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323" r:id="rId2"/>
    <p:sldId id="275" r:id="rId3"/>
    <p:sldId id="317" r:id="rId4"/>
    <p:sldId id="283" r:id="rId5"/>
    <p:sldId id="318" r:id="rId6"/>
    <p:sldId id="298" r:id="rId7"/>
    <p:sldId id="319" r:id="rId8"/>
    <p:sldId id="299" r:id="rId9"/>
    <p:sldId id="302" r:id="rId10"/>
    <p:sldId id="316" r:id="rId11"/>
    <p:sldId id="305" r:id="rId12"/>
    <p:sldId id="320" r:id="rId13"/>
    <p:sldId id="306" r:id="rId14"/>
    <p:sldId id="322" r:id="rId15"/>
    <p:sldId id="324" r:id="rId16"/>
  </p:sldIdLst>
  <p:sldSz cx="12192000" cy="6858000"/>
  <p:notesSz cx="6858000" cy="9144000"/>
  <p:embeddedFontLst>
    <p:embeddedFont>
      <p:font typeface="等线" panose="020B0604020202020204" charset="-122"/>
      <p:regular r:id="rId18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Microsoft YaHei" panose="020B0503020204020204" pitchFamily="34" charset="-122"/>
      <p:regular r:id="rId24"/>
      <p:bold r:id="rId25"/>
    </p:embeddedFont>
    <p:embeddedFont>
      <p:font typeface="UTM Avo" panose="02040603050506020204" pitchFamily="18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3D72"/>
    <a:srgbClr val="FF7707"/>
    <a:srgbClr val="DAF7EE"/>
    <a:srgbClr val="3B1600"/>
    <a:srgbClr val="FFFBF7"/>
    <a:srgbClr val="6F9005"/>
    <a:srgbClr val="FF7200"/>
    <a:srgbClr val="FF8119"/>
    <a:srgbClr val="FFAF6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92" autoAdjust="0"/>
    <p:restoredTop sz="94660"/>
  </p:normalViewPr>
  <p:slideViewPr>
    <p:cSldViewPr snapToGrid="0">
      <p:cViewPr varScale="1">
        <p:scale>
          <a:sx n="70" d="100"/>
          <a:sy n="70" d="100"/>
        </p:scale>
        <p:origin x="3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6B3DF-5E58-4FF9-B25C-DA47F988436B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F2D0FC-8FDA-4DF2-BC8D-3A1985071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614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109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452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689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196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57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0273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49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8563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49" r:id="rId8"/>
    <p:sldLayoutId id="2147483650" r:id="rId9"/>
    <p:sldLayoutId id="2147483685" r:id="rId10"/>
    <p:sldLayoutId id="2147483652" r:id="rId11"/>
    <p:sldLayoutId id="2147483651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  <p:sldLayoutId id="2147483653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emf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3832517" y="1875530"/>
            <a:ext cx="4758034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9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51: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755956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b="27809"/>
          <a:stretch/>
        </p:blipFill>
        <p:spPr>
          <a:xfrm>
            <a:off x="135088" y="731519"/>
            <a:ext cx="11833830" cy="5564778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1060322" y="1240343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Cloud 4"/>
          <p:cNvSpPr/>
          <p:nvPr/>
        </p:nvSpPr>
        <p:spPr>
          <a:xfrm>
            <a:off x="5264919" y="1318456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2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Cloud 5"/>
          <p:cNvSpPr/>
          <p:nvPr/>
        </p:nvSpPr>
        <p:spPr>
          <a:xfrm>
            <a:off x="3052011" y="1898115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3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Cloud 6"/>
          <p:cNvSpPr/>
          <p:nvPr/>
        </p:nvSpPr>
        <p:spPr>
          <a:xfrm>
            <a:off x="1365122" y="2582478"/>
            <a:ext cx="254509" cy="20193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4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Cloud 7"/>
          <p:cNvSpPr/>
          <p:nvPr/>
        </p:nvSpPr>
        <p:spPr>
          <a:xfrm>
            <a:off x="1060322" y="3137819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5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1339976" y="3794181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6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Cloud 12"/>
          <p:cNvSpPr/>
          <p:nvPr/>
        </p:nvSpPr>
        <p:spPr>
          <a:xfrm>
            <a:off x="3356811" y="3779451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7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Cloud 13"/>
          <p:cNvSpPr/>
          <p:nvPr/>
        </p:nvSpPr>
        <p:spPr>
          <a:xfrm>
            <a:off x="1644776" y="4317193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8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Cloud 14"/>
          <p:cNvSpPr/>
          <p:nvPr/>
        </p:nvSpPr>
        <p:spPr>
          <a:xfrm>
            <a:off x="1060322" y="4937299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9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Cloud 16"/>
          <p:cNvSpPr/>
          <p:nvPr/>
        </p:nvSpPr>
        <p:spPr>
          <a:xfrm>
            <a:off x="1260455" y="5616798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1186596" y="5556963"/>
            <a:ext cx="530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/>
              <a:t>10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7950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3" grpId="0" animBg="1"/>
      <p:bldP spid="14" grpId="0" animBg="1"/>
      <p:bldP spid="15" grpId="0" animBg="1"/>
      <p:bldP spid="17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9" t="73247" r="40540" b="-671"/>
          <a:stretch/>
        </p:blipFill>
        <p:spPr>
          <a:xfrm>
            <a:off x="1332411" y="1449976"/>
            <a:ext cx="9131941" cy="334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430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 Rùa - Đồng dao - Thơ cho bé - Thơ thiếu nhi - Thơ mầm non - Bookid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7F77CED-A032-4307-9DCC-3BAACD5C355C}"/>
              </a:ext>
            </a:extLst>
          </p:cNvPr>
          <p:cNvSpPr/>
          <p:nvPr/>
        </p:nvSpPr>
        <p:spPr>
          <a:xfrm>
            <a:off x="0" y="0"/>
            <a:ext cx="950259" cy="1075765"/>
          </a:xfrm>
          <a:prstGeom prst="rect">
            <a:avLst/>
          </a:prstGeom>
          <a:solidFill>
            <a:srgbClr val="563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9A892D1-D229-44F2-A311-247EDD91A3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46671"/>
            <a:ext cx="1179443" cy="5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9800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1504972"/>
            <a:ext cx="8031752" cy="359325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xmlns="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75416" y="124363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xmlns="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xmlns="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xmlns="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13989" y="2621009"/>
            <a:ext cx="75282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TẬP VIẾT</a:t>
            </a:r>
            <a:endParaRPr lang="en-US" sz="66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143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9">
            <a:extLst>
              <a:ext uri="{FF2B5EF4-FFF2-40B4-BE49-F238E27FC236}">
                <a16:creationId xmlns:a16="http://schemas.microsoft.com/office/drawing/2014/main" xmlns="" id="{78C2FEFB-A892-4D4A-B926-E11DCC079126}"/>
              </a:ext>
            </a:extLst>
          </p:cNvPr>
          <p:cNvGrpSpPr/>
          <p:nvPr/>
        </p:nvGrpSpPr>
        <p:grpSpPr>
          <a:xfrm>
            <a:off x="3588359" y="760679"/>
            <a:ext cx="4563013" cy="1372921"/>
            <a:chOff x="1936535" y="3935752"/>
            <a:chExt cx="8318930" cy="2056864"/>
          </a:xfrm>
        </p:grpSpPr>
        <p:sp>
          <p:nvSpPr>
            <p:cNvPr id="5" name="任意多边形 3">
              <a:extLst>
                <a:ext uri="{FF2B5EF4-FFF2-40B4-BE49-F238E27FC236}">
                  <a16:creationId xmlns:a16="http://schemas.microsoft.com/office/drawing/2014/main" xmlns="" id="{4E7BB6B0-E794-424E-82AE-DCFA3DD1D34E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任意多边形 4">
              <a:extLst>
                <a:ext uri="{FF2B5EF4-FFF2-40B4-BE49-F238E27FC236}">
                  <a16:creationId xmlns:a16="http://schemas.microsoft.com/office/drawing/2014/main" xmlns="" id="{A40FB6FA-22BF-45E4-A443-B052ECE9E8CB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8" name="图片 27">
            <a:extLst>
              <a:ext uri="{FF2B5EF4-FFF2-40B4-BE49-F238E27FC236}">
                <a16:creationId xmlns:a16="http://schemas.microsoft.com/office/drawing/2014/main" xmlns="" id="{31358F1B-E524-4FB0-B8BF-B63EC68561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52"/>
          <a:stretch/>
        </p:blipFill>
        <p:spPr>
          <a:xfrm>
            <a:off x="2566454" y="5029199"/>
            <a:ext cx="7872946" cy="16138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6" b="57642"/>
          <a:stretch/>
        </p:blipFill>
        <p:spPr>
          <a:xfrm>
            <a:off x="3514185" y="0"/>
            <a:ext cx="4637187" cy="8436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68677" y="1042524"/>
            <a:ext cx="7528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Nghe – viết</a:t>
            </a:r>
            <a:endParaRPr lang="en-US" sz="48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2" t="35500" r="25947" b="38107"/>
          <a:stretch/>
        </p:blipFill>
        <p:spPr>
          <a:xfrm>
            <a:off x="1585012" y="2622684"/>
            <a:ext cx="8569706" cy="165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5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848051" y="314963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75692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1544161"/>
            <a:ext cx="8031752" cy="359325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xmlns="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75416" y="124363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xmlns="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xmlns="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xmlns="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49905" y="2534556"/>
            <a:ext cx="5734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KHỞI ĐỘNG</a:t>
            </a:r>
            <a:endParaRPr lang="en-US" sz="66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lap Your Hands - Action Songs for Children - The Kiboomer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F3A84B1-E3CC-4EC6-B1CA-A3C500CC02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46671"/>
            <a:ext cx="1179443" cy="5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29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9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1" descr="31f7217a017c2d9a8a7bcbd9844c162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2140704"/>
            <a:ext cx="8872990" cy="3756791"/>
          </a:xfrm>
          <a:prstGeom prst="rect">
            <a:avLst/>
          </a:prstGeom>
        </p:spPr>
      </p:pic>
      <p:pic>
        <p:nvPicPr>
          <p:cNvPr id="30" name="图片 2" descr="觅元素584a989cd6c5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1668" y="606971"/>
            <a:ext cx="8872989" cy="187901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416701" y="3072634"/>
            <a:ext cx="5282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Times New Roman" panose="02020603050405020304" pitchFamily="18" charset="0"/>
              </a:rPr>
              <a:t>Bài</a:t>
            </a:r>
            <a:r>
              <a:rPr kumimoji="0" lang="vi-VN" sz="5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solidFill>
                  <a:schemeClr val="bg1"/>
                </a:solidFill>
                <a:cs typeface="Times New Roman" panose="02020603050405020304" pitchFamily="18" charset="0"/>
              </a:rPr>
              <a:t>51</a:t>
            </a:r>
            <a:r>
              <a:rPr kumimoji="0" lang="vi-VN" sz="5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Times New Roman" panose="02020603050405020304" pitchFamily="18" charset="0"/>
              </a:rPr>
              <a:t>: Ôn tập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32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646" y="5224495"/>
            <a:ext cx="11777345" cy="1574700"/>
          </a:xfrm>
          <a:prstGeom prst="rect">
            <a:avLst/>
          </a:prstGeom>
        </p:spPr>
      </p:pic>
      <p:pic>
        <p:nvPicPr>
          <p:cNvPr id="34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43691" y="1449976"/>
            <a:ext cx="11619530" cy="3918857"/>
            <a:chOff x="143691" y="1449976"/>
            <a:chExt cx="11619530" cy="391885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4" t="7958" r="5585" b="12641"/>
            <a:stretch/>
          </p:blipFill>
          <p:spPr>
            <a:xfrm>
              <a:off x="143691" y="1449976"/>
              <a:ext cx="11619530" cy="3918857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3540034" y="2756263"/>
              <a:ext cx="1502229" cy="4963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632266" y="2756262"/>
              <a:ext cx="1502229" cy="4963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651627" y="2756261"/>
              <a:ext cx="1502229" cy="4963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9849391" y="2756261"/>
              <a:ext cx="1502229" cy="4963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2" t="32925" r="56185" b="54371"/>
          <a:stretch/>
        </p:blipFill>
        <p:spPr>
          <a:xfrm>
            <a:off x="3396342" y="2717068"/>
            <a:ext cx="1750423" cy="6270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3" t="32925" r="40154" b="54371"/>
          <a:stretch/>
        </p:blipFill>
        <p:spPr>
          <a:xfrm>
            <a:off x="5508170" y="2660463"/>
            <a:ext cx="1750423" cy="6270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66" t="32769" r="8190" b="54174"/>
          <a:stretch/>
        </p:blipFill>
        <p:spPr>
          <a:xfrm>
            <a:off x="9731826" y="2677878"/>
            <a:ext cx="1737360" cy="6444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35" t="32660" r="24022" b="54636"/>
          <a:stretch/>
        </p:blipFill>
        <p:spPr>
          <a:xfrm>
            <a:off x="7619998" y="2660462"/>
            <a:ext cx="1750423" cy="627017"/>
          </a:xfrm>
          <a:prstGeom prst="rect">
            <a:avLst/>
          </a:prstGeom>
        </p:spPr>
      </p:pic>
      <p:pic>
        <p:nvPicPr>
          <p:cNvPr id="10" name="图片 11"/>
          <p:cNvPicPr>
            <a:picLocks noChangeAspect="1"/>
          </p:cNvPicPr>
          <p:nvPr/>
        </p:nvPicPr>
        <p:blipFill rotWithShape="1">
          <a:blip r:embed="rId3"/>
          <a:srcRect l="66309" t="17606" r="1991" b="59711"/>
          <a:stretch/>
        </p:blipFill>
        <p:spPr>
          <a:xfrm>
            <a:off x="8248650" y="0"/>
            <a:ext cx="3943350" cy="117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85185E-6 L 0.52188 0.175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94" y="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L 0.1707 0.1912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29" y="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0.00186 L -0.16419 0.1835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51" y="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5.55112E-17 L -0.51471 0.1777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42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1504972"/>
            <a:ext cx="8031752" cy="359325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xmlns="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75416" y="124363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xmlns="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xmlns="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xmlns="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13989" y="2621009"/>
            <a:ext cx="75282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TẬP ĐỌC</a:t>
            </a:r>
            <a:endParaRPr lang="en-US" sz="66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297372"/>
            <a:ext cx="3943350" cy="4270474"/>
          </a:xfrm>
          <a:prstGeom prst="rect">
            <a:avLst/>
          </a:prstGeom>
        </p:spPr>
      </p:pic>
      <p:pic>
        <p:nvPicPr>
          <p:cNvPr id="1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293146"/>
            <a:ext cx="2012512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752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6" t="31811" r="5302" b="31428"/>
          <a:stretch/>
        </p:blipFill>
        <p:spPr>
          <a:xfrm>
            <a:off x="1435021" y="2617003"/>
            <a:ext cx="5479630" cy="33049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6" t="76714" r="40874" b="909"/>
          <a:stretch/>
        </p:blipFill>
        <p:spPr>
          <a:xfrm>
            <a:off x="7006012" y="3302680"/>
            <a:ext cx="3241796" cy="2573384"/>
          </a:xfrm>
          <a:prstGeom prst="rect">
            <a:avLst/>
          </a:prstGeom>
        </p:spPr>
      </p:pic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327" y="5017384"/>
            <a:ext cx="11777345" cy="1574700"/>
          </a:xfrm>
          <a:prstGeom prst="rect">
            <a:avLst/>
          </a:prstGeom>
        </p:spPr>
      </p:pic>
      <p:pic>
        <p:nvPicPr>
          <p:cNvPr id="10" name="图片 11"/>
          <p:cNvPicPr>
            <a:picLocks noChangeAspect="1"/>
          </p:cNvPicPr>
          <p:nvPr/>
        </p:nvPicPr>
        <p:blipFill rotWithShape="1">
          <a:blip r:embed="rId4"/>
          <a:srcRect l="66309" t="17606" r="15370" b="60156"/>
          <a:stretch/>
        </p:blipFill>
        <p:spPr>
          <a:xfrm>
            <a:off x="8236499" y="297372"/>
            <a:ext cx="2279101" cy="1152605"/>
          </a:xfrm>
          <a:prstGeom prst="rect">
            <a:avLst/>
          </a:prstGeom>
        </p:spPr>
      </p:pic>
      <p:pic>
        <p:nvPicPr>
          <p:cNvPr id="11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293146"/>
            <a:ext cx="2012512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10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b="27809"/>
          <a:stretch/>
        </p:blipFill>
        <p:spPr>
          <a:xfrm>
            <a:off x="135088" y="731519"/>
            <a:ext cx="11833830" cy="556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10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1">
            <a:extLst>
              <a:ext uri="{FF2B5EF4-FFF2-40B4-BE49-F238E27FC236}">
                <a16:creationId xmlns:a16="http://schemas.microsoft.com/office/drawing/2014/main" xmlns="" id="{84BA8CD9-EF1B-EB4D-B66B-47E28EE76AB1}"/>
              </a:ext>
            </a:extLst>
          </p:cNvPr>
          <p:cNvGrpSpPr/>
          <p:nvPr/>
        </p:nvGrpSpPr>
        <p:grpSpPr>
          <a:xfrm>
            <a:off x="55001" y="434301"/>
            <a:ext cx="4396998" cy="6271299"/>
            <a:chOff x="1698173" y="833872"/>
            <a:chExt cx="3625151" cy="4872483"/>
          </a:xfrm>
        </p:grpSpPr>
        <p:pic>
          <p:nvPicPr>
            <p:cNvPr id="25" name="图片 22">
              <a:extLst>
                <a:ext uri="{FF2B5EF4-FFF2-40B4-BE49-F238E27FC236}">
                  <a16:creationId xmlns:a16="http://schemas.microsoft.com/office/drawing/2014/main" xmlns="" id="{2561A38F-E309-F548-B1B5-595DDC438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8173" y="833872"/>
              <a:ext cx="3625151" cy="4872483"/>
            </a:xfrm>
            <a:prstGeom prst="rect">
              <a:avLst/>
            </a:prstGeom>
          </p:spPr>
        </p:pic>
        <p:sp>
          <p:nvSpPr>
            <p:cNvPr id="26" name="Rectangle 8">
              <a:extLst>
                <a:ext uri="{FF2B5EF4-FFF2-40B4-BE49-F238E27FC236}">
                  <a16:creationId xmlns:a16="http://schemas.microsoft.com/office/drawing/2014/main" xmlns="" id="{543658F8-13B4-C94E-A1A5-318B244A3E2B}"/>
                </a:ext>
              </a:extLst>
            </p:cNvPr>
            <p:cNvSpPr/>
            <p:nvPr/>
          </p:nvSpPr>
          <p:spPr>
            <a:xfrm>
              <a:off x="3491507" y="3675875"/>
              <a:ext cx="1831817" cy="64564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vi-VN" altLang="zh-CN" sz="2400" b="1" dirty="0">
                  <a:solidFill>
                    <a:srgbClr val="3B1600"/>
                  </a:solidFill>
                  <a:ea typeface="印品黑体" panose="00000500000000000000" pitchFamily="2" charset="-122"/>
                  <a:cs typeface="Times New Roman" panose="02020603050405020304" pitchFamily="18" charset="0"/>
                  <a:sym typeface="Calibri" panose="020F0502020204030204" pitchFamily="34" charset="0"/>
                </a:rPr>
                <a:t>LUYỆN ĐỌC TỪ NGỮ</a:t>
              </a:r>
              <a:endParaRPr lang="zh-CN" altLang="en-US" sz="2400" b="1" dirty="0">
                <a:solidFill>
                  <a:srgbClr val="3B1600"/>
                </a:solidFill>
                <a:ea typeface="印品黑体" panose="00000500000000000000" pitchFamily="2" charset="-122"/>
                <a:cs typeface="Times New Roman" panose="02020603050405020304" pitchFamily="18" charset="0"/>
                <a:sym typeface="Calibri" panose="020F0502020204030204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 rot="21087892">
            <a:off x="5137418" y="743955"/>
            <a:ext cx="2904936" cy="1880774"/>
            <a:chOff x="5523722" y="703567"/>
            <a:chExt cx="2377883" cy="1840208"/>
          </a:xfrm>
        </p:grpSpPr>
        <p:grpSp>
          <p:nvGrpSpPr>
            <p:cNvPr id="16" name="组合 16">
              <a:extLst>
                <a:ext uri="{FF2B5EF4-FFF2-40B4-BE49-F238E27FC236}">
                  <a16:creationId xmlns:a16="http://schemas.microsoft.com/office/drawing/2014/main" xmlns="" id="{E9CB6495-F3F8-D944-8849-C3B18769E659}"/>
                </a:ext>
              </a:extLst>
            </p:cNvPr>
            <p:cNvGrpSpPr/>
            <p:nvPr/>
          </p:nvGrpSpPr>
          <p:grpSpPr>
            <a:xfrm>
              <a:off x="5523722" y="703567"/>
              <a:ext cx="2377883" cy="1840208"/>
              <a:chOff x="4893275" y="3317776"/>
              <a:chExt cx="2377883" cy="1840208"/>
            </a:xfrm>
          </p:grpSpPr>
          <p:sp>
            <p:nvSpPr>
              <p:cNvPr id="17" name="Freeform 24">
                <a:extLst>
                  <a:ext uri="{FF2B5EF4-FFF2-40B4-BE49-F238E27FC236}">
                    <a16:creationId xmlns:a16="http://schemas.microsoft.com/office/drawing/2014/main" xmlns="" id="{6C3F3449-04D9-B940-AE7E-2B1AE72688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873310">
                <a:off x="4893275" y="3317776"/>
                <a:ext cx="2377883" cy="1840208"/>
              </a:xfrm>
              <a:custGeom>
                <a:avLst/>
                <a:gdLst>
                  <a:gd name="T0" fmla="*/ 323 w 350"/>
                  <a:gd name="T1" fmla="*/ 206 h 270"/>
                  <a:gd name="T2" fmla="*/ 270 w 350"/>
                  <a:gd name="T3" fmla="*/ 245 h 270"/>
                  <a:gd name="T4" fmla="*/ 204 w 350"/>
                  <a:gd name="T5" fmla="*/ 248 h 270"/>
                  <a:gd name="T6" fmla="*/ 131 w 350"/>
                  <a:gd name="T7" fmla="*/ 259 h 270"/>
                  <a:gd name="T8" fmla="*/ 52 w 350"/>
                  <a:gd name="T9" fmla="*/ 223 h 270"/>
                  <a:gd name="T10" fmla="*/ 6 w 350"/>
                  <a:gd name="T11" fmla="*/ 134 h 270"/>
                  <a:gd name="T12" fmla="*/ 52 w 350"/>
                  <a:gd name="T13" fmla="*/ 97 h 270"/>
                  <a:gd name="T14" fmla="*/ 101 w 350"/>
                  <a:gd name="T15" fmla="*/ 47 h 270"/>
                  <a:gd name="T16" fmla="*/ 173 w 350"/>
                  <a:gd name="T17" fmla="*/ 11 h 270"/>
                  <a:gd name="T18" fmla="*/ 256 w 350"/>
                  <a:gd name="T19" fmla="*/ 28 h 270"/>
                  <a:gd name="T20" fmla="*/ 289 w 350"/>
                  <a:gd name="T21" fmla="*/ 58 h 270"/>
                  <a:gd name="T22" fmla="*/ 337 w 350"/>
                  <a:gd name="T23" fmla="*/ 119 h 270"/>
                  <a:gd name="T24" fmla="*/ 337 w 350"/>
                  <a:gd name="T25" fmla="*/ 155 h 270"/>
                  <a:gd name="T26" fmla="*/ 337 w 350"/>
                  <a:gd name="T27" fmla="*/ 132 h 270"/>
                  <a:gd name="T28" fmla="*/ 333 w 350"/>
                  <a:gd name="T29" fmla="*/ 114 h 270"/>
                  <a:gd name="T30" fmla="*/ 304 w 350"/>
                  <a:gd name="T31" fmla="*/ 69 h 270"/>
                  <a:gd name="T32" fmla="*/ 280 w 350"/>
                  <a:gd name="T33" fmla="*/ 74 h 270"/>
                  <a:gd name="T34" fmla="*/ 256 w 350"/>
                  <a:gd name="T35" fmla="*/ 36 h 270"/>
                  <a:gd name="T36" fmla="*/ 225 w 350"/>
                  <a:gd name="T37" fmla="*/ 55 h 270"/>
                  <a:gd name="T38" fmla="*/ 208 w 350"/>
                  <a:gd name="T39" fmla="*/ 17 h 270"/>
                  <a:gd name="T40" fmla="*/ 148 w 350"/>
                  <a:gd name="T41" fmla="*/ 36 h 270"/>
                  <a:gd name="T42" fmla="*/ 128 w 350"/>
                  <a:gd name="T43" fmla="*/ 38 h 270"/>
                  <a:gd name="T44" fmla="*/ 103 w 350"/>
                  <a:gd name="T45" fmla="*/ 63 h 270"/>
                  <a:gd name="T46" fmla="*/ 56 w 350"/>
                  <a:gd name="T47" fmla="*/ 89 h 270"/>
                  <a:gd name="T48" fmla="*/ 56 w 350"/>
                  <a:gd name="T49" fmla="*/ 104 h 270"/>
                  <a:gd name="T50" fmla="*/ 53 w 350"/>
                  <a:gd name="T51" fmla="*/ 124 h 270"/>
                  <a:gd name="T52" fmla="*/ 39 w 350"/>
                  <a:gd name="T53" fmla="*/ 126 h 270"/>
                  <a:gd name="T54" fmla="*/ 43 w 350"/>
                  <a:gd name="T55" fmla="*/ 177 h 270"/>
                  <a:gd name="T56" fmla="*/ 28 w 350"/>
                  <a:gd name="T57" fmla="*/ 198 h 270"/>
                  <a:gd name="T58" fmla="*/ 69 w 350"/>
                  <a:gd name="T59" fmla="*/ 208 h 270"/>
                  <a:gd name="T60" fmla="*/ 95 w 350"/>
                  <a:gd name="T61" fmla="*/ 243 h 270"/>
                  <a:gd name="T62" fmla="*/ 108 w 350"/>
                  <a:gd name="T63" fmla="*/ 243 h 270"/>
                  <a:gd name="T64" fmla="*/ 140 w 350"/>
                  <a:gd name="T65" fmla="*/ 232 h 270"/>
                  <a:gd name="T66" fmla="*/ 155 w 350"/>
                  <a:gd name="T67" fmla="*/ 252 h 270"/>
                  <a:gd name="T68" fmla="*/ 200 w 350"/>
                  <a:gd name="T69" fmla="*/ 228 h 270"/>
                  <a:gd name="T70" fmla="*/ 227 w 350"/>
                  <a:gd name="T71" fmla="*/ 230 h 270"/>
                  <a:gd name="T72" fmla="*/ 238 w 350"/>
                  <a:gd name="T73" fmla="*/ 226 h 270"/>
                  <a:gd name="T74" fmla="*/ 298 w 350"/>
                  <a:gd name="T75" fmla="*/ 207 h 270"/>
                  <a:gd name="T76" fmla="*/ 297 w 350"/>
                  <a:gd name="T77" fmla="*/ 188 h 270"/>
                  <a:gd name="T78" fmla="*/ 330 w 350"/>
                  <a:gd name="T79" fmla="*/ 162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0" h="270">
                    <a:moveTo>
                      <a:pt x="337" y="155"/>
                    </a:moveTo>
                    <a:cubicBezTo>
                      <a:pt x="350" y="170"/>
                      <a:pt x="343" y="203"/>
                      <a:pt x="323" y="206"/>
                    </a:cubicBezTo>
                    <a:cubicBezTo>
                      <a:pt x="318" y="207"/>
                      <a:pt x="312" y="206"/>
                      <a:pt x="306" y="206"/>
                    </a:cubicBezTo>
                    <a:cubicBezTo>
                      <a:pt x="301" y="223"/>
                      <a:pt x="289" y="243"/>
                      <a:pt x="270" y="245"/>
                    </a:cubicBezTo>
                    <a:cubicBezTo>
                      <a:pt x="257" y="247"/>
                      <a:pt x="245" y="242"/>
                      <a:pt x="234" y="235"/>
                    </a:cubicBezTo>
                    <a:cubicBezTo>
                      <a:pt x="227" y="242"/>
                      <a:pt x="218" y="251"/>
                      <a:pt x="204" y="248"/>
                    </a:cubicBezTo>
                    <a:cubicBezTo>
                      <a:pt x="195" y="263"/>
                      <a:pt x="150" y="270"/>
                      <a:pt x="141" y="250"/>
                    </a:cubicBezTo>
                    <a:cubicBezTo>
                      <a:pt x="137" y="252"/>
                      <a:pt x="136" y="256"/>
                      <a:pt x="131" y="259"/>
                    </a:cubicBezTo>
                    <a:cubicBezTo>
                      <a:pt x="121" y="263"/>
                      <a:pt x="107" y="258"/>
                      <a:pt x="102" y="252"/>
                    </a:cubicBezTo>
                    <a:cubicBezTo>
                      <a:pt x="79" y="260"/>
                      <a:pt x="48" y="251"/>
                      <a:pt x="52" y="223"/>
                    </a:cubicBezTo>
                    <a:cubicBezTo>
                      <a:pt x="34" y="222"/>
                      <a:pt x="9" y="207"/>
                      <a:pt x="25" y="187"/>
                    </a:cubicBezTo>
                    <a:cubicBezTo>
                      <a:pt x="9" y="179"/>
                      <a:pt x="0" y="159"/>
                      <a:pt x="6" y="134"/>
                    </a:cubicBezTo>
                    <a:cubicBezTo>
                      <a:pt x="9" y="122"/>
                      <a:pt x="20" y="114"/>
                      <a:pt x="37" y="117"/>
                    </a:cubicBezTo>
                    <a:cubicBezTo>
                      <a:pt x="39" y="108"/>
                      <a:pt x="45" y="101"/>
                      <a:pt x="52" y="97"/>
                    </a:cubicBezTo>
                    <a:cubicBezTo>
                      <a:pt x="39" y="79"/>
                      <a:pt x="55" y="41"/>
                      <a:pt x="75" y="35"/>
                    </a:cubicBezTo>
                    <a:cubicBezTo>
                      <a:pt x="88" y="31"/>
                      <a:pt x="95" y="40"/>
                      <a:pt x="101" y="47"/>
                    </a:cubicBezTo>
                    <a:cubicBezTo>
                      <a:pt x="107" y="38"/>
                      <a:pt x="134" y="17"/>
                      <a:pt x="139" y="38"/>
                    </a:cubicBezTo>
                    <a:cubicBezTo>
                      <a:pt x="145" y="27"/>
                      <a:pt x="160" y="17"/>
                      <a:pt x="173" y="11"/>
                    </a:cubicBezTo>
                    <a:cubicBezTo>
                      <a:pt x="198" y="0"/>
                      <a:pt x="226" y="8"/>
                      <a:pt x="229" y="38"/>
                    </a:cubicBezTo>
                    <a:cubicBezTo>
                      <a:pt x="237" y="32"/>
                      <a:pt x="245" y="27"/>
                      <a:pt x="256" y="28"/>
                    </a:cubicBezTo>
                    <a:cubicBezTo>
                      <a:pt x="272" y="28"/>
                      <a:pt x="282" y="42"/>
                      <a:pt x="289" y="51"/>
                    </a:cubicBezTo>
                    <a:cubicBezTo>
                      <a:pt x="289" y="53"/>
                      <a:pt x="289" y="56"/>
                      <a:pt x="289" y="58"/>
                    </a:cubicBezTo>
                    <a:cubicBezTo>
                      <a:pt x="303" y="58"/>
                      <a:pt x="316" y="66"/>
                      <a:pt x="326" y="77"/>
                    </a:cubicBezTo>
                    <a:cubicBezTo>
                      <a:pt x="335" y="89"/>
                      <a:pt x="345" y="104"/>
                      <a:pt x="337" y="119"/>
                    </a:cubicBezTo>
                    <a:cubicBezTo>
                      <a:pt x="338" y="124"/>
                      <a:pt x="342" y="124"/>
                      <a:pt x="344" y="128"/>
                    </a:cubicBezTo>
                    <a:cubicBezTo>
                      <a:pt x="349" y="137"/>
                      <a:pt x="343" y="149"/>
                      <a:pt x="337" y="155"/>
                    </a:cubicBezTo>
                    <a:close/>
                    <a:moveTo>
                      <a:pt x="326" y="151"/>
                    </a:moveTo>
                    <a:cubicBezTo>
                      <a:pt x="334" y="151"/>
                      <a:pt x="343" y="141"/>
                      <a:pt x="337" y="132"/>
                    </a:cubicBezTo>
                    <a:cubicBezTo>
                      <a:pt x="334" y="128"/>
                      <a:pt x="325" y="128"/>
                      <a:pt x="324" y="124"/>
                    </a:cubicBezTo>
                    <a:cubicBezTo>
                      <a:pt x="324" y="120"/>
                      <a:pt x="332" y="117"/>
                      <a:pt x="333" y="114"/>
                    </a:cubicBezTo>
                    <a:cubicBezTo>
                      <a:pt x="337" y="106"/>
                      <a:pt x="329" y="95"/>
                      <a:pt x="323" y="88"/>
                    </a:cubicBezTo>
                    <a:cubicBezTo>
                      <a:pt x="317" y="79"/>
                      <a:pt x="311" y="72"/>
                      <a:pt x="304" y="69"/>
                    </a:cubicBezTo>
                    <a:cubicBezTo>
                      <a:pt x="301" y="68"/>
                      <a:pt x="294" y="66"/>
                      <a:pt x="290" y="67"/>
                    </a:cubicBezTo>
                    <a:cubicBezTo>
                      <a:pt x="285" y="68"/>
                      <a:pt x="285" y="73"/>
                      <a:pt x="280" y="74"/>
                    </a:cubicBezTo>
                    <a:cubicBezTo>
                      <a:pt x="273" y="69"/>
                      <a:pt x="282" y="64"/>
                      <a:pt x="282" y="57"/>
                    </a:cubicBezTo>
                    <a:cubicBezTo>
                      <a:pt x="282" y="49"/>
                      <a:pt x="267" y="37"/>
                      <a:pt x="256" y="36"/>
                    </a:cubicBezTo>
                    <a:cubicBezTo>
                      <a:pt x="245" y="35"/>
                      <a:pt x="237" y="40"/>
                      <a:pt x="231" y="46"/>
                    </a:cubicBezTo>
                    <a:cubicBezTo>
                      <a:pt x="230" y="50"/>
                      <a:pt x="229" y="56"/>
                      <a:pt x="225" y="55"/>
                    </a:cubicBezTo>
                    <a:cubicBezTo>
                      <a:pt x="219" y="54"/>
                      <a:pt x="223" y="45"/>
                      <a:pt x="223" y="43"/>
                    </a:cubicBezTo>
                    <a:cubicBezTo>
                      <a:pt x="224" y="31"/>
                      <a:pt x="215" y="20"/>
                      <a:pt x="208" y="17"/>
                    </a:cubicBezTo>
                    <a:cubicBezTo>
                      <a:pt x="204" y="14"/>
                      <a:pt x="197" y="14"/>
                      <a:pt x="190" y="14"/>
                    </a:cubicBezTo>
                    <a:cubicBezTo>
                      <a:pt x="176" y="15"/>
                      <a:pt x="152" y="31"/>
                      <a:pt x="148" y="36"/>
                    </a:cubicBezTo>
                    <a:cubicBezTo>
                      <a:pt x="143" y="41"/>
                      <a:pt x="146" y="50"/>
                      <a:pt x="140" y="55"/>
                    </a:cubicBezTo>
                    <a:cubicBezTo>
                      <a:pt x="133" y="51"/>
                      <a:pt x="136" y="39"/>
                      <a:pt x="128" y="38"/>
                    </a:cubicBezTo>
                    <a:cubicBezTo>
                      <a:pt x="122" y="36"/>
                      <a:pt x="109" y="45"/>
                      <a:pt x="108" y="49"/>
                    </a:cubicBezTo>
                    <a:cubicBezTo>
                      <a:pt x="106" y="54"/>
                      <a:pt x="110" y="61"/>
                      <a:pt x="103" y="63"/>
                    </a:cubicBezTo>
                    <a:cubicBezTo>
                      <a:pt x="94" y="55"/>
                      <a:pt x="94" y="43"/>
                      <a:pt x="82" y="42"/>
                    </a:cubicBezTo>
                    <a:cubicBezTo>
                      <a:pt x="62" y="40"/>
                      <a:pt x="48" y="73"/>
                      <a:pt x="56" y="89"/>
                    </a:cubicBezTo>
                    <a:cubicBezTo>
                      <a:pt x="60" y="96"/>
                      <a:pt x="69" y="98"/>
                      <a:pt x="68" y="104"/>
                    </a:cubicBezTo>
                    <a:cubicBezTo>
                      <a:pt x="68" y="112"/>
                      <a:pt x="59" y="106"/>
                      <a:pt x="56" y="104"/>
                    </a:cubicBezTo>
                    <a:cubicBezTo>
                      <a:pt x="51" y="109"/>
                      <a:pt x="43" y="109"/>
                      <a:pt x="45" y="117"/>
                    </a:cubicBezTo>
                    <a:cubicBezTo>
                      <a:pt x="46" y="120"/>
                      <a:pt x="51" y="120"/>
                      <a:pt x="53" y="124"/>
                    </a:cubicBezTo>
                    <a:cubicBezTo>
                      <a:pt x="54" y="127"/>
                      <a:pt x="54" y="131"/>
                      <a:pt x="51" y="132"/>
                    </a:cubicBezTo>
                    <a:cubicBezTo>
                      <a:pt x="46" y="133"/>
                      <a:pt x="42" y="127"/>
                      <a:pt x="39" y="126"/>
                    </a:cubicBezTo>
                    <a:cubicBezTo>
                      <a:pt x="30" y="122"/>
                      <a:pt x="23" y="126"/>
                      <a:pt x="16" y="129"/>
                    </a:cubicBezTo>
                    <a:cubicBezTo>
                      <a:pt x="3" y="149"/>
                      <a:pt x="15" y="185"/>
                      <a:pt x="43" y="177"/>
                    </a:cubicBezTo>
                    <a:cubicBezTo>
                      <a:pt x="45" y="179"/>
                      <a:pt x="46" y="181"/>
                      <a:pt x="45" y="185"/>
                    </a:cubicBezTo>
                    <a:cubicBezTo>
                      <a:pt x="40" y="190"/>
                      <a:pt x="27" y="189"/>
                      <a:pt x="28" y="198"/>
                    </a:cubicBezTo>
                    <a:cubicBezTo>
                      <a:pt x="28" y="205"/>
                      <a:pt x="46" y="216"/>
                      <a:pt x="57" y="213"/>
                    </a:cubicBezTo>
                    <a:cubicBezTo>
                      <a:pt x="62" y="212"/>
                      <a:pt x="63" y="204"/>
                      <a:pt x="69" y="208"/>
                    </a:cubicBezTo>
                    <a:cubicBezTo>
                      <a:pt x="72" y="221"/>
                      <a:pt x="55" y="228"/>
                      <a:pt x="65" y="238"/>
                    </a:cubicBezTo>
                    <a:cubicBezTo>
                      <a:pt x="70" y="243"/>
                      <a:pt x="86" y="248"/>
                      <a:pt x="95" y="243"/>
                    </a:cubicBezTo>
                    <a:cubicBezTo>
                      <a:pt x="99" y="240"/>
                      <a:pt x="101" y="235"/>
                      <a:pt x="105" y="236"/>
                    </a:cubicBezTo>
                    <a:cubicBezTo>
                      <a:pt x="108" y="237"/>
                      <a:pt x="107" y="240"/>
                      <a:pt x="108" y="243"/>
                    </a:cubicBezTo>
                    <a:cubicBezTo>
                      <a:pt x="111" y="251"/>
                      <a:pt x="129" y="253"/>
                      <a:pt x="134" y="245"/>
                    </a:cubicBezTo>
                    <a:cubicBezTo>
                      <a:pt x="131" y="242"/>
                      <a:pt x="132" y="230"/>
                      <a:pt x="140" y="232"/>
                    </a:cubicBezTo>
                    <a:cubicBezTo>
                      <a:pt x="142" y="233"/>
                      <a:pt x="142" y="237"/>
                      <a:pt x="143" y="239"/>
                    </a:cubicBezTo>
                    <a:cubicBezTo>
                      <a:pt x="144" y="241"/>
                      <a:pt x="154" y="251"/>
                      <a:pt x="155" y="252"/>
                    </a:cubicBezTo>
                    <a:cubicBezTo>
                      <a:pt x="165" y="257"/>
                      <a:pt x="196" y="251"/>
                      <a:pt x="197" y="245"/>
                    </a:cubicBezTo>
                    <a:cubicBezTo>
                      <a:pt x="198" y="239"/>
                      <a:pt x="187" y="230"/>
                      <a:pt x="200" y="228"/>
                    </a:cubicBezTo>
                    <a:cubicBezTo>
                      <a:pt x="204" y="232"/>
                      <a:pt x="204" y="238"/>
                      <a:pt x="211" y="239"/>
                    </a:cubicBezTo>
                    <a:cubicBezTo>
                      <a:pt x="217" y="241"/>
                      <a:pt x="226" y="235"/>
                      <a:pt x="227" y="230"/>
                    </a:cubicBezTo>
                    <a:cubicBezTo>
                      <a:pt x="228" y="223"/>
                      <a:pt x="220" y="214"/>
                      <a:pt x="232" y="213"/>
                    </a:cubicBezTo>
                    <a:cubicBezTo>
                      <a:pt x="237" y="217"/>
                      <a:pt x="235" y="222"/>
                      <a:pt x="238" y="226"/>
                    </a:cubicBezTo>
                    <a:cubicBezTo>
                      <a:pt x="244" y="234"/>
                      <a:pt x="262" y="238"/>
                      <a:pt x="273" y="236"/>
                    </a:cubicBezTo>
                    <a:cubicBezTo>
                      <a:pt x="286" y="234"/>
                      <a:pt x="298" y="217"/>
                      <a:pt x="298" y="207"/>
                    </a:cubicBezTo>
                    <a:cubicBezTo>
                      <a:pt x="297" y="202"/>
                      <a:pt x="292" y="199"/>
                      <a:pt x="290" y="194"/>
                    </a:cubicBezTo>
                    <a:cubicBezTo>
                      <a:pt x="291" y="190"/>
                      <a:pt x="294" y="188"/>
                      <a:pt x="297" y="188"/>
                    </a:cubicBezTo>
                    <a:cubicBezTo>
                      <a:pt x="300" y="188"/>
                      <a:pt x="303" y="195"/>
                      <a:pt x="305" y="196"/>
                    </a:cubicBezTo>
                    <a:cubicBezTo>
                      <a:pt x="328" y="208"/>
                      <a:pt x="347" y="180"/>
                      <a:pt x="330" y="162"/>
                    </a:cubicBezTo>
                    <a:cubicBezTo>
                      <a:pt x="323" y="162"/>
                      <a:pt x="320" y="155"/>
                      <a:pt x="326" y="151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solidFill>
                    <a:srgbClr val="3B1600"/>
                  </a:solidFill>
                  <a:ea typeface="印品黑体" panose="00000500000000000000" pitchFamily="2" charset="-122"/>
                </a:endParaRPr>
              </a:p>
            </p:txBody>
          </p:sp>
          <p:sp>
            <p:nvSpPr>
              <p:cNvPr id="19" name="webcam-tool-black-circular-shape_40070">
                <a:extLst>
                  <a:ext uri="{FF2B5EF4-FFF2-40B4-BE49-F238E27FC236}">
                    <a16:creationId xmlns:a16="http://schemas.microsoft.com/office/drawing/2014/main" xmlns="" id="{D2510744-5799-3F4B-A401-959C2FDCA77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860271" y="3733145"/>
                <a:ext cx="456253" cy="490186"/>
              </a:xfrm>
              <a:custGeom>
                <a:avLst/>
                <a:gdLst>
                  <a:gd name="connsiteX0" fmla="*/ 66229 w 537912"/>
                  <a:gd name="connsiteY0" fmla="*/ 412762 h 577917"/>
                  <a:gd name="connsiteX1" fmla="*/ 268148 w 537912"/>
                  <a:gd name="connsiteY1" fmla="*/ 504634 h 577917"/>
                  <a:gd name="connsiteX2" fmla="*/ 471683 w 537912"/>
                  <a:gd name="connsiteY2" fmla="*/ 412762 h 577917"/>
                  <a:gd name="connsiteX3" fmla="*/ 537912 w 537912"/>
                  <a:gd name="connsiteY3" fmla="*/ 523975 h 577917"/>
                  <a:gd name="connsiteX4" fmla="*/ 268148 w 537912"/>
                  <a:gd name="connsiteY4" fmla="*/ 561046 h 577917"/>
                  <a:gd name="connsiteX5" fmla="*/ 0 w 537912"/>
                  <a:gd name="connsiteY5" fmla="*/ 523975 h 577917"/>
                  <a:gd name="connsiteX6" fmla="*/ 66229 w 537912"/>
                  <a:gd name="connsiteY6" fmla="*/ 412762 h 577917"/>
                  <a:gd name="connsiteX7" fmla="*/ 290631 w 537912"/>
                  <a:gd name="connsiteY7" fmla="*/ 193570 h 577917"/>
                  <a:gd name="connsiteX8" fmla="*/ 268019 w 537912"/>
                  <a:gd name="connsiteY8" fmla="*/ 214536 h 577917"/>
                  <a:gd name="connsiteX9" fmla="*/ 290631 w 537912"/>
                  <a:gd name="connsiteY9" fmla="*/ 237115 h 577917"/>
                  <a:gd name="connsiteX10" fmla="*/ 311629 w 537912"/>
                  <a:gd name="connsiteY10" fmla="*/ 214536 h 577917"/>
                  <a:gd name="connsiteX11" fmla="*/ 290631 w 537912"/>
                  <a:gd name="connsiteY11" fmla="*/ 193570 h 577917"/>
                  <a:gd name="connsiteX12" fmla="*/ 268019 w 537912"/>
                  <a:gd name="connsiteY12" fmla="*/ 150025 h 577917"/>
                  <a:gd name="connsiteX13" fmla="*/ 355239 w 537912"/>
                  <a:gd name="connsiteY13" fmla="*/ 237115 h 577917"/>
                  <a:gd name="connsiteX14" fmla="*/ 268019 w 537912"/>
                  <a:gd name="connsiteY14" fmla="*/ 322592 h 577917"/>
                  <a:gd name="connsiteX15" fmla="*/ 182413 w 537912"/>
                  <a:gd name="connsiteY15" fmla="*/ 237115 h 577917"/>
                  <a:gd name="connsiteX16" fmla="*/ 268019 w 537912"/>
                  <a:gd name="connsiteY16" fmla="*/ 150025 h 577917"/>
                  <a:gd name="connsiteX17" fmla="*/ 268149 w 537912"/>
                  <a:gd name="connsiteY17" fmla="*/ 117686 h 577917"/>
                  <a:gd name="connsiteX18" fmla="*/ 150269 w 537912"/>
                  <a:gd name="connsiteY18" fmla="*/ 236985 h 577917"/>
                  <a:gd name="connsiteX19" fmla="*/ 268149 w 537912"/>
                  <a:gd name="connsiteY19" fmla="*/ 354671 h 577917"/>
                  <a:gd name="connsiteX20" fmla="*/ 387644 w 537912"/>
                  <a:gd name="connsiteY20" fmla="*/ 236985 h 577917"/>
                  <a:gd name="connsiteX21" fmla="*/ 268149 w 537912"/>
                  <a:gd name="connsiteY21" fmla="*/ 117686 h 577917"/>
                  <a:gd name="connsiteX22" fmla="*/ 268149 w 537912"/>
                  <a:gd name="connsiteY22" fmla="*/ 0 h 577917"/>
                  <a:gd name="connsiteX23" fmla="*/ 505524 w 537912"/>
                  <a:gd name="connsiteY23" fmla="*/ 236985 h 577917"/>
                  <a:gd name="connsiteX24" fmla="*/ 268149 w 537912"/>
                  <a:gd name="connsiteY24" fmla="*/ 472357 h 577917"/>
                  <a:gd name="connsiteX25" fmla="*/ 32389 w 537912"/>
                  <a:gd name="connsiteY25" fmla="*/ 236985 h 577917"/>
                  <a:gd name="connsiteX26" fmla="*/ 268149 w 537912"/>
                  <a:gd name="connsiteY26" fmla="*/ 0 h 577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7912" h="577917">
                    <a:moveTo>
                      <a:pt x="66229" y="412762"/>
                    </a:moveTo>
                    <a:cubicBezTo>
                      <a:pt x="114690" y="469175"/>
                      <a:pt x="187381" y="504634"/>
                      <a:pt x="268148" y="504634"/>
                    </a:cubicBezTo>
                    <a:cubicBezTo>
                      <a:pt x="348916" y="504634"/>
                      <a:pt x="421607" y="469175"/>
                      <a:pt x="471683" y="412762"/>
                    </a:cubicBezTo>
                    <a:cubicBezTo>
                      <a:pt x="512067" y="443386"/>
                      <a:pt x="537912" y="482069"/>
                      <a:pt x="537912" y="523975"/>
                    </a:cubicBezTo>
                    <a:cubicBezTo>
                      <a:pt x="537912" y="617459"/>
                      <a:pt x="416761" y="561046"/>
                      <a:pt x="268148" y="561046"/>
                    </a:cubicBezTo>
                    <a:cubicBezTo>
                      <a:pt x="119536" y="561046"/>
                      <a:pt x="0" y="617459"/>
                      <a:pt x="0" y="523975"/>
                    </a:cubicBezTo>
                    <a:cubicBezTo>
                      <a:pt x="0" y="482069"/>
                      <a:pt x="24230" y="443386"/>
                      <a:pt x="66229" y="412762"/>
                    </a:cubicBezTo>
                    <a:close/>
                    <a:moveTo>
                      <a:pt x="290631" y="193570"/>
                    </a:moveTo>
                    <a:cubicBezTo>
                      <a:pt x="277710" y="193570"/>
                      <a:pt x="268019" y="203247"/>
                      <a:pt x="268019" y="214536"/>
                    </a:cubicBezTo>
                    <a:cubicBezTo>
                      <a:pt x="268019" y="227438"/>
                      <a:pt x="277710" y="237115"/>
                      <a:pt x="290631" y="237115"/>
                    </a:cubicBezTo>
                    <a:cubicBezTo>
                      <a:pt x="301938" y="237115"/>
                      <a:pt x="311629" y="227438"/>
                      <a:pt x="311629" y="214536"/>
                    </a:cubicBezTo>
                    <a:cubicBezTo>
                      <a:pt x="311629" y="203247"/>
                      <a:pt x="301938" y="193570"/>
                      <a:pt x="290631" y="193570"/>
                    </a:cubicBezTo>
                    <a:close/>
                    <a:moveTo>
                      <a:pt x="268019" y="150025"/>
                    </a:moveTo>
                    <a:cubicBezTo>
                      <a:pt x="316474" y="150025"/>
                      <a:pt x="355239" y="188732"/>
                      <a:pt x="355239" y="237115"/>
                    </a:cubicBezTo>
                    <a:cubicBezTo>
                      <a:pt x="355239" y="283885"/>
                      <a:pt x="316474" y="322592"/>
                      <a:pt x="268019" y="322592"/>
                    </a:cubicBezTo>
                    <a:cubicBezTo>
                      <a:pt x="221178" y="322592"/>
                      <a:pt x="182413" y="283885"/>
                      <a:pt x="182413" y="237115"/>
                    </a:cubicBezTo>
                    <a:cubicBezTo>
                      <a:pt x="182413" y="188732"/>
                      <a:pt x="221178" y="150025"/>
                      <a:pt x="268019" y="150025"/>
                    </a:cubicBezTo>
                    <a:close/>
                    <a:moveTo>
                      <a:pt x="268149" y="117686"/>
                    </a:moveTo>
                    <a:cubicBezTo>
                      <a:pt x="203557" y="117686"/>
                      <a:pt x="150269" y="170887"/>
                      <a:pt x="150269" y="236985"/>
                    </a:cubicBezTo>
                    <a:cubicBezTo>
                      <a:pt x="150269" y="301470"/>
                      <a:pt x="203557" y="354671"/>
                      <a:pt x="268149" y="354671"/>
                    </a:cubicBezTo>
                    <a:cubicBezTo>
                      <a:pt x="334356" y="354671"/>
                      <a:pt x="387644" y="301470"/>
                      <a:pt x="387644" y="236985"/>
                    </a:cubicBezTo>
                    <a:cubicBezTo>
                      <a:pt x="387644" y="170887"/>
                      <a:pt x="334356" y="117686"/>
                      <a:pt x="268149" y="117686"/>
                    </a:cubicBezTo>
                    <a:close/>
                    <a:moveTo>
                      <a:pt x="268149" y="0"/>
                    </a:moveTo>
                    <a:cubicBezTo>
                      <a:pt x="398948" y="0"/>
                      <a:pt x="505524" y="106401"/>
                      <a:pt x="505524" y="236985"/>
                    </a:cubicBezTo>
                    <a:cubicBezTo>
                      <a:pt x="505524" y="367568"/>
                      <a:pt x="398948" y="472357"/>
                      <a:pt x="268149" y="472357"/>
                    </a:cubicBezTo>
                    <a:cubicBezTo>
                      <a:pt x="137351" y="472357"/>
                      <a:pt x="32389" y="367568"/>
                      <a:pt x="32389" y="236985"/>
                    </a:cubicBezTo>
                    <a:cubicBezTo>
                      <a:pt x="32389" y="106401"/>
                      <a:pt x="137351" y="0"/>
                      <a:pt x="268149" y="0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</p:sp>
        </p:grpSp>
        <p:sp>
          <p:nvSpPr>
            <p:cNvPr id="27" name="Rectangle 26"/>
            <p:cNvSpPr/>
            <p:nvPr/>
          </p:nvSpPr>
          <p:spPr>
            <a:xfrm>
              <a:off x="6490718" y="1123950"/>
              <a:ext cx="537921" cy="499721"/>
            </a:xfrm>
            <a:prstGeom prst="rect">
              <a:avLst/>
            </a:prstGeom>
            <a:solidFill>
              <a:srgbClr val="FFF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B1600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 flipH="1">
            <a:off x="5527268" y="1335308"/>
            <a:ext cx="22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3B1600"/>
                </a:solidFill>
                <a:cs typeface="Times New Roman" panose="02020603050405020304" pitchFamily="18" charset="0"/>
              </a:rPr>
              <a:t>rùa nhí</a:t>
            </a:r>
            <a:endParaRPr lang="en-US" sz="3600" dirty="0">
              <a:solidFill>
                <a:srgbClr val="3B16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 rot="21087892">
            <a:off x="8251798" y="788161"/>
            <a:ext cx="3379623" cy="1880774"/>
            <a:chOff x="5523722" y="703567"/>
            <a:chExt cx="2377883" cy="1840208"/>
          </a:xfrm>
        </p:grpSpPr>
        <p:grpSp>
          <p:nvGrpSpPr>
            <p:cNvPr id="31" name="组合 16">
              <a:extLst>
                <a:ext uri="{FF2B5EF4-FFF2-40B4-BE49-F238E27FC236}">
                  <a16:creationId xmlns:a16="http://schemas.microsoft.com/office/drawing/2014/main" xmlns="" id="{E9CB6495-F3F8-D944-8849-C3B18769E659}"/>
                </a:ext>
              </a:extLst>
            </p:cNvPr>
            <p:cNvGrpSpPr/>
            <p:nvPr/>
          </p:nvGrpSpPr>
          <p:grpSpPr>
            <a:xfrm>
              <a:off x="5523722" y="703567"/>
              <a:ext cx="2377883" cy="1840208"/>
              <a:chOff x="4893275" y="3317776"/>
              <a:chExt cx="2377883" cy="1840208"/>
            </a:xfrm>
          </p:grpSpPr>
          <p:sp>
            <p:nvSpPr>
              <p:cNvPr id="33" name="Freeform 24">
                <a:extLst>
                  <a:ext uri="{FF2B5EF4-FFF2-40B4-BE49-F238E27FC236}">
                    <a16:creationId xmlns:a16="http://schemas.microsoft.com/office/drawing/2014/main" xmlns="" id="{6C3F3449-04D9-B940-AE7E-2B1AE72688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873310">
                <a:off x="4893275" y="3317776"/>
                <a:ext cx="2377883" cy="1840208"/>
              </a:xfrm>
              <a:custGeom>
                <a:avLst/>
                <a:gdLst>
                  <a:gd name="T0" fmla="*/ 323 w 350"/>
                  <a:gd name="T1" fmla="*/ 206 h 270"/>
                  <a:gd name="T2" fmla="*/ 270 w 350"/>
                  <a:gd name="T3" fmla="*/ 245 h 270"/>
                  <a:gd name="T4" fmla="*/ 204 w 350"/>
                  <a:gd name="T5" fmla="*/ 248 h 270"/>
                  <a:gd name="T6" fmla="*/ 131 w 350"/>
                  <a:gd name="T7" fmla="*/ 259 h 270"/>
                  <a:gd name="T8" fmla="*/ 52 w 350"/>
                  <a:gd name="T9" fmla="*/ 223 h 270"/>
                  <a:gd name="T10" fmla="*/ 6 w 350"/>
                  <a:gd name="T11" fmla="*/ 134 h 270"/>
                  <a:gd name="T12" fmla="*/ 52 w 350"/>
                  <a:gd name="T13" fmla="*/ 97 h 270"/>
                  <a:gd name="T14" fmla="*/ 101 w 350"/>
                  <a:gd name="T15" fmla="*/ 47 h 270"/>
                  <a:gd name="T16" fmla="*/ 173 w 350"/>
                  <a:gd name="T17" fmla="*/ 11 h 270"/>
                  <a:gd name="T18" fmla="*/ 256 w 350"/>
                  <a:gd name="T19" fmla="*/ 28 h 270"/>
                  <a:gd name="T20" fmla="*/ 289 w 350"/>
                  <a:gd name="T21" fmla="*/ 58 h 270"/>
                  <a:gd name="T22" fmla="*/ 337 w 350"/>
                  <a:gd name="T23" fmla="*/ 119 h 270"/>
                  <a:gd name="T24" fmla="*/ 337 w 350"/>
                  <a:gd name="T25" fmla="*/ 155 h 270"/>
                  <a:gd name="T26" fmla="*/ 337 w 350"/>
                  <a:gd name="T27" fmla="*/ 132 h 270"/>
                  <a:gd name="T28" fmla="*/ 333 w 350"/>
                  <a:gd name="T29" fmla="*/ 114 h 270"/>
                  <a:gd name="T30" fmla="*/ 304 w 350"/>
                  <a:gd name="T31" fmla="*/ 69 h 270"/>
                  <a:gd name="T32" fmla="*/ 280 w 350"/>
                  <a:gd name="T33" fmla="*/ 74 h 270"/>
                  <a:gd name="T34" fmla="*/ 256 w 350"/>
                  <a:gd name="T35" fmla="*/ 36 h 270"/>
                  <a:gd name="T36" fmla="*/ 225 w 350"/>
                  <a:gd name="T37" fmla="*/ 55 h 270"/>
                  <a:gd name="T38" fmla="*/ 208 w 350"/>
                  <a:gd name="T39" fmla="*/ 17 h 270"/>
                  <a:gd name="T40" fmla="*/ 148 w 350"/>
                  <a:gd name="T41" fmla="*/ 36 h 270"/>
                  <a:gd name="T42" fmla="*/ 128 w 350"/>
                  <a:gd name="T43" fmla="*/ 38 h 270"/>
                  <a:gd name="T44" fmla="*/ 103 w 350"/>
                  <a:gd name="T45" fmla="*/ 63 h 270"/>
                  <a:gd name="T46" fmla="*/ 56 w 350"/>
                  <a:gd name="T47" fmla="*/ 89 h 270"/>
                  <a:gd name="T48" fmla="*/ 56 w 350"/>
                  <a:gd name="T49" fmla="*/ 104 h 270"/>
                  <a:gd name="T50" fmla="*/ 53 w 350"/>
                  <a:gd name="T51" fmla="*/ 124 h 270"/>
                  <a:gd name="T52" fmla="*/ 39 w 350"/>
                  <a:gd name="T53" fmla="*/ 126 h 270"/>
                  <a:gd name="T54" fmla="*/ 43 w 350"/>
                  <a:gd name="T55" fmla="*/ 177 h 270"/>
                  <a:gd name="T56" fmla="*/ 28 w 350"/>
                  <a:gd name="T57" fmla="*/ 198 h 270"/>
                  <a:gd name="T58" fmla="*/ 69 w 350"/>
                  <a:gd name="T59" fmla="*/ 208 h 270"/>
                  <a:gd name="T60" fmla="*/ 95 w 350"/>
                  <a:gd name="T61" fmla="*/ 243 h 270"/>
                  <a:gd name="T62" fmla="*/ 108 w 350"/>
                  <a:gd name="T63" fmla="*/ 243 h 270"/>
                  <a:gd name="T64" fmla="*/ 140 w 350"/>
                  <a:gd name="T65" fmla="*/ 232 h 270"/>
                  <a:gd name="T66" fmla="*/ 155 w 350"/>
                  <a:gd name="T67" fmla="*/ 252 h 270"/>
                  <a:gd name="T68" fmla="*/ 200 w 350"/>
                  <a:gd name="T69" fmla="*/ 228 h 270"/>
                  <a:gd name="T70" fmla="*/ 227 w 350"/>
                  <a:gd name="T71" fmla="*/ 230 h 270"/>
                  <a:gd name="T72" fmla="*/ 238 w 350"/>
                  <a:gd name="T73" fmla="*/ 226 h 270"/>
                  <a:gd name="T74" fmla="*/ 298 w 350"/>
                  <a:gd name="T75" fmla="*/ 207 h 270"/>
                  <a:gd name="T76" fmla="*/ 297 w 350"/>
                  <a:gd name="T77" fmla="*/ 188 h 270"/>
                  <a:gd name="T78" fmla="*/ 330 w 350"/>
                  <a:gd name="T79" fmla="*/ 162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0" h="270">
                    <a:moveTo>
                      <a:pt x="337" y="155"/>
                    </a:moveTo>
                    <a:cubicBezTo>
                      <a:pt x="350" y="170"/>
                      <a:pt x="343" y="203"/>
                      <a:pt x="323" y="206"/>
                    </a:cubicBezTo>
                    <a:cubicBezTo>
                      <a:pt x="318" y="207"/>
                      <a:pt x="312" y="206"/>
                      <a:pt x="306" y="206"/>
                    </a:cubicBezTo>
                    <a:cubicBezTo>
                      <a:pt x="301" y="223"/>
                      <a:pt x="289" y="243"/>
                      <a:pt x="270" y="245"/>
                    </a:cubicBezTo>
                    <a:cubicBezTo>
                      <a:pt x="257" y="247"/>
                      <a:pt x="245" y="242"/>
                      <a:pt x="234" y="235"/>
                    </a:cubicBezTo>
                    <a:cubicBezTo>
                      <a:pt x="227" y="242"/>
                      <a:pt x="218" y="251"/>
                      <a:pt x="204" y="248"/>
                    </a:cubicBezTo>
                    <a:cubicBezTo>
                      <a:pt x="195" y="263"/>
                      <a:pt x="150" y="270"/>
                      <a:pt x="141" y="250"/>
                    </a:cubicBezTo>
                    <a:cubicBezTo>
                      <a:pt x="137" y="252"/>
                      <a:pt x="136" y="256"/>
                      <a:pt x="131" y="259"/>
                    </a:cubicBezTo>
                    <a:cubicBezTo>
                      <a:pt x="121" y="263"/>
                      <a:pt x="107" y="258"/>
                      <a:pt x="102" y="252"/>
                    </a:cubicBezTo>
                    <a:cubicBezTo>
                      <a:pt x="79" y="260"/>
                      <a:pt x="48" y="251"/>
                      <a:pt x="52" y="223"/>
                    </a:cubicBezTo>
                    <a:cubicBezTo>
                      <a:pt x="34" y="222"/>
                      <a:pt x="9" y="207"/>
                      <a:pt x="25" y="187"/>
                    </a:cubicBezTo>
                    <a:cubicBezTo>
                      <a:pt x="9" y="179"/>
                      <a:pt x="0" y="159"/>
                      <a:pt x="6" y="134"/>
                    </a:cubicBezTo>
                    <a:cubicBezTo>
                      <a:pt x="9" y="122"/>
                      <a:pt x="20" y="114"/>
                      <a:pt x="37" y="117"/>
                    </a:cubicBezTo>
                    <a:cubicBezTo>
                      <a:pt x="39" y="108"/>
                      <a:pt x="45" y="101"/>
                      <a:pt x="52" y="97"/>
                    </a:cubicBezTo>
                    <a:cubicBezTo>
                      <a:pt x="39" y="79"/>
                      <a:pt x="55" y="41"/>
                      <a:pt x="75" y="35"/>
                    </a:cubicBezTo>
                    <a:cubicBezTo>
                      <a:pt x="88" y="31"/>
                      <a:pt x="95" y="40"/>
                      <a:pt x="101" y="47"/>
                    </a:cubicBezTo>
                    <a:cubicBezTo>
                      <a:pt x="107" y="38"/>
                      <a:pt x="134" y="17"/>
                      <a:pt x="139" y="38"/>
                    </a:cubicBezTo>
                    <a:cubicBezTo>
                      <a:pt x="145" y="27"/>
                      <a:pt x="160" y="17"/>
                      <a:pt x="173" y="11"/>
                    </a:cubicBezTo>
                    <a:cubicBezTo>
                      <a:pt x="198" y="0"/>
                      <a:pt x="226" y="8"/>
                      <a:pt x="229" y="38"/>
                    </a:cubicBezTo>
                    <a:cubicBezTo>
                      <a:pt x="237" y="32"/>
                      <a:pt x="245" y="27"/>
                      <a:pt x="256" y="28"/>
                    </a:cubicBezTo>
                    <a:cubicBezTo>
                      <a:pt x="272" y="28"/>
                      <a:pt x="282" y="42"/>
                      <a:pt x="289" y="51"/>
                    </a:cubicBezTo>
                    <a:cubicBezTo>
                      <a:pt x="289" y="53"/>
                      <a:pt x="289" y="56"/>
                      <a:pt x="289" y="58"/>
                    </a:cubicBezTo>
                    <a:cubicBezTo>
                      <a:pt x="303" y="58"/>
                      <a:pt x="316" y="66"/>
                      <a:pt x="326" y="77"/>
                    </a:cubicBezTo>
                    <a:cubicBezTo>
                      <a:pt x="335" y="89"/>
                      <a:pt x="345" y="104"/>
                      <a:pt x="337" y="119"/>
                    </a:cubicBezTo>
                    <a:cubicBezTo>
                      <a:pt x="338" y="124"/>
                      <a:pt x="342" y="124"/>
                      <a:pt x="344" y="128"/>
                    </a:cubicBezTo>
                    <a:cubicBezTo>
                      <a:pt x="349" y="137"/>
                      <a:pt x="343" y="149"/>
                      <a:pt x="337" y="155"/>
                    </a:cubicBezTo>
                    <a:close/>
                    <a:moveTo>
                      <a:pt x="326" y="151"/>
                    </a:moveTo>
                    <a:cubicBezTo>
                      <a:pt x="334" y="151"/>
                      <a:pt x="343" y="141"/>
                      <a:pt x="337" y="132"/>
                    </a:cubicBezTo>
                    <a:cubicBezTo>
                      <a:pt x="334" y="128"/>
                      <a:pt x="325" y="128"/>
                      <a:pt x="324" y="124"/>
                    </a:cubicBezTo>
                    <a:cubicBezTo>
                      <a:pt x="324" y="120"/>
                      <a:pt x="332" y="117"/>
                      <a:pt x="333" y="114"/>
                    </a:cubicBezTo>
                    <a:cubicBezTo>
                      <a:pt x="337" y="106"/>
                      <a:pt x="329" y="95"/>
                      <a:pt x="323" y="88"/>
                    </a:cubicBezTo>
                    <a:cubicBezTo>
                      <a:pt x="317" y="79"/>
                      <a:pt x="311" y="72"/>
                      <a:pt x="304" y="69"/>
                    </a:cubicBezTo>
                    <a:cubicBezTo>
                      <a:pt x="301" y="68"/>
                      <a:pt x="294" y="66"/>
                      <a:pt x="290" y="67"/>
                    </a:cubicBezTo>
                    <a:cubicBezTo>
                      <a:pt x="285" y="68"/>
                      <a:pt x="285" y="73"/>
                      <a:pt x="280" y="74"/>
                    </a:cubicBezTo>
                    <a:cubicBezTo>
                      <a:pt x="273" y="69"/>
                      <a:pt x="282" y="64"/>
                      <a:pt x="282" y="57"/>
                    </a:cubicBezTo>
                    <a:cubicBezTo>
                      <a:pt x="282" y="49"/>
                      <a:pt x="267" y="37"/>
                      <a:pt x="256" y="36"/>
                    </a:cubicBezTo>
                    <a:cubicBezTo>
                      <a:pt x="245" y="35"/>
                      <a:pt x="237" y="40"/>
                      <a:pt x="231" y="46"/>
                    </a:cubicBezTo>
                    <a:cubicBezTo>
                      <a:pt x="230" y="50"/>
                      <a:pt x="229" y="56"/>
                      <a:pt x="225" y="55"/>
                    </a:cubicBezTo>
                    <a:cubicBezTo>
                      <a:pt x="219" y="54"/>
                      <a:pt x="223" y="45"/>
                      <a:pt x="223" y="43"/>
                    </a:cubicBezTo>
                    <a:cubicBezTo>
                      <a:pt x="224" y="31"/>
                      <a:pt x="215" y="20"/>
                      <a:pt x="208" y="17"/>
                    </a:cubicBezTo>
                    <a:cubicBezTo>
                      <a:pt x="204" y="14"/>
                      <a:pt x="197" y="14"/>
                      <a:pt x="190" y="14"/>
                    </a:cubicBezTo>
                    <a:cubicBezTo>
                      <a:pt x="176" y="15"/>
                      <a:pt x="152" y="31"/>
                      <a:pt x="148" y="36"/>
                    </a:cubicBezTo>
                    <a:cubicBezTo>
                      <a:pt x="143" y="41"/>
                      <a:pt x="146" y="50"/>
                      <a:pt x="140" y="55"/>
                    </a:cubicBezTo>
                    <a:cubicBezTo>
                      <a:pt x="133" y="51"/>
                      <a:pt x="136" y="39"/>
                      <a:pt x="128" y="38"/>
                    </a:cubicBezTo>
                    <a:cubicBezTo>
                      <a:pt x="122" y="36"/>
                      <a:pt x="109" y="45"/>
                      <a:pt x="108" y="49"/>
                    </a:cubicBezTo>
                    <a:cubicBezTo>
                      <a:pt x="106" y="54"/>
                      <a:pt x="110" y="61"/>
                      <a:pt x="103" y="63"/>
                    </a:cubicBezTo>
                    <a:cubicBezTo>
                      <a:pt x="94" y="55"/>
                      <a:pt x="94" y="43"/>
                      <a:pt x="82" y="42"/>
                    </a:cubicBezTo>
                    <a:cubicBezTo>
                      <a:pt x="62" y="40"/>
                      <a:pt x="48" y="73"/>
                      <a:pt x="56" y="89"/>
                    </a:cubicBezTo>
                    <a:cubicBezTo>
                      <a:pt x="60" y="96"/>
                      <a:pt x="69" y="98"/>
                      <a:pt x="68" y="104"/>
                    </a:cubicBezTo>
                    <a:cubicBezTo>
                      <a:pt x="68" y="112"/>
                      <a:pt x="59" y="106"/>
                      <a:pt x="56" y="104"/>
                    </a:cubicBezTo>
                    <a:cubicBezTo>
                      <a:pt x="51" y="109"/>
                      <a:pt x="43" y="109"/>
                      <a:pt x="45" y="117"/>
                    </a:cubicBezTo>
                    <a:cubicBezTo>
                      <a:pt x="46" y="120"/>
                      <a:pt x="51" y="120"/>
                      <a:pt x="53" y="124"/>
                    </a:cubicBezTo>
                    <a:cubicBezTo>
                      <a:pt x="54" y="127"/>
                      <a:pt x="54" y="131"/>
                      <a:pt x="51" y="132"/>
                    </a:cubicBezTo>
                    <a:cubicBezTo>
                      <a:pt x="46" y="133"/>
                      <a:pt x="42" y="127"/>
                      <a:pt x="39" y="126"/>
                    </a:cubicBezTo>
                    <a:cubicBezTo>
                      <a:pt x="30" y="122"/>
                      <a:pt x="23" y="126"/>
                      <a:pt x="16" y="129"/>
                    </a:cubicBezTo>
                    <a:cubicBezTo>
                      <a:pt x="3" y="149"/>
                      <a:pt x="15" y="185"/>
                      <a:pt x="43" y="177"/>
                    </a:cubicBezTo>
                    <a:cubicBezTo>
                      <a:pt x="45" y="179"/>
                      <a:pt x="46" y="181"/>
                      <a:pt x="45" y="185"/>
                    </a:cubicBezTo>
                    <a:cubicBezTo>
                      <a:pt x="40" y="190"/>
                      <a:pt x="27" y="189"/>
                      <a:pt x="28" y="198"/>
                    </a:cubicBezTo>
                    <a:cubicBezTo>
                      <a:pt x="28" y="205"/>
                      <a:pt x="46" y="216"/>
                      <a:pt x="57" y="213"/>
                    </a:cubicBezTo>
                    <a:cubicBezTo>
                      <a:pt x="62" y="212"/>
                      <a:pt x="63" y="204"/>
                      <a:pt x="69" y="208"/>
                    </a:cubicBezTo>
                    <a:cubicBezTo>
                      <a:pt x="72" y="221"/>
                      <a:pt x="55" y="228"/>
                      <a:pt x="65" y="238"/>
                    </a:cubicBezTo>
                    <a:cubicBezTo>
                      <a:pt x="70" y="243"/>
                      <a:pt x="86" y="248"/>
                      <a:pt x="95" y="243"/>
                    </a:cubicBezTo>
                    <a:cubicBezTo>
                      <a:pt x="99" y="240"/>
                      <a:pt x="101" y="235"/>
                      <a:pt x="105" y="236"/>
                    </a:cubicBezTo>
                    <a:cubicBezTo>
                      <a:pt x="108" y="237"/>
                      <a:pt x="107" y="240"/>
                      <a:pt x="108" y="243"/>
                    </a:cubicBezTo>
                    <a:cubicBezTo>
                      <a:pt x="111" y="251"/>
                      <a:pt x="129" y="253"/>
                      <a:pt x="134" y="245"/>
                    </a:cubicBezTo>
                    <a:cubicBezTo>
                      <a:pt x="131" y="242"/>
                      <a:pt x="132" y="230"/>
                      <a:pt x="140" y="232"/>
                    </a:cubicBezTo>
                    <a:cubicBezTo>
                      <a:pt x="142" y="233"/>
                      <a:pt x="142" y="237"/>
                      <a:pt x="143" y="239"/>
                    </a:cubicBezTo>
                    <a:cubicBezTo>
                      <a:pt x="144" y="241"/>
                      <a:pt x="154" y="251"/>
                      <a:pt x="155" y="252"/>
                    </a:cubicBezTo>
                    <a:cubicBezTo>
                      <a:pt x="165" y="257"/>
                      <a:pt x="196" y="251"/>
                      <a:pt x="197" y="245"/>
                    </a:cubicBezTo>
                    <a:cubicBezTo>
                      <a:pt x="198" y="239"/>
                      <a:pt x="187" y="230"/>
                      <a:pt x="200" y="228"/>
                    </a:cubicBezTo>
                    <a:cubicBezTo>
                      <a:pt x="204" y="232"/>
                      <a:pt x="204" y="238"/>
                      <a:pt x="211" y="239"/>
                    </a:cubicBezTo>
                    <a:cubicBezTo>
                      <a:pt x="217" y="241"/>
                      <a:pt x="226" y="235"/>
                      <a:pt x="227" y="230"/>
                    </a:cubicBezTo>
                    <a:cubicBezTo>
                      <a:pt x="228" y="223"/>
                      <a:pt x="220" y="214"/>
                      <a:pt x="232" y="213"/>
                    </a:cubicBezTo>
                    <a:cubicBezTo>
                      <a:pt x="237" y="217"/>
                      <a:pt x="235" y="222"/>
                      <a:pt x="238" y="226"/>
                    </a:cubicBezTo>
                    <a:cubicBezTo>
                      <a:pt x="244" y="234"/>
                      <a:pt x="262" y="238"/>
                      <a:pt x="273" y="236"/>
                    </a:cubicBezTo>
                    <a:cubicBezTo>
                      <a:pt x="286" y="234"/>
                      <a:pt x="298" y="217"/>
                      <a:pt x="298" y="207"/>
                    </a:cubicBezTo>
                    <a:cubicBezTo>
                      <a:pt x="297" y="202"/>
                      <a:pt x="292" y="199"/>
                      <a:pt x="290" y="194"/>
                    </a:cubicBezTo>
                    <a:cubicBezTo>
                      <a:pt x="291" y="190"/>
                      <a:pt x="294" y="188"/>
                      <a:pt x="297" y="188"/>
                    </a:cubicBezTo>
                    <a:cubicBezTo>
                      <a:pt x="300" y="188"/>
                      <a:pt x="303" y="195"/>
                      <a:pt x="305" y="196"/>
                    </a:cubicBezTo>
                    <a:cubicBezTo>
                      <a:pt x="328" y="208"/>
                      <a:pt x="347" y="180"/>
                      <a:pt x="330" y="162"/>
                    </a:cubicBezTo>
                    <a:cubicBezTo>
                      <a:pt x="323" y="162"/>
                      <a:pt x="320" y="155"/>
                      <a:pt x="326" y="151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solidFill>
                    <a:srgbClr val="3B1600"/>
                  </a:solidFill>
                  <a:ea typeface="印品黑体" panose="00000500000000000000" pitchFamily="2" charset="-122"/>
                </a:endParaRPr>
              </a:p>
            </p:txBody>
          </p:sp>
          <p:sp>
            <p:nvSpPr>
              <p:cNvPr id="34" name="webcam-tool-black-circular-shape_40070">
                <a:extLst>
                  <a:ext uri="{FF2B5EF4-FFF2-40B4-BE49-F238E27FC236}">
                    <a16:creationId xmlns:a16="http://schemas.microsoft.com/office/drawing/2014/main" xmlns="" id="{D2510744-5799-3F4B-A401-959C2FDCA77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860271" y="3733145"/>
                <a:ext cx="456253" cy="490186"/>
              </a:xfrm>
              <a:custGeom>
                <a:avLst/>
                <a:gdLst>
                  <a:gd name="connsiteX0" fmla="*/ 66229 w 537912"/>
                  <a:gd name="connsiteY0" fmla="*/ 412762 h 577917"/>
                  <a:gd name="connsiteX1" fmla="*/ 268148 w 537912"/>
                  <a:gd name="connsiteY1" fmla="*/ 504634 h 577917"/>
                  <a:gd name="connsiteX2" fmla="*/ 471683 w 537912"/>
                  <a:gd name="connsiteY2" fmla="*/ 412762 h 577917"/>
                  <a:gd name="connsiteX3" fmla="*/ 537912 w 537912"/>
                  <a:gd name="connsiteY3" fmla="*/ 523975 h 577917"/>
                  <a:gd name="connsiteX4" fmla="*/ 268148 w 537912"/>
                  <a:gd name="connsiteY4" fmla="*/ 561046 h 577917"/>
                  <a:gd name="connsiteX5" fmla="*/ 0 w 537912"/>
                  <a:gd name="connsiteY5" fmla="*/ 523975 h 577917"/>
                  <a:gd name="connsiteX6" fmla="*/ 66229 w 537912"/>
                  <a:gd name="connsiteY6" fmla="*/ 412762 h 577917"/>
                  <a:gd name="connsiteX7" fmla="*/ 290631 w 537912"/>
                  <a:gd name="connsiteY7" fmla="*/ 193570 h 577917"/>
                  <a:gd name="connsiteX8" fmla="*/ 268019 w 537912"/>
                  <a:gd name="connsiteY8" fmla="*/ 214536 h 577917"/>
                  <a:gd name="connsiteX9" fmla="*/ 290631 w 537912"/>
                  <a:gd name="connsiteY9" fmla="*/ 237115 h 577917"/>
                  <a:gd name="connsiteX10" fmla="*/ 311629 w 537912"/>
                  <a:gd name="connsiteY10" fmla="*/ 214536 h 577917"/>
                  <a:gd name="connsiteX11" fmla="*/ 290631 w 537912"/>
                  <a:gd name="connsiteY11" fmla="*/ 193570 h 577917"/>
                  <a:gd name="connsiteX12" fmla="*/ 268019 w 537912"/>
                  <a:gd name="connsiteY12" fmla="*/ 150025 h 577917"/>
                  <a:gd name="connsiteX13" fmla="*/ 355239 w 537912"/>
                  <a:gd name="connsiteY13" fmla="*/ 237115 h 577917"/>
                  <a:gd name="connsiteX14" fmla="*/ 268019 w 537912"/>
                  <a:gd name="connsiteY14" fmla="*/ 322592 h 577917"/>
                  <a:gd name="connsiteX15" fmla="*/ 182413 w 537912"/>
                  <a:gd name="connsiteY15" fmla="*/ 237115 h 577917"/>
                  <a:gd name="connsiteX16" fmla="*/ 268019 w 537912"/>
                  <a:gd name="connsiteY16" fmla="*/ 150025 h 577917"/>
                  <a:gd name="connsiteX17" fmla="*/ 268149 w 537912"/>
                  <a:gd name="connsiteY17" fmla="*/ 117686 h 577917"/>
                  <a:gd name="connsiteX18" fmla="*/ 150269 w 537912"/>
                  <a:gd name="connsiteY18" fmla="*/ 236985 h 577917"/>
                  <a:gd name="connsiteX19" fmla="*/ 268149 w 537912"/>
                  <a:gd name="connsiteY19" fmla="*/ 354671 h 577917"/>
                  <a:gd name="connsiteX20" fmla="*/ 387644 w 537912"/>
                  <a:gd name="connsiteY20" fmla="*/ 236985 h 577917"/>
                  <a:gd name="connsiteX21" fmla="*/ 268149 w 537912"/>
                  <a:gd name="connsiteY21" fmla="*/ 117686 h 577917"/>
                  <a:gd name="connsiteX22" fmla="*/ 268149 w 537912"/>
                  <a:gd name="connsiteY22" fmla="*/ 0 h 577917"/>
                  <a:gd name="connsiteX23" fmla="*/ 505524 w 537912"/>
                  <a:gd name="connsiteY23" fmla="*/ 236985 h 577917"/>
                  <a:gd name="connsiteX24" fmla="*/ 268149 w 537912"/>
                  <a:gd name="connsiteY24" fmla="*/ 472357 h 577917"/>
                  <a:gd name="connsiteX25" fmla="*/ 32389 w 537912"/>
                  <a:gd name="connsiteY25" fmla="*/ 236985 h 577917"/>
                  <a:gd name="connsiteX26" fmla="*/ 268149 w 537912"/>
                  <a:gd name="connsiteY26" fmla="*/ 0 h 577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7912" h="577917">
                    <a:moveTo>
                      <a:pt x="66229" y="412762"/>
                    </a:moveTo>
                    <a:cubicBezTo>
                      <a:pt x="114690" y="469175"/>
                      <a:pt x="187381" y="504634"/>
                      <a:pt x="268148" y="504634"/>
                    </a:cubicBezTo>
                    <a:cubicBezTo>
                      <a:pt x="348916" y="504634"/>
                      <a:pt x="421607" y="469175"/>
                      <a:pt x="471683" y="412762"/>
                    </a:cubicBezTo>
                    <a:cubicBezTo>
                      <a:pt x="512067" y="443386"/>
                      <a:pt x="537912" y="482069"/>
                      <a:pt x="537912" y="523975"/>
                    </a:cubicBezTo>
                    <a:cubicBezTo>
                      <a:pt x="537912" y="617459"/>
                      <a:pt x="416761" y="561046"/>
                      <a:pt x="268148" y="561046"/>
                    </a:cubicBezTo>
                    <a:cubicBezTo>
                      <a:pt x="119536" y="561046"/>
                      <a:pt x="0" y="617459"/>
                      <a:pt x="0" y="523975"/>
                    </a:cubicBezTo>
                    <a:cubicBezTo>
                      <a:pt x="0" y="482069"/>
                      <a:pt x="24230" y="443386"/>
                      <a:pt x="66229" y="412762"/>
                    </a:cubicBezTo>
                    <a:close/>
                    <a:moveTo>
                      <a:pt x="290631" y="193570"/>
                    </a:moveTo>
                    <a:cubicBezTo>
                      <a:pt x="277710" y="193570"/>
                      <a:pt x="268019" y="203247"/>
                      <a:pt x="268019" y="214536"/>
                    </a:cubicBezTo>
                    <a:cubicBezTo>
                      <a:pt x="268019" y="227438"/>
                      <a:pt x="277710" y="237115"/>
                      <a:pt x="290631" y="237115"/>
                    </a:cubicBezTo>
                    <a:cubicBezTo>
                      <a:pt x="301938" y="237115"/>
                      <a:pt x="311629" y="227438"/>
                      <a:pt x="311629" y="214536"/>
                    </a:cubicBezTo>
                    <a:cubicBezTo>
                      <a:pt x="311629" y="203247"/>
                      <a:pt x="301938" y="193570"/>
                      <a:pt x="290631" y="193570"/>
                    </a:cubicBezTo>
                    <a:close/>
                    <a:moveTo>
                      <a:pt x="268019" y="150025"/>
                    </a:moveTo>
                    <a:cubicBezTo>
                      <a:pt x="316474" y="150025"/>
                      <a:pt x="355239" y="188732"/>
                      <a:pt x="355239" y="237115"/>
                    </a:cubicBezTo>
                    <a:cubicBezTo>
                      <a:pt x="355239" y="283885"/>
                      <a:pt x="316474" y="322592"/>
                      <a:pt x="268019" y="322592"/>
                    </a:cubicBezTo>
                    <a:cubicBezTo>
                      <a:pt x="221178" y="322592"/>
                      <a:pt x="182413" y="283885"/>
                      <a:pt x="182413" y="237115"/>
                    </a:cubicBezTo>
                    <a:cubicBezTo>
                      <a:pt x="182413" y="188732"/>
                      <a:pt x="221178" y="150025"/>
                      <a:pt x="268019" y="150025"/>
                    </a:cubicBezTo>
                    <a:close/>
                    <a:moveTo>
                      <a:pt x="268149" y="117686"/>
                    </a:moveTo>
                    <a:cubicBezTo>
                      <a:pt x="203557" y="117686"/>
                      <a:pt x="150269" y="170887"/>
                      <a:pt x="150269" y="236985"/>
                    </a:cubicBezTo>
                    <a:cubicBezTo>
                      <a:pt x="150269" y="301470"/>
                      <a:pt x="203557" y="354671"/>
                      <a:pt x="268149" y="354671"/>
                    </a:cubicBezTo>
                    <a:cubicBezTo>
                      <a:pt x="334356" y="354671"/>
                      <a:pt x="387644" y="301470"/>
                      <a:pt x="387644" y="236985"/>
                    </a:cubicBezTo>
                    <a:cubicBezTo>
                      <a:pt x="387644" y="170887"/>
                      <a:pt x="334356" y="117686"/>
                      <a:pt x="268149" y="117686"/>
                    </a:cubicBezTo>
                    <a:close/>
                    <a:moveTo>
                      <a:pt x="268149" y="0"/>
                    </a:moveTo>
                    <a:cubicBezTo>
                      <a:pt x="398948" y="0"/>
                      <a:pt x="505524" y="106401"/>
                      <a:pt x="505524" y="236985"/>
                    </a:cubicBezTo>
                    <a:cubicBezTo>
                      <a:pt x="505524" y="367568"/>
                      <a:pt x="398948" y="472357"/>
                      <a:pt x="268149" y="472357"/>
                    </a:cubicBezTo>
                    <a:cubicBezTo>
                      <a:pt x="137351" y="472357"/>
                      <a:pt x="32389" y="367568"/>
                      <a:pt x="32389" y="236985"/>
                    </a:cubicBezTo>
                    <a:cubicBezTo>
                      <a:pt x="32389" y="106401"/>
                      <a:pt x="137351" y="0"/>
                      <a:pt x="268149" y="0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</p:sp>
        </p:grpSp>
        <p:sp>
          <p:nvSpPr>
            <p:cNvPr id="32" name="Rectangle 31"/>
            <p:cNvSpPr/>
            <p:nvPr/>
          </p:nvSpPr>
          <p:spPr>
            <a:xfrm>
              <a:off x="6490718" y="1123950"/>
              <a:ext cx="537921" cy="499721"/>
            </a:xfrm>
            <a:prstGeom prst="rect">
              <a:avLst/>
            </a:prstGeom>
            <a:solidFill>
              <a:srgbClr val="FFF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B1600"/>
                </a:solidFill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 flipH="1">
            <a:off x="8539776" y="1395279"/>
            <a:ext cx="2801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3B1600"/>
                </a:solidFill>
                <a:cs typeface="Times New Roman" panose="02020603050405020304" pitchFamily="18" charset="0"/>
              </a:rPr>
              <a:t>nơm nớp lo</a:t>
            </a:r>
            <a:endParaRPr lang="en-US" sz="3600" dirty="0">
              <a:solidFill>
                <a:srgbClr val="3B16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 rot="21087892">
            <a:off x="5108812" y="2712828"/>
            <a:ext cx="2904936" cy="1880774"/>
            <a:chOff x="5523722" y="703567"/>
            <a:chExt cx="2377883" cy="1840208"/>
          </a:xfrm>
        </p:grpSpPr>
        <p:grpSp>
          <p:nvGrpSpPr>
            <p:cNvPr id="37" name="组合 16">
              <a:extLst>
                <a:ext uri="{FF2B5EF4-FFF2-40B4-BE49-F238E27FC236}">
                  <a16:creationId xmlns:a16="http://schemas.microsoft.com/office/drawing/2014/main" xmlns="" id="{E9CB6495-F3F8-D944-8849-C3B18769E659}"/>
                </a:ext>
              </a:extLst>
            </p:cNvPr>
            <p:cNvGrpSpPr/>
            <p:nvPr/>
          </p:nvGrpSpPr>
          <p:grpSpPr>
            <a:xfrm>
              <a:off x="5523722" y="703567"/>
              <a:ext cx="2377883" cy="1840208"/>
              <a:chOff x="4893275" y="3317776"/>
              <a:chExt cx="2377883" cy="1840208"/>
            </a:xfrm>
          </p:grpSpPr>
          <p:sp>
            <p:nvSpPr>
              <p:cNvPr id="39" name="Freeform 24">
                <a:extLst>
                  <a:ext uri="{FF2B5EF4-FFF2-40B4-BE49-F238E27FC236}">
                    <a16:creationId xmlns:a16="http://schemas.microsoft.com/office/drawing/2014/main" xmlns="" id="{6C3F3449-04D9-B940-AE7E-2B1AE72688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873310">
                <a:off x="4893275" y="3317776"/>
                <a:ext cx="2377883" cy="1840208"/>
              </a:xfrm>
              <a:custGeom>
                <a:avLst/>
                <a:gdLst>
                  <a:gd name="T0" fmla="*/ 323 w 350"/>
                  <a:gd name="T1" fmla="*/ 206 h 270"/>
                  <a:gd name="T2" fmla="*/ 270 w 350"/>
                  <a:gd name="T3" fmla="*/ 245 h 270"/>
                  <a:gd name="T4" fmla="*/ 204 w 350"/>
                  <a:gd name="T5" fmla="*/ 248 h 270"/>
                  <a:gd name="T6" fmla="*/ 131 w 350"/>
                  <a:gd name="T7" fmla="*/ 259 h 270"/>
                  <a:gd name="T8" fmla="*/ 52 w 350"/>
                  <a:gd name="T9" fmla="*/ 223 h 270"/>
                  <a:gd name="T10" fmla="*/ 6 w 350"/>
                  <a:gd name="T11" fmla="*/ 134 h 270"/>
                  <a:gd name="T12" fmla="*/ 52 w 350"/>
                  <a:gd name="T13" fmla="*/ 97 h 270"/>
                  <a:gd name="T14" fmla="*/ 101 w 350"/>
                  <a:gd name="T15" fmla="*/ 47 h 270"/>
                  <a:gd name="T16" fmla="*/ 173 w 350"/>
                  <a:gd name="T17" fmla="*/ 11 h 270"/>
                  <a:gd name="T18" fmla="*/ 256 w 350"/>
                  <a:gd name="T19" fmla="*/ 28 h 270"/>
                  <a:gd name="T20" fmla="*/ 289 w 350"/>
                  <a:gd name="T21" fmla="*/ 58 h 270"/>
                  <a:gd name="T22" fmla="*/ 337 w 350"/>
                  <a:gd name="T23" fmla="*/ 119 h 270"/>
                  <a:gd name="T24" fmla="*/ 337 w 350"/>
                  <a:gd name="T25" fmla="*/ 155 h 270"/>
                  <a:gd name="T26" fmla="*/ 337 w 350"/>
                  <a:gd name="T27" fmla="*/ 132 h 270"/>
                  <a:gd name="T28" fmla="*/ 333 w 350"/>
                  <a:gd name="T29" fmla="*/ 114 h 270"/>
                  <a:gd name="T30" fmla="*/ 304 w 350"/>
                  <a:gd name="T31" fmla="*/ 69 h 270"/>
                  <a:gd name="T32" fmla="*/ 280 w 350"/>
                  <a:gd name="T33" fmla="*/ 74 h 270"/>
                  <a:gd name="T34" fmla="*/ 256 w 350"/>
                  <a:gd name="T35" fmla="*/ 36 h 270"/>
                  <a:gd name="T36" fmla="*/ 225 w 350"/>
                  <a:gd name="T37" fmla="*/ 55 h 270"/>
                  <a:gd name="T38" fmla="*/ 208 w 350"/>
                  <a:gd name="T39" fmla="*/ 17 h 270"/>
                  <a:gd name="T40" fmla="*/ 148 w 350"/>
                  <a:gd name="T41" fmla="*/ 36 h 270"/>
                  <a:gd name="T42" fmla="*/ 128 w 350"/>
                  <a:gd name="T43" fmla="*/ 38 h 270"/>
                  <a:gd name="T44" fmla="*/ 103 w 350"/>
                  <a:gd name="T45" fmla="*/ 63 h 270"/>
                  <a:gd name="T46" fmla="*/ 56 w 350"/>
                  <a:gd name="T47" fmla="*/ 89 h 270"/>
                  <a:gd name="T48" fmla="*/ 56 w 350"/>
                  <a:gd name="T49" fmla="*/ 104 h 270"/>
                  <a:gd name="T50" fmla="*/ 53 w 350"/>
                  <a:gd name="T51" fmla="*/ 124 h 270"/>
                  <a:gd name="T52" fmla="*/ 39 w 350"/>
                  <a:gd name="T53" fmla="*/ 126 h 270"/>
                  <a:gd name="T54" fmla="*/ 43 w 350"/>
                  <a:gd name="T55" fmla="*/ 177 h 270"/>
                  <a:gd name="T56" fmla="*/ 28 w 350"/>
                  <a:gd name="T57" fmla="*/ 198 h 270"/>
                  <a:gd name="T58" fmla="*/ 69 w 350"/>
                  <a:gd name="T59" fmla="*/ 208 h 270"/>
                  <a:gd name="T60" fmla="*/ 95 w 350"/>
                  <a:gd name="T61" fmla="*/ 243 h 270"/>
                  <a:gd name="T62" fmla="*/ 108 w 350"/>
                  <a:gd name="T63" fmla="*/ 243 h 270"/>
                  <a:gd name="T64" fmla="*/ 140 w 350"/>
                  <a:gd name="T65" fmla="*/ 232 h 270"/>
                  <a:gd name="T66" fmla="*/ 155 w 350"/>
                  <a:gd name="T67" fmla="*/ 252 h 270"/>
                  <a:gd name="T68" fmla="*/ 200 w 350"/>
                  <a:gd name="T69" fmla="*/ 228 h 270"/>
                  <a:gd name="T70" fmla="*/ 227 w 350"/>
                  <a:gd name="T71" fmla="*/ 230 h 270"/>
                  <a:gd name="T72" fmla="*/ 238 w 350"/>
                  <a:gd name="T73" fmla="*/ 226 h 270"/>
                  <a:gd name="T74" fmla="*/ 298 w 350"/>
                  <a:gd name="T75" fmla="*/ 207 h 270"/>
                  <a:gd name="T76" fmla="*/ 297 w 350"/>
                  <a:gd name="T77" fmla="*/ 188 h 270"/>
                  <a:gd name="T78" fmla="*/ 330 w 350"/>
                  <a:gd name="T79" fmla="*/ 162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0" h="270">
                    <a:moveTo>
                      <a:pt x="337" y="155"/>
                    </a:moveTo>
                    <a:cubicBezTo>
                      <a:pt x="350" y="170"/>
                      <a:pt x="343" y="203"/>
                      <a:pt x="323" y="206"/>
                    </a:cubicBezTo>
                    <a:cubicBezTo>
                      <a:pt x="318" y="207"/>
                      <a:pt x="312" y="206"/>
                      <a:pt x="306" y="206"/>
                    </a:cubicBezTo>
                    <a:cubicBezTo>
                      <a:pt x="301" y="223"/>
                      <a:pt x="289" y="243"/>
                      <a:pt x="270" y="245"/>
                    </a:cubicBezTo>
                    <a:cubicBezTo>
                      <a:pt x="257" y="247"/>
                      <a:pt x="245" y="242"/>
                      <a:pt x="234" y="235"/>
                    </a:cubicBezTo>
                    <a:cubicBezTo>
                      <a:pt x="227" y="242"/>
                      <a:pt x="218" y="251"/>
                      <a:pt x="204" y="248"/>
                    </a:cubicBezTo>
                    <a:cubicBezTo>
                      <a:pt x="195" y="263"/>
                      <a:pt x="150" y="270"/>
                      <a:pt x="141" y="250"/>
                    </a:cubicBezTo>
                    <a:cubicBezTo>
                      <a:pt x="137" y="252"/>
                      <a:pt x="136" y="256"/>
                      <a:pt x="131" y="259"/>
                    </a:cubicBezTo>
                    <a:cubicBezTo>
                      <a:pt x="121" y="263"/>
                      <a:pt x="107" y="258"/>
                      <a:pt x="102" y="252"/>
                    </a:cubicBezTo>
                    <a:cubicBezTo>
                      <a:pt x="79" y="260"/>
                      <a:pt x="48" y="251"/>
                      <a:pt x="52" y="223"/>
                    </a:cubicBezTo>
                    <a:cubicBezTo>
                      <a:pt x="34" y="222"/>
                      <a:pt x="9" y="207"/>
                      <a:pt x="25" y="187"/>
                    </a:cubicBezTo>
                    <a:cubicBezTo>
                      <a:pt x="9" y="179"/>
                      <a:pt x="0" y="159"/>
                      <a:pt x="6" y="134"/>
                    </a:cubicBezTo>
                    <a:cubicBezTo>
                      <a:pt x="9" y="122"/>
                      <a:pt x="20" y="114"/>
                      <a:pt x="37" y="117"/>
                    </a:cubicBezTo>
                    <a:cubicBezTo>
                      <a:pt x="39" y="108"/>
                      <a:pt x="45" y="101"/>
                      <a:pt x="52" y="97"/>
                    </a:cubicBezTo>
                    <a:cubicBezTo>
                      <a:pt x="39" y="79"/>
                      <a:pt x="55" y="41"/>
                      <a:pt x="75" y="35"/>
                    </a:cubicBezTo>
                    <a:cubicBezTo>
                      <a:pt x="88" y="31"/>
                      <a:pt x="95" y="40"/>
                      <a:pt x="101" y="47"/>
                    </a:cubicBezTo>
                    <a:cubicBezTo>
                      <a:pt x="107" y="38"/>
                      <a:pt x="134" y="17"/>
                      <a:pt x="139" y="38"/>
                    </a:cubicBezTo>
                    <a:cubicBezTo>
                      <a:pt x="145" y="27"/>
                      <a:pt x="160" y="17"/>
                      <a:pt x="173" y="11"/>
                    </a:cubicBezTo>
                    <a:cubicBezTo>
                      <a:pt x="198" y="0"/>
                      <a:pt x="226" y="8"/>
                      <a:pt x="229" y="38"/>
                    </a:cubicBezTo>
                    <a:cubicBezTo>
                      <a:pt x="237" y="32"/>
                      <a:pt x="245" y="27"/>
                      <a:pt x="256" y="28"/>
                    </a:cubicBezTo>
                    <a:cubicBezTo>
                      <a:pt x="272" y="28"/>
                      <a:pt x="282" y="42"/>
                      <a:pt x="289" y="51"/>
                    </a:cubicBezTo>
                    <a:cubicBezTo>
                      <a:pt x="289" y="53"/>
                      <a:pt x="289" y="56"/>
                      <a:pt x="289" y="58"/>
                    </a:cubicBezTo>
                    <a:cubicBezTo>
                      <a:pt x="303" y="58"/>
                      <a:pt x="316" y="66"/>
                      <a:pt x="326" y="77"/>
                    </a:cubicBezTo>
                    <a:cubicBezTo>
                      <a:pt x="335" y="89"/>
                      <a:pt x="345" y="104"/>
                      <a:pt x="337" y="119"/>
                    </a:cubicBezTo>
                    <a:cubicBezTo>
                      <a:pt x="338" y="124"/>
                      <a:pt x="342" y="124"/>
                      <a:pt x="344" y="128"/>
                    </a:cubicBezTo>
                    <a:cubicBezTo>
                      <a:pt x="349" y="137"/>
                      <a:pt x="343" y="149"/>
                      <a:pt x="337" y="155"/>
                    </a:cubicBezTo>
                    <a:close/>
                    <a:moveTo>
                      <a:pt x="326" y="151"/>
                    </a:moveTo>
                    <a:cubicBezTo>
                      <a:pt x="334" y="151"/>
                      <a:pt x="343" y="141"/>
                      <a:pt x="337" y="132"/>
                    </a:cubicBezTo>
                    <a:cubicBezTo>
                      <a:pt x="334" y="128"/>
                      <a:pt x="325" y="128"/>
                      <a:pt x="324" y="124"/>
                    </a:cubicBezTo>
                    <a:cubicBezTo>
                      <a:pt x="324" y="120"/>
                      <a:pt x="332" y="117"/>
                      <a:pt x="333" y="114"/>
                    </a:cubicBezTo>
                    <a:cubicBezTo>
                      <a:pt x="337" y="106"/>
                      <a:pt x="329" y="95"/>
                      <a:pt x="323" y="88"/>
                    </a:cubicBezTo>
                    <a:cubicBezTo>
                      <a:pt x="317" y="79"/>
                      <a:pt x="311" y="72"/>
                      <a:pt x="304" y="69"/>
                    </a:cubicBezTo>
                    <a:cubicBezTo>
                      <a:pt x="301" y="68"/>
                      <a:pt x="294" y="66"/>
                      <a:pt x="290" y="67"/>
                    </a:cubicBezTo>
                    <a:cubicBezTo>
                      <a:pt x="285" y="68"/>
                      <a:pt x="285" y="73"/>
                      <a:pt x="280" y="74"/>
                    </a:cubicBezTo>
                    <a:cubicBezTo>
                      <a:pt x="273" y="69"/>
                      <a:pt x="282" y="64"/>
                      <a:pt x="282" y="57"/>
                    </a:cubicBezTo>
                    <a:cubicBezTo>
                      <a:pt x="282" y="49"/>
                      <a:pt x="267" y="37"/>
                      <a:pt x="256" y="36"/>
                    </a:cubicBezTo>
                    <a:cubicBezTo>
                      <a:pt x="245" y="35"/>
                      <a:pt x="237" y="40"/>
                      <a:pt x="231" y="46"/>
                    </a:cubicBezTo>
                    <a:cubicBezTo>
                      <a:pt x="230" y="50"/>
                      <a:pt x="229" y="56"/>
                      <a:pt x="225" y="55"/>
                    </a:cubicBezTo>
                    <a:cubicBezTo>
                      <a:pt x="219" y="54"/>
                      <a:pt x="223" y="45"/>
                      <a:pt x="223" y="43"/>
                    </a:cubicBezTo>
                    <a:cubicBezTo>
                      <a:pt x="224" y="31"/>
                      <a:pt x="215" y="20"/>
                      <a:pt x="208" y="17"/>
                    </a:cubicBezTo>
                    <a:cubicBezTo>
                      <a:pt x="204" y="14"/>
                      <a:pt x="197" y="14"/>
                      <a:pt x="190" y="14"/>
                    </a:cubicBezTo>
                    <a:cubicBezTo>
                      <a:pt x="176" y="15"/>
                      <a:pt x="152" y="31"/>
                      <a:pt x="148" y="36"/>
                    </a:cubicBezTo>
                    <a:cubicBezTo>
                      <a:pt x="143" y="41"/>
                      <a:pt x="146" y="50"/>
                      <a:pt x="140" y="55"/>
                    </a:cubicBezTo>
                    <a:cubicBezTo>
                      <a:pt x="133" y="51"/>
                      <a:pt x="136" y="39"/>
                      <a:pt x="128" y="38"/>
                    </a:cubicBezTo>
                    <a:cubicBezTo>
                      <a:pt x="122" y="36"/>
                      <a:pt x="109" y="45"/>
                      <a:pt x="108" y="49"/>
                    </a:cubicBezTo>
                    <a:cubicBezTo>
                      <a:pt x="106" y="54"/>
                      <a:pt x="110" y="61"/>
                      <a:pt x="103" y="63"/>
                    </a:cubicBezTo>
                    <a:cubicBezTo>
                      <a:pt x="94" y="55"/>
                      <a:pt x="94" y="43"/>
                      <a:pt x="82" y="42"/>
                    </a:cubicBezTo>
                    <a:cubicBezTo>
                      <a:pt x="62" y="40"/>
                      <a:pt x="48" y="73"/>
                      <a:pt x="56" y="89"/>
                    </a:cubicBezTo>
                    <a:cubicBezTo>
                      <a:pt x="60" y="96"/>
                      <a:pt x="69" y="98"/>
                      <a:pt x="68" y="104"/>
                    </a:cubicBezTo>
                    <a:cubicBezTo>
                      <a:pt x="68" y="112"/>
                      <a:pt x="59" y="106"/>
                      <a:pt x="56" y="104"/>
                    </a:cubicBezTo>
                    <a:cubicBezTo>
                      <a:pt x="51" y="109"/>
                      <a:pt x="43" y="109"/>
                      <a:pt x="45" y="117"/>
                    </a:cubicBezTo>
                    <a:cubicBezTo>
                      <a:pt x="46" y="120"/>
                      <a:pt x="51" y="120"/>
                      <a:pt x="53" y="124"/>
                    </a:cubicBezTo>
                    <a:cubicBezTo>
                      <a:pt x="54" y="127"/>
                      <a:pt x="54" y="131"/>
                      <a:pt x="51" y="132"/>
                    </a:cubicBezTo>
                    <a:cubicBezTo>
                      <a:pt x="46" y="133"/>
                      <a:pt x="42" y="127"/>
                      <a:pt x="39" y="126"/>
                    </a:cubicBezTo>
                    <a:cubicBezTo>
                      <a:pt x="30" y="122"/>
                      <a:pt x="23" y="126"/>
                      <a:pt x="16" y="129"/>
                    </a:cubicBezTo>
                    <a:cubicBezTo>
                      <a:pt x="3" y="149"/>
                      <a:pt x="15" y="185"/>
                      <a:pt x="43" y="177"/>
                    </a:cubicBezTo>
                    <a:cubicBezTo>
                      <a:pt x="45" y="179"/>
                      <a:pt x="46" y="181"/>
                      <a:pt x="45" y="185"/>
                    </a:cubicBezTo>
                    <a:cubicBezTo>
                      <a:pt x="40" y="190"/>
                      <a:pt x="27" y="189"/>
                      <a:pt x="28" y="198"/>
                    </a:cubicBezTo>
                    <a:cubicBezTo>
                      <a:pt x="28" y="205"/>
                      <a:pt x="46" y="216"/>
                      <a:pt x="57" y="213"/>
                    </a:cubicBezTo>
                    <a:cubicBezTo>
                      <a:pt x="62" y="212"/>
                      <a:pt x="63" y="204"/>
                      <a:pt x="69" y="208"/>
                    </a:cubicBezTo>
                    <a:cubicBezTo>
                      <a:pt x="72" y="221"/>
                      <a:pt x="55" y="228"/>
                      <a:pt x="65" y="238"/>
                    </a:cubicBezTo>
                    <a:cubicBezTo>
                      <a:pt x="70" y="243"/>
                      <a:pt x="86" y="248"/>
                      <a:pt x="95" y="243"/>
                    </a:cubicBezTo>
                    <a:cubicBezTo>
                      <a:pt x="99" y="240"/>
                      <a:pt x="101" y="235"/>
                      <a:pt x="105" y="236"/>
                    </a:cubicBezTo>
                    <a:cubicBezTo>
                      <a:pt x="108" y="237"/>
                      <a:pt x="107" y="240"/>
                      <a:pt x="108" y="243"/>
                    </a:cubicBezTo>
                    <a:cubicBezTo>
                      <a:pt x="111" y="251"/>
                      <a:pt x="129" y="253"/>
                      <a:pt x="134" y="245"/>
                    </a:cubicBezTo>
                    <a:cubicBezTo>
                      <a:pt x="131" y="242"/>
                      <a:pt x="132" y="230"/>
                      <a:pt x="140" y="232"/>
                    </a:cubicBezTo>
                    <a:cubicBezTo>
                      <a:pt x="142" y="233"/>
                      <a:pt x="142" y="237"/>
                      <a:pt x="143" y="239"/>
                    </a:cubicBezTo>
                    <a:cubicBezTo>
                      <a:pt x="144" y="241"/>
                      <a:pt x="154" y="251"/>
                      <a:pt x="155" y="252"/>
                    </a:cubicBezTo>
                    <a:cubicBezTo>
                      <a:pt x="165" y="257"/>
                      <a:pt x="196" y="251"/>
                      <a:pt x="197" y="245"/>
                    </a:cubicBezTo>
                    <a:cubicBezTo>
                      <a:pt x="198" y="239"/>
                      <a:pt x="187" y="230"/>
                      <a:pt x="200" y="228"/>
                    </a:cubicBezTo>
                    <a:cubicBezTo>
                      <a:pt x="204" y="232"/>
                      <a:pt x="204" y="238"/>
                      <a:pt x="211" y="239"/>
                    </a:cubicBezTo>
                    <a:cubicBezTo>
                      <a:pt x="217" y="241"/>
                      <a:pt x="226" y="235"/>
                      <a:pt x="227" y="230"/>
                    </a:cubicBezTo>
                    <a:cubicBezTo>
                      <a:pt x="228" y="223"/>
                      <a:pt x="220" y="214"/>
                      <a:pt x="232" y="213"/>
                    </a:cubicBezTo>
                    <a:cubicBezTo>
                      <a:pt x="237" y="217"/>
                      <a:pt x="235" y="222"/>
                      <a:pt x="238" y="226"/>
                    </a:cubicBezTo>
                    <a:cubicBezTo>
                      <a:pt x="244" y="234"/>
                      <a:pt x="262" y="238"/>
                      <a:pt x="273" y="236"/>
                    </a:cubicBezTo>
                    <a:cubicBezTo>
                      <a:pt x="286" y="234"/>
                      <a:pt x="298" y="217"/>
                      <a:pt x="298" y="207"/>
                    </a:cubicBezTo>
                    <a:cubicBezTo>
                      <a:pt x="297" y="202"/>
                      <a:pt x="292" y="199"/>
                      <a:pt x="290" y="194"/>
                    </a:cubicBezTo>
                    <a:cubicBezTo>
                      <a:pt x="291" y="190"/>
                      <a:pt x="294" y="188"/>
                      <a:pt x="297" y="188"/>
                    </a:cubicBezTo>
                    <a:cubicBezTo>
                      <a:pt x="300" y="188"/>
                      <a:pt x="303" y="195"/>
                      <a:pt x="305" y="196"/>
                    </a:cubicBezTo>
                    <a:cubicBezTo>
                      <a:pt x="328" y="208"/>
                      <a:pt x="347" y="180"/>
                      <a:pt x="330" y="162"/>
                    </a:cubicBezTo>
                    <a:cubicBezTo>
                      <a:pt x="323" y="162"/>
                      <a:pt x="320" y="155"/>
                      <a:pt x="326" y="151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solidFill>
                    <a:srgbClr val="3B1600"/>
                  </a:solidFill>
                  <a:ea typeface="印品黑体" panose="00000500000000000000" pitchFamily="2" charset="-122"/>
                </a:endParaRPr>
              </a:p>
            </p:txBody>
          </p:sp>
          <p:sp>
            <p:nvSpPr>
              <p:cNvPr id="40" name="webcam-tool-black-circular-shape_40070">
                <a:extLst>
                  <a:ext uri="{FF2B5EF4-FFF2-40B4-BE49-F238E27FC236}">
                    <a16:creationId xmlns:a16="http://schemas.microsoft.com/office/drawing/2014/main" xmlns="" id="{D2510744-5799-3F4B-A401-959C2FDCA77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860271" y="3733145"/>
                <a:ext cx="456253" cy="490186"/>
              </a:xfrm>
              <a:custGeom>
                <a:avLst/>
                <a:gdLst>
                  <a:gd name="connsiteX0" fmla="*/ 66229 w 537912"/>
                  <a:gd name="connsiteY0" fmla="*/ 412762 h 577917"/>
                  <a:gd name="connsiteX1" fmla="*/ 268148 w 537912"/>
                  <a:gd name="connsiteY1" fmla="*/ 504634 h 577917"/>
                  <a:gd name="connsiteX2" fmla="*/ 471683 w 537912"/>
                  <a:gd name="connsiteY2" fmla="*/ 412762 h 577917"/>
                  <a:gd name="connsiteX3" fmla="*/ 537912 w 537912"/>
                  <a:gd name="connsiteY3" fmla="*/ 523975 h 577917"/>
                  <a:gd name="connsiteX4" fmla="*/ 268148 w 537912"/>
                  <a:gd name="connsiteY4" fmla="*/ 561046 h 577917"/>
                  <a:gd name="connsiteX5" fmla="*/ 0 w 537912"/>
                  <a:gd name="connsiteY5" fmla="*/ 523975 h 577917"/>
                  <a:gd name="connsiteX6" fmla="*/ 66229 w 537912"/>
                  <a:gd name="connsiteY6" fmla="*/ 412762 h 577917"/>
                  <a:gd name="connsiteX7" fmla="*/ 290631 w 537912"/>
                  <a:gd name="connsiteY7" fmla="*/ 193570 h 577917"/>
                  <a:gd name="connsiteX8" fmla="*/ 268019 w 537912"/>
                  <a:gd name="connsiteY8" fmla="*/ 214536 h 577917"/>
                  <a:gd name="connsiteX9" fmla="*/ 290631 w 537912"/>
                  <a:gd name="connsiteY9" fmla="*/ 237115 h 577917"/>
                  <a:gd name="connsiteX10" fmla="*/ 311629 w 537912"/>
                  <a:gd name="connsiteY10" fmla="*/ 214536 h 577917"/>
                  <a:gd name="connsiteX11" fmla="*/ 290631 w 537912"/>
                  <a:gd name="connsiteY11" fmla="*/ 193570 h 577917"/>
                  <a:gd name="connsiteX12" fmla="*/ 268019 w 537912"/>
                  <a:gd name="connsiteY12" fmla="*/ 150025 h 577917"/>
                  <a:gd name="connsiteX13" fmla="*/ 355239 w 537912"/>
                  <a:gd name="connsiteY13" fmla="*/ 237115 h 577917"/>
                  <a:gd name="connsiteX14" fmla="*/ 268019 w 537912"/>
                  <a:gd name="connsiteY14" fmla="*/ 322592 h 577917"/>
                  <a:gd name="connsiteX15" fmla="*/ 182413 w 537912"/>
                  <a:gd name="connsiteY15" fmla="*/ 237115 h 577917"/>
                  <a:gd name="connsiteX16" fmla="*/ 268019 w 537912"/>
                  <a:gd name="connsiteY16" fmla="*/ 150025 h 577917"/>
                  <a:gd name="connsiteX17" fmla="*/ 268149 w 537912"/>
                  <a:gd name="connsiteY17" fmla="*/ 117686 h 577917"/>
                  <a:gd name="connsiteX18" fmla="*/ 150269 w 537912"/>
                  <a:gd name="connsiteY18" fmla="*/ 236985 h 577917"/>
                  <a:gd name="connsiteX19" fmla="*/ 268149 w 537912"/>
                  <a:gd name="connsiteY19" fmla="*/ 354671 h 577917"/>
                  <a:gd name="connsiteX20" fmla="*/ 387644 w 537912"/>
                  <a:gd name="connsiteY20" fmla="*/ 236985 h 577917"/>
                  <a:gd name="connsiteX21" fmla="*/ 268149 w 537912"/>
                  <a:gd name="connsiteY21" fmla="*/ 117686 h 577917"/>
                  <a:gd name="connsiteX22" fmla="*/ 268149 w 537912"/>
                  <a:gd name="connsiteY22" fmla="*/ 0 h 577917"/>
                  <a:gd name="connsiteX23" fmla="*/ 505524 w 537912"/>
                  <a:gd name="connsiteY23" fmla="*/ 236985 h 577917"/>
                  <a:gd name="connsiteX24" fmla="*/ 268149 w 537912"/>
                  <a:gd name="connsiteY24" fmla="*/ 472357 h 577917"/>
                  <a:gd name="connsiteX25" fmla="*/ 32389 w 537912"/>
                  <a:gd name="connsiteY25" fmla="*/ 236985 h 577917"/>
                  <a:gd name="connsiteX26" fmla="*/ 268149 w 537912"/>
                  <a:gd name="connsiteY26" fmla="*/ 0 h 577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7912" h="577917">
                    <a:moveTo>
                      <a:pt x="66229" y="412762"/>
                    </a:moveTo>
                    <a:cubicBezTo>
                      <a:pt x="114690" y="469175"/>
                      <a:pt x="187381" y="504634"/>
                      <a:pt x="268148" y="504634"/>
                    </a:cubicBezTo>
                    <a:cubicBezTo>
                      <a:pt x="348916" y="504634"/>
                      <a:pt x="421607" y="469175"/>
                      <a:pt x="471683" y="412762"/>
                    </a:cubicBezTo>
                    <a:cubicBezTo>
                      <a:pt x="512067" y="443386"/>
                      <a:pt x="537912" y="482069"/>
                      <a:pt x="537912" y="523975"/>
                    </a:cubicBezTo>
                    <a:cubicBezTo>
                      <a:pt x="537912" y="617459"/>
                      <a:pt x="416761" y="561046"/>
                      <a:pt x="268148" y="561046"/>
                    </a:cubicBezTo>
                    <a:cubicBezTo>
                      <a:pt x="119536" y="561046"/>
                      <a:pt x="0" y="617459"/>
                      <a:pt x="0" y="523975"/>
                    </a:cubicBezTo>
                    <a:cubicBezTo>
                      <a:pt x="0" y="482069"/>
                      <a:pt x="24230" y="443386"/>
                      <a:pt x="66229" y="412762"/>
                    </a:cubicBezTo>
                    <a:close/>
                    <a:moveTo>
                      <a:pt x="290631" y="193570"/>
                    </a:moveTo>
                    <a:cubicBezTo>
                      <a:pt x="277710" y="193570"/>
                      <a:pt x="268019" y="203247"/>
                      <a:pt x="268019" y="214536"/>
                    </a:cubicBezTo>
                    <a:cubicBezTo>
                      <a:pt x="268019" y="227438"/>
                      <a:pt x="277710" y="237115"/>
                      <a:pt x="290631" y="237115"/>
                    </a:cubicBezTo>
                    <a:cubicBezTo>
                      <a:pt x="301938" y="237115"/>
                      <a:pt x="311629" y="227438"/>
                      <a:pt x="311629" y="214536"/>
                    </a:cubicBezTo>
                    <a:cubicBezTo>
                      <a:pt x="311629" y="203247"/>
                      <a:pt x="301938" y="193570"/>
                      <a:pt x="290631" y="193570"/>
                    </a:cubicBezTo>
                    <a:close/>
                    <a:moveTo>
                      <a:pt x="268019" y="150025"/>
                    </a:moveTo>
                    <a:cubicBezTo>
                      <a:pt x="316474" y="150025"/>
                      <a:pt x="355239" y="188732"/>
                      <a:pt x="355239" y="237115"/>
                    </a:cubicBezTo>
                    <a:cubicBezTo>
                      <a:pt x="355239" y="283885"/>
                      <a:pt x="316474" y="322592"/>
                      <a:pt x="268019" y="322592"/>
                    </a:cubicBezTo>
                    <a:cubicBezTo>
                      <a:pt x="221178" y="322592"/>
                      <a:pt x="182413" y="283885"/>
                      <a:pt x="182413" y="237115"/>
                    </a:cubicBezTo>
                    <a:cubicBezTo>
                      <a:pt x="182413" y="188732"/>
                      <a:pt x="221178" y="150025"/>
                      <a:pt x="268019" y="150025"/>
                    </a:cubicBezTo>
                    <a:close/>
                    <a:moveTo>
                      <a:pt x="268149" y="117686"/>
                    </a:moveTo>
                    <a:cubicBezTo>
                      <a:pt x="203557" y="117686"/>
                      <a:pt x="150269" y="170887"/>
                      <a:pt x="150269" y="236985"/>
                    </a:cubicBezTo>
                    <a:cubicBezTo>
                      <a:pt x="150269" y="301470"/>
                      <a:pt x="203557" y="354671"/>
                      <a:pt x="268149" y="354671"/>
                    </a:cubicBezTo>
                    <a:cubicBezTo>
                      <a:pt x="334356" y="354671"/>
                      <a:pt x="387644" y="301470"/>
                      <a:pt x="387644" y="236985"/>
                    </a:cubicBezTo>
                    <a:cubicBezTo>
                      <a:pt x="387644" y="170887"/>
                      <a:pt x="334356" y="117686"/>
                      <a:pt x="268149" y="117686"/>
                    </a:cubicBezTo>
                    <a:close/>
                    <a:moveTo>
                      <a:pt x="268149" y="0"/>
                    </a:moveTo>
                    <a:cubicBezTo>
                      <a:pt x="398948" y="0"/>
                      <a:pt x="505524" y="106401"/>
                      <a:pt x="505524" y="236985"/>
                    </a:cubicBezTo>
                    <a:cubicBezTo>
                      <a:pt x="505524" y="367568"/>
                      <a:pt x="398948" y="472357"/>
                      <a:pt x="268149" y="472357"/>
                    </a:cubicBezTo>
                    <a:cubicBezTo>
                      <a:pt x="137351" y="472357"/>
                      <a:pt x="32389" y="367568"/>
                      <a:pt x="32389" y="236985"/>
                    </a:cubicBezTo>
                    <a:cubicBezTo>
                      <a:pt x="32389" y="106401"/>
                      <a:pt x="137351" y="0"/>
                      <a:pt x="268149" y="0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</p:sp>
        </p:grpSp>
        <p:sp>
          <p:nvSpPr>
            <p:cNvPr id="38" name="Rectangle 37"/>
            <p:cNvSpPr/>
            <p:nvPr/>
          </p:nvSpPr>
          <p:spPr>
            <a:xfrm>
              <a:off x="6490718" y="1123950"/>
              <a:ext cx="537921" cy="499721"/>
            </a:xfrm>
            <a:prstGeom prst="rect">
              <a:avLst/>
            </a:prstGeom>
            <a:solidFill>
              <a:srgbClr val="FFF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B1600"/>
                </a:solidFill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 flipH="1">
            <a:off x="5410778" y="3398213"/>
            <a:ext cx="258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3B1600"/>
                </a:solidFill>
                <a:cs typeface="Times New Roman" panose="02020603050405020304" pitchFamily="18" charset="0"/>
              </a:rPr>
              <a:t>lập bập</a:t>
            </a:r>
            <a:endParaRPr lang="en-US" sz="3600" dirty="0">
              <a:solidFill>
                <a:srgbClr val="3B16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 rot="21087892">
            <a:off x="8315206" y="2738365"/>
            <a:ext cx="2904936" cy="1880774"/>
            <a:chOff x="5523722" y="703567"/>
            <a:chExt cx="2377883" cy="1840208"/>
          </a:xfrm>
        </p:grpSpPr>
        <p:grpSp>
          <p:nvGrpSpPr>
            <p:cNvPr id="43" name="组合 16">
              <a:extLst>
                <a:ext uri="{FF2B5EF4-FFF2-40B4-BE49-F238E27FC236}">
                  <a16:creationId xmlns:a16="http://schemas.microsoft.com/office/drawing/2014/main" xmlns="" id="{E9CB6495-F3F8-D944-8849-C3B18769E659}"/>
                </a:ext>
              </a:extLst>
            </p:cNvPr>
            <p:cNvGrpSpPr/>
            <p:nvPr/>
          </p:nvGrpSpPr>
          <p:grpSpPr>
            <a:xfrm>
              <a:off x="5523722" y="703567"/>
              <a:ext cx="2377883" cy="1840208"/>
              <a:chOff x="4893275" y="3317776"/>
              <a:chExt cx="2377883" cy="1840208"/>
            </a:xfrm>
          </p:grpSpPr>
          <p:sp>
            <p:nvSpPr>
              <p:cNvPr id="45" name="Freeform 24">
                <a:extLst>
                  <a:ext uri="{FF2B5EF4-FFF2-40B4-BE49-F238E27FC236}">
                    <a16:creationId xmlns:a16="http://schemas.microsoft.com/office/drawing/2014/main" xmlns="" id="{6C3F3449-04D9-B940-AE7E-2B1AE72688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873310">
                <a:off x="4893275" y="3317776"/>
                <a:ext cx="2377883" cy="1840208"/>
              </a:xfrm>
              <a:custGeom>
                <a:avLst/>
                <a:gdLst>
                  <a:gd name="T0" fmla="*/ 323 w 350"/>
                  <a:gd name="T1" fmla="*/ 206 h 270"/>
                  <a:gd name="T2" fmla="*/ 270 w 350"/>
                  <a:gd name="T3" fmla="*/ 245 h 270"/>
                  <a:gd name="T4" fmla="*/ 204 w 350"/>
                  <a:gd name="T5" fmla="*/ 248 h 270"/>
                  <a:gd name="T6" fmla="*/ 131 w 350"/>
                  <a:gd name="T7" fmla="*/ 259 h 270"/>
                  <a:gd name="T8" fmla="*/ 52 w 350"/>
                  <a:gd name="T9" fmla="*/ 223 h 270"/>
                  <a:gd name="T10" fmla="*/ 6 w 350"/>
                  <a:gd name="T11" fmla="*/ 134 h 270"/>
                  <a:gd name="T12" fmla="*/ 52 w 350"/>
                  <a:gd name="T13" fmla="*/ 97 h 270"/>
                  <a:gd name="T14" fmla="*/ 101 w 350"/>
                  <a:gd name="T15" fmla="*/ 47 h 270"/>
                  <a:gd name="T16" fmla="*/ 173 w 350"/>
                  <a:gd name="T17" fmla="*/ 11 h 270"/>
                  <a:gd name="T18" fmla="*/ 256 w 350"/>
                  <a:gd name="T19" fmla="*/ 28 h 270"/>
                  <a:gd name="T20" fmla="*/ 289 w 350"/>
                  <a:gd name="T21" fmla="*/ 58 h 270"/>
                  <a:gd name="T22" fmla="*/ 337 w 350"/>
                  <a:gd name="T23" fmla="*/ 119 h 270"/>
                  <a:gd name="T24" fmla="*/ 337 w 350"/>
                  <a:gd name="T25" fmla="*/ 155 h 270"/>
                  <a:gd name="T26" fmla="*/ 337 w 350"/>
                  <a:gd name="T27" fmla="*/ 132 h 270"/>
                  <a:gd name="T28" fmla="*/ 333 w 350"/>
                  <a:gd name="T29" fmla="*/ 114 h 270"/>
                  <a:gd name="T30" fmla="*/ 304 w 350"/>
                  <a:gd name="T31" fmla="*/ 69 h 270"/>
                  <a:gd name="T32" fmla="*/ 280 w 350"/>
                  <a:gd name="T33" fmla="*/ 74 h 270"/>
                  <a:gd name="T34" fmla="*/ 256 w 350"/>
                  <a:gd name="T35" fmla="*/ 36 h 270"/>
                  <a:gd name="T36" fmla="*/ 225 w 350"/>
                  <a:gd name="T37" fmla="*/ 55 h 270"/>
                  <a:gd name="T38" fmla="*/ 208 w 350"/>
                  <a:gd name="T39" fmla="*/ 17 h 270"/>
                  <a:gd name="T40" fmla="*/ 148 w 350"/>
                  <a:gd name="T41" fmla="*/ 36 h 270"/>
                  <a:gd name="T42" fmla="*/ 128 w 350"/>
                  <a:gd name="T43" fmla="*/ 38 h 270"/>
                  <a:gd name="T44" fmla="*/ 103 w 350"/>
                  <a:gd name="T45" fmla="*/ 63 h 270"/>
                  <a:gd name="T46" fmla="*/ 56 w 350"/>
                  <a:gd name="T47" fmla="*/ 89 h 270"/>
                  <a:gd name="T48" fmla="*/ 56 w 350"/>
                  <a:gd name="T49" fmla="*/ 104 h 270"/>
                  <a:gd name="T50" fmla="*/ 53 w 350"/>
                  <a:gd name="T51" fmla="*/ 124 h 270"/>
                  <a:gd name="T52" fmla="*/ 39 w 350"/>
                  <a:gd name="T53" fmla="*/ 126 h 270"/>
                  <a:gd name="T54" fmla="*/ 43 w 350"/>
                  <a:gd name="T55" fmla="*/ 177 h 270"/>
                  <a:gd name="T56" fmla="*/ 28 w 350"/>
                  <a:gd name="T57" fmla="*/ 198 h 270"/>
                  <a:gd name="T58" fmla="*/ 69 w 350"/>
                  <a:gd name="T59" fmla="*/ 208 h 270"/>
                  <a:gd name="T60" fmla="*/ 95 w 350"/>
                  <a:gd name="T61" fmla="*/ 243 h 270"/>
                  <a:gd name="T62" fmla="*/ 108 w 350"/>
                  <a:gd name="T63" fmla="*/ 243 h 270"/>
                  <a:gd name="T64" fmla="*/ 140 w 350"/>
                  <a:gd name="T65" fmla="*/ 232 h 270"/>
                  <a:gd name="T66" fmla="*/ 155 w 350"/>
                  <a:gd name="T67" fmla="*/ 252 h 270"/>
                  <a:gd name="T68" fmla="*/ 200 w 350"/>
                  <a:gd name="T69" fmla="*/ 228 h 270"/>
                  <a:gd name="T70" fmla="*/ 227 w 350"/>
                  <a:gd name="T71" fmla="*/ 230 h 270"/>
                  <a:gd name="T72" fmla="*/ 238 w 350"/>
                  <a:gd name="T73" fmla="*/ 226 h 270"/>
                  <a:gd name="T74" fmla="*/ 298 w 350"/>
                  <a:gd name="T75" fmla="*/ 207 h 270"/>
                  <a:gd name="T76" fmla="*/ 297 w 350"/>
                  <a:gd name="T77" fmla="*/ 188 h 270"/>
                  <a:gd name="T78" fmla="*/ 330 w 350"/>
                  <a:gd name="T79" fmla="*/ 162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0" h="270">
                    <a:moveTo>
                      <a:pt x="337" y="155"/>
                    </a:moveTo>
                    <a:cubicBezTo>
                      <a:pt x="350" y="170"/>
                      <a:pt x="343" y="203"/>
                      <a:pt x="323" y="206"/>
                    </a:cubicBezTo>
                    <a:cubicBezTo>
                      <a:pt x="318" y="207"/>
                      <a:pt x="312" y="206"/>
                      <a:pt x="306" y="206"/>
                    </a:cubicBezTo>
                    <a:cubicBezTo>
                      <a:pt x="301" y="223"/>
                      <a:pt x="289" y="243"/>
                      <a:pt x="270" y="245"/>
                    </a:cubicBezTo>
                    <a:cubicBezTo>
                      <a:pt x="257" y="247"/>
                      <a:pt x="245" y="242"/>
                      <a:pt x="234" y="235"/>
                    </a:cubicBezTo>
                    <a:cubicBezTo>
                      <a:pt x="227" y="242"/>
                      <a:pt x="218" y="251"/>
                      <a:pt x="204" y="248"/>
                    </a:cubicBezTo>
                    <a:cubicBezTo>
                      <a:pt x="195" y="263"/>
                      <a:pt x="150" y="270"/>
                      <a:pt x="141" y="250"/>
                    </a:cubicBezTo>
                    <a:cubicBezTo>
                      <a:pt x="137" y="252"/>
                      <a:pt x="136" y="256"/>
                      <a:pt x="131" y="259"/>
                    </a:cubicBezTo>
                    <a:cubicBezTo>
                      <a:pt x="121" y="263"/>
                      <a:pt x="107" y="258"/>
                      <a:pt x="102" y="252"/>
                    </a:cubicBezTo>
                    <a:cubicBezTo>
                      <a:pt x="79" y="260"/>
                      <a:pt x="48" y="251"/>
                      <a:pt x="52" y="223"/>
                    </a:cubicBezTo>
                    <a:cubicBezTo>
                      <a:pt x="34" y="222"/>
                      <a:pt x="9" y="207"/>
                      <a:pt x="25" y="187"/>
                    </a:cubicBezTo>
                    <a:cubicBezTo>
                      <a:pt x="9" y="179"/>
                      <a:pt x="0" y="159"/>
                      <a:pt x="6" y="134"/>
                    </a:cubicBezTo>
                    <a:cubicBezTo>
                      <a:pt x="9" y="122"/>
                      <a:pt x="20" y="114"/>
                      <a:pt x="37" y="117"/>
                    </a:cubicBezTo>
                    <a:cubicBezTo>
                      <a:pt x="39" y="108"/>
                      <a:pt x="45" y="101"/>
                      <a:pt x="52" y="97"/>
                    </a:cubicBezTo>
                    <a:cubicBezTo>
                      <a:pt x="39" y="79"/>
                      <a:pt x="55" y="41"/>
                      <a:pt x="75" y="35"/>
                    </a:cubicBezTo>
                    <a:cubicBezTo>
                      <a:pt x="88" y="31"/>
                      <a:pt x="95" y="40"/>
                      <a:pt x="101" y="47"/>
                    </a:cubicBezTo>
                    <a:cubicBezTo>
                      <a:pt x="107" y="38"/>
                      <a:pt x="134" y="17"/>
                      <a:pt x="139" y="38"/>
                    </a:cubicBezTo>
                    <a:cubicBezTo>
                      <a:pt x="145" y="27"/>
                      <a:pt x="160" y="17"/>
                      <a:pt x="173" y="11"/>
                    </a:cubicBezTo>
                    <a:cubicBezTo>
                      <a:pt x="198" y="0"/>
                      <a:pt x="226" y="8"/>
                      <a:pt x="229" y="38"/>
                    </a:cubicBezTo>
                    <a:cubicBezTo>
                      <a:pt x="237" y="32"/>
                      <a:pt x="245" y="27"/>
                      <a:pt x="256" y="28"/>
                    </a:cubicBezTo>
                    <a:cubicBezTo>
                      <a:pt x="272" y="28"/>
                      <a:pt x="282" y="42"/>
                      <a:pt x="289" y="51"/>
                    </a:cubicBezTo>
                    <a:cubicBezTo>
                      <a:pt x="289" y="53"/>
                      <a:pt x="289" y="56"/>
                      <a:pt x="289" y="58"/>
                    </a:cubicBezTo>
                    <a:cubicBezTo>
                      <a:pt x="303" y="58"/>
                      <a:pt x="316" y="66"/>
                      <a:pt x="326" y="77"/>
                    </a:cubicBezTo>
                    <a:cubicBezTo>
                      <a:pt x="335" y="89"/>
                      <a:pt x="345" y="104"/>
                      <a:pt x="337" y="119"/>
                    </a:cubicBezTo>
                    <a:cubicBezTo>
                      <a:pt x="338" y="124"/>
                      <a:pt x="342" y="124"/>
                      <a:pt x="344" y="128"/>
                    </a:cubicBezTo>
                    <a:cubicBezTo>
                      <a:pt x="349" y="137"/>
                      <a:pt x="343" y="149"/>
                      <a:pt x="337" y="155"/>
                    </a:cubicBezTo>
                    <a:close/>
                    <a:moveTo>
                      <a:pt x="326" y="151"/>
                    </a:moveTo>
                    <a:cubicBezTo>
                      <a:pt x="334" y="151"/>
                      <a:pt x="343" y="141"/>
                      <a:pt x="337" y="132"/>
                    </a:cubicBezTo>
                    <a:cubicBezTo>
                      <a:pt x="334" y="128"/>
                      <a:pt x="325" y="128"/>
                      <a:pt x="324" y="124"/>
                    </a:cubicBezTo>
                    <a:cubicBezTo>
                      <a:pt x="324" y="120"/>
                      <a:pt x="332" y="117"/>
                      <a:pt x="333" y="114"/>
                    </a:cubicBezTo>
                    <a:cubicBezTo>
                      <a:pt x="337" y="106"/>
                      <a:pt x="329" y="95"/>
                      <a:pt x="323" y="88"/>
                    </a:cubicBezTo>
                    <a:cubicBezTo>
                      <a:pt x="317" y="79"/>
                      <a:pt x="311" y="72"/>
                      <a:pt x="304" y="69"/>
                    </a:cubicBezTo>
                    <a:cubicBezTo>
                      <a:pt x="301" y="68"/>
                      <a:pt x="294" y="66"/>
                      <a:pt x="290" y="67"/>
                    </a:cubicBezTo>
                    <a:cubicBezTo>
                      <a:pt x="285" y="68"/>
                      <a:pt x="285" y="73"/>
                      <a:pt x="280" y="74"/>
                    </a:cubicBezTo>
                    <a:cubicBezTo>
                      <a:pt x="273" y="69"/>
                      <a:pt x="282" y="64"/>
                      <a:pt x="282" y="57"/>
                    </a:cubicBezTo>
                    <a:cubicBezTo>
                      <a:pt x="282" y="49"/>
                      <a:pt x="267" y="37"/>
                      <a:pt x="256" y="36"/>
                    </a:cubicBezTo>
                    <a:cubicBezTo>
                      <a:pt x="245" y="35"/>
                      <a:pt x="237" y="40"/>
                      <a:pt x="231" y="46"/>
                    </a:cubicBezTo>
                    <a:cubicBezTo>
                      <a:pt x="230" y="50"/>
                      <a:pt x="229" y="56"/>
                      <a:pt x="225" y="55"/>
                    </a:cubicBezTo>
                    <a:cubicBezTo>
                      <a:pt x="219" y="54"/>
                      <a:pt x="223" y="45"/>
                      <a:pt x="223" y="43"/>
                    </a:cubicBezTo>
                    <a:cubicBezTo>
                      <a:pt x="224" y="31"/>
                      <a:pt x="215" y="20"/>
                      <a:pt x="208" y="17"/>
                    </a:cubicBezTo>
                    <a:cubicBezTo>
                      <a:pt x="204" y="14"/>
                      <a:pt x="197" y="14"/>
                      <a:pt x="190" y="14"/>
                    </a:cubicBezTo>
                    <a:cubicBezTo>
                      <a:pt x="176" y="15"/>
                      <a:pt x="152" y="31"/>
                      <a:pt x="148" y="36"/>
                    </a:cubicBezTo>
                    <a:cubicBezTo>
                      <a:pt x="143" y="41"/>
                      <a:pt x="146" y="50"/>
                      <a:pt x="140" y="55"/>
                    </a:cubicBezTo>
                    <a:cubicBezTo>
                      <a:pt x="133" y="51"/>
                      <a:pt x="136" y="39"/>
                      <a:pt x="128" y="38"/>
                    </a:cubicBezTo>
                    <a:cubicBezTo>
                      <a:pt x="122" y="36"/>
                      <a:pt x="109" y="45"/>
                      <a:pt x="108" y="49"/>
                    </a:cubicBezTo>
                    <a:cubicBezTo>
                      <a:pt x="106" y="54"/>
                      <a:pt x="110" y="61"/>
                      <a:pt x="103" y="63"/>
                    </a:cubicBezTo>
                    <a:cubicBezTo>
                      <a:pt x="94" y="55"/>
                      <a:pt x="94" y="43"/>
                      <a:pt x="82" y="42"/>
                    </a:cubicBezTo>
                    <a:cubicBezTo>
                      <a:pt x="62" y="40"/>
                      <a:pt x="48" y="73"/>
                      <a:pt x="56" y="89"/>
                    </a:cubicBezTo>
                    <a:cubicBezTo>
                      <a:pt x="60" y="96"/>
                      <a:pt x="69" y="98"/>
                      <a:pt x="68" y="104"/>
                    </a:cubicBezTo>
                    <a:cubicBezTo>
                      <a:pt x="68" y="112"/>
                      <a:pt x="59" y="106"/>
                      <a:pt x="56" y="104"/>
                    </a:cubicBezTo>
                    <a:cubicBezTo>
                      <a:pt x="51" y="109"/>
                      <a:pt x="43" y="109"/>
                      <a:pt x="45" y="117"/>
                    </a:cubicBezTo>
                    <a:cubicBezTo>
                      <a:pt x="46" y="120"/>
                      <a:pt x="51" y="120"/>
                      <a:pt x="53" y="124"/>
                    </a:cubicBezTo>
                    <a:cubicBezTo>
                      <a:pt x="54" y="127"/>
                      <a:pt x="54" y="131"/>
                      <a:pt x="51" y="132"/>
                    </a:cubicBezTo>
                    <a:cubicBezTo>
                      <a:pt x="46" y="133"/>
                      <a:pt x="42" y="127"/>
                      <a:pt x="39" y="126"/>
                    </a:cubicBezTo>
                    <a:cubicBezTo>
                      <a:pt x="30" y="122"/>
                      <a:pt x="23" y="126"/>
                      <a:pt x="16" y="129"/>
                    </a:cubicBezTo>
                    <a:cubicBezTo>
                      <a:pt x="3" y="149"/>
                      <a:pt x="15" y="185"/>
                      <a:pt x="43" y="177"/>
                    </a:cubicBezTo>
                    <a:cubicBezTo>
                      <a:pt x="45" y="179"/>
                      <a:pt x="46" y="181"/>
                      <a:pt x="45" y="185"/>
                    </a:cubicBezTo>
                    <a:cubicBezTo>
                      <a:pt x="40" y="190"/>
                      <a:pt x="27" y="189"/>
                      <a:pt x="28" y="198"/>
                    </a:cubicBezTo>
                    <a:cubicBezTo>
                      <a:pt x="28" y="205"/>
                      <a:pt x="46" y="216"/>
                      <a:pt x="57" y="213"/>
                    </a:cubicBezTo>
                    <a:cubicBezTo>
                      <a:pt x="62" y="212"/>
                      <a:pt x="63" y="204"/>
                      <a:pt x="69" y="208"/>
                    </a:cubicBezTo>
                    <a:cubicBezTo>
                      <a:pt x="72" y="221"/>
                      <a:pt x="55" y="228"/>
                      <a:pt x="65" y="238"/>
                    </a:cubicBezTo>
                    <a:cubicBezTo>
                      <a:pt x="70" y="243"/>
                      <a:pt x="86" y="248"/>
                      <a:pt x="95" y="243"/>
                    </a:cubicBezTo>
                    <a:cubicBezTo>
                      <a:pt x="99" y="240"/>
                      <a:pt x="101" y="235"/>
                      <a:pt x="105" y="236"/>
                    </a:cubicBezTo>
                    <a:cubicBezTo>
                      <a:pt x="108" y="237"/>
                      <a:pt x="107" y="240"/>
                      <a:pt x="108" y="243"/>
                    </a:cubicBezTo>
                    <a:cubicBezTo>
                      <a:pt x="111" y="251"/>
                      <a:pt x="129" y="253"/>
                      <a:pt x="134" y="245"/>
                    </a:cubicBezTo>
                    <a:cubicBezTo>
                      <a:pt x="131" y="242"/>
                      <a:pt x="132" y="230"/>
                      <a:pt x="140" y="232"/>
                    </a:cubicBezTo>
                    <a:cubicBezTo>
                      <a:pt x="142" y="233"/>
                      <a:pt x="142" y="237"/>
                      <a:pt x="143" y="239"/>
                    </a:cubicBezTo>
                    <a:cubicBezTo>
                      <a:pt x="144" y="241"/>
                      <a:pt x="154" y="251"/>
                      <a:pt x="155" y="252"/>
                    </a:cubicBezTo>
                    <a:cubicBezTo>
                      <a:pt x="165" y="257"/>
                      <a:pt x="196" y="251"/>
                      <a:pt x="197" y="245"/>
                    </a:cubicBezTo>
                    <a:cubicBezTo>
                      <a:pt x="198" y="239"/>
                      <a:pt x="187" y="230"/>
                      <a:pt x="200" y="228"/>
                    </a:cubicBezTo>
                    <a:cubicBezTo>
                      <a:pt x="204" y="232"/>
                      <a:pt x="204" y="238"/>
                      <a:pt x="211" y="239"/>
                    </a:cubicBezTo>
                    <a:cubicBezTo>
                      <a:pt x="217" y="241"/>
                      <a:pt x="226" y="235"/>
                      <a:pt x="227" y="230"/>
                    </a:cubicBezTo>
                    <a:cubicBezTo>
                      <a:pt x="228" y="223"/>
                      <a:pt x="220" y="214"/>
                      <a:pt x="232" y="213"/>
                    </a:cubicBezTo>
                    <a:cubicBezTo>
                      <a:pt x="237" y="217"/>
                      <a:pt x="235" y="222"/>
                      <a:pt x="238" y="226"/>
                    </a:cubicBezTo>
                    <a:cubicBezTo>
                      <a:pt x="244" y="234"/>
                      <a:pt x="262" y="238"/>
                      <a:pt x="273" y="236"/>
                    </a:cubicBezTo>
                    <a:cubicBezTo>
                      <a:pt x="286" y="234"/>
                      <a:pt x="298" y="217"/>
                      <a:pt x="298" y="207"/>
                    </a:cubicBezTo>
                    <a:cubicBezTo>
                      <a:pt x="297" y="202"/>
                      <a:pt x="292" y="199"/>
                      <a:pt x="290" y="194"/>
                    </a:cubicBezTo>
                    <a:cubicBezTo>
                      <a:pt x="291" y="190"/>
                      <a:pt x="294" y="188"/>
                      <a:pt x="297" y="188"/>
                    </a:cubicBezTo>
                    <a:cubicBezTo>
                      <a:pt x="300" y="188"/>
                      <a:pt x="303" y="195"/>
                      <a:pt x="305" y="196"/>
                    </a:cubicBezTo>
                    <a:cubicBezTo>
                      <a:pt x="328" y="208"/>
                      <a:pt x="347" y="180"/>
                      <a:pt x="330" y="162"/>
                    </a:cubicBezTo>
                    <a:cubicBezTo>
                      <a:pt x="323" y="162"/>
                      <a:pt x="320" y="155"/>
                      <a:pt x="326" y="151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solidFill>
                    <a:srgbClr val="3B1600"/>
                  </a:solidFill>
                  <a:ea typeface="印品黑体" panose="00000500000000000000" pitchFamily="2" charset="-122"/>
                </a:endParaRPr>
              </a:p>
            </p:txBody>
          </p:sp>
          <p:sp>
            <p:nvSpPr>
              <p:cNvPr id="46" name="webcam-tool-black-circular-shape_40070">
                <a:extLst>
                  <a:ext uri="{FF2B5EF4-FFF2-40B4-BE49-F238E27FC236}">
                    <a16:creationId xmlns:a16="http://schemas.microsoft.com/office/drawing/2014/main" xmlns="" id="{D2510744-5799-3F4B-A401-959C2FDCA77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860271" y="3733145"/>
                <a:ext cx="456253" cy="490186"/>
              </a:xfrm>
              <a:custGeom>
                <a:avLst/>
                <a:gdLst>
                  <a:gd name="connsiteX0" fmla="*/ 66229 w 537912"/>
                  <a:gd name="connsiteY0" fmla="*/ 412762 h 577917"/>
                  <a:gd name="connsiteX1" fmla="*/ 268148 w 537912"/>
                  <a:gd name="connsiteY1" fmla="*/ 504634 h 577917"/>
                  <a:gd name="connsiteX2" fmla="*/ 471683 w 537912"/>
                  <a:gd name="connsiteY2" fmla="*/ 412762 h 577917"/>
                  <a:gd name="connsiteX3" fmla="*/ 537912 w 537912"/>
                  <a:gd name="connsiteY3" fmla="*/ 523975 h 577917"/>
                  <a:gd name="connsiteX4" fmla="*/ 268148 w 537912"/>
                  <a:gd name="connsiteY4" fmla="*/ 561046 h 577917"/>
                  <a:gd name="connsiteX5" fmla="*/ 0 w 537912"/>
                  <a:gd name="connsiteY5" fmla="*/ 523975 h 577917"/>
                  <a:gd name="connsiteX6" fmla="*/ 66229 w 537912"/>
                  <a:gd name="connsiteY6" fmla="*/ 412762 h 577917"/>
                  <a:gd name="connsiteX7" fmla="*/ 290631 w 537912"/>
                  <a:gd name="connsiteY7" fmla="*/ 193570 h 577917"/>
                  <a:gd name="connsiteX8" fmla="*/ 268019 w 537912"/>
                  <a:gd name="connsiteY8" fmla="*/ 214536 h 577917"/>
                  <a:gd name="connsiteX9" fmla="*/ 290631 w 537912"/>
                  <a:gd name="connsiteY9" fmla="*/ 237115 h 577917"/>
                  <a:gd name="connsiteX10" fmla="*/ 311629 w 537912"/>
                  <a:gd name="connsiteY10" fmla="*/ 214536 h 577917"/>
                  <a:gd name="connsiteX11" fmla="*/ 290631 w 537912"/>
                  <a:gd name="connsiteY11" fmla="*/ 193570 h 577917"/>
                  <a:gd name="connsiteX12" fmla="*/ 268019 w 537912"/>
                  <a:gd name="connsiteY12" fmla="*/ 150025 h 577917"/>
                  <a:gd name="connsiteX13" fmla="*/ 355239 w 537912"/>
                  <a:gd name="connsiteY13" fmla="*/ 237115 h 577917"/>
                  <a:gd name="connsiteX14" fmla="*/ 268019 w 537912"/>
                  <a:gd name="connsiteY14" fmla="*/ 322592 h 577917"/>
                  <a:gd name="connsiteX15" fmla="*/ 182413 w 537912"/>
                  <a:gd name="connsiteY15" fmla="*/ 237115 h 577917"/>
                  <a:gd name="connsiteX16" fmla="*/ 268019 w 537912"/>
                  <a:gd name="connsiteY16" fmla="*/ 150025 h 577917"/>
                  <a:gd name="connsiteX17" fmla="*/ 268149 w 537912"/>
                  <a:gd name="connsiteY17" fmla="*/ 117686 h 577917"/>
                  <a:gd name="connsiteX18" fmla="*/ 150269 w 537912"/>
                  <a:gd name="connsiteY18" fmla="*/ 236985 h 577917"/>
                  <a:gd name="connsiteX19" fmla="*/ 268149 w 537912"/>
                  <a:gd name="connsiteY19" fmla="*/ 354671 h 577917"/>
                  <a:gd name="connsiteX20" fmla="*/ 387644 w 537912"/>
                  <a:gd name="connsiteY20" fmla="*/ 236985 h 577917"/>
                  <a:gd name="connsiteX21" fmla="*/ 268149 w 537912"/>
                  <a:gd name="connsiteY21" fmla="*/ 117686 h 577917"/>
                  <a:gd name="connsiteX22" fmla="*/ 268149 w 537912"/>
                  <a:gd name="connsiteY22" fmla="*/ 0 h 577917"/>
                  <a:gd name="connsiteX23" fmla="*/ 505524 w 537912"/>
                  <a:gd name="connsiteY23" fmla="*/ 236985 h 577917"/>
                  <a:gd name="connsiteX24" fmla="*/ 268149 w 537912"/>
                  <a:gd name="connsiteY24" fmla="*/ 472357 h 577917"/>
                  <a:gd name="connsiteX25" fmla="*/ 32389 w 537912"/>
                  <a:gd name="connsiteY25" fmla="*/ 236985 h 577917"/>
                  <a:gd name="connsiteX26" fmla="*/ 268149 w 537912"/>
                  <a:gd name="connsiteY26" fmla="*/ 0 h 577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7912" h="577917">
                    <a:moveTo>
                      <a:pt x="66229" y="412762"/>
                    </a:moveTo>
                    <a:cubicBezTo>
                      <a:pt x="114690" y="469175"/>
                      <a:pt x="187381" y="504634"/>
                      <a:pt x="268148" y="504634"/>
                    </a:cubicBezTo>
                    <a:cubicBezTo>
                      <a:pt x="348916" y="504634"/>
                      <a:pt x="421607" y="469175"/>
                      <a:pt x="471683" y="412762"/>
                    </a:cubicBezTo>
                    <a:cubicBezTo>
                      <a:pt x="512067" y="443386"/>
                      <a:pt x="537912" y="482069"/>
                      <a:pt x="537912" y="523975"/>
                    </a:cubicBezTo>
                    <a:cubicBezTo>
                      <a:pt x="537912" y="617459"/>
                      <a:pt x="416761" y="561046"/>
                      <a:pt x="268148" y="561046"/>
                    </a:cubicBezTo>
                    <a:cubicBezTo>
                      <a:pt x="119536" y="561046"/>
                      <a:pt x="0" y="617459"/>
                      <a:pt x="0" y="523975"/>
                    </a:cubicBezTo>
                    <a:cubicBezTo>
                      <a:pt x="0" y="482069"/>
                      <a:pt x="24230" y="443386"/>
                      <a:pt x="66229" y="412762"/>
                    </a:cubicBezTo>
                    <a:close/>
                    <a:moveTo>
                      <a:pt x="290631" y="193570"/>
                    </a:moveTo>
                    <a:cubicBezTo>
                      <a:pt x="277710" y="193570"/>
                      <a:pt x="268019" y="203247"/>
                      <a:pt x="268019" y="214536"/>
                    </a:cubicBezTo>
                    <a:cubicBezTo>
                      <a:pt x="268019" y="227438"/>
                      <a:pt x="277710" y="237115"/>
                      <a:pt x="290631" y="237115"/>
                    </a:cubicBezTo>
                    <a:cubicBezTo>
                      <a:pt x="301938" y="237115"/>
                      <a:pt x="311629" y="227438"/>
                      <a:pt x="311629" y="214536"/>
                    </a:cubicBezTo>
                    <a:cubicBezTo>
                      <a:pt x="311629" y="203247"/>
                      <a:pt x="301938" y="193570"/>
                      <a:pt x="290631" y="193570"/>
                    </a:cubicBezTo>
                    <a:close/>
                    <a:moveTo>
                      <a:pt x="268019" y="150025"/>
                    </a:moveTo>
                    <a:cubicBezTo>
                      <a:pt x="316474" y="150025"/>
                      <a:pt x="355239" y="188732"/>
                      <a:pt x="355239" y="237115"/>
                    </a:cubicBezTo>
                    <a:cubicBezTo>
                      <a:pt x="355239" y="283885"/>
                      <a:pt x="316474" y="322592"/>
                      <a:pt x="268019" y="322592"/>
                    </a:cubicBezTo>
                    <a:cubicBezTo>
                      <a:pt x="221178" y="322592"/>
                      <a:pt x="182413" y="283885"/>
                      <a:pt x="182413" y="237115"/>
                    </a:cubicBezTo>
                    <a:cubicBezTo>
                      <a:pt x="182413" y="188732"/>
                      <a:pt x="221178" y="150025"/>
                      <a:pt x="268019" y="150025"/>
                    </a:cubicBezTo>
                    <a:close/>
                    <a:moveTo>
                      <a:pt x="268149" y="117686"/>
                    </a:moveTo>
                    <a:cubicBezTo>
                      <a:pt x="203557" y="117686"/>
                      <a:pt x="150269" y="170887"/>
                      <a:pt x="150269" y="236985"/>
                    </a:cubicBezTo>
                    <a:cubicBezTo>
                      <a:pt x="150269" y="301470"/>
                      <a:pt x="203557" y="354671"/>
                      <a:pt x="268149" y="354671"/>
                    </a:cubicBezTo>
                    <a:cubicBezTo>
                      <a:pt x="334356" y="354671"/>
                      <a:pt x="387644" y="301470"/>
                      <a:pt x="387644" y="236985"/>
                    </a:cubicBezTo>
                    <a:cubicBezTo>
                      <a:pt x="387644" y="170887"/>
                      <a:pt x="334356" y="117686"/>
                      <a:pt x="268149" y="117686"/>
                    </a:cubicBezTo>
                    <a:close/>
                    <a:moveTo>
                      <a:pt x="268149" y="0"/>
                    </a:moveTo>
                    <a:cubicBezTo>
                      <a:pt x="398948" y="0"/>
                      <a:pt x="505524" y="106401"/>
                      <a:pt x="505524" y="236985"/>
                    </a:cubicBezTo>
                    <a:cubicBezTo>
                      <a:pt x="505524" y="367568"/>
                      <a:pt x="398948" y="472357"/>
                      <a:pt x="268149" y="472357"/>
                    </a:cubicBezTo>
                    <a:cubicBezTo>
                      <a:pt x="137351" y="472357"/>
                      <a:pt x="32389" y="367568"/>
                      <a:pt x="32389" y="236985"/>
                    </a:cubicBezTo>
                    <a:cubicBezTo>
                      <a:pt x="32389" y="106401"/>
                      <a:pt x="137351" y="0"/>
                      <a:pt x="268149" y="0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</p:sp>
        </p:grpSp>
        <p:sp>
          <p:nvSpPr>
            <p:cNvPr id="44" name="Rectangle 43"/>
            <p:cNvSpPr/>
            <p:nvPr/>
          </p:nvSpPr>
          <p:spPr>
            <a:xfrm>
              <a:off x="6490718" y="1123950"/>
              <a:ext cx="537921" cy="499721"/>
            </a:xfrm>
            <a:prstGeom prst="rect">
              <a:avLst/>
            </a:prstGeom>
            <a:solidFill>
              <a:srgbClr val="FFF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B1600"/>
                </a:solidFill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 flipH="1">
            <a:off x="8872948" y="3415528"/>
            <a:ext cx="2431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3B1600"/>
                </a:solidFill>
                <a:cs typeface="Times New Roman" panose="02020603050405020304" pitchFamily="18" charset="0"/>
              </a:rPr>
              <a:t>khà khà</a:t>
            </a:r>
            <a:endParaRPr lang="en-US" sz="3600" dirty="0">
              <a:solidFill>
                <a:srgbClr val="3B16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 rot="21087892">
            <a:off x="5078333" y="4602588"/>
            <a:ext cx="2904936" cy="1880774"/>
            <a:chOff x="5523722" y="703567"/>
            <a:chExt cx="2377883" cy="1840208"/>
          </a:xfrm>
        </p:grpSpPr>
        <p:grpSp>
          <p:nvGrpSpPr>
            <p:cNvPr id="49" name="组合 16">
              <a:extLst>
                <a:ext uri="{FF2B5EF4-FFF2-40B4-BE49-F238E27FC236}">
                  <a16:creationId xmlns:a16="http://schemas.microsoft.com/office/drawing/2014/main" xmlns="" id="{E9CB6495-F3F8-D944-8849-C3B18769E659}"/>
                </a:ext>
              </a:extLst>
            </p:cNvPr>
            <p:cNvGrpSpPr/>
            <p:nvPr/>
          </p:nvGrpSpPr>
          <p:grpSpPr>
            <a:xfrm>
              <a:off x="5523722" y="703567"/>
              <a:ext cx="2377883" cy="1840208"/>
              <a:chOff x="4893275" y="3317776"/>
              <a:chExt cx="2377883" cy="1840208"/>
            </a:xfrm>
          </p:grpSpPr>
          <p:sp>
            <p:nvSpPr>
              <p:cNvPr id="51" name="Freeform 24">
                <a:extLst>
                  <a:ext uri="{FF2B5EF4-FFF2-40B4-BE49-F238E27FC236}">
                    <a16:creationId xmlns:a16="http://schemas.microsoft.com/office/drawing/2014/main" xmlns="" id="{6C3F3449-04D9-B940-AE7E-2B1AE72688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873310">
                <a:off x="4893275" y="3317776"/>
                <a:ext cx="2377883" cy="1840208"/>
              </a:xfrm>
              <a:custGeom>
                <a:avLst/>
                <a:gdLst>
                  <a:gd name="T0" fmla="*/ 323 w 350"/>
                  <a:gd name="T1" fmla="*/ 206 h 270"/>
                  <a:gd name="T2" fmla="*/ 270 w 350"/>
                  <a:gd name="T3" fmla="*/ 245 h 270"/>
                  <a:gd name="T4" fmla="*/ 204 w 350"/>
                  <a:gd name="T5" fmla="*/ 248 h 270"/>
                  <a:gd name="T6" fmla="*/ 131 w 350"/>
                  <a:gd name="T7" fmla="*/ 259 h 270"/>
                  <a:gd name="T8" fmla="*/ 52 w 350"/>
                  <a:gd name="T9" fmla="*/ 223 h 270"/>
                  <a:gd name="T10" fmla="*/ 6 w 350"/>
                  <a:gd name="T11" fmla="*/ 134 h 270"/>
                  <a:gd name="T12" fmla="*/ 52 w 350"/>
                  <a:gd name="T13" fmla="*/ 97 h 270"/>
                  <a:gd name="T14" fmla="*/ 101 w 350"/>
                  <a:gd name="T15" fmla="*/ 47 h 270"/>
                  <a:gd name="T16" fmla="*/ 173 w 350"/>
                  <a:gd name="T17" fmla="*/ 11 h 270"/>
                  <a:gd name="T18" fmla="*/ 256 w 350"/>
                  <a:gd name="T19" fmla="*/ 28 h 270"/>
                  <a:gd name="T20" fmla="*/ 289 w 350"/>
                  <a:gd name="T21" fmla="*/ 58 h 270"/>
                  <a:gd name="T22" fmla="*/ 337 w 350"/>
                  <a:gd name="T23" fmla="*/ 119 h 270"/>
                  <a:gd name="T24" fmla="*/ 337 w 350"/>
                  <a:gd name="T25" fmla="*/ 155 h 270"/>
                  <a:gd name="T26" fmla="*/ 337 w 350"/>
                  <a:gd name="T27" fmla="*/ 132 h 270"/>
                  <a:gd name="T28" fmla="*/ 333 w 350"/>
                  <a:gd name="T29" fmla="*/ 114 h 270"/>
                  <a:gd name="T30" fmla="*/ 304 w 350"/>
                  <a:gd name="T31" fmla="*/ 69 h 270"/>
                  <a:gd name="T32" fmla="*/ 280 w 350"/>
                  <a:gd name="T33" fmla="*/ 74 h 270"/>
                  <a:gd name="T34" fmla="*/ 256 w 350"/>
                  <a:gd name="T35" fmla="*/ 36 h 270"/>
                  <a:gd name="T36" fmla="*/ 225 w 350"/>
                  <a:gd name="T37" fmla="*/ 55 h 270"/>
                  <a:gd name="T38" fmla="*/ 208 w 350"/>
                  <a:gd name="T39" fmla="*/ 17 h 270"/>
                  <a:gd name="T40" fmla="*/ 148 w 350"/>
                  <a:gd name="T41" fmla="*/ 36 h 270"/>
                  <a:gd name="T42" fmla="*/ 128 w 350"/>
                  <a:gd name="T43" fmla="*/ 38 h 270"/>
                  <a:gd name="T44" fmla="*/ 103 w 350"/>
                  <a:gd name="T45" fmla="*/ 63 h 270"/>
                  <a:gd name="T46" fmla="*/ 56 w 350"/>
                  <a:gd name="T47" fmla="*/ 89 h 270"/>
                  <a:gd name="T48" fmla="*/ 56 w 350"/>
                  <a:gd name="T49" fmla="*/ 104 h 270"/>
                  <a:gd name="T50" fmla="*/ 53 w 350"/>
                  <a:gd name="T51" fmla="*/ 124 h 270"/>
                  <a:gd name="T52" fmla="*/ 39 w 350"/>
                  <a:gd name="T53" fmla="*/ 126 h 270"/>
                  <a:gd name="T54" fmla="*/ 43 w 350"/>
                  <a:gd name="T55" fmla="*/ 177 h 270"/>
                  <a:gd name="T56" fmla="*/ 28 w 350"/>
                  <a:gd name="T57" fmla="*/ 198 h 270"/>
                  <a:gd name="T58" fmla="*/ 69 w 350"/>
                  <a:gd name="T59" fmla="*/ 208 h 270"/>
                  <a:gd name="T60" fmla="*/ 95 w 350"/>
                  <a:gd name="T61" fmla="*/ 243 h 270"/>
                  <a:gd name="T62" fmla="*/ 108 w 350"/>
                  <a:gd name="T63" fmla="*/ 243 h 270"/>
                  <a:gd name="T64" fmla="*/ 140 w 350"/>
                  <a:gd name="T65" fmla="*/ 232 h 270"/>
                  <a:gd name="T66" fmla="*/ 155 w 350"/>
                  <a:gd name="T67" fmla="*/ 252 h 270"/>
                  <a:gd name="T68" fmla="*/ 200 w 350"/>
                  <a:gd name="T69" fmla="*/ 228 h 270"/>
                  <a:gd name="T70" fmla="*/ 227 w 350"/>
                  <a:gd name="T71" fmla="*/ 230 h 270"/>
                  <a:gd name="T72" fmla="*/ 238 w 350"/>
                  <a:gd name="T73" fmla="*/ 226 h 270"/>
                  <a:gd name="T74" fmla="*/ 298 w 350"/>
                  <a:gd name="T75" fmla="*/ 207 h 270"/>
                  <a:gd name="T76" fmla="*/ 297 w 350"/>
                  <a:gd name="T77" fmla="*/ 188 h 270"/>
                  <a:gd name="T78" fmla="*/ 330 w 350"/>
                  <a:gd name="T79" fmla="*/ 162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0" h="270">
                    <a:moveTo>
                      <a:pt x="337" y="155"/>
                    </a:moveTo>
                    <a:cubicBezTo>
                      <a:pt x="350" y="170"/>
                      <a:pt x="343" y="203"/>
                      <a:pt x="323" y="206"/>
                    </a:cubicBezTo>
                    <a:cubicBezTo>
                      <a:pt x="318" y="207"/>
                      <a:pt x="312" y="206"/>
                      <a:pt x="306" y="206"/>
                    </a:cubicBezTo>
                    <a:cubicBezTo>
                      <a:pt x="301" y="223"/>
                      <a:pt x="289" y="243"/>
                      <a:pt x="270" y="245"/>
                    </a:cubicBezTo>
                    <a:cubicBezTo>
                      <a:pt x="257" y="247"/>
                      <a:pt x="245" y="242"/>
                      <a:pt x="234" y="235"/>
                    </a:cubicBezTo>
                    <a:cubicBezTo>
                      <a:pt x="227" y="242"/>
                      <a:pt x="218" y="251"/>
                      <a:pt x="204" y="248"/>
                    </a:cubicBezTo>
                    <a:cubicBezTo>
                      <a:pt x="195" y="263"/>
                      <a:pt x="150" y="270"/>
                      <a:pt x="141" y="250"/>
                    </a:cubicBezTo>
                    <a:cubicBezTo>
                      <a:pt x="137" y="252"/>
                      <a:pt x="136" y="256"/>
                      <a:pt x="131" y="259"/>
                    </a:cubicBezTo>
                    <a:cubicBezTo>
                      <a:pt x="121" y="263"/>
                      <a:pt x="107" y="258"/>
                      <a:pt x="102" y="252"/>
                    </a:cubicBezTo>
                    <a:cubicBezTo>
                      <a:pt x="79" y="260"/>
                      <a:pt x="48" y="251"/>
                      <a:pt x="52" y="223"/>
                    </a:cubicBezTo>
                    <a:cubicBezTo>
                      <a:pt x="34" y="222"/>
                      <a:pt x="9" y="207"/>
                      <a:pt x="25" y="187"/>
                    </a:cubicBezTo>
                    <a:cubicBezTo>
                      <a:pt x="9" y="179"/>
                      <a:pt x="0" y="159"/>
                      <a:pt x="6" y="134"/>
                    </a:cubicBezTo>
                    <a:cubicBezTo>
                      <a:pt x="9" y="122"/>
                      <a:pt x="20" y="114"/>
                      <a:pt x="37" y="117"/>
                    </a:cubicBezTo>
                    <a:cubicBezTo>
                      <a:pt x="39" y="108"/>
                      <a:pt x="45" y="101"/>
                      <a:pt x="52" y="97"/>
                    </a:cubicBezTo>
                    <a:cubicBezTo>
                      <a:pt x="39" y="79"/>
                      <a:pt x="55" y="41"/>
                      <a:pt x="75" y="35"/>
                    </a:cubicBezTo>
                    <a:cubicBezTo>
                      <a:pt x="88" y="31"/>
                      <a:pt x="95" y="40"/>
                      <a:pt x="101" y="47"/>
                    </a:cubicBezTo>
                    <a:cubicBezTo>
                      <a:pt x="107" y="38"/>
                      <a:pt x="134" y="17"/>
                      <a:pt x="139" y="38"/>
                    </a:cubicBezTo>
                    <a:cubicBezTo>
                      <a:pt x="145" y="27"/>
                      <a:pt x="160" y="17"/>
                      <a:pt x="173" y="11"/>
                    </a:cubicBezTo>
                    <a:cubicBezTo>
                      <a:pt x="198" y="0"/>
                      <a:pt x="226" y="8"/>
                      <a:pt x="229" y="38"/>
                    </a:cubicBezTo>
                    <a:cubicBezTo>
                      <a:pt x="237" y="32"/>
                      <a:pt x="245" y="27"/>
                      <a:pt x="256" y="28"/>
                    </a:cubicBezTo>
                    <a:cubicBezTo>
                      <a:pt x="272" y="28"/>
                      <a:pt x="282" y="42"/>
                      <a:pt x="289" y="51"/>
                    </a:cubicBezTo>
                    <a:cubicBezTo>
                      <a:pt x="289" y="53"/>
                      <a:pt x="289" y="56"/>
                      <a:pt x="289" y="58"/>
                    </a:cubicBezTo>
                    <a:cubicBezTo>
                      <a:pt x="303" y="58"/>
                      <a:pt x="316" y="66"/>
                      <a:pt x="326" y="77"/>
                    </a:cubicBezTo>
                    <a:cubicBezTo>
                      <a:pt x="335" y="89"/>
                      <a:pt x="345" y="104"/>
                      <a:pt x="337" y="119"/>
                    </a:cubicBezTo>
                    <a:cubicBezTo>
                      <a:pt x="338" y="124"/>
                      <a:pt x="342" y="124"/>
                      <a:pt x="344" y="128"/>
                    </a:cubicBezTo>
                    <a:cubicBezTo>
                      <a:pt x="349" y="137"/>
                      <a:pt x="343" y="149"/>
                      <a:pt x="337" y="155"/>
                    </a:cubicBezTo>
                    <a:close/>
                    <a:moveTo>
                      <a:pt x="326" y="151"/>
                    </a:moveTo>
                    <a:cubicBezTo>
                      <a:pt x="334" y="151"/>
                      <a:pt x="343" y="141"/>
                      <a:pt x="337" y="132"/>
                    </a:cubicBezTo>
                    <a:cubicBezTo>
                      <a:pt x="334" y="128"/>
                      <a:pt x="325" y="128"/>
                      <a:pt x="324" y="124"/>
                    </a:cubicBezTo>
                    <a:cubicBezTo>
                      <a:pt x="324" y="120"/>
                      <a:pt x="332" y="117"/>
                      <a:pt x="333" y="114"/>
                    </a:cubicBezTo>
                    <a:cubicBezTo>
                      <a:pt x="337" y="106"/>
                      <a:pt x="329" y="95"/>
                      <a:pt x="323" y="88"/>
                    </a:cubicBezTo>
                    <a:cubicBezTo>
                      <a:pt x="317" y="79"/>
                      <a:pt x="311" y="72"/>
                      <a:pt x="304" y="69"/>
                    </a:cubicBezTo>
                    <a:cubicBezTo>
                      <a:pt x="301" y="68"/>
                      <a:pt x="294" y="66"/>
                      <a:pt x="290" y="67"/>
                    </a:cubicBezTo>
                    <a:cubicBezTo>
                      <a:pt x="285" y="68"/>
                      <a:pt x="285" y="73"/>
                      <a:pt x="280" y="74"/>
                    </a:cubicBezTo>
                    <a:cubicBezTo>
                      <a:pt x="273" y="69"/>
                      <a:pt x="282" y="64"/>
                      <a:pt x="282" y="57"/>
                    </a:cubicBezTo>
                    <a:cubicBezTo>
                      <a:pt x="282" y="49"/>
                      <a:pt x="267" y="37"/>
                      <a:pt x="256" y="36"/>
                    </a:cubicBezTo>
                    <a:cubicBezTo>
                      <a:pt x="245" y="35"/>
                      <a:pt x="237" y="40"/>
                      <a:pt x="231" y="46"/>
                    </a:cubicBezTo>
                    <a:cubicBezTo>
                      <a:pt x="230" y="50"/>
                      <a:pt x="229" y="56"/>
                      <a:pt x="225" y="55"/>
                    </a:cubicBezTo>
                    <a:cubicBezTo>
                      <a:pt x="219" y="54"/>
                      <a:pt x="223" y="45"/>
                      <a:pt x="223" y="43"/>
                    </a:cubicBezTo>
                    <a:cubicBezTo>
                      <a:pt x="224" y="31"/>
                      <a:pt x="215" y="20"/>
                      <a:pt x="208" y="17"/>
                    </a:cubicBezTo>
                    <a:cubicBezTo>
                      <a:pt x="204" y="14"/>
                      <a:pt x="197" y="14"/>
                      <a:pt x="190" y="14"/>
                    </a:cubicBezTo>
                    <a:cubicBezTo>
                      <a:pt x="176" y="15"/>
                      <a:pt x="152" y="31"/>
                      <a:pt x="148" y="36"/>
                    </a:cubicBezTo>
                    <a:cubicBezTo>
                      <a:pt x="143" y="41"/>
                      <a:pt x="146" y="50"/>
                      <a:pt x="140" y="55"/>
                    </a:cubicBezTo>
                    <a:cubicBezTo>
                      <a:pt x="133" y="51"/>
                      <a:pt x="136" y="39"/>
                      <a:pt x="128" y="38"/>
                    </a:cubicBezTo>
                    <a:cubicBezTo>
                      <a:pt x="122" y="36"/>
                      <a:pt x="109" y="45"/>
                      <a:pt x="108" y="49"/>
                    </a:cubicBezTo>
                    <a:cubicBezTo>
                      <a:pt x="106" y="54"/>
                      <a:pt x="110" y="61"/>
                      <a:pt x="103" y="63"/>
                    </a:cubicBezTo>
                    <a:cubicBezTo>
                      <a:pt x="94" y="55"/>
                      <a:pt x="94" y="43"/>
                      <a:pt x="82" y="42"/>
                    </a:cubicBezTo>
                    <a:cubicBezTo>
                      <a:pt x="62" y="40"/>
                      <a:pt x="48" y="73"/>
                      <a:pt x="56" y="89"/>
                    </a:cubicBezTo>
                    <a:cubicBezTo>
                      <a:pt x="60" y="96"/>
                      <a:pt x="69" y="98"/>
                      <a:pt x="68" y="104"/>
                    </a:cubicBezTo>
                    <a:cubicBezTo>
                      <a:pt x="68" y="112"/>
                      <a:pt x="59" y="106"/>
                      <a:pt x="56" y="104"/>
                    </a:cubicBezTo>
                    <a:cubicBezTo>
                      <a:pt x="51" y="109"/>
                      <a:pt x="43" y="109"/>
                      <a:pt x="45" y="117"/>
                    </a:cubicBezTo>
                    <a:cubicBezTo>
                      <a:pt x="46" y="120"/>
                      <a:pt x="51" y="120"/>
                      <a:pt x="53" y="124"/>
                    </a:cubicBezTo>
                    <a:cubicBezTo>
                      <a:pt x="54" y="127"/>
                      <a:pt x="54" y="131"/>
                      <a:pt x="51" y="132"/>
                    </a:cubicBezTo>
                    <a:cubicBezTo>
                      <a:pt x="46" y="133"/>
                      <a:pt x="42" y="127"/>
                      <a:pt x="39" y="126"/>
                    </a:cubicBezTo>
                    <a:cubicBezTo>
                      <a:pt x="30" y="122"/>
                      <a:pt x="23" y="126"/>
                      <a:pt x="16" y="129"/>
                    </a:cubicBezTo>
                    <a:cubicBezTo>
                      <a:pt x="3" y="149"/>
                      <a:pt x="15" y="185"/>
                      <a:pt x="43" y="177"/>
                    </a:cubicBezTo>
                    <a:cubicBezTo>
                      <a:pt x="45" y="179"/>
                      <a:pt x="46" y="181"/>
                      <a:pt x="45" y="185"/>
                    </a:cubicBezTo>
                    <a:cubicBezTo>
                      <a:pt x="40" y="190"/>
                      <a:pt x="27" y="189"/>
                      <a:pt x="28" y="198"/>
                    </a:cubicBezTo>
                    <a:cubicBezTo>
                      <a:pt x="28" y="205"/>
                      <a:pt x="46" y="216"/>
                      <a:pt x="57" y="213"/>
                    </a:cubicBezTo>
                    <a:cubicBezTo>
                      <a:pt x="62" y="212"/>
                      <a:pt x="63" y="204"/>
                      <a:pt x="69" y="208"/>
                    </a:cubicBezTo>
                    <a:cubicBezTo>
                      <a:pt x="72" y="221"/>
                      <a:pt x="55" y="228"/>
                      <a:pt x="65" y="238"/>
                    </a:cubicBezTo>
                    <a:cubicBezTo>
                      <a:pt x="70" y="243"/>
                      <a:pt x="86" y="248"/>
                      <a:pt x="95" y="243"/>
                    </a:cubicBezTo>
                    <a:cubicBezTo>
                      <a:pt x="99" y="240"/>
                      <a:pt x="101" y="235"/>
                      <a:pt x="105" y="236"/>
                    </a:cubicBezTo>
                    <a:cubicBezTo>
                      <a:pt x="108" y="237"/>
                      <a:pt x="107" y="240"/>
                      <a:pt x="108" y="243"/>
                    </a:cubicBezTo>
                    <a:cubicBezTo>
                      <a:pt x="111" y="251"/>
                      <a:pt x="129" y="253"/>
                      <a:pt x="134" y="245"/>
                    </a:cubicBezTo>
                    <a:cubicBezTo>
                      <a:pt x="131" y="242"/>
                      <a:pt x="132" y="230"/>
                      <a:pt x="140" y="232"/>
                    </a:cubicBezTo>
                    <a:cubicBezTo>
                      <a:pt x="142" y="233"/>
                      <a:pt x="142" y="237"/>
                      <a:pt x="143" y="239"/>
                    </a:cubicBezTo>
                    <a:cubicBezTo>
                      <a:pt x="144" y="241"/>
                      <a:pt x="154" y="251"/>
                      <a:pt x="155" y="252"/>
                    </a:cubicBezTo>
                    <a:cubicBezTo>
                      <a:pt x="165" y="257"/>
                      <a:pt x="196" y="251"/>
                      <a:pt x="197" y="245"/>
                    </a:cubicBezTo>
                    <a:cubicBezTo>
                      <a:pt x="198" y="239"/>
                      <a:pt x="187" y="230"/>
                      <a:pt x="200" y="228"/>
                    </a:cubicBezTo>
                    <a:cubicBezTo>
                      <a:pt x="204" y="232"/>
                      <a:pt x="204" y="238"/>
                      <a:pt x="211" y="239"/>
                    </a:cubicBezTo>
                    <a:cubicBezTo>
                      <a:pt x="217" y="241"/>
                      <a:pt x="226" y="235"/>
                      <a:pt x="227" y="230"/>
                    </a:cubicBezTo>
                    <a:cubicBezTo>
                      <a:pt x="228" y="223"/>
                      <a:pt x="220" y="214"/>
                      <a:pt x="232" y="213"/>
                    </a:cubicBezTo>
                    <a:cubicBezTo>
                      <a:pt x="237" y="217"/>
                      <a:pt x="235" y="222"/>
                      <a:pt x="238" y="226"/>
                    </a:cubicBezTo>
                    <a:cubicBezTo>
                      <a:pt x="244" y="234"/>
                      <a:pt x="262" y="238"/>
                      <a:pt x="273" y="236"/>
                    </a:cubicBezTo>
                    <a:cubicBezTo>
                      <a:pt x="286" y="234"/>
                      <a:pt x="298" y="217"/>
                      <a:pt x="298" y="207"/>
                    </a:cubicBezTo>
                    <a:cubicBezTo>
                      <a:pt x="297" y="202"/>
                      <a:pt x="292" y="199"/>
                      <a:pt x="290" y="194"/>
                    </a:cubicBezTo>
                    <a:cubicBezTo>
                      <a:pt x="291" y="190"/>
                      <a:pt x="294" y="188"/>
                      <a:pt x="297" y="188"/>
                    </a:cubicBezTo>
                    <a:cubicBezTo>
                      <a:pt x="300" y="188"/>
                      <a:pt x="303" y="195"/>
                      <a:pt x="305" y="196"/>
                    </a:cubicBezTo>
                    <a:cubicBezTo>
                      <a:pt x="328" y="208"/>
                      <a:pt x="347" y="180"/>
                      <a:pt x="330" y="162"/>
                    </a:cubicBezTo>
                    <a:cubicBezTo>
                      <a:pt x="323" y="162"/>
                      <a:pt x="320" y="155"/>
                      <a:pt x="326" y="151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solidFill>
                    <a:srgbClr val="3B1600"/>
                  </a:solidFill>
                  <a:ea typeface="印品黑体" panose="00000500000000000000" pitchFamily="2" charset="-122"/>
                </a:endParaRPr>
              </a:p>
            </p:txBody>
          </p:sp>
          <p:sp>
            <p:nvSpPr>
              <p:cNvPr id="52" name="webcam-tool-black-circular-shape_40070">
                <a:extLst>
                  <a:ext uri="{FF2B5EF4-FFF2-40B4-BE49-F238E27FC236}">
                    <a16:creationId xmlns:a16="http://schemas.microsoft.com/office/drawing/2014/main" xmlns="" id="{D2510744-5799-3F4B-A401-959C2FDCA77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860271" y="3733145"/>
                <a:ext cx="456253" cy="490186"/>
              </a:xfrm>
              <a:custGeom>
                <a:avLst/>
                <a:gdLst>
                  <a:gd name="connsiteX0" fmla="*/ 66229 w 537912"/>
                  <a:gd name="connsiteY0" fmla="*/ 412762 h 577917"/>
                  <a:gd name="connsiteX1" fmla="*/ 268148 w 537912"/>
                  <a:gd name="connsiteY1" fmla="*/ 504634 h 577917"/>
                  <a:gd name="connsiteX2" fmla="*/ 471683 w 537912"/>
                  <a:gd name="connsiteY2" fmla="*/ 412762 h 577917"/>
                  <a:gd name="connsiteX3" fmla="*/ 537912 w 537912"/>
                  <a:gd name="connsiteY3" fmla="*/ 523975 h 577917"/>
                  <a:gd name="connsiteX4" fmla="*/ 268148 w 537912"/>
                  <a:gd name="connsiteY4" fmla="*/ 561046 h 577917"/>
                  <a:gd name="connsiteX5" fmla="*/ 0 w 537912"/>
                  <a:gd name="connsiteY5" fmla="*/ 523975 h 577917"/>
                  <a:gd name="connsiteX6" fmla="*/ 66229 w 537912"/>
                  <a:gd name="connsiteY6" fmla="*/ 412762 h 577917"/>
                  <a:gd name="connsiteX7" fmla="*/ 290631 w 537912"/>
                  <a:gd name="connsiteY7" fmla="*/ 193570 h 577917"/>
                  <a:gd name="connsiteX8" fmla="*/ 268019 w 537912"/>
                  <a:gd name="connsiteY8" fmla="*/ 214536 h 577917"/>
                  <a:gd name="connsiteX9" fmla="*/ 290631 w 537912"/>
                  <a:gd name="connsiteY9" fmla="*/ 237115 h 577917"/>
                  <a:gd name="connsiteX10" fmla="*/ 311629 w 537912"/>
                  <a:gd name="connsiteY10" fmla="*/ 214536 h 577917"/>
                  <a:gd name="connsiteX11" fmla="*/ 290631 w 537912"/>
                  <a:gd name="connsiteY11" fmla="*/ 193570 h 577917"/>
                  <a:gd name="connsiteX12" fmla="*/ 268019 w 537912"/>
                  <a:gd name="connsiteY12" fmla="*/ 150025 h 577917"/>
                  <a:gd name="connsiteX13" fmla="*/ 355239 w 537912"/>
                  <a:gd name="connsiteY13" fmla="*/ 237115 h 577917"/>
                  <a:gd name="connsiteX14" fmla="*/ 268019 w 537912"/>
                  <a:gd name="connsiteY14" fmla="*/ 322592 h 577917"/>
                  <a:gd name="connsiteX15" fmla="*/ 182413 w 537912"/>
                  <a:gd name="connsiteY15" fmla="*/ 237115 h 577917"/>
                  <a:gd name="connsiteX16" fmla="*/ 268019 w 537912"/>
                  <a:gd name="connsiteY16" fmla="*/ 150025 h 577917"/>
                  <a:gd name="connsiteX17" fmla="*/ 268149 w 537912"/>
                  <a:gd name="connsiteY17" fmla="*/ 117686 h 577917"/>
                  <a:gd name="connsiteX18" fmla="*/ 150269 w 537912"/>
                  <a:gd name="connsiteY18" fmla="*/ 236985 h 577917"/>
                  <a:gd name="connsiteX19" fmla="*/ 268149 w 537912"/>
                  <a:gd name="connsiteY19" fmla="*/ 354671 h 577917"/>
                  <a:gd name="connsiteX20" fmla="*/ 387644 w 537912"/>
                  <a:gd name="connsiteY20" fmla="*/ 236985 h 577917"/>
                  <a:gd name="connsiteX21" fmla="*/ 268149 w 537912"/>
                  <a:gd name="connsiteY21" fmla="*/ 117686 h 577917"/>
                  <a:gd name="connsiteX22" fmla="*/ 268149 w 537912"/>
                  <a:gd name="connsiteY22" fmla="*/ 0 h 577917"/>
                  <a:gd name="connsiteX23" fmla="*/ 505524 w 537912"/>
                  <a:gd name="connsiteY23" fmla="*/ 236985 h 577917"/>
                  <a:gd name="connsiteX24" fmla="*/ 268149 w 537912"/>
                  <a:gd name="connsiteY24" fmla="*/ 472357 h 577917"/>
                  <a:gd name="connsiteX25" fmla="*/ 32389 w 537912"/>
                  <a:gd name="connsiteY25" fmla="*/ 236985 h 577917"/>
                  <a:gd name="connsiteX26" fmla="*/ 268149 w 537912"/>
                  <a:gd name="connsiteY26" fmla="*/ 0 h 577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7912" h="577917">
                    <a:moveTo>
                      <a:pt x="66229" y="412762"/>
                    </a:moveTo>
                    <a:cubicBezTo>
                      <a:pt x="114690" y="469175"/>
                      <a:pt x="187381" y="504634"/>
                      <a:pt x="268148" y="504634"/>
                    </a:cubicBezTo>
                    <a:cubicBezTo>
                      <a:pt x="348916" y="504634"/>
                      <a:pt x="421607" y="469175"/>
                      <a:pt x="471683" y="412762"/>
                    </a:cubicBezTo>
                    <a:cubicBezTo>
                      <a:pt x="512067" y="443386"/>
                      <a:pt x="537912" y="482069"/>
                      <a:pt x="537912" y="523975"/>
                    </a:cubicBezTo>
                    <a:cubicBezTo>
                      <a:pt x="537912" y="617459"/>
                      <a:pt x="416761" y="561046"/>
                      <a:pt x="268148" y="561046"/>
                    </a:cubicBezTo>
                    <a:cubicBezTo>
                      <a:pt x="119536" y="561046"/>
                      <a:pt x="0" y="617459"/>
                      <a:pt x="0" y="523975"/>
                    </a:cubicBezTo>
                    <a:cubicBezTo>
                      <a:pt x="0" y="482069"/>
                      <a:pt x="24230" y="443386"/>
                      <a:pt x="66229" y="412762"/>
                    </a:cubicBezTo>
                    <a:close/>
                    <a:moveTo>
                      <a:pt x="290631" y="193570"/>
                    </a:moveTo>
                    <a:cubicBezTo>
                      <a:pt x="277710" y="193570"/>
                      <a:pt x="268019" y="203247"/>
                      <a:pt x="268019" y="214536"/>
                    </a:cubicBezTo>
                    <a:cubicBezTo>
                      <a:pt x="268019" y="227438"/>
                      <a:pt x="277710" y="237115"/>
                      <a:pt x="290631" y="237115"/>
                    </a:cubicBezTo>
                    <a:cubicBezTo>
                      <a:pt x="301938" y="237115"/>
                      <a:pt x="311629" y="227438"/>
                      <a:pt x="311629" y="214536"/>
                    </a:cubicBezTo>
                    <a:cubicBezTo>
                      <a:pt x="311629" y="203247"/>
                      <a:pt x="301938" y="193570"/>
                      <a:pt x="290631" y="193570"/>
                    </a:cubicBezTo>
                    <a:close/>
                    <a:moveTo>
                      <a:pt x="268019" y="150025"/>
                    </a:moveTo>
                    <a:cubicBezTo>
                      <a:pt x="316474" y="150025"/>
                      <a:pt x="355239" y="188732"/>
                      <a:pt x="355239" y="237115"/>
                    </a:cubicBezTo>
                    <a:cubicBezTo>
                      <a:pt x="355239" y="283885"/>
                      <a:pt x="316474" y="322592"/>
                      <a:pt x="268019" y="322592"/>
                    </a:cubicBezTo>
                    <a:cubicBezTo>
                      <a:pt x="221178" y="322592"/>
                      <a:pt x="182413" y="283885"/>
                      <a:pt x="182413" y="237115"/>
                    </a:cubicBezTo>
                    <a:cubicBezTo>
                      <a:pt x="182413" y="188732"/>
                      <a:pt x="221178" y="150025"/>
                      <a:pt x="268019" y="150025"/>
                    </a:cubicBezTo>
                    <a:close/>
                    <a:moveTo>
                      <a:pt x="268149" y="117686"/>
                    </a:moveTo>
                    <a:cubicBezTo>
                      <a:pt x="203557" y="117686"/>
                      <a:pt x="150269" y="170887"/>
                      <a:pt x="150269" y="236985"/>
                    </a:cubicBezTo>
                    <a:cubicBezTo>
                      <a:pt x="150269" y="301470"/>
                      <a:pt x="203557" y="354671"/>
                      <a:pt x="268149" y="354671"/>
                    </a:cubicBezTo>
                    <a:cubicBezTo>
                      <a:pt x="334356" y="354671"/>
                      <a:pt x="387644" y="301470"/>
                      <a:pt x="387644" y="236985"/>
                    </a:cubicBezTo>
                    <a:cubicBezTo>
                      <a:pt x="387644" y="170887"/>
                      <a:pt x="334356" y="117686"/>
                      <a:pt x="268149" y="117686"/>
                    </a:cubicBezTo>
                    <a:close/>
                    <a:moveTo>
                      <a:pt x="268149" y="0"/>
                    </a:moveTo>
                    <a:cubicBezTo>
                      <a:pt x="398948" y="0"/>
                      <a:pt x="505524" y="106401"/>
                      <a:pt x="505524" y="236985"/>
                    </a:cubicBezTo>
                    <a:cubicBezTo>
                      <a:pt x="505524" y="367568"/>
                      <a:pt x="398948" y="472357"/>
                      <a:pt x="268149" y="472357"/>
                    </a:cubicBezTo>
                    <a:cubicBezTo>
                      <a:pt x="137351" y="472357"/>
                      <a:pt x="32389" y="367568"/>
                      <a:pt x="32389" y="236985"/>
                    </a:cubicBezTo>
                    <a:cubicBezTo>
                      <a:pt x="32389" y="106401"/>
                      <a:pt x="137351" y="0"/>
                      <a:pt x="268149" y="0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</p:sp>
        </p:grpSp>
        <p:sp>
          <p:nvSpPr>
            <p:cNvPr id="50" name="Rectangle 49"/>
            <p:cNvSpPr/>
            <p:nvPr/>
          </p:nvSpPr>
          <p:spPr>
            <a:xfrm>
              <a:off x="6490718" y="1123950"/>
              <a:ext cx="537921" cy="499721"/>
            </a:xfrm>
            <a:prstGeom prst="rect">
              <a:avLst/>
            </a:prstGeom>
            <a:solidFill>
              <a:srgbClr val="FFF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B1600"/>
                </a:solidFill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 flipH="1">
            <a:off x="5337136" y="5245346"/>
            <a:ext cx="258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3B1600"/>
                </a:solidFill>
                <a:cs typeface="Times New Roman" panose="02020603050405020304" pitchFamily="18" charset="0"/>
              </a:rPr>
              <a:t>rì rà rì rà</a:t>
            </a:r>
            <a:endParaRPr lang="en-US" sz="3600" dirty="0">
              <a:solidFill>
                <a:srgbClr val="3B16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54" name="Group 53"/>
          <p:cNvGrpSpPr/>
          <p:nvPr/>
        </p:nvGrpSpPr>
        <p:grpSpPr>
          <a:xfrm rot="21087892">
            <a:off x="8284727" y="4628125"/>
            <a:ext cx="2904936" cy="1880774"/>
            <a:chOff x="5523722" y="703567"/>
            <a:chExt cx="2377883" cy="1840208"/>
          </a:xfrm>
        </p:grpSpPr>
        <p:grpSp>
          <p:nvGrpSpPr>
            <p:cNvPr id="55" name="组合 16">
              <a:extLst>
                <a:ext uri="{FF2B5EF4-FFF2-40B4-BE49-F238E27FC236}">
                  <a16:creationId xmlns:a16="http://schemas.microsoft.com/office/drawing/2014/main" xmlns="" id="{E9CB6495-F3F8-D944-8849-C3B18769E659}"/>
                </a:ext>
              </a:extLst>
            </p:cNvPr>
            <p:cNvGrpSpPr/>
            <p:nvPr/>
          </p:nvGrpSpPr>
          <p:grpSpPr>
            <a:xfrm>
              <a:off x="5523722" y="703567"/>
              <a:ext cx="2377883" cy="1840208"/>
              <a:chOff x="4893275" y="3317776"/>
              <a:chExt cx="2377883" cy="1840208"/>
            </a:xfrm>
          </p:grpSpPr>
          <p:sp>
            <p:nvSpPr>
              <p:cNvPr id="57" name="Freeform 24">
                <a:extLst>
                  <a:ext uri="{FF2B5EF4-FFF2-40B4-BE49-F238E27FC236}">
                    <a16:creationId xmlns:a16="http://schemas.microsoft.com/office/drawing/2014/main" xmlns="" id="{6C3F3449-04D9-B940-AE7E-2B1AE72688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873310">
                <a:off x="4893275" y="3317776"/>
                <a:ext cx="2377883" cy="1840208"/>
              </a:xfrm>
              <a:custGeom>
                <a:avLst/>
                <a:gdLst>
                  <a:gd name="T0" fmla="*/ 323 w 350"/>
                  <a:gd name="T1" fmla="*/ 206 h 270"/>
                  <a:gd name="T2" fmla="*/ 270 w 350"/>
                  <a:gd name="T3" fmla="*/ 245 h 270"/>
                  <a:gd name="T4" fmla="*/ 204 w 350"/>
                  <a:gd name="T5" fmla="*/ 248 h 270"/>
                  <a:gd name="T6" fmla="*/ 131 w 350"/>
                  <a:gd name="T7" fmla="*/ 259 h 270"/>
                  <a:gd name="T8" fmla="*/ 52 w 350"/>
                  <a:gd name="T9" fmla="*/ 223 h 270"/>
                  <a:gd name="T10" fmla="*/ 6 w 350"/>
                  <a:gd name="T11" fmla="*/ 134 h 270"/>
                  <a:gd name="T12" fmla="*/ 52 w 350"/>
                  <a:gd name="T13" fmla="*/ 97 h 270"/>
                  <a:gd name="T14" fmla="*/ 101 w 350"/>
                  <a:gd name="T15" fmla="*/ 47 h 270"/>
                  <a:gd name="T16" fmla="*/ 173 w 350"/>
                  <a:gd name="T17" fmla="*/ 11 h 270"/>
                  <a:gd name="T18" fmla="*/ 256 w 350"/>
                  <a:gd name="T19" fmla="*/ 28 h 270"/>
                  <a:gd name="T20" fmla="*/ 289 w 350"/>
                  <a:gd name="T21" fmla="*/ 58 h 270"/>
                  <a:gd name="T22" fmla="*/ 337 w 350"/>
                  <a:gd name="T23" fmla="*/ 119 h 270"/>
                  <a:gd name="T24" fmla="*/ 337 w 350"/>
                  <a:gd name="T25" fmla="*/ 155 h 270"/>
                  <a:gd name="T26" fmla="*/ 337 w 350"/>
                  <a:gd name="T27" fmla="*/ 132 h 270"/>
                  <a:gd name="T28" fmla="*/ 333 w 350"/>
                  <a:gd name="T29" fmla="*/ 114 h 270"/>
                  <a:gd name="T30" fmla="*/ 304 w 350"/>
                  <a:gd name="T31" fmla="*/ 69 h 270"/>
                  <a:gd name="T32" fmla="*/ 280 w 350"/>
                  <a:gd name="T33" fmla="*/ 74 h 270"/>
                  <a:gd name="T34" fmla="*/ 256 w 350"/>
                  <a:gd name="T35" fmla="*/ 36 h 270"/>
                  <a:gd name="T36" fmla="*/ 225 w 350"/>
                  <a:gd name="T37" fmla="*/ 55 h 270"/>
                  <a:gd name="T38" fmla="*/ 208 w 350"/>
                  <a:gd name="T39" fmla="*/ 17 h 270"/>
                  <a:gd name="T40" fmla="*/ 148 w 350"/>
                  <a:gd name="T41" fmla="*/ 36 h 270"/>
                  <a:gd name="T42" fmla="*/ 128 w 350"/>
                  <a:gd name="T43" fmla="*/ 38 h 270"/>
                  <a:gd name="T44" fmla="*/ 103 w 350"/>
                  <a:gd name="T45" fmla="*/ 63 h 270"/>
                  <a:gd name="T46" fmla="*/ 56 w 350"/>
                  <a:gd name="T47" fmla="*/ 89 h 270"/>
                  <a:gd name="T48" fmla="*/ 56 w 350"/>
                  <a:gd name="T49" fmla="*/ 104 h 270"/>
                  <a:gd name="T50" fmla="*/ 53 w 350"/>
                  <a:gd name="T51" fmla="*/ 124 h 270"/>
                  <a:gd name="T52" fmla="*/ 39 w 350"/>
                  <a:gd name="T53" fmla="*/ 126 h 270"/>
                  <a:gd name="T54" fmla="*/ 43 w 350"/>
                  <a:gd name="T55" fmla="*/ 177 h 270"/>
                  <a:gd name="T56" fmla="*/ 28 w 350"/>
                  <a:gd name="T57" fmla="*/ 198 h 270"/>
                  <a:gd name="T58" fmla="*/ 69 w 350"/>
                  <a:gd name="T59" fmla="*/ 208 h 270"/>
                  <a:gd name="T60" fmla="*/ 95 w 350"/>
                  <a:gd name="T61" fmla="*/ 243 h 270"/>
                  <a:gd name="T62" fmla="*/ 108 w 350"/>
                  <a:gd name="T63" fmla="*/ 243 h 270"/>
                  <a:gd name="T64" fmla="*/ 140 w 350"/>
                  <a:gd name="T65" fmla="*/ 232 h 270"/>
                  <a:gd name="T66" fmla="*/ 155 w 350"/>
                  <a:gd name="T67" fmla="*/ 252 h 270"/>
                  <a:gd name="T68" fmla="*/ 200 w 350"/>
                  <a:gd name="T69" fmla="*/ 228 h 270"/>
                  <a:gd name="T70" fmla="*/ 227 w 350"/>
                  <a:gd name="T71" fmla="*/ 230 h 270"/>
                  <a:gd name="T72" fmla="*/ 238 w 350"/>
                  <a:gd name="T73" fmla="*/ 226 h 270"/>
                  <a:gd name="T74" fmla="*/ 298 w 350"/>
                  <a:gd name="T75" fmla="*/ 207 h 270"/>
                  <a:gd name="T76" fmla="*/ 297 w 350"/>
                  <a:gd name="T77" fmla="*/ 188 h 270"/>
                  <a:gd name="T78" fmla="*/ 330 w 350"/>
                  <a:gd name="T79" fmla="*/ 162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0" h="270">
                    <a:moveTo>
                      <a:pt x="337" y="155"/>
                    </a:moveTo>
                    <a:cubicBezTo>
                      <a:pt x="350" y="170"/>
                      <a:pt x="343" y="203"/>
                      <a:pt x="323" y="206"/>
                    </a:cubicBezTo>
                    <a:cubicBezTo>
                      <a:pt x="318" y="207"/>
                      <a:pt x="312" y="206"/>
                      <a:pt x="306" y="206"/>
                    </a:cubicBezTo>
                    <a:cubicBezTo>
                      <a:pt x="301" y="223"/>
                      <a:pt x="289" y="243"/>
                      <a:pt x="270" y="245"/>
                    </a:cubicBezTo>
                    <a:cubicBezTo>
                      <a:pt x="257" y="247"/>
                      <a:pt x="245" y="242"/>
                      <a:pt x="234" y="235"/>
                    </a:cubicBezTo>
                    <a:cubicBezTo>
                      <a:pt x="227" y="242"/>
                      <a:pt x="218" y="251"/>
                      <a:pt x="204" y="248"/>
                    </a:cubicBezTo>
                    <a:cubicBezTo>
                      <a:pt x="195" y="263"/>
                      <a:pt x="150" y="270"/>
                      <a:pt x="141" y="250"/>
                    </a:cubicBezTo>
                    <a:cubicBezTo>
                      <a:pt x="137" y="252"/>
                      <a:pt x="136" y="256"/>
                      <a:pt x="131" y="259"/>
                    </a:cubicBezTo>
                    <a:cubicBezTo>
                      <a:pt x="121" y="263"/>
                      <a:pt x="107" y="258"/>
                      <a:pt x="102" y="252"/>
                    </a:cubicBezTo>
                    <a:cubicBezTo>
                      <a:pt x="79" y="260"/>
                      <a:pt x="48" y="251"/>
                      <a:pt x="52" y="223"/>
                    </a:cubicBezTo>
                    <a:cubicBezTo>
                      <a:pt x="34" y="222"/>
                      <a:pt x="9" y="207"/>
                      <a:pt x="25" y="187"/>
                    </a:cubicBezTo>
                    <a:cubicBezTo>
                      <a:pt x="9" y="179"/>
                      <a:pt x="0" y="159"/>
                      <a:pt x="6" y="134"/>
                    </a:cubicBezTo>
                    <a:cubicBezTo>
                      <a:pt x="9" y="122"/>
                      <a:pt x="20" y="114"/>
                      <a:pt x="37" y="117"/>
                    </a:cubicBezTo>
                    <a:cubicBezTo>
                      <a:pt x="39" y="108"/>
                      <a:pt x="45" y="101"/>
                      <a:pt x="52" y="97"/>
                    </a:cubicBezTo>
                    <a:cubicBezTo>
                      <a:pt x="39" y="79"/>
                      <a:pt x="55" y="41"/>
                      <a:pt x="75" y="35"/>
                    </a:cubicBezTo>
                    <a:cubicBezTo>
                      <a:pt x="88" y="31"/>
                      <a:pt x="95" y="40"/>
                      <a:pt x="101" y="47"/>
                    </a:cubicBezTo>
                    <a:cubicBezTo>
                      <a:pt x="107" y="38"/>
                      <a:pt x="134" y="17"/>
                      <a:pt x="139" y="38"/>
                    </a:cubicBezTo>
                    <a:cubicBezTo>
                      <a:pt x="145" y="27"/>
                      <a:pt x="160" y="17"/>
                      <a:pt x="173" y="11"/>
                    </a:cubicBezTo>
                    <a:cubicBezTo>
                      <a:pt x="198" y="0"/>
                      <a:pt x="226" y="8"/>
                      <a:pt x="229" y="38"/>
                    </a:cubicBezTo>
                    <a:cubicBezTo>
                      <a:pt x="237" y="32"/>
                      <a:pt x="245" y="27"/>
                      <a:pt x="256" y="28"/>
                    </a:cubicBezTo>
                    <a:cubicBezTo>
                      <a:pt x="272" y="28"/>
                      <a:pt x="282" y="42"/>
                      <a:pt x="289" y="51"/>
                    </a:cubicBezTo>
                    <a:cubicBezTo>
                      <a:pt x="289" y="53"/>
                      <a:pt x="289" y="56"/>
                      <a:pt x="289" y="58"/>
                    </a:cubicBezTo>
                    <a:cubicBezTo>
                      <a:pt x="303" y="58"/>
                      <a:pt x="316" y="66"/>
                      <a:pt x="326" y="77"/>
                    </a:cubicBezTo>
                    <a:cubicBezTo>
                      <a:pt x="335" y="89"/>
                      <a:pt x="345" y="104"/>
                      <a:pt x="337" y="119"/>
                    </a:cubicBezTo>
                    <a:cubicBezTo>
                      <a:pt x="338" y="124"/>
                      <a:pt x="342" y="124"/>
                      <a:pt x="344" y="128"/>
                    </a:cubicBezTo>
                    <a:cubicBezTo>
                      <a:pt x="349" y="137"/>
                      <a:pt x="343" y="149"/>
                      <a:pt x="337" y="155"/>
                    </a:cubicBezTo>
                    <a:close/>
                    <a:moveTo>
                      <a:pt x="326" y="151"/>
                    </a:moveTo>
                    <a:cubicBezTo>
                      <a:pt x="334" y="151"/>
                      <a:pt x="343" y="141"/>
                      <a:pt x="337" y="132"/>
                    </a:cubicBezTo>
                    <a:cubicBezTo>
                      <a:pt x="334" y="128"/>
                      <a:pt x="325" y="128"/>
                      <a:pt x="324" y="124"/>
                    </a:cubicBezTo>
                    <a:cubicBezTo>
                      <a:pt x="324" y="120"/>
                      <a:pt x="332" y="117"/>
                      <a:pt x="333" y="114"/>
                    </a:cubicBezTo>
                    <a:cubicBezTo>
                      <a:pt x="337" y="106"/>
                      <a:pt x="329" y="95"/>
                      <a:pt x="323" y="88"/>
                    </a:cubicBezTo>
                    <a:cubicBezTo>
                      <a:pt x="317" y="79"/>
                      <a:pt x="311" y="72"/>
                      <a:pt x="304" y="69"/>
                    </a:cubicBezTo>
                    <a:cubicBezTo>
                      <a:pt x="301" y="68"/>
                      <a:pt x="294" y="66"/>
                      <a:pt x="290" y="67"/>
                    </a:cubicBezTo>
                    <a:cubicBezTo>
                      <a:pt x="285" y="68"/>
                      <a:pt x="285" y="73"/>
                      <a:pt x="280" y="74"/>
                    </a:cubicBezTo>
                    <a:cubicBezTo>
                      <a:pt x="273" y="69"/>
                      <a:pt x="282" y="64"/>
                      <a:pt x="282" y="57"/>
                    </a:cubicBezTo>
                    <a:cubicBezTo>
                      <a:pt x="282" y="49"/>
                      <a:pt x="267" y="37"/>
                      <a:pt x="256" y="36"/>
                    </a:cubicBezTo>
                    <a:cubicBezTo>
                      <a:pt x="245" y="35"/>
                      <a:pt x="237" y="40"/>
                      <a:pt x="231" y="46"/>
                    </a:cubicBezTo>
                    <a:cubicBezTo>
                      <a:pt x="230" y="50"/>
                      <a:pt x="229" y="56"/>
                      <a:pt x="225" y="55"/>
                    </a:cubicBezTo>
                    <a:cubicBezTo>
                      <a:pt x="219" y="54"/>
                      <a:pt x="223" y="45"/>
                      <a:pt x="223" y="43"/>
                    </a:cubicBezTo>
                    <a:cubicBezTo>
                      <a:pt x="224" y="31"/>
                      <a:pt x="215" y="20"/>
                      <a:pt x="208" y="17"/>
                    </a:cubicBezTo>
                    <a:cubicBezTo>
                      <a:pt x="204" y="14"/>
                      <a:pt x="197" y="14"/>
                      <a:pt x="190" y="14"/>
                    </a:cubicBezTo>
                    <a:cubicBezTo>
                      <a:pt x="176" y="15"/>
                      <a:pt x="152" y="31"/>
                      <a:pt x="148" y="36"/>
                    </a:cubicBezTo>
                    <a:cubicBezTo>
                      <a:pt x="143" y="41"/>
                      <a:pt x="146" y="50"/>
                      <a:pt x="140" y="55"/>
                    </a:cubicBezTo>
                    <a:cubicBezTo>
                      <a:pt x="133" y="51"/>
                      <a:pt x="136" y="39"/>
                      <a:pt x="128" y="38"/>
                    </a:cubicBezTo>
                    <a:cubicBezTo>
                      <a:pt x="122" y="36"/>
                      <a:pt x="109" y="45"/>
                      <a:pt x="108" y="49"/>
                    </a:cubicBezTo>
                    <a:cubicBezTo>
                      <a:pt x="106" y="54"/>
                      <a:pt x="110" y="61"/>
                      <a:pt x="103" y="63"/>
                    </a:cubicBezTo>
                    <a:cubicBezTo>
                      <a:pt x="94" y="55"/>
                      <a:pt x="94" y="43"/>
                      <a:pt x="82" y="42"/>
                    </a:cubicBezTo>
                    <a:cubicBezTo>
                      <a:pt x="62" y="40"/>
                      <a:pt x="48" y="73"/>
                      <a:pt x="56" y="89"/>
                    </a:cubicBezTo>
                    <a:cubicBezTo>
                      <a:pt x="60" y="96"/>
                      <a:pt x="69" y="98"/>
                      <a:pt x="68" y="104"/>
                    </a:cubicBezTo>
                    <a:cubicBezTo>
                      <a:pt x="68" y="112"/>
                      <a:pt x="59" y="106"/>
                      <a:pt x="56" y="104"/>
                    </a:cubicBezTo>
                    <a:cubicBezTo>
                      <a:pt x="51" y="109"/>
                      <a:pt x="43" y="109"/>
                      <a:pt x="45" y="117"/>
                    </a:cubicBezTo>
                    <a:cubicBezTo>
                      <a:pt x="46" y="120"/>
                      <a:pt x="51" y="120"/>
                      <a:pt x="53" y="124"/>
                    </a:cubicBezTo>
                    <a:cubicBezTo>
                      <a:pt x="54" y="127"/>
                      <a:pt x="54" y="131"/>
                      <a:pt x="51" y="132"/>
                    </a:cubicBezTo>
                    <a:cubicBezTo>
                      <a:pt x="46" y="133"/>
                      <a:pt x="42" y="127"/>
                      <a:pt x="39" y="126"/>
                    </a:cubicBezTo>
                    <a:cubicBezTo>
                      <a:pt x="30" y="122"/>
                      <a:pt x="23" y="126"/>
                      <a:pt x="16" y="129"/>
                    </a:cubicBezTo>
                    <a:cubicBezTo>
                      <a:pt x="3" y="149"/>
                      <a:pt x="15" y="185"/>
                      <a:pt x="43" y="177"/>
                    </a:cubicBezTo>
                    <a:cubicBezTo>
                      <a:pt x="45" y="179"/>
                      <a:pt x="46" y="181"/>
                      <a:pt x="45" y="185"/>
                    </a:cubicBezTo>
                    <a:cubicBezTo>
                      <a:pt x="40" y="190"/>
                      <a:pt x="27" y="189"/>
                      <a:pt x="28" y="198"/>
                    </a:cubicBezTo>
                    <a:cubicBezTo>
                      <a:pt x="28" y="205"/>
                      <a:pt x="46" y="216"/>
                      <a:pt x="57" y="213"/>
                    </a:cubicBezTo>
                    <a:cubicBezTo>
                      <a:pt x="62" y="212"/>
                      <a:pt x="63" y="204"/>
                      <a:pt x="69" y="208"/>
                    </a:cubicBezTo>
                    <a:cubicBezTo>
                      <a:pt x="72" y="221"/>
                      <a:pt x="55" y="228"/>
                      <a:pt x="65" y="238"/>
                    </a:cubicBezTo>
                    <a:cubicBezTo>
                      <a:pt x="70" y="243"/>
                      <a:pt x="86" y="248"/>
                      <a:pt x="95" y="243"/>
                    </a:cubicBezTo>
                    <a:cubicBezTo>
                      <a:pt x="99" y="240"/>
                      <a:pt x="101" y="235"/>
                      <a:pt x="105" y="236"/>
                    </a:cubicBezTo>
                    <a:cubicBezTo>
                      <a:pt x="108" y="237"/>
                      <a:pt x="107" y="240"/>
                      <a:pt x="108" y="243"/>
                    </a:cubicBezTo>
                    <a:cubicBezTo>
                      <a:pt x="111" y="251"/>
                      <a:pt x="129" y="253"/>
                      <a:pt x="134" y="245"/>
                    </a:cubicBezTo>
                    <a:cubicBezTo>
                      <a:pt x="131" y="242"/>
                      <a:pt x="132" y="230"/>
                      <a:pt x="140" y="232"/>
                    </a:cubicBezTo>
                    <a:cubicBezTo>
                      <a:pt x="142" y="233"/>
                      <a:pt x="142" y="237"/>
                      <a:pt x="143" y="239"/>
                    </a:cubicBezTo>
                    <a:cubicBezTo>
                      <a:pt x="144" y="241"/>
                      <a:pt x="154" y="251"/>
                      <a:pt x="155" y="252"/>
                    </a:cubicBezTo>
                    <a:cubicBezTo>
                      <a:pt x="165" y="257"/>
                      <a:pt x="196" y="251"/>
                      <a:pt x="197" y="245"/>
                    </a:cubicBezTo>
                    <a:cubicBezTo>
                      <a:pt x="198" y="239"/>
                      <a:pt x="187" y="230"/>
                      <a:pt x="200" y="228"/>
                    </a:cubicBezTo>
                    <a:cubicBezTo>
                      <a:pt x="204" y="232"/>
                      <a:pt x="204" y="238"/>
                      <a:pt x="211" y="239"/>
                    </a:cubicBezTo>
                    <a:cubicBezTo>
                      <a:pt x="217" y="241"/>
                      <a:pt x="226" y="235"/>
                      <a:pt x="227" y="230"/>
                    </a:cubicBezTo>
                    <a:cubicBezTo>
                      <a:pt x="228" y="223"/>
                      <a:pt x="220" y="214"/>
                      <a:pt x="232" y="213"/>
                    </a:cubicBezTo>
                    <a:cubicBezTo>
                      <a:pt x="237" y="217"/>
                      <a:pt x="235" y="222"/>
                      <a:pt x="238" y="226"/>
                    </a:cubicBezTo>
                    <a:cubicBezTo>
                      <a:pt x="244" y="234"/>
                      <a:pt x="262" y="238"/>
                      <a:pt x="273" y="236"/>
                    </a:cubicBezTo>
                    <a:cubicBezTo>
                      <a:pt x="286" y="234"/>
                      <a:pt x="298" y="217"/>
                      <a:pt x="298" y="207"/>
                    </a:cubicBezTo>
                    <a:cubicBezTo>
                      <a:pt x="297" y="202"/>
                      <a:pt x="292" y="199"/>
                      <a:pt x="290" y="194"/>
                    </a:cubicBezTo>
                    <a:cubicBezTo>
                      <a:pt x="291" y="190"/>
                      <a:pt x="294" y="188"/>
                      <a:pt x="297" y="188"/>
                    </a:cubicBezTo>
                    <a:cubicBezTo>
                      <a:pt x="300" y="188"/>
                      <a:pt x="303" y="195"/>
                      <a:pt x="305" y="196"/>
                    </a:cubicBezTo>
                    <a:cubicBezTo>
                      <a:pt x="328" y="208"/>
                      <a:pt x="347" y="180"/>
                      <a:pt x="330" y="162"/>
                    </a:cubicBezTo>
                    <a:cubicBezTo>
                      <a:pt x="323" y="162"/>
                      <a:pt x="320" y="155"/>
                      <a:pt x="326" y="151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solidFill>
                    <a:srgbClr val="3B1600"/>
                  </a:solidFill>
                  <a:ea typeface="印品黑体" panose="00000500000000000000" pitchFamily="2" charset="-122"/>
                </a:endParaRPr>
              </a:p>
            </p:txBody>
          </p:sp>
          <p:sp>
            <p:nvSpPr>
              <p:cNvPr id="58" name="webcam-tool-black-circular-shape_40070">
                <a:extLst>
                  <a:ext uri="{FF2B5EF4-FFF2-40B4-BE49-F238E27FC236}">
                    <a16:creationId xmlns:a16="http://schemas.microsoft.com/office/drawing/2014/main" xmlns="" id="{D2510744-5799-3F4B-A401-959C2FDCA77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860271" y="3733145"/>
                <a:ext cx="456253" cy="490186"/>
              </a:xfrm>
              <a:custGeom>
                <a:avLst/>
                <a:gdLst>
                  <a:gd name="connsiteX0" fmla="*/ 66229 w 537912"/>
                  <a:gd name="connsiteY0" fmla="*/ 412762 h 577917"/>
                  <a:gd name="connsiteX1" fmla="*/ 268148 w 537912"/>
                  <a:gd name="connsiteY1" fmla="*/ 504634 h 577917"/>
                  <a:gd name="connsiteX2" fmla="*/ 471683 w 537912"/>
                  <a:gd name="connsiteY2" fmla="*/ 412762 h 577917"/>
                  <a:gd name="connsiteX3" fmla="*/ 537912 w 537912"/>
                  <a:gd name="connsiteY3" fmla="*/ 523975 h 577917"/>
                  <a:gd name="connsiteX4" fmla="*/ 268148 w 537912"/>
                  <a:gd name="connsiteY4" fmla="*/ 561046 h 577917"/>
                  <a:gd name="connsiteX5" fmla="*/ 0 w 537912"/>
                  <a:gd name="connsiteY5" fmla="*/ 523975 h 577917"/>
                  <a:gd name="connsiteX6" fmla="*/ 66229 w 537912"/>
                  <a:gd name="connsiteY6" fmla="*/ 412762 h 577917"/>
                  <a:gd name="connsiteX7" fmla="*/ 290631 w 537912"/>
                  <a:gd name="connsiteY7" fmla="*/ 193570 h 577917"/>
                  <a:gd name="connsiteX8" fmla="*/ 268019 w 537912"/>
                  <a:gd name="connsiteY8" fmla="*/ 214536 h 577917"/>
                  <a:gd name="connsiteX9" fmla="*/ 290631 w 537912"/>
                  <a:gd name="connsiteY9" fmla="*/ 237115 h 577917"/>
                  <a:gd name="connsiteX10" fmla="*/ 311629 w 537912"/>
                  <a:gd name="connsiteY10" fmla="*/ 214536 h 577917"/>
                  <a:gd name="connsiteX11" fmla="*/ 290631 w 537912"/>
                  <a:gd name="connsiteY11" fmla="*/ 193570 h 577917"/>
                  <a:gd name="connsiteX12" fmla="*/ 268019 w 537912"/>
                  <a:gd name="connsiteY12" fmla="*/ 150025 h 577917"/>
                  <a:gd name="connsiteX13" fmla="*/ 355239 w 537912"/>
                  <a:gd name="connsiteY13" fmla="*/ 237115 h 577917"/>
                  <a:gd name="connsiteX14" fmla="*/ 268019 w 537912"/>
                  <a:gd name="connsiteY14" fmla="*/ 322592 h 577917"/>
                  <a:gd name="connsiteX15" fmla="*/ 182413 w 537912"/>
                  <a:gd name="connsiteY15" fmla="*/ 237115 h 577917"/>
                  <a:gd name="connsiteX16" fmla="*/ 268019 w 537912"/>
                  <a:gd name="connsiteY16" fmla="*/ 150025 h 577917"/>
                  <a:gd name="connsiteX17" fmla="*/ 268149 w 537912"/>
                  <a:gd name="connsiteY17" fmla="*/ 117686 h 577917"/>
                  <a:gd name="connsiteX18" fmla="*/ 150269 w 537912"/>
                  <a:gd name="connsiteY18" fmla="*/ 236985 h 577917"/>
                  <a:gd name="connsiteX19" fmla="*/ 268149 w 537912"/>
                  <a:gd name="connsiteY19" fmla="*/ 354671 h 577917"/>
                  <a:gd name="connsiteX20" fmla="*/ 387644 w 537912"/>
                  <a:gd name="connsiteY20" fmla="*/ 236985 h 577917"/>
                  <a:gd name="connsiteX21" fmla="*/ 268149 w 537912"/>
                  <a:gd name="connsiteY21" fmla="*/ 117686 h 577917"/>
                  <a:gd name="connsiteX22" fmla="*/ 268149 w 537912"/>
                  <a:gd name="connsiteY22" fmla="*/ 0 h 577917"/>
                  <a:gd name="connsiteX23" fmla="*/ 505524 w 537912"/>
                  <a:gd name="connsiteY23" fmla="*/ 236985 h 577917"/>
                  <a:gd name="connsiteX24" fmla="*/ 268149 w 537912"/>
                  <a:gd name="connsiteY24" fmla="*/ 472357 h 577917"/>
                  <a:gd name="connsiteX25" fmla="*/ 32389 w 537912"/>
                  <a:gd name="connsiteY25" fmla="*/ 236985 h 577917"/>
                  <a:gd name="connsiteX26" fmla="*/ 268149 w 537912"/>
                  <a:gd name="connsiteY26" fmla="*/ 0 h 577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7912" h="577917">
                    <a:moveTo>
                      <a:pt x="66229" y="412762"/>
                    </a:moveTo>
                    <a:cubicBezTo>
                      <a:pt x="114690" y="469175"/>
                      <a:pt x="187381" y="504634"/>
                      <a:pt x="268148" y="504634"/>
                    </a:cubicBezTo>
                    <a:cubicBezTo>
                      <a:pt x="348916" y="504634"/>
                      <a:pt x="421607" y="469175"/>
                      <a:pt x="471683" y="412762"/>
                    </a:cubicBezTo>
                    <a:cubicBezTo>
                      <a:pt x="512067" y="443386"/>
                      <a:pt x="537912" y="482069"/>
                      <a:pt x="537912" y="523975"/>
                    </a:cubicBezTo>
                    <a:cubicBezTo>
                      <a:pt x="537912" y="617459"/>
                      <a:pt x="416761" y="561046"/>
                      <a:pt x="268148" y="561046"/>
                    </a:cubicBezTo>
                    <a:cubicBezTo>
                      <a:pt x="119536" y="561046"/>
                      <a:pt x="0" y="617459"/>
                      <a:pt x="0" y="523975"/>
                    </a:cubicBezTo>
                    <a:cubicBezTo>
                      <a:pt x="0" y="482069"/>
                      <a:pt x="24230" y="443386"/>
                      <a:pt x="66229" y="412762"/>
                    </a:cubicBezTo>
                    <a:close/>
                    <a:moveTo>
                      <a:pt x="290631" y="193570"/>
                    </a:moveTo>
                    <a:cubicBezTo>
                      <a:pt x="277710" y="193570"/>
                      <a:pt x="268019" y="203247"/>
                      <a:pt x="268019" y="214536"/>
                    </a:cubicBezTo>
                    <a:cubicBezTo>
                      <a:pt x="268019" y="227438"/>
                      <a:pt x="277710" y="237115"/>
                      <a:pt x="290631" y="237115"/>
                    </a:cubicBezTo>
                    <a:cubicBezTo>
                      <a:pt x="301938" y="237115"/>
                      <a:pt x="311629" y="227438"/>
                      <a:pt x="311629" y="214536"/>
                    </a:cubicBezTo>
                    <a:cubicBezTo>
                      <a:pt x="311629" y="203247"/>
                      <a:pt x="301938" y="193570"/>
                      <a:pt x="290631" y="193570"/>
                    </a:cubicBezTo>
                    <a:close/>
                    <a:moveTo>
                      <a:pt x="268019" y="150025"/>
                    </a:moveTo>
                    <a:cubicBezTo>
                      <a:pt x="316474" y="150025"/>
                      <a:pt x="355239" y="188732"/>
                      <a:pt x="355239" y="237115"/>
                    </a:cubicBezTo>
                    <a:cubicBezTo>
                      <a:pt x="355239" y="283885"/>
                      <a:pt x="316474" y="322592"/>
                      <a:pt x="268019" y="322592"/>
                    </a:cubicBezTo>
                    <a:cubicBezTo>
                      <a:pt x="221178" y="322592"/>
                      <a:pt x="182413" y="283885"/>
                      <a:pt x="182413" y="237115"/>
                    </a:cubicBezTo>
                    <a:cubicBezTo>
                      <a:pt x="182413" y="188732"/>
                      <a:pt x="221178" y="150025"/>
                      <a:pt x="268019" y="150025"/>
                    </a:cubicBezTo>
                    <a:close/>
                    <a:moveTo>
                      <a:pt x="268149" y="117686"/>
                    </a:moveTo>
                    <a:cubicBezTo>
                      <a:pt x="203557" y="117686"/>
                      <a:pt x="150269" y="170887"/>
                      <a:pt x="150269" y="236985"/>
                    </a:cubicBezTo>
                    <a:cubicBezTo>
                      <a:pt x="150269" y="301470"/>
                      <a:pt x="203557" y="354671"/>
                      <a:pt x="268149" y="354671"/>
                    </a:cubicBezTo>
                    <a:cubicBezTo>
                      <a:pt x="334356" y="354671"/>
                      <a:pt x="387644" y="301470"/>
                      <a:pt x="387644" y="236985"/>
                    </a:cubicBezTo>
                    <a:cubicBezTo>
                      <a:pt x="387644" y="170887"/>
                      <a:pt x="334356" y="117686"/>
                      <a:pt x="268149" y="117686"/>
                    </a:cubicBezTo>
                    <a:close/>
                    <a:moveTo>
                      <a:pt x="268149" y="0"/>
                    </a:moveTo>
                    <a:cubicBezTo>
                      <a:pt x="398948" y="0"/>
                      <a:pt x="505524" y="106401"/>
                      <a:pt x="505524" y="236985"/>
                    </a:cubicBezTo>
                    <a:cubicBezTo>
                      <a:pt x="505524" y="367568"/>
                      <a:pt x="398948" y="472357"/>
                      <a:pt x="268149" y="472357"/>
                    </a:cubicBezTo>
                    <a:cubicBezTo>
                      <a:pt x="137351" y="472357"/>
                      <a:pt x="32389" y="367568"/>
                      <a:pt x="32389" y="236985"/>
                    </a:cubicBezTo>
                    <a:cubicBezTo>
                      <a:pt x="32389" y="106401"/>
                      <a:pt x="137351" y="0"/>
                      <a:pt x="268149" y="0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</p:sp>
        </p:grpSp>
        <p:sp>
          <p:nvSpPr>
            <p:cNvPr id="56" name="Rectangle 55"/>
            <p:cNvSpPr/>
            <p:nvPr/>
          </p:nvSpPr>
          <p:spPr>
            <a:xfrm>
              <a:off x="6490718" y="1123950"/>
              <a:ext cx="537921" cy="499721"/>
            </a:xfrm>
            <a:prstGeom prst="rect">
              <a:avLst/>
            </a:prstGeom>
            <a:solidFill>
              <a:srgbClr val="FFF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B1600"/>
                </a:solidFill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 flipH="1">
            <a:off x="8879687" y="5280623"/>
            <a:ext cx="1945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3B1600"/>
                </a:solidFill>
                <a:cs typeface="Times New Roman" panose="02020603050405020304" pitchFamily="18" charset="0"/>
              </a:rPr>
              <a:t>ngớ ra</a:t>
            </a:r>
            <a:endParaRPr lang="en-US" sz="3600" dirty="0">
              <a:solidFill>
                <a:srgbClr val="3B16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3638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5" grpId="0"/>
      <p:bldP spid="41" grpId="0"/>
      <p:bldP spid="47" grpId="0"/>
      <p:bldP spid="53" grpId="0"/>
      <p:bldP spid="5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1632</TotalTime>
  <Words>63</Words>
  <Application>Microsoft Office PowerPoint</Application>
  <PresentationFormat>Widescreen</PresentationFormat>
  <Paragraphs>28</Paragraphs>
  <Slides>15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等线</vt:lpstr>
      <vt:lpstr>Calibri</vt:lpstr>
      <vt:lpstr>Times New Roman</vt:lpstr>
      <vt:lpstr>Arial</vt:lpstr>
      <vt:lpstr>Microsoft YaHei</vt:lpstr>
      <vt:lpstr>UTM Avo</vt:lpstr>
      <vt:lpstr>印品黑体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Thảo Vũ</cp:lastModifiedBy>
  <cp:revision>91</cp:revision>
  <dcterms:created xsi:type="dcterms:W3CDTF">2021-11-01T08:16:43Z</dcterms:created>
  <dcterms:modified xsi:type="dcterms:W3CDTF">2022-08-24T05:24:40Z</dcterms:modified>
</cp:coreProperties>
</file>