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16" r:id="rId2"/>
    <p:sldId id="283" r:id="rId3"/>
    <p:sldId id="284" r:id="rId4"/>
    <p:sldId id="287" r:id="rId5"/>
    <p:sldId id="289" r:id="rId6"/>
    <p:sldId id="291" r:id="rId7"/>
    <p:sldId id="292" r:id="rId8"/>
    <p:sldId id="315" r:id="rId9"/>
    <p:sldId id="297" r:id="rId10"/>
    <p:sldId id="296" r:id="rId11"/>
    <p:sldId id="294" r:id="rId12"/>
    <p:sldId id="300" r:id="rId13"/>
    <p:sldId id="301" r:id="rId14"/>
    <p:sldId id="299" r:id="rId15"/>
    <p:sldId id="302" r:id="rId16"/>
    <p:sldId id="303" r:id="rId17"/>
    <p:sldId id="305" r:id="rId18"/>
    <p:sldId id="306" r:id="rId19"/>
    <p:sldId id="307" r:id="rId20"/>
    <p:sldId id="317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等线" panose="020B0604020202020204" charset="-122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707"/>
    <a:srgbClr val="3B1600"/>
    <a:srgbClr val="FFFBF7"/>
    <a:srgbClr val="6F9005"/>
    <a:srgbClr val="FF7200"/>
    <a:srgbClr val="FF8119"/>
    <a:srgbClr val="FFAF6C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8378" autoAdjust="0"/>
  </p:normalViewPr>
  <p:slideViewPr>
    <p:cSldViewPr snapToGrid="0">
      <p:cViewPr varScale="1">
        <p:scale>
          <a:sx n="65" d="100"/>
          <a:sy n="65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E385C-6468-4308-B712-578E089EB4D3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A6F6E-79A8-4497-9615-1FC3F0445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6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4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75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61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428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7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33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8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06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649" r:id="rId8"/>
    <p:sldLayoutId id="2147483650" r:id="rId9"/>
    <p:sldLayoutId id="2147483685" r:id="rId10"/>
    <p:sldLayoutId id="2147483652" r:id="rId11"/>
    <p:sldLayoutId id="2147483651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53" r:id="rId19"/>
    <p:sldLayoutId id="214748370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76189" y="1875530"/>
            <a:ext cx="7670691" cy="2344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iêm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yêm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iêp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6528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603" r="69603" b="1"/>
          <a:stretch/>
        </p:blipFill>
        <p:spPr>
          <a:xfrm>
            <a:off x="1283426" y="1658983"/>
            <a:ext cx="2321923" cy="2521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964" y="467548"/>
            <a:ext cx="7191375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67832"/>
          <a:stretch/>
        </p:blipFill>
        <p:spPr>
          <a:xfrm>
            <a:off x="1180964" y="4133441"/>
            <a:ext cx="2384982" cy="2633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677" t="16351" r="31241" b="3262"/>
          <a:stretch/>
        </p:blipFill>
        <p:spPr>
          <a:xfrm>
            <a:off x="4443004" y="1267008"/>
            <a:ext cx="2756263" cy="2799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303" t="12932" r="1300" b="2855"/>
          <a:stretch/>
        </p:blipFill>
        <p:spPr>
          <a:xfrm>
            <a:off x="8036922" y="1200381"/>
            <a:ext cx="2321923" cy="2933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5590" t="992" r="32242" b="-992"/>
          <a:stretch/>
        </p:blipFill>
        <p:spPr>
          <a:xfrm>
            <a:off x="4589241" y="4180475"/>
            <a:ext cx="2384982" cy="2633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9283" t="-2042" r="-1451" b="2042"/>
          <a:stretch/>
        </p:blipFill>
        <p:spPr>
          <a:xfrm>
            <a:off x="8036922" y="4136488"/>
            <a:ext cx="2384982" cy="263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3490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7603" r="69603" b="1"/>
          <a:stretch/>
        </p:blipFill>
        <p:spPr>
          <a:xfrm>
            <a:off x="1358760" y="919100"/>
            <a:ext cx="2321923" cy="2521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67832"/>
          <a:stretch/>
        </p:blipFill>
        <p:spPr>
          <a:xfrm>
            <a:off x="828898" y="3824435"/>
            <a:ext cx="2384982" cy="2633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2677" t="16351" r="31241" b="3262"/>
          <a:stretch/>
        </p:blipFill>
        <p:spPr>
          <a:xfrm>
            <a:off x="4999604" y="749"/>
            <a:ext cx="2595816" cy="2636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8303" t="12932" r="1300" b="2855"/>
          <a:stretch/>
        </p:blipFill>
        <p:spPr>
          <a:xfrm>
            <a:off x="9438020" y="162709"/>
            <a:ext cx="2287995" cy="2890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5590" t="992" r="32242" b="-992"/>
          <a:stretch/>
        </p:blipFill>
        <p:spPr>
          <a:xfrm>
            <a:off x="5133459" y="3960768"/>
            <a:ext cx="2384982" cy="26336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9283" t="-2042" r="-1451" b="2042"/>
          <a:stretch/>
        </p:blipFill>
        <p:spPr>
          <a:xfrm>
            <a:off x="9118503" y="3771996"/>
            <a:ext cx="2384982" cy="2633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6517" y="3356319"/>
            <a:ext cx="4606152" cy="83135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062690" y="3251211"/>
            <a:ext cx="1155349" cy="45063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62690" y="4187673"/>
            <a:ext cx="1783433" cy="163794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523284" y="2583201"/>
            <a:ext cx="1025000" cy="77311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34115" y="4131980"/>
            <a:ext cx="4276879" cy="169363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3" idx="3"/>
          </p:cNvCxnSpPr>
          <p:nvPr/>
        </p:nvCxnSpPr>
        <p:spPr>
          <a:xfrm flipH="1">
            <a:off x="8702669" y="3012889"/>
            <a:ext cx="2197436" cy="759107"/>
          </a:xfrm>
          <a:prstGeom prst="line">
            <a:avLst/>
          </a:prstGeom>
          <a:ln w="38100">
            <a:solidFill>
              <a:srgbClr val="FF770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034115" y="4131981"/>
            <a:ext cx="1771662" cy="1855864"/>
          </a:xfrm>
          <a:prstGeom prst="line">
            <a:avLst/>
          </a:prstGeom>
          <a:ln w="38100">
            <a:solidFill>
              <a:srgbClr val="FF7707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TẬP ĐỌC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68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 t="40526" r="20710" b="4475"/>
          <a:stretch/>
        </p:blipFill>
        <p:spPr>
          <a:xfrm>
            <a:off x="3598607" y="2466228"/>
            <a:ext cx="5014452" cy="4008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0" t="1040" r="1569" b="66450"/>
          <a:stretch/>
        </p:blipFill>
        <p:spPr>
          <a:xfrm>
            <a:off x="8613059" y="781665"/>
            <a:ext cx="2492477" cy="2492476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 rotWithShape="1">
          <a:blip r:embed="rId3"/>
          <a:srcRect l="54334" t="-34183" r="13966" b="51789"/>
          <a:stretch/>
        </p:blipFill>
        <p:spPr>
          <a:xfrm>
            <a:off x="0" y="-1468280"/>
            <a:ext cx="3943350" cy="42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2982" y="457200"/>
            <a:ext cx="779268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1">
            <a:extLst>
              <a:ext uri="{FF2B5EF4-FFF2-40B4-BE49-F238E27FC236}">
                <a16:creationId xmlns:a16="http://schemas.microsoft.com/office/drawing/2014/main" id="{84BA8CD9-EF1B-EB4D-B66B-47E28EE76AB1}"/>
              </a:ext>
            </a:extLst>
          </p:cNvPr>
          <p:cNvGrpSpPr/>
          <p:nvPr/>
        </p:nvGrpSpPr>
        <p:grpSpPr>
          <a:xfrm>
            <a:off x="55001" y="434301"/>
            <a:ext cx="4396998" cy="6271299"/>
            <a:chOff x="1698173" y="833872"/>
            <a:chExt cx="3625151" cy="4872483"/>
          </a:xfrm>
        </p:grpSpPr>
        <p:pic>
          <p:nvPicPr>
            <p:cNvPr id="25" name="图片 22">
              <a:extLst>
                <a:ext uri="{FF2B5EF4-FFF2-40B4-BE49-F238E27FC236}">
                  <a16:creationId xmlns:a16="http://schemas.microsoft.com/office/drawing/2014/main" id="{2561A38F-E309-F548-B1B5-595DDC438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173" y="833872"/>
              <a:ext cx="3625151" cy="4872483"/>
            </a:xfrm>
            <a:prstGeom prst="rect">
              <a:avLst/>
            </a:prstGeom>
          </p:spPr>
        </p:pic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543658F8-13B4-C94E-A1A5-318B244A3E2B}"/>
                </a:ext>
              </a:extLst>
            </p:cNvPr>
            <p:cNvSpPr/>
            <p:nvPr/>
          </p:nvSpPr>
          <p:spPr>
            <a:xfrm>
              <a:off x="3339207" y="3319125"/>
              <a:ext cx="1831817" cy="12195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altLang="zh-CN" sz="3200" b="1" dirty="0">
                  <a:solidFill>
                    <a:srgbClr val="3B1600"/>
                  </a:solidFill>
                  <a:latin typeface="+mj-lt"/>
                  <a:ea typeface="印品黑体" panose="00000500000000000000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LUYỆN ĐỌC TỪ NGỮ</a:t>
              </a:r>
              <a:endParaRPr lang="zh-CN" altLang="en-US" sz="3200" b="1" dirty="0">
                <a:solidFill>
                  <a:srgbClr val="3B1600"/>
                </a:solidFill>
                <a:latin typeface="+mj-lt"/>
                <a:ea typeface="印品黑体" panose="00000500000000000000" pitchFamily="2" charset="-122"/>
                <a:cs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rot="21087892">
            <a:off x="4599510" y="594810"/>
            <a:ext cx="3506557" cy="1880774"/>
            <a:chOff x="5523722" y="703567"/>
            <a:chExt cx="2377883" cy="1840208"/>
          </a:xfrm>
        </p:grpSpPr>
        <p:grpSp>
          <p:nvGrpSpPr>
            <p:cNvPr id="16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19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27" name="Rectangle 26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flipH="1">
            <a:off x="5287254" y="1282213"/>
            <a:ext cx="23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nằm mơ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 rot="21087892">
            <a:off x="8120465" y="635052"/>
            <a:ext cx="3506557" cy="1880774"/>
            <a:chOff x="5523722" y="703567"/>
            <a:chExt cx="2377883" cy="1840208"/>
          </a:xfrm>
        </p:grpSpPr>
        <p:grpSp>
          <p:nvGrpSpPr>
            <p:cNvPr id="31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34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2" name="Rectangle 31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flipH="1">
            <a:off x="8685202" y="1322455"/>
            <a:ext cx="270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bị quạ cắp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rot="21087892">
            <a:off x="4570904" y="2472243"/>
            <a:ext cx="3506557" cy="1880774"/>
            <a:chOff x="5523722" y="703567"/>
            <a:chExt cx="2377883" cy="1840208"/>
          </a:xfrm>
        </p:grpSpPr>
        <p:grpSp>
          <p:nvGrpSpPr>
            <p:cNvPr id="37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40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8" name="Rectangle 37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 flipH="1">
            <a:off x="4875304" y="3131890"/>
            <a:ext cx="312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chiêm chiếp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 rot="21087892">
            <a:off x="8311874" y="2497780"/>
            <a:ext cx="3506557" cy="1880774"/>
            <a:chOff x="5523722" y="703567"/>
            <a:chExt cx="2377883" cy="1840208"/>
          </a:xfrm>
        </p:grpSpPr>
        <p:grpSp>
          <p:nvGrpSpPr>
            <p:cNvPr id="43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46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44" name="Rectangle 43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 flipH="1">
            <a:off x="8999618" y="3185183"/>
            <a:ext cx="23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khe khẽ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 rot="21087892">
            <a:off x="4675943" y="4387943"/>
            <a:ext cx="3506557" cy="1880774"/>
            <a:chOff x="5523722" y="703567"/>
            <a:chExt cx="2377883" cy="1840208"/>
          </a:xfrm>
        </p:grpSpPr>
        <p:grpSp>
          <p:nvGrpSpPr>
            <p:cNvPr id="49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52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50" name="Rectangle 49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 flipH="1">
            <a:off x="5363687" y="5075346"/>
            <a:ext cx="23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êm quá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 rot="21087892">
            <a:off x="8397229" y="4445148"/>
            <a:ext cx="3506557" cy="1880774"/>
            <a:chOff x="5523722" y="703567"/>
            <a:chExt cx="2377883" cy="1840208"/>
          </a:xfrm>
        </p:grpSpPr>
        <p:grpSp>
          <p:nvGrpSpPr>
            <p:cNvPr id="61" name="组合 16">
              <a:extLst>
                <a:ext uri="{FF2B5EF4-FFF2-40B4-BE49-F238E27FC236}">
                  <a16:creationId xmlns:a16="http://schemas.microsoft.com/office/drawing/2014/main" id="{E9CB6495-F3F8-D944-8849-C3B18769E659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63" name="Freeform 24">
                <a:extLst>
                  <a:ext uri="{FF2B5EF4-FFF2-40B4-BE49-F238E27FC236}">
                    <a16:creationId xmlns:a16="http://schemas.microsoft.com/office/drawing/2014/main" id="{6C3F3449-04D9-B940-AE7E-2B1AE7268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印品黑体" panose="00000500000000000000" pitchFamily="2" charset="-122"/>
                </a:endParaRPr>
              </a:p>
            </p:txBody>
          </p:sp>
          <p:sp>
            <p:nvSpPr>
              <p:cNvPr id="64" name="webcam-tool-black-circular-shape_40070">
                <a:extLst>
                  <a:ext uri="{FF2B5EF4-FFF2-40B4-BE49-F238E27FC236}">
                    <a16:creationId xmlns:a16="http://schemas.microsoft.com/office/drawing/2014/main" id="{D2510744-5799-3F4B-A401-959C2FDCA7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62" name="Rectangle 61"/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 flipH="1">
            <a:off x="9027823" y="5132551"/>
            <a:ext cx="23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ngủ thiếp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63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41" grpId="0"/>
      <p:bldP spid="47" grpId="0"/>
      <p:bldP spid="53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 t="40526" r="20710" b="4475"/>
          <a:stretch/>
        </p:blipFill>
        <p:spPr>
          <a:xfrm>
            <a:off x="4093907" y="3827711"/>
            <a:ext cx="3773743" cy="3016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337" y="1317144"/>
            <a:ext cx="11576828" cy="2417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0" t="1040" r="1569" b="66450"/>
          <a:stretch/>
        </p:blipFill>
        <p:spPr>
          <a:xfrm>
            <a:off x="9810750" y="781665"/>
            <a:ext cx="2381250" cy="2381249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60094" y="1932749"/>
            <a:ext cx="410211" cy="34250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Cloud 8"/>
          <p:cNvSpPr/>
          <p:nvPr/>
        </p:nvSpPr>
        <p:spPr>
          <a:xfrm>
            <a:off x="790956" y="257008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2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694112" y="2516943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3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816102" y="3227065"/>
            <a:ext cx="254509" cy="20193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4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4203700" y="3162914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5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931025" y="314127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6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9048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423" y="1337730"/>
            <a:ext cx="11324059" cy="38311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48744" y="4038601"/>
            <a:ext cx="624114" cy="624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30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TẬP VIẾT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43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2" t="36227" r="15954" b="36160"/>
          <a:stretch/>
        </p:blipFill>
        <p:spPr>
          <a:xfrm>
            <a:off x="-2872" y="2502806"/>
            <a:ext cx="12194872" cy="18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656" y="1899138"/>
            <a:ext cx="9443534" cy="3998357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127" y="392826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38622" y="3002785"/>
            <a:ext cx="8100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Bài</a:t>
            </a:r>
            <a:r>
              <a:rPr kumimoji="0" lang="vi-VN" sz="4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 46: 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iêm - yêm - iêp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815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91174" y="2552422"/>
            <a:ext cx="5360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LÀM QUEN</a:t>
            </a:r>
            <a:endParaRPr lang="en-US" sz="72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7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E40E8-D14E-472A-9235-3FD9A790D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38100"/>
            <a:ext cx="12192000" cy="6362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776" y="4341309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cs typeface="Times New Roman" panose="02020603050405020304" pitchFamily="18" charset="0"/>
              </a:rPr>
              <a:t>d</a:t>
            </a:r>
            <a:r>
              <a:rPr lang="vi-VN" sz="5400" b="1" dirty="0">
                <a:cs typeface="Times New Roman" panose="02020603050405020304" pitchFamily="18" charset="0"/>
              </a:rPr>
              <a:t>iê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92048" y="3084396"/>
            <a:ext cx="3510438" cy="2023240"/>
            <a:chOff x="3810000" y="1424287"/>
            <a:chExt cx="2209801" cy="1510383"/>
          </a:xfrm>
        </p:grpSpPr>
        <p:sp>
          <p:nvSpPr>
            <p:cNvPr id="6" name="Rectangle 5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iê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iê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m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422" y="1634514"/>
            <a:ext cx="2884714" cy="23513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69657" y="1886841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solidFill>
                  <a:prstClr val="black"/>
                </a:solidFill>
                <a:cs typeface="Times New Roman" panose="02020603050405020304" pitchFamily="18" charset="0"/>
              </a:rPr>
              <a:t>d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B366F-58B9-4906-B921-02C8D258342D}"/>
              </a:ext>
            </a:extLst>
          </p:cNvPr>
          <p:cNvSpPr txBox="1"/>
          <p:nvPr/>
        </p:nvSpPr>
        <p:spPr>
          <a:xfrm>
            <a:off x="1668774" y="4338164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noProof="0" dirty="0">
                <a:solidFill>
                  <a:prstClr val="black"/>
                </a:solidFill>
                <a:cs typeface="Times New Roman" panose="02020603050405020304" pitchFamily="18" charset="0"/>
              </a:rPr>
              <a:t>d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814905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A2C26D5-7595-49F6-9A15-30CCAC15B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38100"/>
            <a:ext cx="12192000" cy="63627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07454" y="2984136"/>
            <a:ext cx="3510438" cy="2023240"/>
            <a:chOff x="3810000" y="1424287"/>
            <a:chExt cx="2209801" cy="1510383"/>
          </a:xfrm>
        </p:grpSpPr>
        <p:sp>
          <p:nvSpPr>
            <p:cNvPr id="6" name="Rectangle 5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y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ê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y</a:t>
              </a: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ê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4115"/>
          <a:stretch/>
        </p:blipFill>
        <p:spPr>
          <a:xfrm>
            <a:off x="1417383" y="1496311"/>
            <a:ext cx="2648518" cy="265737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863896" y="4511995"/>
            <a:ext cx="2202005" cy="952838"/>
            <a:chOff x="2017118" y="4311801"/>
            <a:chExt cx="2202005" cy="952838"/>
          </a:xfrm>
        </p:grpSpPr>
        <p:sp>
          <p:nvSpPr>
            <p:cNvPr id="4" name="TextBox 3"/>
            <p:cNvSpPr txBox="1"/>
            <p:nvPr/>
          </p:nvSpPr>
          <p:spPr>
            <a:xfrm>
              <a:off x="2017118" y="4341309"/>
              <a:ext cx="2202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yê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6386" y="4311801"/>
              <a:ext cx="175254" cy="15553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488082" y="1590680"/>
            <a:ext cx="2202005" cy="952838"/>
            <a:chOff x="2017118" y="4311801"/>
            <a:chExt cx="2202005" cy="952838"/>
          </a:xfrm>
        </p:grpSpPr>
        <p:sp>
          <p:nvSpPr>
            <p:cNvPr id="20" name="TextBox 19"/>
            <p:cNvSpPr txBox="1"/>
            <p:nvPr/>
          </p:nvSpPr>
          <p:spPr>
            <a:xfrm>
              <a:off x="2017118" y="4341309"/>
              <a:ext cx="2202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yê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6386" y="4311801"/>
              <a:ext cx="175254" cy="15553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6786BE3-ACD9-4B00-AC6D-6E2FCC5C723A}"/>
              </a:ext>
            </a:extLst>
          </p:cNvPr>
          <p:cNvSpPr txBox="1"/>
          <p:nvPr/>
        </p:nvSpPr>
        <p:spPr>
          <a:xfrm>
            <a:off x="1863894" y="4548043"/>
            <a:ext cx="2202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yê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19451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2808885-F8E6-4BAF-B8AB-1439876E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38100"/>
            <a:ext cx="12192000" cy="63627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35590" y="3026339"/>
            <a:ext cx="3510438" cy="2023240"/>
            <a:chOff x="3810000" y="1424287"/>
            <a:chExt cx="2209801" cy="1510383"/>
          </a:xfrm>
        </p:grpSpPr>
        <p:sp>
          <p:nvSpPr>
            <p:cNvPr id="6" name="Rectangle 5"/>
            <p:cNvSpPr/>
            <p:nvPr/>
          </p:nvSpPr>
          <p:spPr>
            <a:xfrm>
              <a:off x="3810000" y="1424287"/>
              <a:ext cx="2209800" cy="8183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iêp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noProof="0" dirty="0">
                  <a:solidFill>
                    <a:srgbClr val="008000"/>
                  </a:solidFill>
                  <a:cs typeface="Times New Roman" panose="02020603050405020304" pitchFamily="18" charset="0"/>
                </a:rPr>
                <a:t>iê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574" y="1266825"/>
            <a:ext cx="3257550" cy="31908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98557" y="4551771"/>
            <a:ext cx="3709541" cy="955265"/>
            <a:chOff x="1298557" y="4551771"/>
            <a:chExt cx="3251567" cy="955265"/>
          </a:xfrm>
        </p:grpSpPr>
        <p:sp>
          <p:nvSpPr>
            <p:cNvPr id="17" name="TextBox 16"/>
            <p:cNvSpPr txBox="1"/>
            <p:nvPr/>
          </p:nvSpPr>
          <p:spPr>
            <a:xfrm>
              <a:off x="1298557" y="4583706"/>
              <a:ext cx="32515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t</a:t>
              </a:r>
              <a:r>
                <a:rPr lang="vi-VN" sz="5400" b="1" noProof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ấm </a:t>
              </a:r>
              <a:r>
                <a:rPr lang="vi-VN" sz="5400" b="1" noProof="0" dirty="0">
                  <a:cs typeface="Times New Roman" panose="02020603050405020304" pitchFamily="18" charset="0"/>
                </a:rPr>
                <a:t>th</a:t>
              </a:r>
              <a:r>
                <a:rPr lang="vi-VN" sz="5400" b="1" dirty="0">
                  <a:cs typeface="Times New Roman" panose="02020603050405020304" pitchFamily="18" charset="0"/>
                </a:rPr>
                <a:t>iêp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6972" y="4551771"/>
              <a:ext cx="179071" cy="15892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542635" y="1608295"/>
            <a:ext cx="3251567" cy="952171"/>
            <a:chOff x="1298557" y="4554865"/>
            <a:chExt cx="3251567" cy="952171"/>
          </a:xfrm>
        </p:grpSpPr>
        <p:sp>
          <p:nvSpPr>
            <p:cNvPr id="20" name="TextBox 19"/>
            <p:cNvSpPr txBox="1"/>
            <p:nvPr/>
          </p:nvSpPr>
          <p:spPr>
            <a:xfrm>
              <a:off x="1298557" y="4583706"/>
              <a:ext cx="32515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noProof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th</a:t>
              </a:r>
              <a:r>
                <a:rPr lang="vi-VN" sz="54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iêp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3091" y="4554865"/>
              <a:ext cx="179071" cy="15892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0A91C7D-C5BC-4238-9212-D4134178B500}"/>
              </a:ext>
            </a:extLst>
          </p:cNvPr>
          <p:cNvSpPr txBox="1"/>
          <p:nvPr/>
        </p:nvSpPr>
        <p:spPr>
          <a:xfrm>
            <a:off x="1308072" y="4583706"/>
            <a:ext cx="3709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solidFill>
                  <a:prstClr val="black"/>
                </a:solidFill>
                <a:cs typeface="Times New Roman" panose="02020603050405020304" pitchFamily="18" charset="0"/>
              </a:rPr>
              <a:t>t</a:t>
            </a:r>
            <a:r>
              <a:rPr lang="vi-VN" sz="5400" b="1" noProof="0" dirty="0">
                <a:solidFill>
                  <a:prstClr val="black"/>
                </a:solidFill>
                <a:cs typeface="Times New Roman" panose="02020603050405020304" pitchFamily="18" charset="0"/>
              </a:rPr>
              <a:t>ấm th</a:t>
            </a:r>
            <a:r>
              <a:rPr lang="vi-VN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85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3285358-3487-480E-8D28-4DDC9BA084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38100"/>
            <a:ext cx="12192000" cy="6362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4607" y="3303087"/>
            <a:ext cx="2491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noProof="0" dirty="0">
                <a:solidFill>
                  <a:prstClr val="black"/>
                </a:solidFill>
                <a:cs typeface="Times New Roman" panose="02020603050405020304" pitchFamily="18" charset="0"/>
              </a:rPr>
              <a:t>d</a:t>
            </a:r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9053678" y="4305897"/>
            <a:ext cx="1436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iêp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8938" y="4305898"/>
            <a:ext cx="1867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yê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2278" y="4306031"/>
            <a:ext cx="16466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25" y="1048492"/>
            <a:ext cx="2401289" cy="195727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155813" y="3260727"/>
            <a:ext cx="2202005" cy="1045171"/>
            <a:chOff x="2017118" y="4311801"/>
            <a:chExt cx="2202005" cy="1045171"/>
          </a:xfrm>
        </p:grpSpPr>
        <p:sp>
          <p:nvSpPr>
            <p:cNvPr id="14" name="TextBox 13"/>
            <p:cNvSpPr txBox="1"/>
            <p:nvPr/>
          </p:nvSpPr>
          <p:spPr>
            <a:xfrm>
              <a:off x="2017118" y="4341309"/>
              <a:ext cx="2202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yê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4858" y="4311801"/>
              <a:ext cx="175254" cy="155538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4115"/>
          <a:stretch/>
        </p:blipFill>
        <p:spPr>
          <a:xfrm>
            <a:off x="5020946" y="967543"/>
            <a:ext cx="2090615" cy="209760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325327" y="3327626"/>
            <a:ext cx="3251567" cy="1033172"/>
            <a:chOff x="1298557" y="4566197"/>
            <a:chExt cx="3251567" cy="1033172"/>
          </a:xfrm>
        </p:grpSpPr>
        <p:sp>
          <p:nvSpPr>
            <p:cNvPr id="18" name="TextBox 17"/>
            <p:cNvSpPr txBox="1"/>
            <p:nvPr/>
          </p:nvSpPr>
          <p:spPr>
            <a:xfrm>
              <a:off x="1298557" y="4583706"/>
              <a:ext cx="32515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noProof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th</a:t>
              </a:r>
              <a:r>
                <a:rPr lang="vi-VN" sz="6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iêp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6890" y="4566197"/>
              <a:ext cx="179071" cy="158925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106" y="1070263"/>
            <a:ext cx="2054556" cy="201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202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191C35-A08F-48C1-857D-D691F4441F0B}"/>
              </a:ext>
            </a:extLst>
          </p:cNvPr>
          <p:cNvSpPr/>
          <p:nvPr/>
        </p:nvSpPr>
        <p:spPr>
          <a:xfrm>
            <a:off x="6957693" y="4456234"/>
            <a:ext cx="4799837" cy="1358900"/>
          </a:xfrm>
          <a:prstGeom prst="rect">
            <a:avLst/>
          </a:prstGeom>
          <a:solidFill>
            <a:schemeClr val="bg1"/>
          </a:solidFill>
          <a:ln w="28575"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6B2B30-75BD-4119-B478-A76204E4CA76}"/>
              </a:ext>
            </a:extLst>
          </p:cNvPr>
          <p:cNvSpPr/>
          <p:nvPr/>
        </p:nvSpPr>
        <p:spPr>
          <a:xfrm>
            <a:off x="6946899" y="2863117"/>
            <a:ext cx="4799837" cy="1358900"/>
          </a:xfrm>
          <a:prstGeom prst="rect">
            <a:avLst/>
          </a:prstGeom>
          <a:ln w="28575">
            <a:solidFill>
              <a:srgbClr val="FF770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DC01FD-177F-4028-9DB6-B60F82558DCD}"/>
              </a:ext>
            </a:extLst>
          </p:cNvPr>
          <p:cNvSpPr/>
          <p:nvPr/>
        </p:nvSpPr>
        <p:spPr>
          <a:xfrm>
            <a:off x="6946900" y="1270000"/>
            <a:ext cx="4799838" cy="1358900"/>
          </a:xfrm>
          <a:prstGeom prst="rect">
            <a:avLst/>
          </a:prstGeom>
          <a:ln w="28575">
            <a:solidFill>
              <a:srgbClr val="FF770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1D65C30E-97E9-4CBE-A67A-148B1042F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4" y="1046182"/>
            <a:ext cx="5655697" cy="50442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44C101-CCF8-4C57-AF72-6C482CA23129}"/>
              </a:ext>
            </a:extLst>
          </p:cNvPr>
          <p:cNvSpPr txBox="1"/>
          <p:nvPr/>
        </p:nvSpPr>
        <p:spPr>
          <a:xfrm>
            <a:off x="9456401" y="1376491"/>
            <a:ext cx="2491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noProof="0" dirty="0">
                <a:solidFill>
                  <a:prstClr val="black"/>
                </a:solidFill>
                <a:cs typeface="Times New Roman" panose="02020603050405020304" pitchFamily="18" charset="0"/>
              </a:rPr>
              <a:t>d</a:t>
            </a:r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243152-F32D-4874-BE7C-2577CFA13078}"/>
              </a:ext>
            </a:extLst>
          </p:cNvPr>
          <p:cNvSpPr/>
          <p:nvPr/>
        </p:nvSpPr>
        <p:spPr>
          <a:xfrm>
            <a:off x="7305261" y="4515971"/>
            <a:ext cx="1436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iêp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3AC8A1-02A4-4A2E-B665-85DB997C8C9E}"/>
              </a:ext>
            </a:extLst>
          </p:cNvPr>
          <p:cNvSpPr/>
          <p:nvPr/>
        </p:nvSpPr>
        <p:spPr>
          <a:xfrm>
            <a:off x="6980559" y="2957895"/>
            <a:ext cx="1867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yê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877435-1D51-4E7D-8CE7-8EE47890A7CD}"/>
              </a:ext>
            </a:extLst>
          </p:cNvPr>
          <p:cNvSpPr/>
          <p:nvPr/>
        </p:nvSpPr>
        <p:spPr>
          <a:xfrm>
            <a:off x="7005405" y="1399819"/>
            <a:ext cx="16466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91D0FB-F912-4FEB-8548-67A5699CE596}"/>
              </a:ext>
            </a:extLst>
          </p:cNvPr>
          <p:cNvGrpSpPr/>
          <p:nvPr/>
        </p:nvGrpSpPr>
        <p:grpSpPr>
          <a:xfrm>
            <a:off x="9544733" y="2957559"/>
            <a:ext cx="2202005" cy="1017035"/>
            <a:chOff x="2017118" y="4339937"/>
            <a:chExt cx="2202005" cy="10170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F3A391-27DD-42DE-A75C-BFCD4BEF637F}"/>
                </a:ext>
              </a:extLst>
            </p:cNvPr>
            <p:cNvSpPr txBox="1"/>
            <p:nvPr/>
          </p:nvSpPr>
          <p:spPr>
            <a:xfrm>
              <a:off x="2017118" y="4341309"/>
              <a:ext cx="2202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yê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9EFABD-0BBE-4700-9EEB-7DBE2A1BD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2652" y="4339937"/>
              <a:ext cx="175254" cy="15553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D372FC-86D7-4F4A-AA78-A2B725FF41D7}"/>
              </a:ext>
            </a:extLst>
          </p:cNvPr>
          <p:cNvGrpSpPr/>
          <p:nvPr/>
        </p:nvGrpSpPr>
        <p:grpSpPr>
          <a:xfrm>
            <a:off x="9456401" y="4495726"/>
            <a:ext cx="3251567" cy="1061308"/>
            <a:chOff x="1298557" y="4538061"/>
            <a:chExt cx="3251567" cy="106130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30F90C-7426-4A2A-B808-A905865FB7F3}"/>
                </a:ext>
              </a:extLst>
            </p:cNvPr>
            <p:cNvSpPr txBox="1"/>
            <p:nvPr/>
          </p:nvSpPr>
          <p:spPr>
            <a:xfrm>
              <a:off x="1298557" y="4583706"/>
              <a:ext cx="32515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noProof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th</a:t>
              </a:r>
              <a:r>
                <a:rPr lang="vi-VN" sz="6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iêp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C74AE9-AD25-418F-B5AA-819EB2143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4690" y="4538061"/>
              <a:ext cx="179071" cy="158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720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3240" y="2627734"/>
            <a:ext cx="7528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MỞ RỘNG VỐN TỪ</a:t>
            </a:r>
            <a:endParaRPr lang="en-US" sz="60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3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112</Words>
  <Application>Microsoft Office PowerPoint</Application>
  <PresentationFormat>Widescreen</PresentationFormat>
  <Paragraphs>54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等线</vt:lpstr>
      <vt:lpstr>UTM Avo</vt:lpstr>
      <vt:lpstr>印品黑体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86</cp:revision>
  <dcterms:created xsi:type="dcterms:W3CDTF">2021-11-01T08:16:43Z</dcterms:created>
  <dcterms:modified xsi:type="dcterms:W3CDTF">2024-11-07T05:54:53Z</dcterms:modified>
</cp:coreProperties>
</file>