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43" r:id="rId2"/>
    <p:sldId id="316" r:id="rId3"/>
    <p:sldId id="317" r:id="rId4"/>
    <p:sldId id="318" r:id="rId5"/>
    <p:sldId id="319" r:id="rId6"/>
    <p:sldId id="328" r:id="rId7"/>
    <p:sldId id="325" r:id="rId8"/>
    <p:sldId id="326" r:id="rId9"/>
    <p:sldId id="324" r:id="rId10"/>
    <p:sldId id="327" r:id="rId11"/>
    <p:sldId id="323" r:id="rId12"/>
    <p:sldId id="322" r:id="rId13"/>
    <p:sldId id="321" r:id="rId14"/>
    <p:sldId id="332" r:id="rId15"/>
    <p:sldId id="331" r:id="rId16"/>
    <p:sldId id="330" r:id="rId17"/>
    <p:sldId id="329" r:id="rId18"/>
    <p:sldId id="337" r:id="rId19"/>
    <p:sldId id="338" r:id="rId20"/>
    <p:sldId id="341" r:id="rId21"/>
    <p:sldId id="320" r:id="rId22"/>
    <p:sldId id="340" r:id="rId23"/>
    <p:sldId id="302" r:id="rId24"/>
    <p:sldId id="344" r:id="rId25"/>
  </p:sldIdLst>
  <p:sldSz cx="12192000" cy="6858000"/>
  <p:notesSz cx="6858000" cy="9144000"/>
  <p:embeddedFontLst>
    <p:embeddedFont>
      <p:font typeface="宋体" panose="020B0604020202020204" charset="-122"/>
      <p:regular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.VnAvant" panose="020B7200000000000000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04D91-0218-45B6-A738-DB80CA3179AC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0B393-D405-4B9E-A169-24CD638826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8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48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1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18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754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881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6410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233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602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851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754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31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11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19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4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85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77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22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77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106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8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62363" y="1875530"/>
            <a:ext cx="4498347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876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55" y="1796287"/>
            <a:ext cx="6342743" cy="33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04343" y="5363028"/>
            <a:ext cx="354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B</a:t>
            </a:r>
            <a:r>
              <a:rPr lang="vi-VN" sz="4000" b="1" dirty="0">
                <a:solidFill>
                  <a:srgbClr val="FF0000"/>
                </a:solidFill>
              </a:rPr>
              <a:t>ìm</a:t>
            </a:r>
            <a:r>
              <a:rPr lang="vi-VN" sz="4000" b="1" dirty="0"/>
              <a:t> b</a:t>
            </a:r>
            <a:r>
              <a:rPr lang="vi-VN" sz="4000" b="1" dirty="0">
                <a:solidFill>
                  <a:srgbClr val="FF0000"/>
                </a:solidFill>
              </a:rPr>
              <a:t>ịp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32" y="1123741"/>
            <a:ext cx="5947547" cy="56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68" y="1123741"/>
            <a:ext cx="5952863" cy="5642096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4617601" y="418152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So sánh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9886" y="2220687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im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86575" y="2213430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/>
              <a:t>ip</a:t>
            </a:r>
            <a:endParaRPr lang="en-US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92289" y="2222574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7497" y="2213429"/>
            <a:ext cx="155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i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mam-non_0401096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2337"/>
            <a:ext cx="12191999" cy="645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685925"/>
            <a:ext cx="6243163" cy="5050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63624" y="483961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6889" y="1944255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4514" y="3320818"/>
            <a:ext cx="3773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r>
              <a:rPr lang="vi-VN" sz="5400" b="1" dirty="0">
                <a:latin typeface="+mj-lt"/>
                <a:cs typeface="Times New Roman" pitchFamily="18" charset="0"/>
              </a:rPr>
              <a:t> 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3803" y="1878940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ip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257"/>
            <a:ext cx="12192000" cy="558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143" y="479048"/>
            <a:ext cx="985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Tiếng nào có vần </a:t>
            </a:r>
            <a:r>
              <a:rPr lang="vi-VN" sz="3200" b="1" dirty="0">
                <a:solidFill>
                  <a:srgbClr val="FF0000"/>
                </a:solidFill>
              </a:rPr>
              <a:t>im</a:t>
            </a:r>
            <a:r>
              <a:rPr lang="vi-VN" sz="3200" b="1" dirty="0">
                <a:solidFill>
                  <a:srgbClr val="0070C0"/>
                </a:solidFill>
              </a:rPr>
              <a:t>?</a:t>
            </a:r>
            <a:r>
              <a:rPr lang="vi-VN" sz="3200" b="1" dirty="0"/>
              <a:t> </a:t>
            </a:r>
            <a:r>
              <a:rPr lang="vi-VN" sz="3200" b="1" dirty="0">
                <a:solidFill>
                  <a:srgbClr val="0070C0"/>
                </a:solidFill>
              </a:rPr>
              <a:t>Tiếng nào có vần </a:t>
            </a:r>
            <a:r>
              <a:rPr lang="vi-VN" sz="3200" b="1" dirty="0">
                <a:solidFill>
                  <a:srgbClr val="FF0000"/>
                </a:solidFill>
              </a:rPr>
              <a:t>ip</a:t>
            </a:r>
            <a:r>
              <a:rPr lang="vi-VN" sz="3200" b="1" dirty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2115403" y="1026021"/>
            <a:ext cx="2129051" cy="13784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 im</a:t>
            </a:r>
            <a:endParaRPr lang="en-US" sz="4000" b="1" dirty="0"/>
          </a:p>
        </p:txBody>
      </p:sp>
      <p:sp>
        <p:nvSpPr>
          <p:cNvPr id="6" name="Cloud 5"/>
          <p:cNvSpPr/>
          <p:nvPr/>
        </p:nvSpPr>
        <p:spPr>
          <a:xfrm>
            <a:off x="7621191" y="1012051"/>
            <a:ext cx="2129051" cy="124194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  ip</a:t>
            </a:r>
            <a:endParaRPr lang="en-US" sz="4000" b="1" dirty="0"/>
          </a:p>
        </p:txBody>
      </p:sp>
      <p:pic>
        <p:nvPicPr>
          <p:cNvPr id="7" name="Picture 6" descr="im ip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7508" y="4469092"/>
            <a:ext cx="2265528" cy="2332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 ip 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3066" y="4496172"/>
            <a:ext cx="2169047" cy="231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 ip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4399" y="4412552"/>
            <a:ext cx="2171512" cy="2367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 ip 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4234" y="4358828"/>
            <a:ext cx="2136852" cy="2436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 ip 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571" y="4605572"/>
            <a:ext cx="2185972" cy="2252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 ip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6686" y="4510036"/>
            <a:ext cx="2480511" cy="2302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16278 C 0.00352 -0.16578 0.00482 -0.16393 0.00586 -0.17249 C 0.00612 -0.17503 0.00625 -0.17942 0.00651 -0.1822 C 0.00755 -0.19376 0.00703 -0.18521 0.0082 -0.19561 C 0.00885 -0.20093 0.00924 -0.20948 0.0099 -0.21526 C 0.01081 -0.23353 0.01237 -0.25272 0.0138 -0.26451 C 0.01393 -0.26775 0.01406 -0.27122 0.01432 -0.27422 C 0.01445 -0.277 0.01484 -0.27769 0.01497 -0.28093 C 0.0151 -0.28347 0.0151 -0.2881 0.01523 -0.29064 C 0.01589 -0.30174 0.01745 -0.30752 0.01836 -0.31353 C 0.01914 -0.31838 0.01979 -0.32555 0.02057 -0.32694 C 0.02161 -0.32879 0.02266 -0.32902 0.0237 -0.33018 C 0.02448 -0.34058 0.02409 -0.33272 0.02448 -0.34983 C 0.02461 -0.35677 0.025 -0.36971 0.025 -0.36925 C 0.02487 -0.40324 0.02487 -0.43746 0.02474 -0.47122 C 0.02461 -0.48625 0.02396 -0.49942 0.02396 -0.51376 " pathEditMode="relative" rAng="0" ptsTypes="fffffffffffffff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1 -0.12462 C -0.05833 -0.13318 -0.04765 -0.13457 -0.03958 -0.13734 C -0.0345 -0.13919 -0.02552 -0.14774 -0.02552 -0.14751 C -0.02057 -0.16694 -0.02135 -0.15399 -0.01901 -0.18428 C -0.01979 -0.20578 -0.01953 -0.22705 -0.02096 -0.24786 C -0.02161 -0.25734 -0.0237 -0.25641 -0.02708 -0.2622 C -0.0388 -0.28162 -0.05443 -0.29549 -0.07383 -0.29711 C -0.09075 -0.29803 -0.10716 -0.29826 -0.12383 -0.29873 C -0.1306 -0.29988 -0.13958 -0.30104 -0.1457 -0.3052 C -0.14909 -0.30751 -0.15156 -0.31144 -0.15521 -0.31329 C -0.1582 -0.31468 -0.16432 -0.31722 -0.16432 -0.31699 C -0.17318 -0.32532 -0.1763 -0.32647 -0.18489 -0.3378 C -0.18633 -0.33988 -0.18932 -0.34381 -0.18932 -0.34358 C -0.19297 -0.35792 -0.19023 -0.35306 -0.19583 -0.36023 C -0.19896 -0.37341 -0.19648 -0.36948 -0.20013 -0.3741 " pathEditMode="relative" rAng="0" ptsTypes="ffffffffffffff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15445 C 0.03138 -0.16161 0.03411 -0.16878 0.03815 -0.17456 C 0.03854 -0.17641 0.04023 -0.18797 0.04101 -0.19029 C 0.04284 -0.19468 0.04687 -0.20346 0.04687 -0.20323 C 0.05026 -0.22266 0.04948 -0.24231 0.04531 -0.26104 C 0.0444 -0.2652 0.04492 -0.27144 0.04244 -0.27422 C 0.04062 -0.27676 0.03841 -0.27838 0.03672 -0.28115 C 0.0233 -0.30427 0.03802 -0.2867 0.02513 -0.30081 C 0.01718 -0.31884 0.00573 -0.33225 -0.00821 -0.33641 C -0.01589 -0.34543 -0.02331 -0.34659 -0.03269 -0.34959 C -0.04128 -0.35237 -0.04792 -0.35676 -0.05599 -0.36069 C -0.07539 -0.35953 -0.0905 -0.36046 -0.10808 -0.3519 C -0.11966 -0.35445 -0.12891 -0.36115 -0.13985 -0.3674 C -0.14558 -0.3704 -0.15612 -0.37318 -0.16159 -0.37849 C -0.16784 -0.38497 -0.1642 -0.38242 -0.17305 -0.38497 C -0.17995 -0.3963 -0.17123 -0.38335 -0.18034 -0.39167 C -0.19688 -0.4067 -0.18464 -0.4 -0.19466 -0.40531 C -0.20091 -0.4141 -0.19649 -0.40878 -0.20938 -0.41872 L -0.20938 -0.41826 C -0.2112 -0.42057 -0.21302 -0.42335 -0.21498 -0.42497 C -0.22448 -0.4319 -0.21836 -0.42335 -0.22227 -0.42936 " pathEditMode="relative" rAng="0" ptsTypes="fffffffffffffffffFff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1563 C 0.01796 -0.17803 0.01862 -0.21688 0.00273 -0.22566 C -0.0017 -0.23283 -0.00717 -0.23537 -0.01237 -0.24092 C -0.01797 -0.24717 -0.02331 -0.25456 -0.02969 -0.25826 C -0.03633 -0.26913 -0.04493 -0.27769 -0.05404 -0.28139 C -0.05834 -0.28555 -0.06211 -0.2904 -0.0668 -0.29295 C -0.07735 -0.30566 -0.0655 -0.29295 -0.07722 -0.30058 C -0.08034 -0.30266 -0.08321 -0.30659 -0.08646 -0.30821 C -0.08763 -0.3089 -0.08894 -0.30959 -0.08998 -0.31029 C -0.09558 -0.31954 -0.10222 -0.3267 -0.10964 -0.33133 C -0.11784 -0.34428 -0.10573 -0.32647 -0.1155 -0.33711 C -0.12383 -0.34636 -0.11342 -0.34035 -0.12357 -0.34497 C -0.13152 -0.35745 -0.12722 -0.35191 -0.13646 -0.36208 C -0.13855 -0.36439 -0.14115 -0.36555 -0.14323 -0.36786 C -0.15196 -0.37757 -0.14206 -0.3711 -0.15027 -0.37572 C -0.15573 -0.38404 -0.16224 -0.39029 -0.16758 -0.39884 C -0.17331 -0.40786 -0.17969 -0.41757 -0.18737 -0.42173 C -0.19245 -0.42821 -0.19766 -0.43561 -0.20352 -0.43907 C -0.21498 -0.45803 -0.2 -0.43491 -0.21055 -0.4467 C -0.21198 -0.44809 -0.21263 -0.45087 -0.21394 -0.45248 C -0.21693 -0.45618 -0.22019 -0.45896 -0.22318 -0.46196 C -0.22566 -0.46451 -0.22748 -0.46844 -0.23021 -0.46982 C -0.23386 -0.47167 -0.23477 -0.47191 -0.23829 -0.47561 C -0.24076 -0.47792 -0.24532 -0.48324 -0.24532 -0.483 C -0.25118 -0.49826 -0.24336 -0.48023 -0.25105 -0.49295 C -0.25612 -0.5015 -0.26068 -0.51214 -0.26485 -0.52185 C -0.27188 -0.53826 -0.26224 -0.51491 -0.26954 -0.53526 C -0.27097 -0.53919 -0.27422 -0.54682 -0.27422 -0.54659 C -0.27461 -0.54867 -0.27461 -0.55098 -0.2754 -0.5526 C -0.27605 -0.55376 -0.28191 -0.56208 -0.28347 -0.56208 " pathEditMode="relative" rAng="0" ptsTypes="fffffffffffffffffffffffffffff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0.15422 C 0.0129 -0.16902 0.0129 -0.18035 0.01941 -0.19052 C 0.02318 -0.2148 0.03555 -0.22867 0.04701 -0.24347 C 0.053 -0.2511 0.05573 -0.25549 0.06264 -0.25827 C 0.0711 -0.27168 0.08386 -0.27468 0.09532 -0.27746 C 0.10209 -0.27861 0.11498 -0.28162 0.11498 -0.28116 C 0.13581 -0.28069 0.15691 -0.28046 0.17774 -0.27907 C 0.19336 -0.27815 0.2112 -0.26936 0.22748 -0.26682 C 0.2379 -0.26104 0.24805 -0.26081 0.25899 -0.25827 C 0.27787 -0.26127 0.29376 -0.26636 0.31133 -0.27746 C 0.31628 -0.28532 0.32188 -0.2874 0.32826 -0.29202 C 0.33191 -0.29457 0.33868 -0.30081 0.33868 -0.30058 C 0.34467 -0.30983 0.35183 -0.31954 0.35964 -0.3237 C 0.36394 -0.33087 0.36641 -0.33364 0.37279 -0.33618 C 0.38073 -0.3496 0.37644 -0.34497 0.38438 -0.35121 C 0.3905 -0.36139 0.38321 -0.35029 0.39102 -0.35769 C 0.39206 -0.35838 0.39245 -0.36092 0.39376 -0.36185 C 0.40678 -0.3741 0.42058 -0.37618 0.43568 -0.37618 " pathEditMode="relative" rAng="0" ptsTypes="fffffffffffffffff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15445 C -0.00117 -0.16162 -0.00104 -0.16393 0.00143 -0.16948 C 0.00313 -0.17364 0.00716 -0.18173 0.00716 -0.18127 C 0.00964 -0.19746 0.01198 -0.21364 0.01419 -0.22983 C 0.01524 -0.25919 0.02227 -0.31098 0.01172 -0.33156 C 0.00807 -0.35075 0.00521 -0.35746 -0.00208 -0.37064 C -0.00703 -0.37827 -0.00456 -0.38104 -0.01146 -0.38497 C -0.01667 -0.39214 -0.0207 -0.39676 -0.02656 -0.39907 C -0.03099 -0.40301 -0.03515 -0.40717 -0.03932 -0.41133 C -0.04167 -0.41387 -0.04648 -0.41618 -0.04648 -0.41595 C -0.04922 -0.4222 -0.05221 -0.42358 -0.05586 -0.42844 C -0.05963 -0.44139 -0.06055 -0.45757 -0.06614 -0.46959 C -0.06901 -0.47561 -0.07448 -0.47815 -0.07799 -0.48139 C -0.07864 -0.48301 -0.07995 -0.48601 -0.07995 -0.48601 " pathEditMode="relative" rAng="0" ptsTypes="fffffffffffff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12192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51435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</a:rPr>
              <a:t>Quan sát</a:t>
            </a:r>
            <a:endParaRPr lang="en-US" sz="5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0706"/>
            <a:ext cx="12154525" cy="3006379"/>
          </a:xfrm>
          <a:prstGeom prst="rect">
            <a:avLst/>
          </a:prstGeom>
        </p:spPr>
      </p:pic>
      <p:pic>
        <p:nvPicPr>
          <p:cNvPr id="3" name="Picture 2" descr="im ip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7086"/>
            <a:ext cx="12192000" cy="2960914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0004" y="449943"/>
            <a:ext cx="1551709" cy="986312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693712" y="18785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227940" y="18277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8219369" y="191481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59026" y="236475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026227" y="2422812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0817427" y="240829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99369" y="3453326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46004" y="2895600"/>
            <a:ext cx="4033996" cy="4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6232" y="3287485"/>
            <a:ext cx="7190854" cy="40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82633" y="2849025"/>
            <a:ext cx="688453" cy="3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84800" y="2881085"/>
            <a:ext cx="545737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4061" y="3795484"/>
            <a:ext cx="5499939" cy="47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31490" y="2387600"/>
            <a:ext cx="3293767" cy="33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42971" y="2416628"/>
            <a:ext cx="367211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19885" y="2380345"/>
            <a:ext cx="3222172" cy="21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 ip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221"/>
            <a:ext cx="12154525" cy="3006379"/>
          </a:xfrm>
          <a:prstGeom prst="rect">
            <a:avLst/>
          </a:prstGeom>
        </p:spPr>
      </p:pic>
      <p:pic>
        <p:nvPicPr>
          <p:cNvPr id="3" name="Picture 2" descr="im ip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3543"/>
            <a:ext cx="12192000" cy="3004457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1947" y="391886"/>
            <a:ext cx="1551709" cy="1029855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7" y="950686"/>
            <a:ext cx="12301728" cy="5907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173" y="3287484"/>
            <a:ext cx="3701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Gặp gió to 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617028"/>
            <a:ext cx="355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Chìm nghỉm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60458" y="1422400"/>
            <a:ext cx="3802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Thò mỏ gắp 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57887" y="5711372"/>
            <a:ext cx="380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Chả dám chê </a:t>
            </a:r>
            <a:endParaRPr lang="en-US" sz="4000" b="1" dirty="0"/>
          </a:p>
        </p:txBody>
      </p:sp>
      <p:sp>
        <p:nvSpPr>
          <p:cNvPr id="7" name="Cloud 6"/>
          <p:cNvSpPr/>
          <p:nvPr/>
        </p:nvSpPr>
        <p:spPr>
          <a:xfrm>
            <a:off x="1698171" y="428171"/>
            <a:ext cx="4572001" cy="185782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Luyện đọc từ ngữ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486"/>
            <a:ext cx="12192000" cy="4934857"/>
          </a:xfrm>
          <a:prstGeom prst="rect">
            <a:avLst/>
          </a:prstGeom>
        </p:spPr>
      </p:pic>
      <p:pic>
        <p:nvPicPr>
          <p:cNvPr id="3" name="Picture 2" descr="Ảnh-động-đặt-câu-hỏi-thắc-mắ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71" y="-191407"/>
            <a:ext cx="2772229" cy="1875064"/>
          </a:xfrm>
          <a:prstGeom prst="rect">
            <a:avLst/>
          </a:prstGeom>
        </p:spPr>
      </p:pic>
      <p:pic>
        <p:nvPicPr>
          <p:cNvPr id="5" name="Picture 4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314" y="5370285"/>
            <a:ext cx="1204686" cy="10432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39885" y="4499429"/>
            <a:ext cx="566057" cy="493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4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454400" y="5348515"/>
            <a:ext cx="558800" cy="493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3</a:t>
            </a:r>
            <a:endParaRPr lang="en-US" sz="2000" b="1" dirty="0"/>
          </a:p>
        </p:txBody>
      </p:sp>
      <p:pic>
        <p:nvPicPr>
          <p:cNvPr id="9" name="Picture 8" descr="1-ctu.vn_anh_dong_mau_slide_powerpoint_dep_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021943"/>
            <a:ext cx="1582057" cy="13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4" y="682171"/>
            <a:ext cx="9429751" cy="57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04457" y="2278743"/>
            <a:ext cx="628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</a:rPr>
              <a:t>Tập viết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29768"/>
            <a:ext cx="12293600" cy="642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868811"/>
            <a:ext cx="8331200" cy="430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7353" y="2878696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đếm</a:t>
            </a:r>
            <a:endParaRPr lang="en-US" sz="9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46773"/>
            <a:ext cx="1691103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3841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</a:rPr>
              <a:t>Quan sát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5" name="tập viết im ip">
            <a:hlinkClick r:id="" action="ppaction://media"/>
            <a:extLst>
              <a:ext uri="{FF2B5EF4-FFF2-40B4-BE49-F238E27FC236}">
                <a16:creationId xmlns:a16="http://schemas.microsoft.com/office/drawing/2014/main" id="{1DAB4DEF-0F56-4AE8-91FA-CB91AC67F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17" y="1468606"/>
            <a:ext cx="12085983" cy="5188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"/>
            <a:ext cx="3694281" cy="6343650"/>
          </a:xfrm>
          <a:prstGeom prst="rect">
            <a:avLst/>
          </a:prstGeom>
        </p:spPr>
      </p:pic>
      <p:pic>
        <p:nvPicPr>
          <p:cNvPr id="3" name="Picture 2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85775"/>
            <a:ext cx="4191000" cy="6372225"/>
          </a:xfrm>
          <a:prstGeom prst="rect">
            <a:avLst/>
          </a:prstGeom>
        </p:spPr>
      </p:pic>
      <p:pic>
        <p:nvPicPr>
          <p:cNvPr id="4" name="Picture 3" descr="b4a82c25834b1f3032a9ea87753a3620.jpg"/>
          <p:cNvPicPr>
            <a:picLocks noChangeAspect="1"/>
          </p:cNvPicPr>
          <p:nvPr/>
        </p:nvPicPr>
        <p:blipFill>
          <a:blip r:embed="rId5"/>
          <a:srcRect r="-571" b="8750"/>
          <a:stretch>
            <a:fillRect/>
          </a:stretch>
        </p:blipFill>
        <p:spPr>
          <a:xfrm>
            <a:off x="3673475" y="514351"/>
            <a:ext cx="4470400" cy="634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51" y="2933699"/>
            <a:ext cx="3025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rgbClr val="0070C0"/>
                </a:solidFill>
              </a:rPr>
              <a:t>Độ cao 2 li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i,m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7531" y="3305174"/>
            <a:ext cx="3025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Độ cao 4 li 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9360" y="2947511"/>
            <a:ext cx="3694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rgbClr val="0070C0"/>
                </a:solidFill>
              </a:rPr>
              <a:t>Độ cao 5 li là các con chữ: </a:t>
            </a:r>
            <a:r>
              <a:rPr lang="vi-VN" sz="5400" dirty="0">
                <a:solidFill>
                  <a:srgbClr val="0070C0"/>
                </a:solidFill>
                <a:latin typeface="HP001 4 hàng" pitchFamily="34" charset="0"/>
              </a:rPr>
              <a:t>b</a:t>
            </a:r>
            <a:endParaRPr lang="en-US" sz="5400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b412405d72255f3f20c9833185c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0"/>
            <a:ext cx="10801350" cy="5258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0"/>
            <a:ext cx="2685143" cy="1915886"/>
          </a:xfrm>
          <a:prstGeom prst="rect">
            <a:avLst/>
          </a:prstGeom>
        </p:spPr>
      </p:pic>
      <p:pic>
        <p:nvPicPr>
          <p:cNvPr id="6" name="Picture 5" descr="im ip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453" y="2259154"/>
            <a:ext cx="967154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821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12192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52" y="2478678"/>
            <a:ext cx="8262347" cy="40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6100" y="3501062"/>
            <a:ext cx="5772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 hàng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29" y="6184470"/>
            <a:ext cx="1677127" cy="6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4"/>
            <a:ext cx="12192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49" y="1571625"/>
            <a:ext cx="82581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4849" y="2754534"/>
            <a:ext cx="558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Bếp lửa </a:t>
            </a:r>
            <a:endParaRPr lang="en-US" sz="9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32069"/>
            <a:ext cx="1691103" cy="6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"/>
            <a:ext cx="12192000" cy="64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7" y="1091490"/>
            <a:ext cx="10887075" cy="52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6801" y="2311463"/>
            <a:ext cx="7402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Cá chép vẽ nó làm vua . Gà nhí vẽ gà mẹ chăm lũ gà em.</a:t>
            </a:r>
            <a:endParaRPr lang="en-US" sz="4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6042617"/>
            <a:ext cx="1691103" cy="64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ip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482" y="716426"/>
            <a:ext cx="6618515" cy="476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5"/>
            <a:ext cx="12192000" cy="6437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514350"/>
            <a:ext cx="3914775" cy="9857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+mj-lt"/>
                <a:cs typeface="Times New Roman" pitchFamily="18" charset="0"/>
              </a:rPr>
              <a:t>1. Làm quen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3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821545"/>
            <a:ext cx="358502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bìm bịp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7889" y="4860663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ìm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9618" y="1450108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245969" y="2731757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19083" y="5339625"/>
            <a:ext cx="3602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i - mờ - im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08571" y="2444573"/>
            <a:ext cx="144536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167582" y="2444574"/>
            <a:ext cx="1066043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ìm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7728" y="478619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ì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3487" y="3447144"/>
            <a:ext cx="388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Bờ - im – bim – huyền- bìm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0" animBg="1"/>
      <p:bldP spid="6" grpId="0"/>
      <p:bldP spid="7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pic>
        <p:nvPicPr>
          <p:cNvPr id="3" name="Picture 2" descr="im i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821545"/>
            <a:ext cx="358502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899" y="4860663"/>
            <a:ext cx="318144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  <a:cs typeface="Times New Roman" pitchFamily="18" charset="0"/>
              </a:rPr>
              <a:t>bìm bịp 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7424" y="4867948"/>
            <a:ext cx="146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ịp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9618" y="1450108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4245969" y="2731757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ip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19083" y="5339625"/>
            <a:ext cx="360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+mj-lt"/>
                <a:cs typeface="Times New Roman" pitchFamily="18" charset="0"/>
              </a:rPr>
              <a:t>i - pờ - ip</a:t>
            </a:r>
            <a:endParaRPr lang="en-US" sz="60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79543" y="1509541"/>
            <a:ext cx="255451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08572" y="2444573"/>
            <a:ext cx="1390772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99344" y="2444574"/>
            <a:ext cx="1134282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7728" y="478619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ịp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3487" y="3447144"/>
            <a:ext cx="388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Bờ - ip – bip – nặng- bịp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198</Words>
  <Application>Microsoft Office PowerPoint</Application>
  <PresentationFormat>Widescreen</PresentationFormat>
  <Paragraphs>71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宋体</vt:lpstr>
      <vt:lpstr>HP001 4 hàng</vt:lpstr>
      <vt:lpstr>Calibri</vt:lpstr>
      <vt:lpstr>.VnAvant</vt:lpstr>
      <vt:lpstr>UTM Avo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57</cp:revision>
  <dcterms:created xsi:type="dcterms:W3CDTF">2021-11-01T08:16:43Z</dcterms:created>
  <dcterms:modified xsi:type="dcterms:W3CDTF">2024-10-22T05:41:32Z</dcterms:modified>
</cp:coreProperties>
</file>