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48" r:id="rId2"/>
    <p:sldId id="322" r:id="rId3"/>
    <p:sldId id="286" r:id="rId4"/>
    <p:sldId id="323" r:id="rId5"/>
    <p:sldId id="324" r:id="rId6"/>
    <p:sldId id="325" r:id="rId7"/>
    <p:sldId id="326" r:id="rId8"/>
    <p:sldId id="328" r:id="rId9"/>
    <p:sldId id="327" r:id="rId10"/>
    <p:sldId id="329" r:id="rId11"/>
    <p:sldId id="332" r:id="rId12"/>
    <p:sldId id="340" r:id="rId13"/>
    <p:sldId id="333" r:id="rId14"/>
    <p:sldId id="334" r:id="rId15"/>
    <p:sldId id="341" r:id="rId16"/>
    <p:sldId id="336" r:id="rId17"/>
    <p:sldId id="342" r:id="rId18"/>
    <p:sldId id="343" r:id="rId19"/>
    <p:sldId id="339" r:id="rId20"/>
    <p:sldId id="344" r:id="rId21"/>
    <p:sldId id="349" r:id="rId22"/>
  </p:sldIdLst>
  <p:sldSz cx="12192000" cy="6858000"/>
  <p:notesSz cx="6858000" cy="9144000"/>
  <p:embeddedFontLst>
    <p:embeddedFont>
      <p:font typeface="宋体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4A742-BAB8-4385-BC7F-B1A694B1955A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CAD35-3E37-4E7C-B456-D31C5E5D8D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04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215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543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625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283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8261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57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827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143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515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85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885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96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32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19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4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Users\DELL\Downloads\Tieng-tinh-tinh-www_nhacchuongvui_com.mp3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60999" y="1875530"/>
            <a:ext cx="510107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ep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20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91128"/>
            <a:ext cx="6243163" cy="5255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492198" y="479805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3293" y="1734507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2748" y="2929389"/>
            <a:ext cx="199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1402" y="1665234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8214" y="2902720"/>
            <a:ext cx="1908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r>
              <a:rPr lang="vi-VN" sz="5400" b="1" dirty="0">
                <a:latin typeface="+mj-lt"/>
                <a:cs typeface="Times New Roman" pitchFamily="18" charset="0"/>
              </a:rPr>
              <a:t>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9943" y="716243"/>
            <a:ext cx="10963656" cy="5950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2.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vi-VN" sz="3600" b="1" dirty="0">
                <a:latin typeface="+mj-lt"/>
                <a:cs typeface="Times New Roman" pitchFamily="18" charset="0"/>
              </a:rPr>
              <a:t> ,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ep</a:t>
            </a:r>
            <a:r>
              <a:rPr lang="vi-VN" sz="3600" b="1" dirty="0">
                <a:latin typeface="+mj-lt"/>
                <a:cs typeface="Times New Roman" pitchFamily="18" charset="0"/>
              </a:rPr>
              <a:t>? </a:t>
            </a:r>
            <a:endParaRPr lang="en-US" sz="3600" b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17258" y="2315029"/>
            <a:ext cx="2090056" cy="16836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02400" y="2387599"/>
            <a:ext cx="2104570" cy="165463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ep</a:t>
            </a:r>
            <a:endParaRPr lang="en-US" sz="5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bài em ep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4811485"/>
            <a:ext cx="2569029" cy="20465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5" descr="bài em ep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4095" y="4782457"/>
            <a:ext cx="2481619" cy="205933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6" descr="bài em ep 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5475" y="4767944"/>
            <a:ext cx="2514297" cy="20566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7" descr="cá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984" y="4753428"/>
            <a:ext cx="2542874" cy="20026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8" descr="te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856" y="2082799"/>
            <a:ext cx="2538759" cy="21790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9" descr="image (10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5258" y="1908629"/>
            <a:ext cx="2598056" cy="233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2" name="Straight Arrow Connector 11"/>
          <p:cNvCxnSpPr/>
          <p:nvPr/>
        </p:nvCxnSpPr>
        <p:spPr>
          <a:xfrm>
            <a:off x="2902857" y="3461657"/>
            <a:ext cx="1045029" cy="29029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3" idx="4"/>
          </p:cNvCxnSpPr>
          <p:nvPr/>
        </p:nvCxnSpPr>
        <p:spPr>
          <a:xfrm rot="5400000" flipH="1" flipV="1">
            <a:off x="4223657" y="4100287"/>
            <a:ext cx="740229" cy="5370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5471886" y="3853543"/>
            <a:ext cx="2046514" cy="9144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4" idx="3"/>
          </p:cNvCxnSpPr>
          <p:nvPr/>
        </p:nvCxnSpPr>
        <p:spPr>
          <a:xfrm flipV="1">
            <a:off x="2569029" y="3799914"/>
            <a:ext cx="4241578" cy="9390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" idx="6"/>
          </p:cNvCxnSpPr>
          <p:nvPr/>
        </p:nvCxnSpPr>
        <p:spPr>
          <a:xfrm rot="10800000">
            <a:off x="8606971" y="3214915"/>
            <a:ext cx="769267" cy="1306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8171544" y="3853543"/>
            <a:ext cx="1494977" cy="8998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h cò .png"/>
          <p:cNvPicPr>
            <a:picLocks noChangeAspect="1"/>
          </p:cNvPicPr>
          <p:nvPr/>
        </p:nvPicPr>
        <p:blipFill rotWithShape="1">
          <a:blip r:embed="rId2"/>
          <a:srcRect t="1173"/>
          <a:stretch/>
        </p:blipFill>
        <p:spPr>
          <a:xfrm>
            <a:off x="1048131" y="905256"/>
            <a:ext cx="10544175" cy="558643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278"/>
            <a:ext cx="12192000" cy="3125336"/>
          </a:xfrm>
          <a:prstGeom prst="rect">
            <a:avLst/>
          </a:prstGeom>
        </p:spPr>
      </p:pic>
      <p:pic>
        <p:nvPicPr>
          <p:cNvPr id="3" name="Picture 2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6274" y="315311"/>
            <a:ext cx="1269241" cy="805218"/>
          </a:xfrm>
          <a:prstGeom prst="rect">
            <a:avLst/>
          </a:prstGeom>
        </p:spPr>
      </p:pic>
      <p:pic>
        <p:nvPicPr>
          <p:cNvPr id="5" name="Picture 4" descr="tranh cò 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7377"/>
            <a:ext cx="12192000" cy="29806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3331" y="1543609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25606" y="2078147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870813" y="2105442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8311" y="3060785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96083" y="2894738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2764" y="2075872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94095" y="2542170"/>
            <a:ext cx="4910920" cy="250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8359" y="2542171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6424" y="2976624"/>
            <a:ext cx="1253319" cy="15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7744" y="3415627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84961" y="3388332"/>
            <a:ext cx="4733499" cy="113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8185" y="3825060"/>
            <a:ext cx="4037463" cy="250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278"/>
            <a:ext cx="12192000" cy="3125336"/>
          </a:xfrm>
          <a:prstGeom prst="rect">
            <a:avLst/>
          </a:prstGeom>
        </p:spPr>
      </p:pic>
      <p:pic>
        <p:nvPicPr>
          <p:cNvPr id="3" name="Picture 2" descr="tranh cò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7377"/>
            <a:ext cx="12192000" cy="2980623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6274" y="315311"/>
            <a:ext cx="1269241" cy="80521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ngtree-cute-cartoon-children-question-mark-png-picture-material-image_23007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33516"/>
            <a:ext cx="3425588" cy="444234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572308">
            <a:off x="1550396" y="669481"/>
            <a:ext cx="2744876" cy="2361571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Đố bạn?</a:t>
            </a:r>
            <a:endParaRPr lang="en-US" sz="40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bài em ep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12" y="2893325"/>
            <a:ext cx="3930556" cy="3609833"/>
          </a:xfrm>
          <a:prstGeom prst="rect">
            <a:avLst/>
          </a:prstGeom>
        </p:spPr>
      </p:pic>
      <p:pic>
        <p:nvPicPr>
          <p:cNvPr id="7" name="Picture 6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851" y="2797791"/>
            <a:ext cx="3662150" cy="3739486"/>
          </a:xfrm>
          <a:prstGeom prst="rect">
            <a:avLst/>
          </a:prstGeom>
        </p:spPr>
      </p:pic>
      <p:pic>
        <p:nvPicPr>
          <p:cNvPr id="8" name="Picture 7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932" y="3971499"/>
            <a:ext cx="1070781" cy="159678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227092" y="304641"/>
            <a:ext cx="5841242" cy="7233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Ai thắng trong cuộc thi?</a:t>
            </a:r>
            <a:endParaRPr lang="en-US" sz="36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 descr="5-mau_slide_powerpoint_dep_ctu.vn_(25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493" y="2224585"/>
            <a:ext cx="1387310" cy="134999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506035" y="1312460"/>
            <a:ext cx="7435755" cy="13667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Vì sao em nghĩ là </a:t>
            </a:r>
            <a:endParaRPr lang="en-SG" sz="3600" b="1" dirty="0" smtClean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vi-VN" sz="3600" b="1" dirty="0" smtClean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bạn </a:t>
            </a:r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đó thắng?</a:t>
            </a:r>
            <a:endParaRPr lang="en-US" sz="36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" y="429768"/>
            <a:ext cx="12192000" cy="6428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6002" y="2942536"/>
            <a:ext cx="623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Tập viết </a:t>
            </a:r>
            <a:endParaRPr lang="en-US" sz="96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967" y="2067636"/>
            <a:ext cx="1569492" cy="2015888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4857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</a:rPr>
              <a:t>Quan sát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2" name="tập viết em ep">
            <a:hlinkClick r:id="" action="ppaction://media"/>
            <a:extLst>
              <a:ext uri="{FF2B5EF4-FFF2-40B4-BE49-F238E27FC236}">
                <a16:creationId xmlns:a16="http://schemas.microsoft.com/office/drawing/2014/main" id="{607445C8-24AC-4BBF-9FAB-210CB6C7B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681" y="1552812"/>
            <a:ext cx="11182972" cy="530518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9eff0bfc4b7129d77f937486f3a6749.jpg"/>
          <p:cNvPicPr>
            <a:picLocks noChangeAspect="1"/>
          </p:cNvPicPr>
          <p:nvPr/>
        </p:nvPicPr>
        <p:blipFill>
          <a:blip r:embed="rId3"/>
          <a:srcRect r="6945" b="8333"/>
          <a:stretch>
            <a:fillRect/>
          </a:stretch>
        </p:blipFill>
        <p:spPr>
          <a:xfrm>
            <a:off x="8048625" y="571500"/>
            <a:ext cx="4143375" cy="6286500"/>
          </a:xfrm>
          <a:prstGeom prst="rect">
            <a:avLst/>
          </a:prstGeom>
        </p:spPr>
      </p:pic>
      <p:pic>
        <p:nvPicPr>
          <p:cNvPr id="6" name="Picture 5" descr="082ed3500f1b6a925e2e0f31271f8aa2.jpg"/>
          <p:cNvPicPr>
            <a:picLocks noChangeAspect="1"/>
          </p:cNvPicPr>
          <p:nvPr/>
        </p:nvPicPr>
        <p:blipFill>
          <a:blip r:embed="rId4"/>
          <a:srcRect r="-571" b="9583"/>
          <a:stretch>
            <a:fillRect/>
          </a:stretch>
        </p:blipFill>
        <p:spPr>
          <a:xfrm>
            <a:off x="0" y="457201"/>
            <a:ext cx="4200525" cy="6400800"/>
          </a:xfrm>
          <a:prstGeom prst="rect">
            <a:avLst/>
          </a:prstGeom>
        </p:spPr>
      </p:pic>
      <p:pic>
        <p:nvPicPr>
          <p:cNvPr id="7" name="Picture 6" descr="97a8a2bb0c8b511c2e0d72efe9a4e84c.jpg"/>
          <p:cNvPicPr>
            <a:picLocks noChangeAspect="1"/>
          </p:cNvPicPr>
          <p:nvPr/>
        </p:nvPicPr>
        <p:blipFill>
          <a:blip r:embed="rId5"/>
          <a:srcRect r="51830" b="50000"/>
          <a:stretch>
            <a:fillRect/>
          </a:stretch>
        </p:blipFill>
        <p:spPr>
          <a:xfrm>
            <a:off x="3829051" y="571500"/>
            <a:ext cx="4429124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" y="46005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e,m,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4438649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4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p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3000" y="4514851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5 li là các con chữ: 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k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lide-thuyet-trinh-dep-8-1024x7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4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1972811" y="391365"/>
            <a:ext cx="5334000" cy="454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256215" y="3306673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392328" y="1544897"/>
            <a:ext cx="906687" cy="11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1335335" y="4210361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5313509" y="4735034"/>
            <a:ext cx="1108531" cy="1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453222" y="1600331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B82C7C-65D6-43BA-AF5F-351B0991B74C}"/>
              </a:ext>
            </a:extLst>
          </p:cNvPr>
          <p:cNvSpPr txBox="1"/>
          <p:nvPr/>
        </p:nvSpPr>
        <p:spPr>
          <a:xfrm>
            <a:off x="9361714" y="3639328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Vấp ngã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EA4A7-4961-4CEB-AC54-24799D855B63}"/>
              </a:ext>
            </a:extLst>
          </p:cNvPr>
          <p:cNvSpPr txBox="1"/>
          <p:nvPr/>
        </p:nvSpPr>
        <p:spPr>
          <a:xfrm>
            <a:off x="9361714" y="2796580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Tấp nập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FBD953-EDB5-4BAD-8A78-659702622FDD}"/>
              </a:ext>
            </a:extLst>
          </p:cNvPr>
          <p:cNvSpPr txBox="1"/>
          <p:nvPr/>
        </p:nvSpPr>
        <p:spPr>
          <a:xfrm>
            <a:off x="9344026" y="1991361"/>
            <a:ext cx="284797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Sâm cầm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800D9-1D67-4A26-9699-662B043BD060}"/>
              </a:ext>
            </a:extLst>
          </p:cNvPr>
          <p:cNvSpPr txBox="1"/>
          <p:nvPr/>
        </p:nvSpPr>
        <p:spPr>
          <a:xfrm>
            <a:off x="9361714" y="4466976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Tập múa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E50245-DA45-4E5A-AA11-8A068424762F}"/>
              </a:ext>
            </a:extLst>
          </p:cNvPr>
          <p:cNvSpPr txBox="1"/>
          <p:nvPr/>
        </p:nvSpPr>
        <p:spPr>
          <a:xfrm>
            <a:off x="9347200" y="1175964"/>
            <a:ext cx="28448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Cây nấm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12667392" y="480087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696E-6 9.62072E-7 L -0.28801 -0.172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-8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6 L -0.27146 0.1133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5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44E-6 3.92229E-6 L 0.19239 -0.3032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15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4 L 0.22535 0.1241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0727" y="2175164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 viết </a:t>
            </a:r>
            <a:endParaRPr lang="en-US" sz="9600" dirty="0">
              <a:solidFill>
                <a:schemeClr val="bg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4" name="Picture 3" descr="backgroud-powerpoint-dep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7672"/>
            <a:ext cx="12192000" cy="6045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301" t="23345" r="20063" b="56067"/>
          <a:stretch/>
        </p:blipFill>
        <p:spPr>
          <a:xfrm>
            <a:off x="1" y="2756646"/>
            <a:ext cx="12192000" cy="3589563"/>
          </a:xfrm>
          <a:prstGeom prst="rect">
            <a:avLst/>
          </a:prstGeom>
        </p:spPr>
      </p:pic>
      <p:pic>
        <p:nvPicPr>
          <p:cNvPr id="8" name="Picture 7" descr="hinh-anh-mat-cuoi-dang-vi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89" y="614147"/>
            <a:ext cx="2974974" cy="2156347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518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00250" y="1337481"/>
            <a:ext cx="4967785" cy="31336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6"/>
            <a:ext cx="2857500" cy="238153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19415" y="1446662"/>
            <a:ext cx="4885898" cy="307903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ep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558352"/>
            <a:ext cx="2857500" cy="22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633"/>
            <a:ext cx="12192000" cy="6373368"/>
          </a:xfrm>
          <a:prstGeom prst="rect">
            <a:avLst/>
          </a:prstGeom>
        </p:spPr>
      </p:pic>
      <p:pic>
        <p:nvPicPr>
          <p:cNvPr id="4" name="Picture 3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4" y="1972754"/>
            <a:ext cx="7837715" cy="4020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4408" y="1828800"/>
            <a:ext cx="685800" cy="2468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624"/>
            <a:ext cx="12192000" cy="648940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8489" y="828676"/>
            <a:ext cx="3316405" cy="10043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1. Làm quen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964" y="5432995"/>
            <a:ext cx="379407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latin typeface="+mj-lt"/>
                <a:cs typeface="Times New Roman" pitchFamily="18" charset="0"/>
              </a:rPr>
              <a:t>em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0280" y="5432688"/>
            <a:ext cx="13035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2818" y="1480042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em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4449169" y="2761691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em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e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96454" y="5398587"/>
            <a:ext cx="400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  <a:cs typeface="Times New Roman" pitchFamily="18" charset="0"/>
              </a:rPr>
              <a:t>e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vi-VN" sz="4000" b="1" dirty="0">
                <a:latin typeface="+mj-lt"/>
                <a:cs typeface="Times New Roman" pitchFamily="18" charset="0"/>
              </a:rPr>
              <a:t>- mờ - em</a:t>
            </a:r>
            <a:endParaRPr lang="en-US" sz="40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52355" y="1539475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58151" y="3307866"/>
            <a:ext cx="413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4000" dirty="0">
                <a:latin typeface="+mj-lt"/>
                <a:cs typeface="Times New Roman" pitchFamily="18" charset="0"/>
              </a:rPr>
              <a:t>ca - em - kem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84942" y="2474507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8401" y="2474508"/>
            <a:ext cx="1378424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0" y="4371975"/>
            <a:ext cx="237826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065" y="5268036"/>
            <a:ext cx="2108508" cy="1589964"/>
          </a:xfrm>
          <a:prstGeom prst="rect">
            <a:avLst/>
          </a:prstGeom>
        </p:spPr>
      </p:pic>
      <p:pic>
        <p:nvPicPr>
          <p:cNvPr id="19" name="Picture 18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28" y="2127248"/>
            <a:ext cx="3947885" cy="3091543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12" grpId="0"/>
      <p:bldP spid="13" grpId="0" animBg="1"/>
      <p:bldP spid="14" grpId="0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04" y="1962822"/>
            <a:ext cx="6537276" cy="399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056"/>
            <a:ext cx="12192000" cy="6409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222" y="4801343"/>
            <a:ext cx="321347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dép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1039" y="4801345"/>
            <a:ext cx="1011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8101" y="1414364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ep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4244452" y="2696013"/>
            <a:ext cx="3193038" cy="2250830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ep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e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32430" y="5373853"/>
            <a:ext cx="3746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  <a:cs typeface="Times New Roman" pitchFamily="18" charset="0"/>
              </a:rPr>
              <a:t>e - pờ - ép</a:t>
            </a:r>
            <a:endParaRPr lang="en-US" sz="4400" b="1" dirty="0"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2355" y="143285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3941" y="3201244"/>
            <a:ext cx="4208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+mj-lt"/>
                <a:cs typeface="Times New Roman" pitchFamily="18" charset="0"/>
              </a:rPr>
              <a:t>(dờ - ep- dép </a:t>
            </a:r>
            <a:r>
              <a:rPr lang="en-US" sz="4400" dirty="0">
                <a:latin typeface="+mj-lt"/>
                <a:cs typeface="Times New Roman" pitchFamily="18" charset="0"/>
              </a:rPr>
              <a:t>- </a:t>
            </a:r>
            <a:r>
              <a:rPr lang="vi-VN" sz="4400" dirty="0">
                <a:latin typeface="+mj-lt"/>
                <a:cs typeface="Times New Roman" pitchFamily="18" charset="0"/>
              </a:rPr>
              <a:t>sắc</a:t>
            </a:r>
            <a:r>
              <a:rPr lang="en-US" sz="4400" dirty="0">
                <a:latin typeface="+mj-lt"/>
                <a:cs typeface="Times New Roman" pitchFamily="18" charset="0"/>
              </a:rPr>
              <a:t> -</a:t>
            </a:r>
            <a:r>
              <a:rPr lang="vi-VN" sz="4400" dirty="0">
                <a:latin typeface="+mj-lt"/>
                <a:cs typeface="Times New Roman" pitchFamily="18" charset="0"/>
              </a:rPr>
              <a:t> dép )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98592" y="2354237"/>
            <a:ext cx="1002683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29850" y="2367886"/>
            <a:ext cx="1206975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2869" y="4915306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191"/>
            <a:ext cx="4135271" cy="312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/>
          <a:stretch/>
        </p:blipFill>
        <p:spPr>
          <a:xfrm>
            <a:off x="0" y="429767"/>
            <a:ext cx="12192000" cy="6428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1870" y="3723172"/>
            <a:ext cx="417621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458" y="3697786"/>
            <a:ext cx="449011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684" y="4621116"/>
            <a:ext cx="472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108" y="4621116"/>
            <a:ext cx="3144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      ep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812042"/>
            <a:ext cx="4135271" cy="278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37" y="798396"/>
            <a:ext cx="4653672" cy="2852382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344"/>
            <a:ext cx="12192000" cy="6391656"/>
          </a:xfrm>
          <a:prstGeom prst="rect">
            <a:avLst/>
          </a:prstGeom>
        </p:spPr>
      </p:pic>
      <p:pic>
        <p:nvPicPr>
          <p:cNvPr id="1026" name="Picture 2" descr="Bộ sưu tập những hình ảnh thắc mắc đẹp được dùng nhiều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5" y="2486679"/>
            <a:ext cx="3502025" cy="3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6611" y="386043"/>
            <a:ext cx="4525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So sánh 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AutoShape 2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Cô gái suy nghĩ nhân vật hoạt hình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4350523" y="1918671"/>
            <a:ext cx="2909532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atin typeface="+mj-lt"/>
                <a:cs typeface="Times New Roman" pitchFamily="18" charset="0"/>
              </a:rPr>
              <a:t>em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4255" y="2232570"/>
            <a:ext cx="110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8271261" y="1871025"/>
            <a:ext cx="2909532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200" b="1" dirty="0" smtClean="0">
                <a:latin typeface="+mj-lt"/>
                <a:cs typeface="Times New Roman" pitchFamily="18" charset="0"/>
              </a:rPr>
              <a:t>e</a:t>
            </a:r>
            <a:r>
              <a:rPr lang="en-SG" sz="7200" b="1" dirty="0" smtClean="0">
                <a:latin typeface="+mj-lt"/>
                <a:cs typeface="Times New Roman" pitchFamily="18" charset="0"/>
              </a:rPr>
              <a:t>p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2182" y="2184923"/>
            <a:ext cx="1147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2" grpId="0"/>
      <p:bldP spid="14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194</Words>
  <Application>Microsoft Office PowerPoint</Application>
  <PresentationFormat>Widescreen</PresentationFormat>
  <Paragraphs>72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宋体</vt:lpstr>
      <vt:lpstr>UTM Avo</vt:lpstr>
      <vt:lpstr>Calibri</vt:lpstr>
      <vt:lpstr>.VnAvant</vt:lpstr>
      <vt:lpstr>Arial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69</cp:revision>
  <dcterms:created xsi:type="dcterms:W3CDTF">2021-11-01T08:16:43Z</dcterms:created>
  <dcterms:modified xsi:type="dcterms:W3CDTF">2024-10-22T05:37:44Z</dcterms:modified>
</cp:coreProperties>
</file>