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30" r:id="rId2"/>
    <p:sldId id="303" r:id="rId3"/>
    <p:sldId id="285" r:id="rId4"/>
    <p:sldId id="315" r:id="rId5"/>
    <p:sldId id="329" r:id="rId6"/>
    <p:sldId id="316" r:id="rId7"/>
    <p:sldId id="318" r:id="rId8"/>
    <p:sldId id="324" r:id="rId9"/>
    <p:sldId id="325" r:id="rId10"/>
    <p:sldId id="326" r:id="rId11"/>
    <p:sldId id="327" r:id="rId12"/>
    <p:sldId id="328" r:id="rId13"/>
    <p:sldId id="306" r:id="rId14"/>
    <p:sldId id="279" r:id="rId15"/>
    <p:sldId id="290" r:id="rId16"/>
    <p:sldId id="331" r:id="rId17"/>
  </p:sldIdLst>
  <p:sldSz cx="12192000" cy="6858000"/>
  <p:notesSz cx="6858000" cy="9144000"/>
  <p:embeddedFontLst>
    <p:embeddedFont>
      <p:font typeface="宋体" panose="020B0604020202020204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FF"/>
    <a:srgbClr val="FFFF99"/>
    <a:srgbClr val="FFFBF7"/>
    <a:srgbClr val="05BEFF"/>
    <a:srgbClr val="FF7707"/>
    <a:srgbClr val="FF8119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2.gif"/><Relationship Id="rId3" Type="http://schemas.openxmlformats.org/officeDocument/2006/relationships/image" Target="../media/image34.jpg"/><Relationship Id="rId7" Type="http://schemas.openxmlformats.org/officeDocument/2006/relationships/image" Target="../media/image41.GIF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GIF"/><Relationship Id="rId11" Type="http://schemas.openxmlformats.org/officeDocument/2006/relationships/image" Target="../media/image38.GIF"/><Relationship Id="rId5" Type="http://schemas.openxmlformats.org/officeDocument/2006/relationships/image" Target="../media/image26.png"/><Relationship Id="rId10" Type="http://schemas.openxmlformats.org/officeDocument/2006/relationships/image" Target="../media/image37.GIF"/><Relationship Id="rId4" Type="http://schemas.openxmlformats.org/officeDocument/2006/relationships/image" Target="../media/image46.png"/><Relationship Id="rId9" Type="http://schemas.openxmlformats.org/officeDocument/2006/relationships/slide" Target="slide6.xml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2.gif"/><Relationship Id="rId3" Type="http://schemas.openxmlformats.org/officeDocument/2006/relationships/image" Target="../media/image34.jpg"/><Relationship Id="rId7" Type="http://schemas.openxmlformats.org/officeDocument/2006/relationships/image" Target="../media/image41.GIF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GIF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47.png"/><Relationship Id="rId9" Type="http://schemas.openxmlformats.org/officeDocument/2006/relationships/slide" Target="slide6.xml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gif"/><Relationship Id="rId3" Type="http://schemas.openxmlformats.org/officeDocument/2006/relationships/image" Target="../media/image34.jpg"/><Relationship Id="rId7" Type="http://schemas.openxmlformats.org/officeDocument/2006/relationships/slide" Target="slide6.xml"/><Relationship Id="rId12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40.GIF"/><Relationship Id="rId5" Type="http://schemas.openxmlformats.org/officeDocument/2006/relationships/image" Target="../media/image28.png"/><Relationship Id="rId10" Type="http://schemas.openxmlformats.org/officeDocument/2006/relationships/image" Target="../media/image39.GIF"/><Relationship Id="rId4" Type="http://schemas.openxmlformats.org/officeDocument/2006/relationships/image" Target="../media/image48.png"/><Relationship Id="rId9" Type="http://schemas.openxmlformats.org/officeDocument/2006/relationships/image" Target="../media/image38.GIF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0.xml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0.png"/><Relationship Id="rId7" Type="http://schemas.openxmlformats.org/officeDocument/2006/relationships/slide" Target="slide7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12.xml"/><Relationship Id="rId20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1.GIF"/><Relationship Id="rId3" Type="http://schemas.openxmlformats.org/officeDocument/2006/relationships/audio" Target="../media/audio2.wav"/><Relationship Id="rId7" Type="http://schemas.openxmlformats.org/officeDocument/2006/relationships/image" Target="../media/image36.jpeg"/><Relationship Id="rId12" Type="http://schemas.openxmlformats.org/officeDocument/2006/relationships/image" Target="../media/image4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39.GIF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8.GIF"/><Relationship Id="rId4" Type="http://schemas.openxmlformats.org/officeDocument/2006/relationships/image" Target="../media/image34.jpg"/><Relationship Id="rId9" Type="http://schemas.openxmlformats.org/officeDocument/2006/relationships/image" Target="../media/image37.GIF"/><Relationship Id="rId14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7.GIF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41.GIF"/><Relationship Id="rId5" Type="http://schemas.openxmlformats.org/officeDocument/2006/relationships/image" Target="../media/image36.jpeg"/><Relationship Id="rId15" Type="http://schemas.openxmlformats.org/officeDocument/2006/relationships/image" Target="../media/image42.gif"/><Relationship Id="rId10" Type="http://schemas.openxmlformats.org/officeDocument/2006/relationships/image" Target="../media/image40.GIF"/><Relationship Id="rId4" Type="http://schemas.openxmlformats.org/officeDocument/2006/relationships/image" Target="../media/image34.jpg"/><Relationship Id="rId9" Type="http://schemas.openxmlformats.org/officeDocument/2006/relationships/image" Target="../media/image39.GIF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gif"/><Relationship Id="rId3" Type="http://schemas.openxmlformats.org/officeDocument/2006/relationships/image" Target="../media/image34.jpg"/><Relationship Id="rId7" Type="http://schemas.openxmlformats.org/officeDocument/2006/relationships/slide" Target="slide6.xml"/><Relationship Id="rId12" Type="http://schemas.openxmlformats.org/officeDocument/2006/relationships/image" Target="../media/image4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11" Type="http://schemas.openxmlformats.org/officeDocument/2006/relationships/image" Target="../media/image40.GIF"/><Relationship Id="rId5" Type="http://schemas.openxmlformats.org/officeDocument/2006/relationships/image" Target="../media/image30.png"/><Relationship Id="rId10" Type="http://schemas.openxmlformats.org/officeDocument/2006/relationships/image" Target="../media/image39.GIF"/><Relationship Id="rId4" Type="http://schemas.openxmlformats.org/officeDocument/2006/relationships/image" Target="../media/image45.png"/><Relationship Id="rId9" Type="http://schemas.openxmlformats.org/officeDocument/2006/relationships/image" Target="../media/image38.GIF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79123" y="1817778"/>
            <a:ext cx="1048716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11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A62FB13-B4C2-4281-9EA4-B07565B6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62013"/>
            <a:ext cx="12192000" cy="6264662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3F17E2B0-3F82-47F7-8785-48C04D76567C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08EDBF-7455-4BD1-8783-79BF51A6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41" y="4860596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E96C09-B6E4-4513-A3A0-5B26D38E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16" y="4348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94407F-B84A-4A3F-B7EC-B4EE8327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5" y="3918792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1E37F7-2DF6-43B5-9987-2A50EADA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3821789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90758" y="5634446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448834" y="4593893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331" y="5809989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20901" y="41940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207" y="4675136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29985" y="401740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61" y="383606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106" y="4586483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3716503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51" y="3951967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7809" r="11049" b="31085"/>
          <a:stretch/>
        </p:blipFill>
        <p:spPr>
          <a:xfrm>
            <a:off x="-72679" y="297010"/>
            <a:ext cx="4695364" cy="363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39481" y="1184836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“ Anh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may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466219-B507-4F5B-A86A-D0A3503E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57" y="4520694"/>
            <a:ext cx="880161" cy="813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ED2DF9-636B-44F5-BED7-38D2846C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4695723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741EA0C-803D-4A25-98DA-0AE06251F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8326"/>
            <a:ext cx="12192000" cy="6492876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:a16="http://schemas.microsoft.com/office/drawing/2014/main" id="{95CF91D4-F198-472D-9C16-531BCA6233F2}"/>
              </a:ext>
            </a:extLst>
          </p:cNvPr>
          <p:cNvSpPr/>
          <p:nvPr/>
        </p:nvSpPr>
        <p:spPr>
          <a:xfrm>
            <a:off x="5412659" y="415122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39C4CE-BF42-4756-A6A2-985A66D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486446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DDE01C-DF06-413F-858D-912C3BE7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4381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D6A56F-642A-4E50-93DB-5D4F2258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65" y="4040340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EF0533-9742-44E1-A1D0-0279C034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6" y="3943337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01160" y="5556377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59236" y="4515824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733" y="5731920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000731" y="431562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609" y="4597067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140387" y="3939333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936" y="4708031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17923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93" y="4396303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0374" r="52409" b="8267"/>
          <a:stretch/>
        </p:blipFill>
        <p:spPr>
          <a:xfrm>
            <a:off x="-51537" y="369944"/>
            <a:ext cx="4712439" cy="37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42074" y="1222624"/>
            <a:ext cx="5186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</a:t>
            </a:r>
          </a:p>
        </p:txBody>
      </p:sp>
    </p:spTree>
    <p:extLst>
      <p:ext uri="{BB962C8B-B14F-4D97-AF65-F5344CB8AC3E}">
        <p14:creationId xmlns:p14="http://schemas.microsoft.com/office/powerpoint/2010/main" val="40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3E5AD35-AE89-4DF2-B34F-EF2985C5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-27864" y="415515"/>
            <a:ext cx="12192000" cy="6492876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6DA6DD1E-47A1-4B4F-ADC0-B8EBB903E202}"/>
              </a:ext>
            </a:extLst>
          </p:cNvPr>
          <p:cNvSpPr/>
          <p:nvPr/>
        </p:nvSpPr>
        <p:spPr>
          <a:xfrm>
            <a:off x="5453365" y="36999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B574A3-BB22-4810-832A-380F637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56" y="4788934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B4EB69-CBCC-4A67-BC61-90BEFE28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94" y="4314431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82727" y="5543289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40803" y="4502736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300" y="5718832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742286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176" y="4583979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21954" y="3926245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130" y="3744910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491" y="458672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5" y="430667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26" y="3744910"/>
            <a:ext cx="941420" cy="912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71155" r="10678" b="8093"/>
          <a:stretch/>
        </p:blipFill>
        <p:spPr>
          <a:xfrm>
            <a:off x="-75714" y="334310"/>
            <a:ext cx="4754482" cy="3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109337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nhảy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chạy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F571FC-6C9A-4253-BB42-5E7C602C2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6" y="4208097"/>
            <a:ext cx="495300" cy="438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2374BD-91AB-4488-B61D-D6C6097D87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7" y="4507718"/>
            <a:ext cx="714375" cy="11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68F12B-D797-4AC5-8193-CCB50277F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41" y="4375193"/>
            <a:ext cx="941420" cy="9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5FDEA40-7B2A-48A7-82F7-351751CBF29C}"/>
              </a:ext>
            </a:extLst>
          </p:cNvPr>
          <p:cNvGrpSpPr/>
          <p:nvPr/>
        </p:nvGrpSpPr>
        <p:grpSpPr>
          <a:xfrm>
            <a:off x="0" y="13913"/>
            <a:ext cx="12192000" cy="6432897"/>
            <a:chOff x="0" y="13913"/>
            <a:chExt cx="12192000" cy="64328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CB399F-1DD4-40A6-8434-D1C2EA23F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0" b="63769"/>
            <a:stretch/>
          </p:blipFill>
          <p:spPr>
            <a:xfrm>
              <a:off x="3952568" y="13913"/>
              <a:ext cx="8239432" cy="186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D1A2CF-CC4E-4208-9135-DC82CF5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7857"/>
              <a:ext cx="12192000" cy="5148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17D87A9-8FF1-4226-970C-246BE53E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98" y="504648"/>
              <a:ext cx="8382031" cy="14530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2814125" y="954890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5ECFF3-1B1E-42F8-A2F1-A1AFBD4B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3871" r="51609" b="53118"/>
          <a:stretch/>
        </p:blipFill>
        <p:spPr>
          <a:xfrm>
            <a:off x="3374573" y="1997356"/>
            <a:ext cx="5238476" cy="437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FC148-D27B-4BFB-9314-C5701A2B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3803" r="10584" b="53186"/>
          <a:stretch/>
        </p:blipFill>
        <p:spPr>
          <a:xfrm>
            <a:off x="3374573" y="2058806"/>
            <a:ext cx="5238476" cy="4379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B7321D-145D-43F3-B791-4E733039F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363" r="51432" b="29626"/>
          <a:stretch/>
        </p:blipFill>
        <p:spPr>
          <a:xfrm>
            <a:off x="3293678" y="1981994"/>
            <a:ext cx="5238476" cy="4379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37CEFD-6B76-4511-89EC-B676C2445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7131" r="10224" b="29858"/>
          <a:stretch/>
        </p:blipFill>
        <p:spPr>
          <a:xfrm>
            <a:off x="3293678" y="1974313"/>
            <a:ext cx="5238476" cy="4379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BF711F-3F85-43D5-9DB7-784C2078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9451" r="51431" b="7538"/>
          <a:stretch/>
        </p:blipFill>
        <p:spPr>
          <a:xfrm>
            <a:off x="3345076" y="1958951"/>
            <a:ext cx="5238476" cy="4379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290754-BA8F-4C6F-A84F-C2C3FA2B4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t="69219" r="10441" b="7770"/>
          <a:stretch/>
        </p:blipFill>
        <p:spPr>
          <a:xfrm>
            <a:off x="3293678" y="2066486"/>
            <a:ext cx="5238476" cy="43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F0E75A3-423A-4337-88D5-B85F0BBE8AED}"/>
              </a:ext>
            </a:extLst>
          </p:cNvPr>
          <p:cNvGrpSpPr/>
          <p:nvPr/>
        </p:nvGrpSpPr>
        <p:grpSpPr>
          <a:xfrm>
            <a:off x="229961" y="0"/>
            <a:ext cx="11976787" cy="6520934"/>
            <a:chOff x="229961" y="0"/>
            <a:chExt cx="11976787" cy="6520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3DC3E-1910-44EB-82D1-68685F4A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" r="32933"/>
            <a:stretch/>
          </p:blipFill>
          <p:spPr>
            <a:xfrm>
              <a:off x="229961" y="337066"/>
              <a:ext cx="10840971" cy="6183868"/>
            </a:xfrm>
            <a:prstGeom prst="ellipse">
              <a:avLst/>
            </a:prstGeom>
            <a:ln w="190500" cap="rnd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290BCA-5E95-4759-B15C-279D2B4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4" r="3346" b="8108"/>
            <a:stretch/>
          </p:blipFill>
          <p:spPr>
            <a:xfrm rot="21336640">
              <a:off x="5293797" y="1918859"/>
              <a:ext cx="5986936" cy="45888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F786E3-C806-492F-83D3-1C150594C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1" t="12431" r="12074" b="7352"/>
            <a:stretch/>
          </p:blipFill>
          <p:spPr>
            <a:xfrm>
              <a:off x="9930695" y="0"/>
              <a:ext cx="2276053" cy="21751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F6CD59-ADB2-4F53-813D-5F25581A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651" y="52870"/>
              <a:ext cx="2518614" cy="1643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26D189-7ADC-4C15-ACF5-BB8340D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409" y="22541"/>
              <a:ext cx="1695529" cy="11064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702401" y="3465871"/>
            <a:ext cx="718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Nghe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chuyện</a:t>
            </a:r>
            <a:endParaRPr lang="en-US" sz="4000" b="1" dirty="0">
              <a:ln w="3175">
                <a:solidFill>
                  <a:srgbClr val="FFFF99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0F8EF3-3073-4165-97D1-BA78A224D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62557"/>
            <a:ext cx="11896580" cy="59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644" y="1031682"/>
            <a:ext cx="880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Câu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chuyện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giúp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em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hiểu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điều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gì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38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850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0BFCD6-A7D3-4585-8662-FED9788CE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" r="6070"/>
          <a:stretch/>
        </p:blipFill>
        <p:spPr>
          <a:xfrm>
            <a:off x="28134" y="422031"/>
            <a:ext cx="12163866" cy="64359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865436" y="822099"/>
            <a:ext cx="9391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38: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minh</a:t>
            </a:r>
            <a:endParaRPr lang="en-US" sz="5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020386" y="2653327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Tú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1BA62-0A86-4CD4-94F2-50A9777A6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2852112"/>
            <a:ext cx="3352807" cy="2895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3DDA5-266B-4B87-B5A2-6B2FC4102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971" y="2402926"/>
            <a:ext cx="2481880" cy="31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FA7758-F82B-490B-AF9A-C2B0C212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437075"/>
            <a:ext cx="12170083" cy="642092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3909155" y="621760"/>
            <a:ext cx="6231988" cy="171625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3601329" y="1053730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466117-4A70-4F4B-BA8D-A1B3D4A65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022" y="1692309"/>
            <a:ext cx="2481880" cy="314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159E0-1577-4BFF-A20D-74C9B8E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 b="8031"/>
          <a:stretch/>
        </p:blipFill>
        <p:spPr>
          <a:xfrm rot="326467" flipH="1">
            <a:off x="3141437" y="3590323"/>
            <a:ext cx="2040305" cy="1722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2DC1AA-345A-4C9A-8F6C-D6C3532A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54800" r="15374" b="31004"/>
          <a:stretch/>
        </p:blipFill>
        <p:spPr>
          <a:xfrm>
            <a:off x="5215182" y="4918990"/>
            <a:ext cx="4925961" cy="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7"/>
            <a:ext cx="12192000" cy="6380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757" y="1554347"/>
            <a:ext cx="3576632" cy="453673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3995745" y="1165123"/>
            <a:ext cx="7036049" cy="296410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Trả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câu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hỏi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</a:rPr>
              <a:t>theo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tranh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" y="477716"/>
            <a:ext cx="12192000" cy="638028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1505243" y="363253"/>
            <a:ext cx="9757067" cy="1595035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Hướng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dẫn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trò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chơi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Hộp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bí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mật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28AEA-58F5-46C3-956D-3B30E7F58D2E}"/>
              </a:ext>
            </a:extLst>
          </p:cNvPr>
          <p:cNvSpPr/>
          <p:nvPr/>
        </p:nvSpPr>
        <p:spPr>
          <a:xfrm>
            <a:off x="44244" y="1958288"/>
            <a:ext cx="12192000" cy="481516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6)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may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ếch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slide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nắp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GO HOME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5789" y="84548"/>
            <a:ext cx="1543858" cy="195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5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F05514-2B9F-44B6-B029-050133498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t="52429" b="750"/>
          <a:stretch/>
        </p:blipFill>
        <p:spPr>
          <a:xfrm>
            <a:off x="31927" y="412955"/>
            <a:ext cx="12160073" cy="64450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F1B13C-C4C6-43D0-A415-48BC743B59E7}"/>
              </a:ext>
            </a:extLst>
          </p:cNvPr>
          <p:cNvGrpSpPr/>
          <p:nvPr/>
        </p:nvGrpSpPr>
        <p:grpSpPr>
          <a:xfrm>
            <a:off x="3791150" y="1438649"/>
            <a:ext cx="4133296" cy="3362632"/>
            <a:chOff x="2836870" y="825910"/>
            <a:chExt cx="7135141" cy="6032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0EB8D2-67F5-4E59-B0A2-93A8DD4A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70" y="825910"/>
              <a:ext cx="7135141" cy="60320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727B18-3726-46B0-AAFC-CCB870429E49}"/>
                </a:ext>
              </a:extLst>
            </p:cNvPr>
            <p:cNvSpPr/>
            <p:nvPr/>
          </p:nvSpPr>
          <p:spPr>
            <a:xfrm>
              <a:off x="4076505" y="4402732"/>
              <a:ext cx="4140281" cy="12698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TRÒ CH</a:t>
              </a:r>
              <a:r>
                <a:rPr lang="vi-VN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 </a:t>
              </a:r>
            </a:p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HỘP QUÀ BÍ MẬT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5A361F-6938-4071-BA69-8C42A5A07B85}"/>
              </a:ext>
            </a:extLst>
          </p:cNvPr>
          <p:cNvGrpSpPr/>
          <p:nvPr/>
        </p:nvGrpSpPr>
        <p:grpSpPr>
          <a:xfrm>
            <a:off x="1178451" y="3133397"/>
            <a:ext cx="858967" cy="906734"/>
            <a:chOff x="1178451" y="3133397"/>
            <a:chExt cx="858967" cy="906734"/>
          </a:xfrm>
        </p:grpSpPr>
        <p:pic>
          <p:nvPicPr>
            <p:cNvPr id="11" name="Pictur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C27D360-21C4-4FF7-9607-359C92F6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571" y="3313313"/>
              <a:ext cx="820847" cy="7268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BD53A8-F793-4949-A974-4ACE21DB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51" y="3133397"/>
              <a:ext cx="858967" cy="57688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21762-7147-4FDC-A760-CE2FCB90F660}"/>
              </a:ext>
            </a:extLst>
          </p:cNvPr>
          <p:cNvGrpSpPr/>
          <p:nvPr/>
        </p:nvGrpSpPr>
        <p:grpSpPr>
          <a:xfrm>
            <a:off x="3548703" y="3088093"/>
            <a:ext cx="858967" cy="930710"/>
            <a:chOff x="3548703" y="3088093"/>
            <a:chExt cx="858967" cy="930710"/>
          </a:xfrm>
        </p:grpSpPr>
        <p:pic>
          <p:nvPicPr>
            <p:cNvPr id="13" name="Picture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4A1E00-A152-4369-84D7-9178D046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764" y="3291985"/>
              <a:ext cx="820847" cy="726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3438AF-F9CF-4BC6-BE75-508D6333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703" y="3088093"/>
              <a:ext cx="858967" cy="576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75BDD9-E90D-4AC0-9BFF-5125CF2794B5}"/>
              </a:ext>
            </a:extLst>
          </p:cNvPr>
          <p:cNvGrpSpPr/>
          <p:nvPr/>
        </p:nvGrpSpPr>
        <p:grpSpPr>
          <a:xfrm>
            <a:off x="6096000" y="3943063"/>
            <a:ext cx="858967" cy="940289"/>
            <a:chOff x="6005198" y="3964316"/>
            <a:chExt cx="858967" cy="940289"/>
          </a:xfrm>
        </p:grpSpPr>
        <p:pic>
          <p:nvPicPr>
            <p:cNvPr id="15" name="Picture 1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AB06A63-77A5-46A1-8443-B83C8BA97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318" y="4177787"/>
              <a:ext cx="820847" cy="7268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F02FE9-722A-428A-8DE3-6B4621B7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198" y="3964316"/>
              <a:ext cx="858967" cy="5768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EEA78-AE17-42F9-94F7-599ED9F681BB}"/>
              </a:ext>
            </a:extLst>
          </p:cNvPr>
          <p:cNvGrpSpPr/>
          <p:nvPr/>
        </p:nvGrpSpPr>
        <p:grpSpPr>
          <a:xfrm>
            <a:off x="6581651" y="5498148"/>
            <a:ext cx="858967" cy="946897"/>
            <a:chOff x="6581651" y="5498148"/>
            <a:chExt cx="858967" cy="946897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id="{308A8239-030D-4F17-BEDD-498AB0D4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712" y="5718227"/>
              <a:ext cx="820847" cy="726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23DB66-3D77-4FA7-B292-CDF70604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1" y="5498148"/>
              <a:ext cx="858967" cy="57688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25B27F-2D76-48F2-B613-65ACE0FF6475}"/>
              </a:ext>
            </a:extLst>
          </p:cNvPr>
          <p:cNvGrpSpPr/>
          <p:nvPr/>
        </p:nvGrpSpPr>
        <p:grpSpPr>
          <a:xfrm>
            <a:off x="8010552" y="3058597"/>
            <a:ext cx="858967" cy="940289"/>
            <a:chOff x="8010552" y="3058597"/>
            <a:chExt cx="858967" cy="940289"/>
          </a:xfrm>
        </p:grpSpPr>
        <p:pic>
          <p:nvPicPr>
            <p:cNvPr id="21" name="Picture 20">
              <a:hlinkClick r:id="rId19" action="ppaction://hlinksldjump"/>
              <a:extLst>
                <a:ext uri="{FF2B5EF4-FFF2-40B4-BE49-F238E27FC236}">
                  <a16:creationId xmlns:a16="http://schemas.microsoft.com/office/drawing/2014/main" id="{DBBA774B-FB8D-4320-9907-23043C96B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613" y="3272068"/>
              <a:ext cx="820847" cy="7268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164425-FAA0-4679-A40F-D611C6CFB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552" y="3058597"/>
              <a:ext cx="858967" cy="5768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032EAD-D93C-4286-A2E4-685E50EA2566}"/>
              </a:ext>
            </a:extLst>
          </p:cNvPr>
          <p:cNvGrpSpPr/>
          <p:nvPr/>
        </p:nvGrpSpPr>
        <p:grpSpPr>
          <a:xfrm>
            <a:off x="3680026" y="4883352"/>
            <a:ext cx="858967" cy="941518"/>
            <a:chOff x="3680026" y="4883352"/>
            <a:chExt cx="858967" cy="941518"/>
          </a:xfrm>
        </p:grpSpPr>
        <p:pic>
          <p:nvPicPr>
            <p:cNvPr id="23" name="Picture 22">
              <a:hlinkClick r:id="rId22" action="ppaction://hlinksldjump"/>
              <a:extLst>
                <a:ext uri="{FF2B5EF4-FFF2-40B4-BE49-F238E27FC236}">
                  <a16:creationId xmlns:a16="http://schemas.microsoft.com/office/drawing/2014/main" id="{587C38F0-F8C3-41AD-A7EE-3A4BE2DB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774" y="5098052"/>
              <a:ext cx="820847" cy="726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B3738A-45FC-4D2D-913F-4E3401D0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026" y="4883352"/>
              <a:ext cx="858967" cy="576880"/>
            </a:xfrm>
            <a:prstGeom prst="rect">
              <a:avLst/>
            </a:prstGeom>
          </p:spPr>
        </p:pic>
      </p:grpSp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id="{511FF49E-35FC-4797-9A2B-5D5388E6591E}"/>
              </a:ext>
            </a:extLst>
          </p:cNvPr>
          <p:cNvSpPr/>
          <p:nvPr/>
        </p:nvSpPr>
        <p:spPr>
          <a:xfrm>
            <a:off x="55945" y="6122778"/>
            <a:ext cx="858967" cy="72681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Striped Right 26">
            <a:hlinkClick r:id="rId25" action="ppaction://hlinksldjump"/>
            <a:extLst>
              <a:ext uri="{FF2B5EF4-FFF2-40B4-BE49-F238E27FC236}">
                <a16:creationId xmlns:a16="http://schemas.microsoft.com/office/drawing/2014/main" id="{14293340-8529-46F6-86FF-670139020DEF}"/>
              </a:ext>
            </a:extLst>
          </p:cNvPr>
          <p:cNvSpPr/>
          <p:nvPr/>
        </p:nvSpPr>
        <p:spPr>
          <a:xfrm>
            <a:off x="10888393" y="5975739"/>
            <a:ext cx="1097280" cy="726818"/>
          </a:xfrm>
          <a:prstGeom prst="stripedRightArrow">
            <a:avLst/>
          </a:prstGeom>
          <a:solidFill>
            <a:srgbClr val="FF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CFF336DF-5E1C-4DFE-ADCB-D752A7B1E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3523" y="1787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numSld="999" showWhenStopped="0">
                <p:cTn id="1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477E5E-4F1C-4E86-91C6-F1E75F95D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1407"/>
          <a:stretch/>
        </p:blipFill>
        <p:spPr>
          <a:xfrm>
            <a:off x="0" y="454868"/>
            <a:ext cx="12192000" cy="6403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02186-023D-40D2-B482-4DB0B28F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88" y="4751574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197EC-941E-4382-A4C1-1CA9F3A3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3" y="4276455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912918" y="5567014"/>
            <a:ext cx="1952768" cy="3795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8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670994" y="4526461"/>
            <a:ext cx="2429225" cy="85101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491" y="5742557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11341087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367" y="4607704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52145" y="3949970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21" y="376863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4860" y="437309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41" y="3909187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4" y="4056566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25015" r="52158" b="52624"/>
          <a:stretch/>
        </p:blipFill>
        <p:spPr>
          <a:xfrm>
            <a:off x="-118545" y="313049"/>
            <a:ext cx="4645285" cy="393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AF1D2621-C9BC-408F-888C-F5E9D7D732A8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298694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07ED3C3-2011-4FEA-8E0B-9B039965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7199"/>
            <a:ext cx="12192000" cy="640220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1AD83299-A206-4AA3-834A-B3C3D61C7203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92013" y="5591631"/>
            <a:ext cx="1952768" cy="37956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6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50089" y="4551078"/>
            <a:ext cx="2429225" cy="85101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586" y="576717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143894" y="42570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462" y="463232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40" y="397458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099" y="4649447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24767" r="10728" b="53236"/>
          <a:stretch/>
        </p:blipFill>
        <p:spPr>
          <a:xfrm>
            <a:off x="-56292" y="343250"/>
            <a:ext cx="4702688" cy="3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59233" y="1018867"/>
            <a:ext cx="5186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đang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rón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vọt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đớp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12D4DE-B6C6-4929-9698-3CA3659924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4" y="4923560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9500C7-340E-490D-B938-022DDD5F5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7" y="4443992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6E1B99-890E-4404-8E45-10D4E26B1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259" y="452734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082E79-1DFD-45E8-A0A6-AF2211D20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438" y="4257045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3" y="3842049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4610614"/>
            <a:ext cx="941420" cy="870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A99B71-FF29-40D9-92A3-48F370E46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1" y="3779347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2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543EDAD-D246-49AE-BB12-BF714D52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351783"/>
            <a:ext cx="12192000" cy="649287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AE83952-9EE6-4AA0-9358-8844BCBBB0DB}"/>
              </a:ext>
            </a:extLst>
          </p:cNvPr>
          <p:cNvSpPr/>
          <p:nvPr/>
        </p:nvSpPr>
        <p:spPr>
          <a:xfrm>
            <a:off x="5313880" y="370874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B89E49-2A86-4CFF-A1F7-82C31FA76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5" y="4933202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87C23C-5D65-4110-BA27-1679F5A4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0" y="4421093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39209" y="5661841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97285" y="4621288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782" y="583738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04985" y="426668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658" y="470253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8436" y="404479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612" y="386346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190" y="4659089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0" y="3863205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24" y="4333584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585" r="52927" b="30353"/>
          <a:stretch/>
        </p:blipFill>
        <p:spPr>
          <a:xfrm>
            <a:off x="28973" y="356982"/>
            <a:ext cx="4501472" cy="38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10853" y="979742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mõm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Hu! Hu!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334</Words>
  <Application>Microsoft Office PowerPoint</Application>
  <PresentationFormat>Widescreen</PresentationFormat>
  <Paragraphs>42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UTM Avo</vt:lpstr>
      <vt:lpstr>Arial</vt:lpstr>
      <vt:lpstr>宋体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111</cp:revision>
  <dcterms:created xsi:type="dcterms:W3CDTF">2021-11-01T08:16:43Z</dcterms:created>
  <dcterms:modified xsi:type="dcterms:W3CDTF">2024-10-21T10:05:50Z</dcterms:modified>
</cp:coreProperties>
</file>