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7"/>
  </p:notesMasterIdLst>
  <p:sldIdLst>
    <p:sldId id="357" r:id="rId2"/>
    <p:sldId id="275" r:id="rId3"/>
    <p:sldId id="327" r:id="rId4"/>
    <p:sldId id="328" r:id="rId5"/>
    <p:sldId id="329" r:id="rId6"/>
    <p:sldId id="342" r:id="rId7"/>
    <p:sldId id="277" r:id="rId8"/>
    <p:sldId id="353" r:id="rId9"/>
    <p:sldId id="343" r:id="rId10"/>
    <p:sldId id="350" r:id="rId11"/>
    <p:sldId id="351" r:id="rId12"/>
    <p:sldId id="278" r:id="rId13"/>
    <p:sldId id="345" r:id="rId14"/>
    <p:sldId id="346" r:id="rId15"/>
    <p:sldId id="358" r:id="rId16"/>
  </p:sldIdLst>
  <p:sldSz cx="12192000" cy="6858000"/>
  <p:notesSz cx="6858000" cy="9144000"/>
  <p:embeddedFontLst>
    <p:embeddedFont>
      <p:font typeface="宋体" panose="020B0604020202020204" charset="-122"/>
      <p:regular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Cambria" panose="02040503050406030204" pitchFamily="18" charset="0"/>
      <p:regular r:id="rId23"/>
      <p:bold r:id="rId24"/>
      <p:italic r:id="rId25"/>
      <p:boldItalic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FF99"/>
    <a:srgbClr val="F5A1DD"/>
    <a:srgbClr val="FFAF6C"/>
    <a:srgbClr val="FDD7F6"/>
    <a:srgbClr val="FFF0E1"/>
    <a:srgbClr val="EB43BB"/>
    <a:srgbClr val="FFFBF7"/>
    <a:srgbClr val="404040"/>
    <a:srgbClr val="FF77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AFDD28-7186-4892-A3C7-8B027B62126F}" type="datetimeFigureOut">
              <a:rPr lang="en-SG" smtClean="0"/>
              <a:t>21/10/2024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2E2614-F161-4F71-BA34-32B8AFC5E3C3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401634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17604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21/10/2024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0057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21/10/2024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963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21/10/2024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2762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21/10/2024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21/10/2024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21/10/2024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110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21/10/2024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1502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21/10/2024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49" r:id="rId4"/>
    <p:sldLayoutId id="2147483650" r:id="rId5"/>
    <p:sldLayoutId id="2147483685" r:id="rId6"/>
    <p:sldLayoutId id="2147483689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1.jp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11.jp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7.jpg"/><Relationship Id="rId5" Type="http://schemas.openxmlformats.org/officeDocument/2006/relationships/audio" Target="../media/audio2.wav"/><Relationship Id="rId10" Type="http://schemas.openxmlformats.org/officeDocument/2006/relationships/image" Target="../media/image21.png"/><Relationship Id="rId4" Type="http://schemas.openxmlformats.org/officeDocument/2006/relationships/audio" Target="../media/audio1.wav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3640159" y="1875530"/>
            <a:ext cx="5142755" cy="24929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7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37: </a:t>
            </a: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ăm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– </a:t>
            </a: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ăp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2289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B66BDCB7-E1C2-4FE7-9DF1-47F0707C7C3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0225"/>
            <a:ext cx="12192000" cy="63877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39E424D-DA1C-48B8-B4A8-FA5028B7296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01" t="34701" r="9711" b="4155"/>
          <a:stretch/>
        </p:blipFill>
        <p:spPr>
          <a:xfrm>
            <a:off x="2027586" y="1192700"/>
            <a:ext cx="8574985" cy="47727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F5BDCFC-0F3A-4E3E-8505-D4240C05A8B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02" t="6273" r="7393" b="4156"/>
          <a:stretch/>
        </p:blipFill>
        <p:spPr>
          <a:xfrm>
            <a:off x="1907489" y="334678"/>
            <a:ext cx="8880610" cy="64935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B252BF1-94C8-44D2-AC1B-81A30E13439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2" t="1859" r="80954" b="92920"/>
          <a:stretch/>
        </p:blipFill>
        <p:spPr>
          <a:xfrm>
            <a:off x="26508" y="496951"/>
            <a:ext cx="2102543" cy="6175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A69EBD6-D234-4617-8BB5-5DB614AF6A50}"/>
              </a:ext>
            </a:extLst>
          </p:cNvPr>
          <p:cNvCxnSpPr>
            <a:cxnSpLocks/>
          </p:cNvCxnSpPr>
          <p:nvPr/>
        </p:nvCxnSpPr>
        <p:spPr>
          <a:xfrm>
            <a:off x="5322405" y="873601"/>
            <a:ext cx="121919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5C22D01-4308-46C8-898D-78F1DD95C055}"/>
              </a:ext>
            </a:extLst>
          </p:cNvPr>
          <p:cNvCxnSpPr>
            <a:cxnSpLocks/>
          </p:cNvCxnSpPr>
          <p:nvPr/>
        </p:nvCxnSpPr>
        <p:spPr>
          <a:xfrm>
            <a:off x="3375996" y="1366008"/>
            <a:ext cx="70402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4920240-BC7D-49B1-AB89-E638446ED45A}"/>
              </a:ext>
            </a:extLst>
          </p:cNvPr>
          <p:cNvCxnSpPr>
            <a:cxnSpLocks/>
          </p:cNvCxnSpPr>
          <p:nvPr/>
        </p:nvCxnSpPr>
        <p:spPr>
          <a:xfrm>
            <a:off x="5516215" y="1366008"/>
            <a:ext cx="102538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1F474A7-D3BA-4464-87A7-9A4B7D160B99}"/>
              </a:ext>
            </a:extLst>
          </p:cNvPr>
          <p:cNvCxnSpPr>
            <a:cxnSpLocks/>
          </p:cNvCxnSpPr>
          <p:nvPr/>
        </p:nvCxnSpPr>
        <p:spPr>
          <a:xfrm>
            <a:off x="7301951" y="1380294"/>
            <a:ext cx="190831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81364ED-1895-4047-871F-866F6472005B}"/>
              </a:ext>
            </a:extLst>
          </p:cNvPr>
          <p:cNvCxnSpPr>
            <a:cxnSpLocks/>
          </p:cNvCxnSpPr>
          <p:nvPr/>
        </p:nvCxnSpPr>
        <p:spPr>
          <a:xfrm>
            <a:off x="2590805" y="1807557"/>
            <a:ext cx="170290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6FBBDB1-B97A-49E9-AC8E-838B43CD8A8B}"/>
              </a:ext>
            </a:extLst>
          </p:cNvPr>
          <p:cNvCxnSpPr>
            <a:cxnSpLocks/>
          </p:cNvCxnSpPr>
          <p:nvPr/>
        </p:nvCxnSpPr>
        <p:spPr>
          <a:xfrm>
            <a:off x="6718854" y="1809953"/>
            <a:ext cx="84813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086038E-EE22-425E-995D-E82B994334AA}"/>
              </a:ext>
            </a:extLst>
          </p:cNvPr>
          <p:cNvCxnSpPr>
            <a:cxnSpLocks/>
          </p:cNvCxnSpPr>
          <p:nvPr/>
        </p:nvCxnSpPr>
        <p:spPr>
          <a:xfrm>
            <a:off x="7769918" y="1796802"/>
            <a:ext cx="122831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E2FF0B1-DEBA-4602-92C7-EC4755BC53E4}"/>
              </a:ext>
            </a:extLst>
          </p:cNvPr>
          <p:cNvCxnSpPr>
            <a:cxnSpLocks/>
          </p:cNvCxnSpPr>
          <p:nvPr/>
        </p:nvCxnSpPr>
        <p:spPr>
          <a:xfrm>
            <a:off x="5454925" y="2259597"/>
            <a:ext cx="102538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9240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FFC1CD0-B770-427D-9FD4-DB57FC101D9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0225"/>
            <a:ext cx="12192000" cy="638777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98CF814-34CE-4A75-8DE1-0CC5A0A21E3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02" t="6273" r="7393" b="4156"/>
          <a:stretch/>
        </p:blipFill>
        <p:spPr>
          <a:xfrm>
            <a:off x="1987001" y="364495"/>
            <a:ext cx="8880610" cy="64935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B252BF1-94C8-44D2-AC1B-81A30E13439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2" t="1859" r="80954" b="92920"/>
          <a:stretch/>
        </p:blipFill>
        <p:spPr>
          <a:xfrm>
            <a:off x="0" y="416956"/>
            <a:ext cx="1987001" cy="5836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9" name="Cloud 28">
            <a:extLst>
              <a:ext uri="{FF2B5EF4-FFF2-40B4-BE49-F238E27FC236}">
                <a16:creationId xmlns:a16="http://schemas.microsoft.com/office/drawing/2014/main" id="{0F420AAF-1FC7-4DF4-8ABF-CB5E7F19CFEE}"/>
              </a:ext>
            </a:extLst>
          </p:cNvPr>
          <p:cNvSpPr/>
          <p:nvPr/>
        </p:nvSpPr>
        <p:spPr>
          <a:xfrm>
            <a:off x="2360894" y="836468"/>
            <a:ext cx="424234" cy="256044"/>
          </a:xfrm>
          <a:prstGeom prst="cloud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400" b="1" dirty="0">
                <a:ln/>
                <a:solidFill>
                  <a:srgbClr val="0070C0"/>
                </a:solidFill>
              </a:rPr>
              <a:t>1</a:t>
            </a:r>
          </a:p>
        </p:txBody>
      </p:sp>
      <p:sp>
        <p:nvSpPr>
          <p:cNvPr id="30" name="Cloud 29">
            <a:extLst>
              <a:ext uri="{FF2B5EF4-FFF2-40B4-BE49-F238E27FC236}">
                <a16:creationId xmlns:a16="http://schemas.microsoft.com/office/drawing/2014/main" id="{B3514896-2725-4E1D-B13A-6F169AA4DF4F}"/>
              </a:ext>
            </a:extLst>
          </p:cNvPr>
          <p:cNvSpPr/>
          <p:nvPr/>
        </p:nvSpPr>
        <p:spPr>
          <a:xfrm>
            <a:off x="4269034" y="752158"/>
            <a:ext cx="424234" cy="340354"/>
          </a:xfrm>
          <a:prstGeom prst="cloud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400" b="1" dirty="0">
                <a:ln/>
                <a:solidFill>
                  <a:srgbClr val="0070C0"/>
                </a:solidFill>
              </a:rPr>
              <a:t>2</a:t>
            </a:r>
          </a:p>
        </p:txBody>
      </p:sp>
      <p:sp>
        <p:nvSpPr>
          <p:cNvPr id="31" name="Cloud 30">
            <a:extLst>
              <a:ext uri="{FF2B5EF4-FFF2-40B4-BE49-F238E27FC236}">
                <a16:creationId xmlns:a16="http://schemas.microsoft.com/office/drawing/2014/main" id="{9A3D3428-D27A-47BF-9906-36A6F4430435}"/>
              </a:ext>
            </a:extLst>
          </p:cNvPr>
          <p:cNvSpPr/>
          <p:nvPr/>
        </p:nvSpPr>
        <p:spPr>
          <a:xfrm>
            <a:off x="6630246" y="899627"/>
            <a:ext cx="424233" cy="256044"/>
          </a:xfrm>
          <a:prstGeom prst="cloud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400" b="1" dirty="0">
                <a:ln/>
                <a:solidFill>
                  <a:srgbClr val="0070C0"/>
                </a:solidFill>
              </a:rPr>
              <a:t>3</a:t>
            </a:r>
          </a:p>
        </p:txBody>
      </p:sp>
      <p:sp>
        <p:nvSpPr>
          <p:cNvPr id="32" name="Cloud 31">
            <a:extLst>
              <a:ext uri="{FF2B5EF4-FFF2-40B4-BE49-F238E27FC236}">
                <a16:creationId xmlns:a16="http://schemas.microsoft.com/office/drawing/2014/main" id="{7AD03773-1192-4828-9755-02A6DBF0897E}"/>
              </a:ext>
            </a:extLst>
          </p:cNvPr>
          <p:cNvSpPr/>
          <p:nvPr/>
        </p:nvSpPr>
        <p:spPr>
          <a:xfrm>
            <a:off x="4312950" y="1387239"/>
            <a:ext cx="424234" cy="207832"/>
          </a:xfrm>
          <a:prstGeom prst="cloud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400" b="1" dirty="0">
                <a:ln/>
                <a:solidFill>
                  <a:srgbClr val="0070C0"/>
                </a:solidFill>
              </a:rPr>
              <a:t>4</a:t>
            </a:r>
          </a:p>
        </p:txBody>
      </p:sp>
      <p:sp>
        <p:nvSpPr>
          <p:cNvPr id="33" name="Cloud 32">
            <a:extLst>
              <a:ext uri="{FF2B5EF4-FFF2-40B4-BE49-F238E27FC236}">
                <a16:creationId xmlns:a16="http://schemas.microsoft.com/office/drawing/2014/main" id="{A05A8134-DBDB-45CF-81AA-E8E5C6EB954F}"/>
              </a:ext>
            </a:extLst>
          </p:cNvPr>
          <p:cNvSpPr/>
          <p:nvPr/>
        </p:nvSpPr>
        <p:spPr>
          <a:xfrm>
            <a:off x="1989838" y="1826500"/>
            <a:ext cx="371056" cy="207832"/>
          </a:xfrm>
          <a:prstGeom prst="cloud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000" b="1" dirty="0">
                <a:ln/>
                <a:solidFill>
                  <a:srgbClr val="0070C0"/>
                </a:solidFill>
              </a:rPr>
              <a:t>5</a:t>
            </a: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BC1F2195-A126-4F74-9CB5-BDC9A483A935}"/>
              </a:ext>
            </a:extLst>
          </p:cNvPr>
          <p:cNvSpPr/>
          <p:nvPr/>
        </p:nvSpPr>
        <p:spPr>
          <a:xfrm>
            <a:off x="2264637" y="730574"/>
            <a:ext cx="520491" cy="383521"/>
          </a:xfrm>
          <a:prstGeom prst="cloud">
            <a:avLst/>
          </a:prstGeom>
          <a:solidFill>
            <a:srgbClr val="FFFF00"/>
          </a:solidFill>
          <a:ln>
            <a:solidFill>
              <a:srgbClr val="F5A1DD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400" b="1" dirty="0">
                <a:ln/>
                <a:solidFill>
                  <a:srgbClr val="0070C0"/>
                </a:solidFill>
              </a:rPr>
              <a:t>1</a:t>
            </a:r>
          </a:p>
        </p:txBody>
      </p:sp>
      <p:sp>
        <p:nvSpPr>
          <p:cNvPr id="10" name="Cloud 9">
            <a:extLst>
              <a:ext uri="{FF2B5EF4-FFF2-40B4-BE49-F238E27FC236}">
                <a16:creationId xmlns:a16="http://schemas.microsoft.com/office/drawing/2014/main" id="{585ABC7F-D6B3-4BF7-B80B-96D063A23042}"/>
              </a:ext>
            </a:extLst>
          </p:cNvPr>
          <p:cNvSpPr/>
          <p:nvPr/>
        </p:nvSpPr>
        <p:spPr>
          <a:xfrm>
            <a:off x="6493044" y="793102"/>
            <a:ext cx="520491" cy="383521"/>
          </a:xfrm>
          <a:prstGeom prst="cloud">
            <a:avLst/>
          </a:prstGeom>
          <a:solidFill>
            <a:srgbClr val="FFFF00"/>
          </a:solidFill>
          <a:ln>
            <a:solidFill>
              <a:srgbClr val="F5A1DD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400" b="1" dirty="0">
                <a:ln/>
                <a:solidFill>
                  <a:srgbClr val="0070C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908689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9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6C64B34-9F07-4461-B3B9-3BC519B5B97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0225"/>
            <a:ext cx="12192000" cy="63877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4DE5F4E-5306-4DF0-9B88-19A313332D9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8" t="6777" r="73292" b="79300"/>
          <a:stretch/>
        </p:blipFill>
        <p:spPr>
          <a:xfrm>
            <a:off x="119269" y="470225"/>
            <a:ext cx="2517913" cy="662215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5A1DD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5B81F1E-466A-4587-989A-115F45D258E5}"/>
              </a:ext>
            </a:extLst>
          </p:cNvPr>
          <p:cNvCxnSpPr>
            <a:cxnSpLocks/>
            <a:endCxn id="9" idx="1"/>
          </p:cNvCxnSpPr>
          <p:nvPr/>
        </p:nvCxnSpPr>
        <p:spPr>
          <a:xfrm>
            <a:off x="4248410" y="2998002"/>
            <a:ext cx="1699839" cy="114502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55B3953-E5B3-4F25-905D-0480434F4856}"/>
              </a:ext>
            </a:extLst>
          </p:cNvPr>
          <p:cNvCxnSpPr>
            <a:cxnSpLocks/>
          </p:cNvCxnSpPr>
          <p:nvPr/>
        </p:nvCxnSpPr>
        <p:spPr>
          <a:xfrm>
            <a:off x="4439478" y="4299043"/>
            <a:ext cx="1802296" cy="10813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73F0BDD6-A01A-4BFE-96AF-58D57F7BB38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3" t="21020" r="55646" b="12110"/>
          <a:stretch/>
        </p:blipFill>
        <p:spPr>
          <a:xfrm>
            <a:off x="119269" y="2552766"/>
            <a:ext cx="4469543" cy="31805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23A8B74-9521-4074-B27C-199E7E19B57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24" t="20505" r="5300" b="12625"/>
          <a:stretch/>
        </p:blipFill>
        <p:spPr>
          <a:xfrm>
            <a:off x="5948249" y="2552766"/>
            <a:ext cx="5635437" cy="31805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8CEF52F-3A21-4DF8-8133-617E690BD407}"/>
              </a:ext>
            </a:extLst>
          </p:cNvPr>
          <p:cNvCxnSpPr>
            <a:cxnSpLocks/>
          </p:cNvCxnSpPr>
          <p:nvPr/>
        </p:nvCxnSpPr>
        <p:spPr>
          <a:xfrm flipV="1">
            <a:off x="4388249" y="3313043"/>
            <a:ext cx="1853525" cy="199339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90445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58BDFC7-BF21-4E0A-B74D-69FCF7201A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158" y="813765"/>
            <a:ext cx="9992138" cy="5620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Shape 233">
            <a:extLst>
              <a:ext uri="{FF2B5EF4-FFF2-40B4-BE49-F238E27FC236}">
                <a16:creationId xmlns:a16="http://schemas.microsoft.com/office/drawing/2014/main" id="{B29369FC-01E8-4FAB-A739-4D5C5A57C2D7}"/>
              </a:ext>
            </a:extLst>
          </p:cNvPr>
          <p:cNvSpPr/>
          <p:nvPr/>
        </p:nvSpPr>
        <p:spPr>
          <a:xfrm>
            <a:off x="3087216" y="3183668"/>
            <a:ext cx="4087179" cy="7284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defTabSz="412750" hangingPunct="0"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4400" b="1" i="1" kern="0" dirty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4. TẬP VIẾT</a:t>
            </a:r>
            <a:endParaRPr sz="4400" b="1" i="1" kern="0" dirty="0">
              <a:ln>
                <a:solidFill>
                  <a:schemeClr val="bg1"/>
                </a:solidFill>
              </a:ln>
              <a:solidFill>
                <a:srgbClr val="C00000"/>
              </a:solidFill>
              <a:latin typeface="+mj-lt"/>
              <a:ea typeface="Cambria" panose="02040503050406030204" pitchFamily="18" charset="0"/>
              <a:cs typeface="Lato Regular"/>
              <a:sym typeface="Lato Regular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B1E3993-30DC-4101-A815-1423F1541B6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13" t="25798" r="50692" b="35169"/>
          <a:stretch/>
        </p:blipFill>
        <p:spPr>
          <a:xfrm>
            <a:off x="8848310" y="0"/>
            <a:ext cx="3343690" cy="2014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499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1AA8EEE-1B7F-4536-8CBA-9FD66BAED2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959" y="735957"/>
            <a:ext cx="10484534" cy="53860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5F27012A-759A-4909-8EDA-B791B466485B}"/>
              </a:ext>
            </a:extLst>
          </p:cNvPr>
          <p:cNvSpPr/>
          <p:nvPr/>
        </p:nvSpPr>
        <p:spPr>
          <a:xfrm>
            <a:off x="1265464" y="1650469"/>
            <a:ext cx="4892770" cy="2890918"/>
          </a:xfrm>
          <a:prstGeom prst="cloudCallout">
            <a:avLst>
              <a:gd name="adj1" fmla="val 72190"/>
              <a:gd name="adj2" fmla="val 8691"/>
            </a:avLst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Shape 233">
            <a:extLst>
              <a:ext uri="{FF2B5EF4-FFF2-40B4-BE49-F238E27FC236}">
                <a16:creationId xmlns:a16="http://schemas.microsoft.com/office/drawing/2014/main" id="{A82AA788-0D30-40D3-AB07-B03316EEA7E9}"/>
              </a:ext>
            </a:extLst>
          </p:cNvPr>
          <p:cNvSpPr/>
          <p:nvPr/>
        </p:nvSpPr>
        <p:spPr>
          <a:xfrm>
            <a:off x="853733" y="1999266"/>
            <a:ext cx="5487407" cy="1417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algn="ctr"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6600" i="1" kern="0" dirty="0" err="1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Dặn</a:t>
            </a:r>
            <a:r>
              <a:rPr lang="en-US" sz="6600" i="1" kern="0" dirty="0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 </a:t>
            </a:r>
            <a:r>
              <a:rPr lang="en-US" sz="6600" i="1" kern="0" dirty="0" err="1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dò</a:t>
            </a:r>
            <a:endParaRPr sz="6600" i="1" kern="0" dirty="0">
              <a:solidFill>
                <a:srgbClr val="FF0000"/>
              </a:solidFill>
              <a:latin typeface="+mj-lt"/>
              <a:ea typeface="Cambria" panose="02040503050406030204" pitchFamily="18" charset="0"/>
              <a:cs typeface="Lato Regular"/>
              <a:sym typeface="Lato Regular"/>
            </a:endParaRPr>
          </a:p>
        </p:txBody>
      </p:sp>
    </p:spTree>
    <p:extLst>
      <p:ext uri="{BB962C8B-B14F-4D97-AF65-F5344CB8AC3E}">
        <p14:creationId xmlns:p14="http://schemas.microsoft.com/office/powerpoint/2010/main" val="3954218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0FC659F-59EC-4D6D-8AEB-23C5B7308456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848051" y="3149634"/>
            <a:ext cx="9144000" cy="898525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8119"/>
                </a:solidFill>
              </a:rPr>
              <a:t>Hoc10 </a:t>
            </a:r>
            <a:r>
              <a:rPr lang="en-US" sz="4800" b="1" dirty="0" err="1">
                <a:solidFill>
                  <a:srgbClr val="FF8119"/>
                </a:solidFill>
              </a:rPr>
              <a:t>chúc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các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em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học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tốt</a:t>
            </a:r>
            <a:r>
              <a:rPr lang="en-US" sz="4800" b="1" dirty="0">
                <a:solidFill>
                  <a:srgbClr val="FF8119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0272471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F42FC9A-3D50-4D84-94C2-E2408D65E5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79" t="1819" r="9631"/>
          <a:stretch/>
        </p:blipFill>
        <p:spPr>
          <a:xfrm>
            <a:off x="719528" y="659567"/>
            <a:ext cx="10972800" cy="57712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文本框 3">
            <a:extLst>
              <a:ext uri="{FF2B5EF4-FFF2-40B4-BE49-F238E27FC236}">
                <a16:creationId xmlns:a16="http://schemas.microsoft.com/office/drawing/2014/main" id="{7E3F17A4-72AA-425B-AFF8-95F918F01962}"/>
              </a:ext>
            </a:extLst>
          </p:cNvPr>
          <p:cNvSpPr txBox="1"/>
          <p:nvPr/>
        </p:nvSpPr>
        <p:spPr>
          <a:xfrm>
            <a:off x="2021907" y="2505670"/>
            <a:ext cx="70921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dirty="0" err="1">
                <a:solidFill>
                  <a:srgbClr val="FF0000"/>
                </a:solidFill>
                <a:latin typeface="+mj-lt"/>
                <a:ea typeface="字魂17号-萌趣果冻体" panose="02000000000000000000" pitchFamily="2" charset="-122"/>
                <a:cs typeface="Calibri" panose="020F0502020204030204" pitchFamily="34" charset="0"/>
              </a:rPr>
              <a:t>Bài</a:t>
            </a:r>
            <a:r>
              <a:rPr lang="en-US" altLang="zh-CN" sz="5400" dirty="0">
                <a:solidFill>
                  <a:srgbClr val="FF0000"/>
                </a:solidFill>
                <a:latin typeface="+mj-lt"/>
                <a:ea typeface="字魂17号-萌趣果冻体" panose="02000000000000000000" pitchFamily="2" charset="-122"/>
                <a:cs typeface="Calibri" panose="020F0502020204030204" pitchFamily="34" charset="0"/>
              </a:rPr>
              <a:t> 37:  </a:t>
            </a:r>
            <a:r>
              <a:rPr lang="en-US" altLang="zh-CN" sz="5400" b="1" dirty="0" err="1">
                <a:solidFill>
                  <a:srgbClr val="FF0000"/>
                </a:solidFill>
                <a:latin typeface="+mj-lt"/>
                <a:ea typeface="字魂17号-萌趣果冻体" panose="02000000000000000000" pitchFamily="2" charset="-122"/>
                <a:cs typeface="Calibri" panose="020F0502020204030204" pitchFamily="34" charset="0"/>
              </a:rPr>
              <a:t>ăm</a:t>
            </a:r>
            <a:r>
              <a:rPr lang="en-US" altLang="zh-CN" sz="5400" b="1" dirty="0">
                <a:solidFill>
                  <a:srgbClr val="FF0000"/>
                </a:solidFill>
                <a:latin typeface="+mj-lt"/>
                <a:ea typeface="字魂17号-萌趣果冻体" panose="02000000000000000000" pitchFamily="2" charset="-122"/>
                <a:cs typeface="Calibri" panose="020F0502020204030204" pitchFamily="34" charset="0"/>
              </a:rPr>
              <a:t> - </a:t>
            </a:r>
            <a:r>
              <a:rPr lang="en-US" altLang="zh-CN" sz="5400" b="1" dirty="0" err="1">
                <a:solidFill>
                  <a:srgbClr val="FF0000"/>
                </a:solidFill>
                <a:latin typeface="+mj-lt"/>
                <a:ea typeface="字魂17号-萌趣果冻体" panose="02000000000000000000" pitchFamily="2" charset="-122"/>
                <a:cs typeface="Calibri" panose="020F0502020204030204" pitchFamily="34" charset="0"/>
              </a:rPr>
              <a:t>ăp</a:t>
            </a:r>
            <a:endParaRPr lang="zh-CN" altLang="en-US" sz="5400" b="1" dirty="0">
              <a:solidFill>
                <a:srgbClr val="FF0000"/>
              </a:solidFill>
              <a:latin typeface="+mj-lt"/>
              <a:ea typeface="小白" panose="02010601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A962073A-F55F-48F2-B6E5-25178B08D7B4}"/>
              </a:ext>
            </a:extLst>
          </p:cNvPr>
          <p:cNvSpPr/>
          <p:nvPr/>
        </p:nvSpPr>
        <p:spPr>
          <a:xfrm>
            <a:off x="2430562" y="3545172"/>
            <a:ext cx="2753881" cy="1844957"/>
          </a:xfrm>
          <a:prstGeom prst="ellipse">
            <a:avLst/>
          </a:prstGeom>
          <a:solidFill>
            <a:srgbClr val="FFFF99"/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720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ăm</a:t>
            </a:r>
            <a:endParaRPr lang="en-US" sz="7200" dirty="0">
              <a:solidFill>
                <a:srgbClr val="FF0000"/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5097422-5FFB-41C0-9157-D7EF9C936974}"/>
              </a:ext>
            </a:extLst>
          </p:cNvPr>
          <p:cNvSpPr/>
          <p:nvPr/>
        </p:nvSpPr>
        <p:spPr>
          <a:xfrm>
            <a:off x="5771213" y="3545172"/>
            <a:ext cx="2908091" cy="1844957"/>
          </a:xfrm>
          <a:prstGeom prst="ellipse">
            <a:avLst/>
          </a:prstGeom>
          <a:solidFill>
            <a:srgbClr val="FFFF99"/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720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ăp</a:t>
            </a:r>
            <a:endParaRPr lang="en-US" sz="7200" dirty="0">
              <a:solidFill>
                <a:srgbClr val="FF0000"/>
              </a:solidFill>
              <a:latin typeface="+mj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66532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ACB8A21-2471-41CB-90F9-48CAE3BA2522}"/>
              </a:ext>
            </a:extLst>
          </p:cNvPr>
          <p:cNvSpPr txBox="1"/>
          <p:nvPr/>
        </p:nvSpPr>
        <p:spPr>
          <a:xfrm>
            <a:off x="1086677" y="5151037"/>
            <a:ext cx="57249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latin typeface="+mj-lt"/>
                <a:ea typeface="Cambria" panose="02040503050406030204" pitchFamily="18" charset="0"/>
                <a:cs typeface="Calibri" panose="020F0502020204030204" pitchFamily="34" charset="0"/>
              </a:rPr>
              <a:t>chăm</a:t>
            </a:r>
            <a:r>
              <a:rPr lang="en-US" sz="6000" dirty="0">
                <a:latin typeface="+mj-lt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latin typeface="+mj-lt"/>
                <a:ea typeface="Cambria" panose="02040503050406030204" pitchFamily="18" charset="0"/>
                <a:cs typeface="Calibri" panose="020F0502020204030204" pitchFamily="34" charset="0"/>
              </a:rPr>
              <a:t>chỉ</a:t>
            </a:r>
            <a:endParaRPr lang="en-US" sz="6000" dirty="0">
              <a:latin typeface="+mj-lt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84591D1-7A05-4C06-BFE7-BAB72C2AEADB}"/>
              </a:ext>
            </a:extLst>
          </p:cNvPr>
          <p:cNvSpPr txBox="1"/>
          <p:nvPr/>
        </p:nvSpPr>
        <p:spPr>
          <a:xfrm>
            <a:off x="2042138" y="5151036"/>
            <a:ext cx="33353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Calibri" panose="020F0502020204030204" pitchFamily="34" charset="0"/>
              </a:rPr>
              <a:t>ăm</a:t>
            </a:r>
            <a:endParaRPr lang="en-US" sz="6000" dirty="0">
              <a:solidFill>
                <a:srgbClr val="FF0000"/>
              </a:solidFill>
              <a:latin typeface="+mj-lt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A8E1185-9913-4889-A5E7-D9F62D1BDF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22" t="15788" r="34708" b="25948"/>
          <a:stretch/>
        </p:blipFill>
        <p:spPr>
          <a:xfrm>
            <a:off x="995610" y="993307"/>
            <a:ext cx="3443868" cy="3892592"/>
          </a:xfrm>
          <a:prstGeom prst="rect">
            <a:avLst/>
          </a:prstGeom>
        </p:spPr>
      </p:pic>
      <p:pic>
        <p:nvPicPr>
          <p:cNvPr id="11" name="be3aZsN9agb3t3HxQuX9UGR0XK3rDN0c">
            <a:hlinkClick r:id="" action="ppaction://media"/>
            <a:extLst>
              <a:ext uri="{FF2B5EF4-FFF2-40B4-BE49-F238E27FC236}">
                <a16:creationId xmlns:a16="http://schemas.microsoft.com/office/drawing/2014/main" id="{6AE0E5F6-44F4-4BD6-B557-5D6C8A065EE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204.3333"/>
                </p14:media>
              </p:ext>
            </p:extLst>
          </p:nvPr>
        </p:nvPicPr>
        <p:blipFill rotWithShape="1">
          <a:blip r:embed="rId5"/>
          <a:srcRect l="23261" t="8695" r="26086" b="13043"/>
          <a:stretch>
            <a:fillRect/>
          </a:stretch>
        </p:blipFill>
        <p:spPr>
          <a:xfrm>
            <a:off x="5210548" y="490532"/>
            <a:ext cx="6175513" cy="53671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B5795D75-F257-425A-A18C-DFC06FBB621F}"/>
              </a:ext>
            </a:extLst>
          </p:cNvPr>
          <p:cNvGrpSpPr/>
          <p:nvPr/>
        </p:nvGrpSpPr>
        <p:grpSpPr>
          <a:xfrm>
            <a:off x="3957402" y="111230"/>
            <a:ext cx="4107306" cy="882076"/>
            <a:chOff x="3957402" y="111230"/>
            <a:chExt cx="4107306" cy="88207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789B42C-CFF8-42B4-B449-A8DA8CDBCD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74" t="11137" r="14556" b="46673"/>
            <a:stretch/>
          </p:blipFill>
          <p:spPr>
            <a:xfrm>
              <a:off x="3957402" y="111230"/>
              <a:ext cx="4107306" cy="882076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85CECB5-BF29-4050-BD13-69B03E53A567}"/>
                </a:ext>
              </a:extLst>
            </p:cNvPr>
            <p:cNvSpPr txBox="1"/>
            <p:nvPr/>
          </p:nvSpPr>
          <p:spPr>
            <a:xfrm>
              <a:off x="4854531" y="198145"/>
              <a:ext cx="274298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>
                  <a:solidFill>
                    <a:srgbClr val="FF0000"/>
                  </a:solidFill>
                </a:rPr>
                <a:t>Làm</a:t>
              </a:r>
              <a:r>
                <a:rPr lang="en-US" sz="3200" dirty="0">
                  <a:solidFill>
                    <a:srgbClr val="FF0000"/>
                  </a:solidFill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</a:rPr>
                <a:t>quen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350840EE-288B-45DC-9148-E5E9AA3CC321}"/>
              </a:ext>
            </a:extLst>
          </p:cNvPr>
          <p:cNvSpPr txBox="1"/>
          <p:nvPr/>
        </p:nvSpPr>
        <p:spPr>
          <a:xfrm>
            <a:off x="2042138" y="5144900"/>
            <a:ext cx="33353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Calibri" panose="020F0502020204030204" pitchFamily="34" charset="0"/>
              </a:rPr>
              <a:t>ăm</a:t>
            </a:r>
            <a:endParaRPr lang="en-US" sz="6000" dirty="0">
              <a:solidFill>
                <a:srgbClr val="FF0000"/>
              </a:solidFill>
              <a:latin typeface="+mj-lt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35671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33333E-6 L 0.46953 -0.50811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77" y="-2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xit" presetSubtype="3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575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31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6" grpId="0"/>
      <p:bldP spid="7" grpId="0"/>
      <p:bldP spid="16" grpId="0"/>
      <p:bldP spid="16" grpId="1"/>
      <p:bldP spid="16" grpId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83CA7C0-3F46-4584-BC1E-7FF0581BA891}"/>
              </a:ext>
            </a:extLst>
          </p:cNvPr>
          <p:cNvSpPr txBox="1"/>
          <p:nvPr/>
        </p:nvSpPr>
        <p:spPr>
          <a:xfrm>
            <a:off x="1259064" y="4910647"/>
            <a:ext cx="459839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latin typeface="+mj-lt"/>
                <a:ea typeface="Cambria" panose="02040503050406030204" pitchFamily="18" charset="0"/>
                <a:cs typeface="Calibri" panose="020F0502020204030204" pitchFamily="34" charset="0"/>
              </a:rPr>
              <a:t>cặp</a:t>
            </a:r>
            <a:r>
              <a:rPr lang="en-US" sz="6600" dirty="0">
                <a:latin typeface="+mj-lt"/>
                <a:ea typeface="Cambria" panose="02040503050406030204" pitchFamily="18" charset="0"/>
                <a:cs typeface="Calibri" panose="020F0502020204030204" pitchFamily="34" charset="0"/>
              </a:rPr>
              <a:t> da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C48900-A110-4AAE-AA60-9FA33B4DAB8B}"/>
              </a:ext>
            </a:extLst>
          </p:cNvPr>
          <p:cNvSpPr txBox="1"/>
          <p:nvPr/>
        </p:nvSpPr>
        <p:spPr>
          <a:xfrm>
            <a:off x="1795828" y="4918234"/>
            <a:ext cx="26756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Calibri" panose="020F0502020204030204" pitchFamily="34" charset="0"/>
              </a:rPr>
              <a:t>ăp</a:t>
            </a:r>
            <a:endParaRPr lang="en-US" sz="6600" dirty="0">
              <a:solidFill>
                <a:srgbClr val="FF0000"/>
              </a:solidFill>
              <a:latin typeface="+mj-lt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EB83C4C-163F-47C2-832E-FF9D157A554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83" t="23359" r="42717" b="34405"/>
          <a:stretch/>
        </p:blipFill>
        <p:spPr>
          <a:xfrm>
            <a:off x="617370" y="1736772"/>
            <a:ext cx="3749179" cy="3151482"/>
          </a:xfrm>
          <a:prstGeom prst="rect">
            <a:avLst/>
          </a:prstGeom>
        </p:spPr>
      </p:pic>
      <p:pic>
        <p:nvPicPr>
          <p:cNvPr id="10" name="QWv6hW6WWrCF2xnIgUkPsZD4XAu7KCSp">
            <a:hlinkClick r:id="" action="ppaction://media"/>
            <a:extLst>
              <a:ext uri="{FF2B5EF4-FFF2-40B4-BE49-F238E27FC236}">
                <a16:creationId xmlns:a16="http://schemas.microsoft.com/office/drawing/2014/main" id="{706A8F81-6ACB-413B-A3D3-9C9A6A6B53C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4379.6666"/>
                </p14:media>
              </p:ext>
            </p:extLst>
          </p:nvPr>
        </p:nvPicPr>
        <p:blipFill rotWithShape="1">
          <a:blip r:embed="rId5"/>
          <a:srcRect l="23508" t="14328" r="25448" b="10003"/>
          <a:stretch/>
        </p:blipFill>
        <p:spPr>
          <a:xfrm>
            <a:off x="5008243" y="839357"/>
            <a:ext cx="5788728" cy="48269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42691FAC-DA49-4811-A3A4-A76D777D084E}"/>
              </a:ext>
            </a:extLst>
          </p:cNvPr>
          <p:cNvGrpSpPr/>
          <p:nvPr/>
        </p:nvGrpSpPr>
        <p:grpSpPr>
          <a:xfrm>
            <a:off x="3957402" y="111230"/>
            <a:ext cx="4107306" cy="882076"/>
            <a:chOff x="3957402" y="111230"/>
            <a:chExt cx="4107306" cy="882076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CD94B57-46C7-4F4C-95F8-5A7BB07192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74" t="11137" r="14556" b="46673"/>
            <a:stretch/>
          </p:blipFill>
          <p:spPr>
            <a:xfrm>
              <a:off x="3957402" y="111230"/>
              <a:ext cx="4107306" cy="882076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9763000-7687-4A3E-AE32-40A47BF4298A}"/>
                </a:ext>
              </a:extLst>
            </p:cNvPr>
            <p:cNvSpPr txBox="1"/>
            <p:nvPr/>
          </p:nvSpPr>
          <p:spPr>
            <a:xfrm>
              <a:off x="4854531" y="198145"/>
              <a:ext cx="274298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>
                  <a:solidFill>
                    <a:srgbClr val="FF0000"/>
                  </a:solidFill>
                </a:rPr>
                <a:t>Làm</a:t>
              </a:r>
              <a:r>
                <a:rPr lang="en-US" sz="3200" dirty="0">
                  <a:solidFill>
                    <a:srgbClr val="FF0000"/>
                  </a:solidFill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</a:rPr>
                <a:t>quen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EF0285C2-9C20-42C2-8077-0E0997873438}"/>
              </a:ext>
            </a:extLst>
          </p:cNvPr>
          <p:cNvSpPr txBox="1"/>
          <p:nvPr/>
        </p:nvSpPr>
        <p:spPr>
          <a:xfrm>
            <a:off x="1795828" y="4909090"/>
            <a:ext cx="26756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Calibri" panose="020F0502020204030204" pitchFamily="34" charset="0"/>
              </a:rPr>
              <a:t>ăp</a:t>
            </a:r>
            <a:endParaRPr lang="en-US" sz="6600" dirty="0">
              <a:solidFill>
                <a:srgbClr val="FF0000"/>
              </a:solidFill>
              <a:latin typeface="+mj-lt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43342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3.33333E-6 L 0.44753 -0.54468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370" y="-27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xit" presetSubtype="3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578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31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6" grpId="0"/>
      <p:bldP spid="7" grpId="0"/>
      <p:bldP spid="13" grpId="0"/>
      <p:bldP spid="13" grpId="1"/>
      <p:bldP spid="13" grpId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A392D76-2A8B-4802-8329-1CA3155788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239" y="1334684"/>
            <a:ext cx="4482596" cy="493567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E8D6204-0A32-41F3-A0A1-D8B692318528}"/>
              </a:ext>
            </a:extLst>
          </p:cNvPr>
          <p:cNvSpPr txBox="1">
            <a:spLocks/>
          </p:cNvSpPr>
          <p:nvPr/>
        </p:nvSpPr>
        <p:spPr>
          <a:xfrm>
            <a:off x="4399721" y="0"/>
            <a:ext cx="4220265" cy="94118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i="1" dirty="0" err="1">
                <a:solidFill>
                  <a:srgbClr val="C00000"/>
                </a:solidFill>
                <a:latin typeface="UTM Avo" panose="02040603050506020204" pitchFamily="18" charset="0"/>
              </a:rPr>
              <a:t>Bảng</a:t>
            </a:r>
            <a:r>
              <a:rPr lang="en-US" sz="4800" i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800" i="1" dirty="0" err="1">
                <a:solidFill>
                  <a:srgbClr val="C00000"/>
                </a:solidFill>
                <a:latin typeface="UTM Avo" panose="02040603050506020204" pitchFamily="18" charset="0"/>
              </a:rPr>
              <a:t>gài</a:t>
            </a:r>
            <a:endParaRPr lang="en-US" sz="4800" i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843D71-B191-4F3D-B08A-24FD79A2C266}"/>
              </a:ext>
            </a:extLst>
          </p:cNvPr>
          <p:cNvSpPr txBox="1"/>
          <p:nvPr/>
        </p:nvSpPr>
        <p:spPr>
          <a:xfrm>
            <a:off x="7730427" y="1892870"/>
            <a:ext cx="42202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latin typeface="+mj-lt"/>
                <a:ea typeface="Cambria" panose="02040503050406030204" pitchFamily="18" charset="0"/>
                <a:cs typeface="Calibri" panose="020F0502020204030204" pitchFamily="34" charset="0"/>
              </a:rPr>
              <a:t>chăm</a:t>
            </a:r>
            <a:r>
              <a:rPr lang="en-US" sz="6000" dirty="0">
                <a:latin typeface="+mj-lt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latin typeface="+mj-lt"/>
                <a:ea typeface="Cambria" panose="02040503050406030204" pitchFamily="18" charset="0"/>
                <a:cs typeface="Calibri" panose="020F0502020204030204" pitchFamily="34" charset="0"/>
              </a:rPr>
              <a:t>chỉ</a:t>
            </a:r>
            <a:endParaRPr lang="en-US" sz="6000" dirty="0">
              <a:latin typeface="+mj-lt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D84198-90FA-4DA9-B6D7-6F858C3C3A18}"/>
              </a:ext>
            </a:extLst>
          </p:cNvPr>
          <p:cNvSpPr txBox="1"/>
          <p:nvPr/>
        </p:nvSpPr>
        <p:spPr>
          <a:xfrm>
            <a:off x="5759202" y="1891275"/>
            <a:ext cx="25579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Calibri" panose="020F0502020204030204" pitchFamily="34" charset="0"/>
              </a:rPr>
              <a:t>ăm</a:t>
            </a:r>
            <a:endParaRPr lang="en-US" sz="6000" b="1" dirty="0">
              <a:solidFill>
                <a:srgbClr val="FF0000"/>
              </a:solidFill>
              <a:latin typeface="+mj-lt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E5653B-D24B-4E88-B65D-359FE7BDCCC6}"/>
              </a:ext>
            </a:extLst>
          </p:cNvPr>
          <p:cNvSpPr txBox="1"/>
          <p:nvPr/>
        </p:nvSpPr>
        <p:spPr>
          <a:xfrm>
            <a:off x="7836877" y="3785160"/>
            <a:ext cx="35206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latin typeface="+mj-lt"/>
                <a:ea typeface="Cambria" panose="02040503050406030204" pitchFamily="18" charset="0"/>
                <a:cs typeface="Calibri" panose="020F0502020204030204" pitchFamily="34" charset="0"/>
              </a:rPr>
              <a:t>cặp</a:t>
            </a:r>
            <a:r>
              <a:rPr lang="en-US" sz="6000" dirty="0">
                <a:latin typeface="+mj-lt"/>
                <a:ea typeface="Cambria" panose="02040503050406030204" pitchFamily="18" charset="0"/>
                <a:cs typeface="Calibri" panose="020F0502020204030204" pitchFamily="34" charset="0"/>
              </a:rPr>
              <a:t> da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9E39D54-AA1E-4223-8605-8E9CF7179B0C}"/>
              </a:ext>
            </a:extLst>
          </p:cNvPr>
          <p:cNvSpPr txBox="1"/>
          <p:nvPr/>
        </p:nvSpPr>
        <p:spPr>
          <a:xfrm>
            <a:off x="5797476" y="3802521"/>
            <a:ext cx="15720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Calibri" panose="020F0502020204030204" pitchFamily="34" charset="0"/>
              </a:rPr>
              <a:t>ăp</a:t>
            </a:r>
            <a:endParaRPr lang="en-US" sz="6000" b="1" dirty="0">
              <a:solidFill>
                <a:srgbClr val="FF0000"/>
              </a:solidFill>
              <a:latin typeface="+mj-lt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89039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6" grpId="2"/>
      <p:bldP spid="7" grpId="0"/>
      <p:bldP spid="7" grpId="1"/>
      <p:bldP spid="7" grpId="2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B313D0A-9498-4CA0-8A0D-E54EB7CBB9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158" y="813765"/>
            <a:ext cx="9992138" cy="5620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Shape 233">
            <a:extLst>
              <a:ext uri="{FF2B5EF4-FFF2-40B4-BE49-F238E27FC236}">
                <a16:creationId xmlns:a16="http://schemas.microsoft.com/office/drawing/2014/main" id="{B29369FC-01E8-4FAB-A739-4D5C5A57C2D7}"/>
              </a:ext>
            </a:extLst>
          </p:cNvPr>
          <p:cNvSpPr/>
          <p:nvPr/>
        </p:nvSpPr>
        <p:spPr>
          <a:xfrm>
            <a:off x="2816771" y="3259851"/>
            <a:ext cx="4969564" cy="7284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defTabSz="412750" hangingPunct="0"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4400" b="1" i="1" kern="0" dirty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2. LUYỆN TẬP</a:t>
            </a:r>
            <a:endParaRPr sz="4400" b="1" i="1" kern="0" dirty="0">
              <a:ln>
                <a:solidFill>
                  <a:schemeClr val="bg1"/>
                </a:solidFill>
              </a:ln>
              <a:solidFill>
                <a:srgbClr val="C00000"/>
              </a:solidFill>
              <a:latin typeface="+mj-lt"/>
              <a:ea typeface="Cambria" panose="02040503050406030204" pitchFamily="18" charset="0"/>
              <a:cs typeface="Lato Regular"/>
              <a:sym typeface="Lato Regular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B1E3993-30DC-4101-A815-1423F1541B6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13" t="25798" r="50692" b="35169"/>
          <a:stretch/>
        </p:blipFill>
        <p:spPr>
          <a:xfrm>
            <a:off x="8848310" y="0"/>
            <a:ext cx="3343690" cy="2014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18919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D4D2419-9952-407B-85F3-16BADDE187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1378"/>
            <a:ext cx="12192000" cy="63866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116B53A-2BB5-43C6-A3DB-9C46DB5F31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5" t="10348" r="9304"/>
          <a:stretch/>
        </p:blipFill>
        <p:spPr>
          <a:xfrm>
            <a:off x="2144200" y="1285929"/>
            <a:ext cx="7903600" cy="53703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2F0E16F-B866-4842-BCAF-79078FD3FE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8" r="44514" b="92790"/>
          <a:stretch/>
        </p:blipFill>
        <p:spPr>
          <a:xfrm>
            <a:off x="2259264" y="419725"/>
            <a:ext cx="7903600" cy="686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379194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1105D34-E641-4DB9-A7A6-D9CED726CD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4630"/>
            <a:ext cx="12192000" cy="63866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24BA58F-7462-4001-B586-6ECBA30E5C4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40" t="64735" r="10119" b="-1940"/>
          <a:stretch/>
        </p:blipFill>
        <p:spPr>
          <a:xfrm>
            <a:off x="10097074" y="4785631"/>
            <a:ext cx="2051762" cy="20723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FB5A8AA-4462-4278-806B-DACFECA0513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31" t="59956" r="38628" b="1062"/>
          <a:stretch/>
        </p:blipFill>
        <p:spPr>
          <a:xfrm>
            <a:off x="7872984" y="4612424"/>
            <a:ext cx="2066579" cy="21869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795757E-149A-4BBE-9F54-9F3499F9EEE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44" t="9968" r="9165" b="45769"/>
          <a:stretch/>
        </p:blipFill>
        <p:spPr>
          <a:xfrm>
            <a:off x="3892308" y="4392962"/>
            <a:ext cx="1920725" cy="23323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F05FE33-01B3-4166-84E5-F63CFF19AB9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71" t="10803" r="38830" b="44678"/>
          <a:stretch/>
        </p:blipFill>
        <p:spPr>
          <a:xfrm>
            <a:off x="1908206" y="4321172"/>
            <a:ext cx="2058710" cy="23458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6388D4D-ADA9-4AB2-BDBC-3C2CB2E4C38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4" t="10348" r="66757" b="45133"/>
          <a:stretch/>
        </p:blipFill>
        <p:spPr>
          <a:xfrm>
            <a:off x="-40138" y="4418417"/>
            <a:ext cx="2058710" cy="23458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B790960-0E84-4B94-8452-7DCDDA4E1CD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5443" y="312993"/>
            <a:ext cx="1008632" cy="1008632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41CEA80E-1F50-41C2-B121-16D60F7E5A1E}"/>
              </a:ext>
            </a:extLst>
          </p:cNvPr>
          <p:cNvSpPr/>
          <p:nvPr/>
        </p:nvSpPr>
        <p:spPr>
          <a:xfrm>
            <a:off x="1647686" y="458038"/>
            <a:ext cx="3132529" cy="1312513"/>
          </a:xfrm>
          <a:prstGeom prst="ellipse">
            <a:avLst/>
          </a:prstGeom>
          <a:solidFill>
            <a:srgbClr val="92D05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5400" b="1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ăm</a:t>
            </a:r>
            <a:endParaRPr lang="en-US" sz="5400" b="1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  <a:cs typeface="Calibri" panose="020F050202020403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6578DE3-3627-4E59-8C45-13B2991A9F0C}"/>
              </a:ext>
            </a:extLst>
          </p:cNvPr>
          <p:cNvSpPr/>
          <p:nvPr/>
        </p:nvSpPr>
        <p:spPr>
          <a:xfrm>
            <a:off x="7921753" y="429829"/>
            <a:ext cx="3132530" cy="1408048"/>
          </a:xfrm>
          <a:prstGeom prst="ellipse">
            <a:avLst/>
          </a:prstGeom>
          <a:solidFill>
            <a:srgbClr val="92D05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5400" b="1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ăp</a:t>
            </a:r>
            <a:endParaRPr lang="en-US" sz="5400" b="1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A083194-EF39-44A2-A538-699D87A86B6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7" t="59338" r="65325" b="665"/>
          <a:stretch/>
        </p:blipFill>
        <p:spPr>
          <a:xfrm>
            <a:off x="5787834" y="4691858"/>
            <a:ext cx="2313751" cy="21075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81F479A-05A8-4435-8B22-01C6CA8462F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811" y="849716"/>
            <a:ext cx="1920725" cy="1775249"/>
          </a:xfrm>
          <a:prstGeom prst="rect">
            <a:avLst/>
          </a:prstGeom>
        </p:spPr>
      </p:pic>
      <p:pic>
        <p:nvPicPr>
          <p:cNvPr id="2" name="Bunny Hop - Quincas Moreira">
            <a:hlinkClick r:id="" action="ppaction://media"/>
            <a:extLst>
              <a:ext uri="{FF2B5EF4-FFF2-40B4-BE49-F238E27FC236}">
                <a16:creationId xmlns:a16="http://schemas.microsoft.com/office/drawing/2014/main" id="{FA695F7A-E28D-4244-9FDC-2EC745806D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654643" y="685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739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3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22222E-6 L 0.58333 -0.4594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67" y="-229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2.59259E-6 L 0.27148 2.59259E-6 C 0.39309 2.59259E-6 0.54349 -0.07639 0.54349 -0.13797 L 0.54349 -0.27547 " pathEditMode="relative" rAng="0" ptsTypes="AAAA">
                                      <p:cBhvr>
                                        <p:cTn id="4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74" y="-1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3.33333E-6 L -0.3194 -0.34005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77" y="-170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44444E-6 L -0.32109 -0.44907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55" y="-2245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8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69 -0.43125 C 0.00729 -0.39884 0.02123 -0.36667 0.02708 -0.32592 C 0.03333 -0.28079 0.03633 -0.22801 0.03945 -0.17523 C 0.04232 -0.12245 0.03945 -0.07708 0.03633 -0.02778 C 0.03333 0.01644 0.02852 0.06551 0.01784 0.10602 C 0.00886 0.14653 -0.00625 0.17986 -0.02292 0.20417 C -0.03828 0.22871 -0.05638 0.24468 -0.07461 0.25347 C -0.09258 0.26065 -0.11133 0.26065 -0.12773 0.25347 C -0.14596 0.24468 -0.16276 0.22523 -0.17656 0.19213 C -0.1901 0.16366 -0.20208 0.12685 -0.20833 0.08148 C -0.21601 0.04097 -0.21888 -0.01574 -0.21888 -0.06111 C -0.22044 -0.10509 -0.21888 -0.15903 -0.21133 -0.20347 C -0.20364 -0.24421 -0.1901 -0.27708 -0.17187 -0.29329 C -0.15364 -0.30532 -0.13529 -0.28958 -0.12331 -0.26111 C -0.11263 -0.23194 -0.10508 -0.18727 -0.10338 -0.13495 C -0.10338 -0.08102 -0.10508 -0.03287 -0.11263 0.00903 C -0.12031 0.04977 -0.11875 0.05695 -0.14922 0.11088 C -0.17656 0.16736 -0.20364 0.15139 -0.22044 0.15509 C -0.23711 0.15509 -0.25078 0.13912 -0.26758 0.12292 C -0.28581 0.10232 -0.30104 0.06551 -0.31146 0.03241 C -0.32226 0.00046 -0.32682 -0.04028 -0.33294 -0.10509 C -0.33711 -0.17129 -0.33711 -0.20347 -0.33711 -0.25278 C -0.33711 -0.30162 -0.33711 -0.35092 -0.33711 -0.39884 " pathEditMode="relative" rAng="0" ptsTypes="AAAAAAAAAAAAAAAAAAAAAAA">
                                      <p:cBhvr>
                                        <p:cTn id="6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62" y="3449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59259E-6 L 0.00872 -0.30231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0" y="-151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2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FC1070A-6BF5-4B7F-8363-1761871C76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158" y="813765"/>
            <a:ext cx="9992138" cy="5620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Shape 233">
            <a:extLst>
              <a:ext uri="{FF2B5EF4-FFF2-40B4-BE49-F238E27FC236}">
                <a16:creationId xmlns:a16="http://schemas.microsoft.com/office/drawing/2014/main" id="{B29369FC-01E8-4FAB-A739-4D5C5A57C2D7}"/>
              </a:ext>
            </a:extLst>
          </p:cNvPr>
          <p:cNvSpPr/>
          <p:nvPr/>
        </p:nvSpPr>
        <p:spPr>
          <a:xfrm>
            <a:off x="2956815" y="3183668"/>
            <a:ext cx="4087179" cy="7284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defTabSz="412750" hangingPunct="0"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4400" b="1" i="1" kern="0" dirty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3. TẬP ĐỌC</a:t>
            </a:r>
            <a:endParaRPr sz="4400" b="1" i="1" kern="0" dirty="0">
              <a:ln>
                <a:solidFill>
                  <a:schemeClr val="bg1"/>
                </a:solidFill>
              </a:ln>
              <a:solidFill>
                <a:srgbClr val="C00000"/>
              </a:solidFill>
              <a:latin typeface="+mj-lt"/>
              <a:ea typeface="Cambria" panose="02040503050406030204" pitchFamily="18" charset="0"/>
              <a:cs typeface="Lato Regular"/>
              <a:sym typeface="Lato Regular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1D6F1ED-FAE0-4E2C-B134-41F8A2FFE71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13" t="25798" r="50692" b="35169"/>
          <a:stretch/>
        </p:blipFill>
        <p:spPr>
          <a:xfrm>
            <a:off x="8609770" y="0"/>
            <a:ext cx="3343690" cy="2014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600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5176</TotalTime>
  <Words>72</Words>
  <Application>Microsoft Office PowerPoint</Application>
  <PresentationFormat>Widescreen</PresentationFormat>
  <Paragraphs>35</Paragraphs>
  <Slides>15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字魂17号-萌趣果冻体</vt:lpstr>
      <vt:lpstr>Lato Regular</vt:lpstr>
      <vt:lpstr>Arial</vt:lpstr>
      <vt:lpstr>宋体</vt:lpstr>
      <vt:lpstr>UTM Avo</vt:lpstr>
      <vt:lpstr>小白</vt:lpstr>
      <vt:lpstr>Calibri</vt:lpstr>
      <vt:lpstr>Cambria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Hoc10 chúc các em học tốt!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72</cp:revision>
  <dcterms:created xsi:type="dcterms:W3CDTF">2021-11-01T08:16:43Z</dcterms:created>
  <dcterms:modified xsi:type="dcterms:W3CDTF">2024-10-21T10:09:54Z</dcterms:modified>
</cp:coreProperties>
</file>