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4" r:id="rId2"/>
    <p:sldMasterId id="2147483696" r:id="rId3"/>
    <p:sldMasterId id="2147483708" r:id="rId4"/>
    <p:sldMasterId id="2147483720" r:id="rId5"/>
    <p:sldMasterId id="2147483744" r:id="rId6"/>
  </p:sldMasterIdLst>
  <p:notesMasterIdLst>
    <p:notesMasterId r:id="rId36"/>
  </p:notesMasterIdLst>
  <p:sldIdLst>
    <p:sldId id="257" r:id="rId7"/>
    <p:sldId id="285" r:id="rId8"/>
    <p:sldId id="288" r:id="rId9"/>
    <p:sldId id="290" r:id="rId10"/>
    <p:sldId id="289" r:id="rId11"/>
    <p:sldId id="293" r:id="rId12"/>
    <p:sldId id="291" r:id="rId13"/>
    <p:sldId id="294" r:id="rId14"/>
    <p:sldId id="284" r:id="rId15"/>
    <p:sldId id="258" r:id="rId16"/>
    <p:sldId id="263" r:id="rId17"/>
    <p:sldId id="264" r:id="rId18"/>
    <p:sldId id="265" r:id="rId19"/>
    <p:sldId id="266" r:id="rId20"/>
    <p:sldId id="262" r:id="rId21"/>
    <p:sldId id="267" r:id="rId22"/>
    <p:sldId id="268" r:id="rId23"/>
    <p:sldId id="269" r:id="rId24"/>
    <p:sldId id="270" r:id="rId25"/>
    <p:sldId id="282" r:id="rId26"/>
    <p:sldId id="271" r:id="rId27"/>
    <p:sldId id="276" r:id="rId28"/>
    <p:sldId id="274" r:id="rId29"/>
    <p:sldId id="275" r:id="rId30"/>
    <p:sldId id="277" r:id="rId31"/>
    <p:sldId id="278" r:id="rId32"/>
    <p:sldId id="279" r:id="rId33"/>
    <p:sldId id="280" r:id="rId34"/>
    <p:sldId id="283" r:id="rId35"/>
  </p:sldIdLst>
  <p:sldSz cx="12192000" cy="6858000"/>
  <p:notesSz cx="6858000" cy="9144000"/>
  <p:embeddedFontLst>
    <p:embeddedFont>
      <p:font typeface="Adobe Arabic" panose="02040503050201020203" pitchFamily="18" charset="-78"/>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UTM Cooper Black" panose="02040603050506020204" pitchFamily="18" charset="0"/>
      <p:regular r:id="rId45"/>
      <p:italic r:id="rId46"/>
    </p:embeddedFont>
    <p:embeddedFont>
      <p:font typeface="Tahoma" panose="020B0604030504040204" pitchFamily="34" charset="0"/>
      <p:regular r:id="rId47"/>
      <p:bold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等线" panose="020B0604020202020204" charset="0"/>
      <p:regular r:id="rId55"/>
      <p:bold r:id="rId56"/>
    </p:embeddedFont>
    <p:embeddedFont>
      <p:font typeface="微软雅黑" panose="020B0503020204020204" pitchFamily="34" charset="-122"/>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showGuides="1">
      <p:cViewPr varScale="1">
        <p:scale>
          <a:sx n="74" d="100"/>
          <a:sy n="74" d="100"/>
        </p:scale>
        <p:origin x="366" y="72"/>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92705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8750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1840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60619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852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05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884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03060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40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679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466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06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xmlns=""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xmlns=""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5042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xmlns=""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xmlns=""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8734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xmlns=""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xmlns=""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30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517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57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417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76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0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51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39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39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xmlns=""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xmlns=""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254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xmlns=""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xmlns=""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07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xmlns=""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xmlns=""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21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3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926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0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1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49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88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69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xmlns=""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xmlns=""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4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xmlns=""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xmlns=""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515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xmlns=""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xmlns=""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078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07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383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53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201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xmlns=""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xmlns=""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xmlns=""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xmlns=""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xmlns=""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xmlns=""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28782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406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24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376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488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xmlns=""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xmlns=""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62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xmlns=""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xmlns=""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xmlns=""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xmlns=""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62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51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xmlns=""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xmlns=""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852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67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05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2023/8/26</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2" name="Picture 11">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8829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4963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02096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xmlns=""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xmlns=""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58613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audio" Target="../media/audio4.wav"/><Relationship Id="rId4" Type="http://schemas.openxmlformats.org/officeDocument/2006/relationships/notesSlide" Target="../notesSlides/notesSlide14.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6.jpeg"/><Relationship Id="rId4" Type="http://schemas.openxmlformats.org/officeDocument/2006/relationships/notesSlide" Target="../notesSlides/notesSlide15.xm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6.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6.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22.gif"/><Relationship Id="rId1" Type="http://schemas.openxmlformats.org/officeDocument/2006/relationships/slideLayout" Target="../slideLayouts/slideLayout34.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22.gif"/><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1.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2.gif"/><Relationship Id="rId1" Type="http://schemas.openxmlformats.org/officeDocument/2006/relationships/slideLayout" Target="../slideLayouts/slideLayout57.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1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45.xml"/><Relationship Id="rId5" Type="http://schemas.openxmlformats.org/officeDocument/2006/relationships/image" Target="../media/image1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5" name="Picture 4"/>
          <p:cNvPicPr>
            <a:picLocks noChangeAspect="1"/>
          </p:cNvPicPr>
          <p:nvPr/>
        </p:nvPicPr>
        <p:blipFill>
          <a:blip r:embed="rId8"/>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smtClean="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Giảm chi phí sinh hoạt </a:t>
            </a:r>
          </a:p>
          <a:p>
            <a:pPr algn="ctr"/>
            <a:r>
              <a:rPr lang="vi-VN" sz="2200" b="1" dirty="0" smtClean="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Nước là tài nguyên</a:t>
            </a:r>
          </a:p>
          <a:p>
            <a:pPr algn="ctr"/>
            <a:r>
              <a:rPr lang="vi-VN" sz="2200" b="1" dirty="0" smtClean="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smtClean="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smtClean="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smtClean="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a:t>
            </a: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xmlns=""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xmlns=""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xmlns=""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xmlns=""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xmlns=""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xmlns=""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smtClean="0">
                <a:latin typeface="Cambria" panose="02040503050406030204" pitchFamily="18" charset="0"/>
                <a:ea typeface="Cambria" panose="02040503050406030204" pitchFamily="18" charset="0"/>
              </a:rPr>
              <a:t>Ở hình b và d tắt </a:t>
            </a:r>
            <a:r>
              <a:rPr lang="vi-VN" sz="3400" b="1" dirty="0">
                <a:latin typeface="Cambria" panose="02040503050406030204" pitchFamily="18" charset="0"/>
                <a:ea typeface="Cambria" panose="02040503050406030204" pitchFamily="18" charset="0"/>
              </a:rPr>
              <a:t>vòi </a:t>
            </a:r>
            <a:r>
              <a:rPr lang="vi-VN" sz="3400" b="1" dirty="0" smtClean="0">
                <a:latin typeface="Cambria" panose="02040503050406030204" pitchFamily="18" charset="0"/>
                <a:ea typeface="Cambria" panose="02040503050406030204" pitchFamily="18" charset="0"/>
              </a:rPr>
              <a:t>nước khi đang xoa xà </a:t>
            </a:r>
            <a:r>
              <a:rPr lang="vi-VN" sz="3400" b="1" dirty="0">
                <a:latin typeface="Cambria" panose="02040503050406030204" pitchFamily="18" charset="0"/>
                <a:ea typeface="Cambria" panose="02040503050406030204" pitchFamily="18" charset="0"/>
              </a:rPr>
              <a:t>phòng gội </a:t>
            </a:r>
            <a:r>
              <a:rPr lang="vi-VN" sz="3400" b="1" dirty="0" smtClean="0">
                <a:latin typeface="Cambria" panose="02040503050406030204" pitchFamily="18" charset="0"/>
                <a:ea typeface="Cambria" panose="02040503050406030204" pitchFamily="18" charset="0"/>
              </a:rPr>
              <a:t>đầu và xà </a:t>
            </a:r>
            <a:r>
              <a:rPr lang="vi-VN" sz="3400" b="1" dirty="0">
                <a:latin typeface="Cambria" panose="02040503050406030204" pitchFamily="18" charset="0"/>
                <a:ea typeface="Cambria" panose="02040503050406030204" pitchFamily="18" charset="0"/>
              </a:rPr>
              <a:t>phòng rửa </a:t>
            </a:r>
            <a:r>
              <a:rPr lang="vi-VN" sz="3400" b="1" dirty="0" smtClean="0">
                <a:latin typeface="Cambria" panose="02040503050406030204" pitchFamily="18" charset="0"/>
                <a:ea typeface="Cambria" panose="02040503050406030204" pitchFamily="18" charset="0"/>
              </a:rPr>
              <a:t>tay việc làm đó giúp tiết kiệm nước</a:t>
            </a:r>
            <a:r>
              <a:rPr lang="vi-VN" sz="3400" b="1" dirty="0">
                <a:latin typeface="Cambria" panose="02040503050406030204" pitchFamily="18" charset="0"/>
                <a:ea typeface="Cambria" panose="02040503050406030204" pitchFamily="18" charset="0"/>
              </a:rPr>
              <a:t>.</a:t>
            </a:r>
            <a:endParaRPr lang="en-US" sz="3400" b="1" dirty="0">
              <a:latin typeface="Cambria" panose="02040503050406030204" pitchFamily="18" charset="0"/>
              <a:ea typeface="Cambria" panose="02040503050406030204" pitchFamily="18" charset="0"/>
            </a:endParaRPr>
          </a:p>
          <a:p>
            <a:pPr algn="ctr"/>
            <a:r>
              <a:rPr lang="vi-VN" sz="2800" b="1" dirty="0" smtClean="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smtClean="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175985" y="154092"/>
            <a:ext cx="11894095" cy="6472587"/>
          </a:xfrm>
          <a:prstGeom prst="rect">
            <a:avLst/>
          </a:prstGeom>
        </p:spPr>
      </p:pic>
      <p:pic>
        <p:nvPicPr>
          <p:cNvPr id="3" name="Picture 2"/>
          <p:cNvPicPr>
            <a:picLocks noChangeAspect="1"/>
          </p:cNvPicPr>
          <p:nvPr/>
        </p:nvPicPr>
        <p:blipFill>
          <a:blip r:embed="rId6"/>
          <a:stretch>
            <a:fillRect/>
          </a:stretch>
        </p:blipFill>
        <p:spPr>
          <a:xfrm>
            <a:off x="4013820" y="655110"/>
            <a:ext cx="9138696" cy="4834547"/>
          </a:xfrm>
          <a:prstGeom prst="rect">
            <a:avLst/>
          </a:prstGeom>
        </p:spPr>
      </p:pic>
    </p:spTree>
    <p:extLst>
      <p:ext uri="{BB962C8B-B14F-4D97-AF65-F5344CB8AC3E}">
        <p14:creationId xmlns:p14="http://schemas.microsoft.com/office/powerpoint/2010/main" val="33737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smtClean="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smtClean="0">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a:t>
            </a:r>
            <a:r>
              <a:rPr lang="en-US" sz="2600" b="1" noProof="0" dirty="0" smtClean="0">
                <a:solidFill>
                  <a:srgbClr val="002060"/>
                </a:solidFill>
                <a:latin typeface="Cambria" panose="02040503050406030204" pitchFamily="18" charset="0"/>
                <a:ea typeface="Cambria" panose="02040503050406030204" pitchFamily="18" charset="0"/>
              </a:rPr>
              <a:t> </a:t>
            </a:r>
            <a:r>
              <a:rPr lang="vi-VN" sz="2600" b="1" noProof="0" dirty="0" smtClean="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smtClean="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smtClean="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vi-VN"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các chất không tan trong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hầu hết vi khuẩn và các chất gây mùi cho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vi khuẩn trong </a:t>
            </a:r>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Lọc nước</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Khử trùng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a:t>
            </a:r>
            <a:r>
              <a:rPr lang="vi-VN" sz="2800" b="1" dirty="0" smtClean="0">
                <a:latin typeface="Cambria" panose="02040503050406030204" pitchFamily="18" charset="0"/>
                <a:ea typeface="Cambria" panose="02040503050406030204" pitchFamily="18" charset="0"/>
              </a:rPr>
              <a:t>.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smtClean="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510539" y="1823341"/>
            <a:ext cx="529068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2. Gia đình em đang sử dụng nguồn nước nào? Hãy kể tên cách làm sạch nước ở gia đình hoặc địa phương em đang sử dụng.</a:t>
            </a:r>
          </a:p>
        </p:txBody>
      </p:sp>
      <p:pic>
        <p:nvPicPr>
          <p:cNvPr id="8" name="Picture 7"/>
          <p:cNvPicPr>
            <a:picLocks noChangeAspect="1"/>
          </p:cNvPicPr>
          <p:nvPr/>
        </p:nvPicPr>
        <p:blipFill>
          <a:blip r:embed="rId4"/>
          <a:stretch>
            <a:fillRect/>
          </a:stretch>
        </p:blipFill>
        <p:spPr>
          <a:xfrm>
            <a:off x="1162651" y="250784"/>
            <a:ext cx="9742252" cy="1341236"/>
          </a:xfrm>
          <a:prstGeom prst="rect">
            <a:avLst/>
          </a:prstGeom>
        </p:spPr>
      </p:pic>
      <p:pic>
        <p:nvPicPr>
          <p:cNvPr id="1026" name="Picture 2" descr="Nước sinh hoạt là gì? Một số vấn đề khi sử dụng nguồn nước sinh ho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11" y="1810277"/>
            <a:ext cx="5715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矩形 25"/>
          <p:cNvSpPr/>
          <p:nvPr/>
        </p:nvSpPr>
        <p:spPr>
          <a:xfrm>
            <a:off x="898233" y="541733"/>
            <a:ext cx="974372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C00000"/>
                </a:solidFill>
                <a:latin typeface="UTM Cooper Black" panose="02040603050506020204" pitchFamily="18" charset="0"/>
                <a:ea typeface="印品丫丫体-D版" panose="02010601030101010101" pitchFamily="2" charset="-122"/>
              </a:rPr>
              <a:t>BÀI HỌC NÀY GIÚP EM HỌC ĐƯỢC NHỮNG KIẾN THỨC GÌ?</a:t>
            </a:r>
            <a:endParaRPr kumimoji="0" lang="zh-CN" altLang="en-US" sz="45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3" name="TextBox 12"/>
          <p:cNvSpPr txBox="1"/>
          <p:nvPr/>
        </p:nvSpPr>
        <p:spPr>
          <a:xfrm>
            <a:off x="753178" y="2093376"/>
            <a:ext cx="892316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Sử dụng tiết kiệm nước để cho nhiều người khác có nước dùng  và giảm chi phí sinh hoạt, tránh cạn kiệt nguồn nước.</a:t>
            </a:r>
          </a:p>
        </p:txBody>
      </p:sp>
      <p:sp>
        <p:nvSpPr>
          <p:cNvPr id="8" name="矩形 25"/>
          <p:cNvSpPr/>
          <p:nvPr/>
        </p:nvSpPr>
        <p:spPr>
          <a:xfrm>
            <a:off x="282525" y="812092"/>
            <a:ext cx="974372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b="1" dirty="0" smtClean="0">
                <a:solidFill>
                  <a:srgbClr val="C00000"/>
                </a:solidFill>
                <a:latin typeface="UTM Cooper Black" panose="02040603050506020204" pitchFamily="18" charset="0"/>
                <a:ea typeface="印品丫丫体-D版" panose="02010601030101010101" pitchFamily="2" charset="-122"/>
              </a:rPr>
              <a:t>EM ĐÃ HỌC</a:t>
            </a:r>
            <a:endParaRPr kumimoji="0" lang="zh-CN" altLang="en-US" sz="50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1" name="Google Shape;117;p2"/>
          <p:cNvSpPr/>
          <p:nvPr/>
        </p:nvSpPr>
        <p:spPr>
          <a:xfrm>
            <a:off x="753178" y="2050244"/>
            <a:ext cx="9546521" cy="171748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5" name="Google Shape;117;p2"/>
          <p:cNvSpPr/>
          <p:nvPr/>
        </p:nvSpPr>
        <p:spPr>
          <a:xfrm>
            <a:off x="1816100" y="4156423"/>
            <a:ext cx="9653169" cy="202434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1917701" y="4087886"/>
            <a:ext cx="93980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Làm sạch nước bằng cách lọc đối với nước chứa chất không tan, khử trùng với nước chứa vi khuẩn như nước ở bể bơi, đun sôi trước khi uống với nước chứa ít vi khuẩn như nước máy.</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0022633" y="788465"/>
            <a:ext cx="1889967" cy="3333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5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8" grpId="0"/>
      <p:bldP spid="11" grpId="0" animBg="1"/>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smtClean="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3074964" y="802702"/>
            <a:ext cx="10796952" cy="4293554"/>
          </a:xfrm>
          <a:prstGeom prst="rect">
            <a:avLst/>
          </a:prstGeom>
        </p:spPr>
      </p:pic>
    </p:spTree>
    <p:extLst>
      <p:ext uri="{BB962C8B-B14F-4D97-AF65-F5344CB8AC3E}">
        <p14:creationId xmlns:p14="http://schemas.microsoft.com/office/powerpoint/2010/main" val="14279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25EE5B9B-BC91-2A98-7627-4B9FD781594F}"/>
              </a:ext>
            </a:extLst>
          </p:cNvPr>
          <p:cNvPicPr>
            <a:picLocks noChangeAspect="1"/>
          </p:cNvPicPr>
          <p:nvPr/>
        </p:nvPicPr>
        <p:blipFill rotWithShape="1">
          <a:blip r:embed="rId2"/>
          <a:srcRect t="9144" r="5197"/>
          <a:stretch/>
        </p:blipFill>
        <p:spPr>
          <a:xfrm>
            <a:off x="0" y="-120770"/>
            <a:ext cx="13215668" cy="685750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xmlns=""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84027" y="474826"/>
            <a:ext cx="4158344" cy="4158344"/>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xmlns="" id="{E0976B12-E747-835C-B414-053B3BB86604}"/>
              </a:ext>
            </a:extLst>
          </p:cNvPr>
          <p:cNvPicPr>
            <a:picLocks noChangeAspect="1"/>
          </p:cNvPicPr>
          <p:nvPr/>
        </p:nvPicPr>
        <p:blipFill>
          <a:blip r:embed="rId5"/>
          <a:stretch>
            <a:fillRect/>
          </a:stretch>
        </p:blipFill>
        <p:spPr>
          <a:xfrm>
            <a:off x="-1" y="0"/>
            <a:ext cx="7563032" cy="2691704"/>
          </a:xfrm>
          <a:prstGeom prst="rect">
            <a:avLst/>
          </a:prstGeom>
        </p:spPr>
      </p:pic>
    </p:spTree>
    <p:extLst>
      <p:ext uri="{BB962C8B-B14F-4D97-AF65-F5344CB8AC3E}">
        <p14:creationId xmlns:p14="http://schemas.microsoft.com/office/powerpoint/2010/main" val="185855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xmlns="" id="{842F7807-493C-5AAA-0A74-AC6130C0C565}"/>
              </a:ext>
            </a:extLst>
          </p:cNvPr>
          <p:cNvPicPr>
            <a:picLocks noChangeAspect="1"/>
          </p:cNvPicPr>
          <p:nvPr/>
        </p:nvPicPr>
        <p:blipFill>
          <a:blip r:embed="rId7"/>
          <a:stretch>
            <a:fillRect/>
          </a:stretch>
        </p:blipFill>
        <p:spPr>
          <a:xfrm>
            <a:off x="1941861" y="74058"/>
            <a:ext cx="8153401" cy="1764950"/>
          </a:xfrm>
          <a:prstGeom prst="rect">
            <a:avLst/>
          </a:prstGeom>
        </p:spPr>
      </p:pic>
      <p:grpSp>
        <p:nvGrpSpPr>
          <p:cNvPr id="24" name="Group 23">
            <a:extLst>
              <a:ext uri="{FF2B5EF4-FFF2-40B4-BE49-F238E27FC236}">
                <a16:creationId xmlns:a16="http://schemas.microsoft.com/office/drawing/2014/main" xmlns="" id="{6E9A4FF9-956E-10B5-9832-02B57B4C9C85}"/>
              </a:ext>
            </a:extLst>
          </p:cNvPr>
          <p:cNvGrpSpPr/>
          <p:nvPr/>
        </p:nvGrpSpPr>
        <p:grpSpPr>
          <a:xfrm>
            <a:off x="-140982" y="3591941"/>
            <a:ext cx="5449533" cy="1714300"/>
            <a:chOff x="-94621" y="3720567"/>
            <a:chExt cx="4196231" cy="1673094"/>
          </a:xfrm>
        </p:grpSpPr>
        <p:sp>
          <p:nvSpPr>
            <p:cNvPr id="13" name="Rectangle 3">
              <a:extLst>
                <a:ext uri="{FF2B5EF4-FFF2-40B4-BE49-F238E27FC236}">
                  <a16:creationId xmlns:a16="http://schemas.microsoft.com/office/drawing/2014/main" xmlns=""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xmlns=""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988774" cy="1061147"/>
            </a:xfrm>
            <a:prstGeom prst="rect">
              <a:avLst/>
            </a:prstGeom>
          </p:spPr>
        </p:pic>
      </p:grpSp>
      <p:grpSp>
        <p:nvGrpSpPr>
          <p:cNvPr id="28" name="Group 27">
            <a:extLst>
              <a:ext uri="{FF2B5EF4-FFF2-40B4-BE49-F238E27FC236}">
                <a16:creationId xmlns:a16="http://schemas.microsoft.com/office/drawing/2014/main" xmlns="" id="{657A3732-FEC5-93E9-F8E5-05EB6902D5D3}"/>
              </a:ext>
            </a:extLst>
          </p:cNvPr>
          <p:cNvGrpSpPr/>
          <p:nvPr/>
        </p:nvGrpSpPr>
        <p:grpSpPr>
          <a:xfrm>
            <a:off x="7533028" y="5380615"/>
            <a:ext cx="4062596" cy="1421247"/>
            <a:chOff x="7704862" y="5196309"/>
            <a:chExt cx="4062596" cy="1421247"/>
          </a:xfrm>
        </p:grpSpPr>
        <p:sp>
          <p:nvSpPr>
            <p:cNvPr id="12" name="Rectangle 11">
              <a:extLst>
                <a:ext uri="{FF2B5EF4-FFF2-40B4-BE49-F238E27FC236}">
                  <a16:creationId xmlns:a16="http://schemas.microsoft.com/office/drawing/2014/main" xmlns=""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19" name="Picture 18">
              <a:extLst>
                <a:ext uri="{FF2B5EF4-FFF2-40B4-BE49-F238E27FC236}">
                  <a16:creationId xmlns:a16="http://schemas.microsoft.com/office/drawing/2014/main" xmlns=""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grpSp>
        <p:nvGrpSpPr>
          <p:cNvPr id="26" name="Group 25">
            <a:extLst>
              <a:ext uri="{FF2B5EF4-FFF2-40B4-BE49-F238E27FC236}">
                <a16:creationId xmlns:a16="http://schemas.microsoft.com/office/drawing/2014/main" xmlns="" id="{A1BCC062-7CFB-BBD4-9E75-9D3FD001CDAE}"/>
              </a:ext>
            </a:extLst>
          </p:cNvPr>
          <p:cNvGrpSpPr/>
          <p:nvPr/>
        </p:nvGrpSpPr>
        <p:grpSpPr>
          <a:xfrm>
            <a:off x="-17031" y="5516484"/>
            <a:ext cx="5891106" cy="1341515"/>
            <a:chOff x="-11642" y="5488171"/>
            <a:chExt cx="4113251" cy="1129385"/>
          </a:xfrm>
        </p:grpSpPr>
        <p:sp>
          <p:nvSpPr>
            <p:cNvPr id="11" name="Rectangle 3">
              <a:extLst>
                <a:ext uri="{FF2B5EF4-FFF2-40B4-BE49-F238E27FC236}">
                  <a16:creationId xmlns:a16="http://schemas.microsoft.com/office/drawing/2014/main" xmlns=""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xmlns=""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11642" y="5488171"/>
              <a:ext cx="1038301" cy="1067968"/>
            </a:xfrm>
            <a:prstGeom prst="rect">
              <a:avLst/>
            </a:prstGeom>
          </p:spPr>
        </p:pic>
      </p:grpSp>
      <p:grpSp>
        <p:nvGrpSpPr>
          <p:cNvPr id="27" name="Group 26">
            <a:extLst>
              <a:ext uri="{FF2B5EF4-FFF2-40B4-BE49-F238E27FC236}">
                <a16:creationId xmlns:a16="http://schemas.microsoft.com/office/drawing/2014/main" xmlns="" id="{E46AC747-FE46-79DE-B7A1-C3FC57CBFC63}"/>
              </a:ext>
            </a:extLst>
          </p:cNvPr>
          <p:cNvGrpSpPr/>
          <p:nvPr/>
        </p:nvGrpSpPr>
        <p:grpSpPr>
          <a:xfrm>
            <a:off x="7210346" y="3667345"/>
            <a:ext cx="4981654" cy="1580962"/>
            <a:chOff x="7575236" y="3720567"/>
            <a:chExt cx="4325857" cy="1543808"/>
          </a:xfrm>
        </p:grpSpPr>
        <p:sp>
          <p:nvSpPr>
            <p:cNvPr id="16" name="Rectangle 3">
              <a:extLst>
                <a:ext uri="{FF2B5EF4-FFF2-40B4-BE49-F238E27FC236}">
                  <a16:creationId xmlns:a16="http://schemas.microsoft.com/office/drawing/2014/main" xmlns=""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xmlns=""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xmlns="" id="{AF140FAB-E5D4-6533-9BB1-826AFE09CC7F}"/>
              </a:ext>
            </a:extLst>
          </p:cNvPr>
          <p:cNvSpPr txBox="1"/>
          <p:nvPr/>
        </p:nvSpPr>
        <p:spPr>
          <a:xfrm>
            <a:off x="1715084" y="196895"/>
            <a:ext cx="8683155" cy="2400657"/>
          </a:xfrm>
          <a:prstGeom prst="rect">
            <a:avLst/>
          </a:prstGeom>
          <a:noFill/>
        </p:spPr>
        <p:txBody>
          <a:bodyPr wrap="square" rtlCol="0">
            <a:spAutoFit/>
          </a:bodyPr>
          <a:lstStyle/>
          <a:p>
            <a:pPr lvl="0" algn="ctr">
              <a:defRPr/>
            </a:pPr>
            <a:r>
              <a:rPr lang="vi-VN" sz="4500" b="1" dirty="0" smtClean="0">
                <a:solidFill>
                  <a:srgbClr val="70AD47">
                    <a:lumMod val="75000"/>
                  </a:srgbClr>
                </a:solidFill>
                <a:latin typeface="Cambria" panose="02040503050406030204" pitchFamily="18" charset="0"/>
                <a:ea typeface="Cambria" panose="02040503050406030204" pitchFamily="18" charset="0"/>
              </a:rPr>
              <a:t>Nước </a:t>
            </a:r>
            <a:r>
              <a:rPr lang="vi-VN" sz="4500" b="1" dirty="0">
                <a:solidFill>
                  <a:srgbClr val="70AD47">
                    <a:lumMod val="75000"/>
                  </a:srgbClr>
                </a:solidFill>
                <a:latin typeface="Cambria" panose="02040503050406030204" pitchFamily="18" charset="0"/>
                <a:ea typeface="Cambria" panose="02040503050406030204" pitchFamily="18" charset="0"/>
              </a:rPr>
              <a:t>như thế nào </a:t>
            </a:r>
          </a:p>
          <a:p>
            <a:pPr lvl="0" algn="ctr">
              <a:defRPr/>
            </a:pPr>
            <a:r>
              <a:rPr lang="vi-VN" sz="4500" b="1" dirty="0">
                <a:solidFill>
                  <a:srgbClr val="70AD47">
                    <a:lumMod val="75000"/>
                  </a:srgbClr>
                </a:solidFill>
                <a:latin typeface="Cambria" panose="02040503050406030204" pitchFamily="18" charset="0"/>
                <a:ea typeface="Cambria" panose="02040503050406030204" pitchFamily="18" charset="0"/>
              </a:rPr>
              <a:t>là bị ô nhiễm?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xmlns="" id="{33BA7FA1-C785-8EB6-50C8-F4CD02A1B07F}"/>
              </a:ext>
            </a:extLst>
          </p:cNvPr>
          <p:cNvSpPr txBox="1"/>
          <p:nvPr/>
        </p:nvSpPr>
        <p:spPr>
          <a:xfrm>
            <a:off x="1068120" y="5533823"/>
            <a:ext cx="47309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Có chứa các vi sinh vật gây bệnh quá mức cho phép hoặc các chất tan có hại cho sức khỏe. </a:t>
            </a:r>
            <a:endParaRPr kumimoji="0" lang="vi-VN"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1DC3B31E-9598-1BB0-8913-FB0ED5A77CA2}"/>
              </a:ext>
            </a:extLst>
          </p:cNvPr>
          <p:cNvSpPr txBox="1"/>
          <p:nvPr/>
        </p:nvSpPr>
        <p:spPr>
          <a:xfrm>
            <a:off x="1061011" y="4288418"/>
            <a:ext cx="38689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Nước không</a:t>
            </a:r>
            <a:r>
              <a:rPr kumimoji="0" lang="vi-VN" sz="28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màu, không mùi, không vị. </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xmlns="" id="{1789E622-BBC0-42F3-29E4-D989CC4D0AD3}"/>
              </a:ext>
            </a:extLst>
          </p:cNvPr>
          <p:cNvSpPr txBox="1"/>
          <p:nvPr/>
        </p:nvSpPr>
        <p:spPr>
          <a:xfrm>
            <a:off x="8233008" y="4140311"/>
            <a:ext cx="35382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Là nước</a:t>
            </a:r>
            <a:r>
              <a:rPr kumimoji="0" lang="vi-VN" sz="22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có một trong các dấu hiệu như có màu, có mùi hôi, có chất bẩn. </a:t>
            </a:r>
            <a:endParaRPr kumimoji="0" lang="vi-VN" sz="2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xmlns="" id="{267A44EA-A65C-FF84-4827-DB7C81FAB48E}"/>
              </a:ext>
            </a:extLst>
          </p:cNvPr>
          <p:cNvSpPr txBox="1"/>
          <p:nvPr/>
        </p:nvSpPr>
        <p:spPr>
          <a:xfrm>
            <a:off x="8541322" y="5971992"/>
            <a:ext cx="31129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1" dirty="0" smtClean="0">
                <a:solidFill>
                  <a:srgbClr val="70AD47">
                    <a:lumMod val="75000"/>
                  </a:srgbClr>
                </a:solidFill>
                <a:latin typeface="Cambria" panose="02040503050406030204" pitchFamily="18" charset="0"/>
                <a:ea typeface="Cambria" panose="02040503050406030204" pitchFamily="18" charset="0"/>
              </a:rPr>
              <a:t>Cả B và C.</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xmlns=""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xmlns=""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396810" y="2868869"/>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xmlns=""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xmlns=""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xmlns=""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662" y="6055931"/>
            <a:ext cx="967327" cy="483664"/>
          </a:xfrm>
          <a:prstGeom prst="rect">
            <a:avLst/>
          </a:prstGeom>
        </p:spPr>
      </p:pic>
    </p:spTree>
    <p:extLst>
      <p:ext uri="{BB962C8B-B14F-4D97-AF65-F5344CB8AC3E}">
        <p14:creationId xmlns:p14="http://schemas.microsoft.com/office/powerpoint/2010/main" val="19796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6" presetClass="exit" presetSubtype="32" fill="hold" nodeType="withEffect">
                                  <p:stCondLst>
                                    <p:cond delay="400"/>
                                  </p:stCondLst>
                                  <p:childTnLst>
                                    <p:animEffect transition="out" filter="circle(out)">
                                      <p:cBhvr>
                                        <p:cTn id="46" dur="200"/>
                                        <p:tgtEl>
                                          <p:spTgt spid="15"/>
                                        </p:tgtEl>
                                      </p:cBhvr>
                                    </p:animEffect>
                                    <p:set>
                                      <p:cBhvr>
                                        <p:cTn id="47" dur="1" fill="hold">
                                          <p:stCondLst>
                                            <p:cond delay="199"/>
                                          </p:stCondLst>
                                        </p:cTn>
                                        <p:tgtEl>
                                          <p:spTgt spid="15"/>
                                        </p:tgtEl>
                                        <p:attrNameLst>
                                          <p:attrName>style.visibility</p:attrName>
                                        </p:attrNameLst>
                                      </p:cBhvr>
                                      <p:to>
                                        <p:strVal val="hidden"/>
                                      </p:to>
                                    </p:set>
                                  </p:childTnLst>
                                </p:cTn>
                              </p:par>
                              <p:par>
                                <p:cTn id="48" presetID="35" presetClass="path" presetSubtype="0" accel="50000" decel="50000" fill="hold" nodeType="withEffect">
                                  <p:stCondLst>
                                    <p:cond delay="400"/>
                                  </p:stCondLst>
                                  <p:childTnLst>
                                    <p:animMotion origin="layout" path="M 4.16667E-6 -1.85185E-6 L -0.38607 -0.15463 " pathEditMode="relative" rAng="0" ptsTypes="AA">
                                      <p:cBhvr>
                                        <p:cTn id="49" dur="2000" fill="hold"/>
                                        <p:tgtEl>
                                          <p:spTgt spid="40"/>
                                        </p:tgtEl>
                                        <p:attrNameLst>
                                          <p:attrName>ppt_x</p:attrName>
                                          <p:attrName>ppt_y</p:attrName>
                                        </p:attrNameLst>
                                      </p:cBhvr>
                                      <p:rCtr x="-19310" y="-7731"/>
                                    </p:animMotion>
                                  </p:childTnLst>
                                </p:cTn>
                              </p:par>
                              <p:par>
                                <p:cTn id="50" presetID="2" presetClass="exit" presetSubtype="4" fill="hold" nodeType="withEffect">
                                  <p:stCondLst>
                                    <p:cond delay="2200"/>
                                  </p:stCondLst>
                                  <p:childTnLst>
                                    <p:anim calcmode="lin" valueType="num">
                                      <p:cBhvr additive="base">
                                        <p:cTn id="51" dur="500"/>
                                        <p:tgtEl>
                                          <p:spTgt spid="40"/>
                                        </p:tgtEl>
                                        <p:attrNameLst>
                                          <p:attrName>ppt_x</p:attrName>
                                        </p:attrNameLst>
                                      </p:cBhvr>
                                      <p:tavLst>
                                        <p:tav tm="0">
                                          <p:val>
                                            <p:strVal val="ppt_x"/>
                                          </p:val>
                                        </p:tav>
                                        <p:tav tm="100000">
                                          <p:val>
                                            <p:strVal val="ppt_x"/>
                                          </p:val>
                                        </p:tav>
                                      </p:tavLst>
                                    </p:anim>
                                    <p:anim calcmode="lin" valueType="num">
                                      <p:cBhvr additive="base">
                                        <p:cTn id="52" dur="500"/>
                                        <p:tgtEl>
                                          <p:spTgt spid="40"/>
                                        </p:tgtEl>
                                        <p:attrNameLst>
                                          <p:attrName>ppt_y</p:attrName>
                                        </p:attrNameLst>
                                      </p:cBhvr>
                                      <p:tavLst>
                                        <p:tav tm="0">
                                          <p:val>
                                            <p:strVal val="ppt_y"/>
                                          </p:val>
                                        </p:tav>
                                        <p:tav tm="100000">
                                          <p:val>
                                            <p:strVal val="1+ppt_h/2"/>
                                          </p:val>
                                        </p:tav>
                                      </p:tavLst>
                                    </p:anim>
                                    <p:set>
                                      <p:cBhvr>
                                        <p:cTn id="53"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50"/>
                                            </p:cond>
                                          </p:stCondLst>
                                          <p:endCondLst>
                                            <p:cond evt="onStopAudio" delay="0">
                                              <p:tgtEl>
                                                <p:sldTgt/>
                                              </p:tgtEl>
                                            </p:cond>
                                          </p:endCondLst>
                                        </p:cTn>
                                        <p:tgtEl>
                                          <p:sndTgt r:embed="rId3" name="bomb.wav"/>
                                        </p:tgtEl>
                                      </p:cMediaNode>
                                    </p:audio>
                                  </p:subTnLst>
                                </p:cTn>
                              </p:par>
                              <p:par>
                                <p:cTn id="54" presetID="1" presetClass="entr" presetSubtype="0" fill="hold" nodeType="withEffect">
                                  <p:stCondLst>
                                    <p:cond delay="2600"/>
                                  </p:stCondLst>
                                  <p:childTnLst>
                                    <p:set>
                                      <p:cBhvr>
                                        <p:cTn id="55"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54"/>
                                            </p:cond>
                                          </p:stCondLst>
                                          <p:endCondLst>
                                            <p:cond evt="onStopAudio" delay="0">
                                              <p:tgtEl>
                                                <p:sldTgt/>
                                              </p:tgtEl>
                                            </p:cond>
                                          </p:endCondLst>
                                        </p:cTn>
                                        <p:tgtEl>
                                          <p:sndTgt r:embed="rId4" name="breeze.wav"/>
                                        </p:tgtEl>
                                      </p:cMediaNode>
                                    </p:audio>
                                  </p:subTnLst>
                                </p:cTn>
                              </p:par>
                              <p:par>
                                <p:cTn id="56" presetID="1" presetClass="entr" presetSubtype="0" fill="hold" nodeType="withEffect">
                                  <p:stCondLst>
                                    <p:cond delay="2600"/>
                                  </p:stCondLst>
                                  <p:childTnLst>
                                    <p:set>
                                      <p:cBhvr>
                                        <p:cTn id="57"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56"/>
                                            </p:cond>
                                          </p:stCondLst>
                                          <p:endCondLst>
                                            <p:cond evt="onStopAudio" delay="0">
                                              <p:tgtEl>
                                                <p:sldTgt/>
                                              </p:tgtEl>
                                            </p:cond>
                                          </p:endCondLst>
                                        </p:cTn>
                                        <p:tgtEl>
                                          <p:sndTgt r:embed="rId4" name="breeze.wav"/>
                                        </p:tgtEl>
                                      </p:cMediaNode>
                                    </p:audio>
                                  </p:subTnLst>
                                </p:cTn>
                              </p:par>
                              <p:par>
                                <p:cTn id="58" presetID="42" presetClass="path" presetSubtype="0" accel="50000" decel="50000" fill="hold" nodeType="withEffect">
                                  <p:stCondLst>
                                    <p:cond delay="2900"/>
                                  </p:stCondLst>
                                  <p:childTnLst>
                                    <p:animMotion origin="layout" path="M 0 0 L 0 0.25 E" pathEditMode="relative" ptsTypes="">
                                      <p:cBhvr>
                                        <p:cTn id="59" dur="2000" fill="hold"/>
                                        <p:tgtEl>
                                          <p:spTgt spid="35"/>
                                        </p:tgtEl>
                                        <p:attrNameLst>
                                          <p:attrName>ppt_x</p:attrName>
                                          <p:attrName>ppt_y</p:attrName>
                                        </p:attrNameLst>
                                      </p:cBhvr>
                                    </p:animMotion>
                                  </p:childTnLst>
                                </p:cTn>
                              </p:par>
                              <p:par>
                                <p:cTn id="60" presetID="42" presetClass="path" presetSubtype="0" accel="50000" decel="50000" fill="hold" nodeType="withEffect">
                                  <p:stCondLst>
                                    <p:cond delay="3100"/>
                                  </p:stCondLst>
                                  <p:childTnLst>
                                    <p:animMotion origin="layout" path="M 0 0 L 0 0.25 E" pathEditMode="relative" ptsTypes="">
                                      <p:cBhvr>
                                        <p:cTn id="61" dur="2000" fill="hold"/>
                                        <p:tgtEl>
                                          <p:spTgt spid="34"/>
                                        </p:tgtEl>
                                        <p:attrNameLst>
                                          <p:attrName>ppt_x</p:attrName>
                                          <p:attrName>ppt_y</p:attrName>
                                        </p:attrNameLst>
                                      </p:cBhvr>
                                    </p:animMotion>
                                  </p:childTnLst>
                                </p:cTn>
                              </p:par>
                              <p:par>
                                <p:cTn id="62" presetID="10" presetClass="exit" presetSubtype="0" fill="hold" nodeType="withEffect">
                                  <p:stCondLst>
                                    <p:cond delay="510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10" presetClass="exit" presetSubtype="0" fill="hold" nodeType="withEffect">
                                  <p:stCondLst>
                                    <p:cond delay="510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 presetClass="entr" presetSubtype="0" fill="hold" nodeType="withEffect">
                                  <p:stCondLst>
                                    <p:cond delay="510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53" presetClass="exit" presetSubtype="32" fill="hold" nodeType="withEffect">
                                  <p:stCondLst>
                                    <p:cond delay="0"/>
                                  </p:stCondLst>
                                  <p:childTnLst>
                                    <p:anim calcmode="lin" valueType="num">
                                      <p:cBhvr>
                                        <p:cTn id="76" dur="300"/>
                                        <p:tgtEl>
                                          <p:spTgt spid="15"/>
                                        </p:tgtEl>
                                        <p:attrNameLst>
                                          <p:attrName>ppt_w</p:attrName>
                                        </p:attrNameLst>
                                      </p:cBhvr>
                                      <p:tavLst>
                                        <p:tav tm="0">
                                          <p:val>
                                            <p:strVal val="ppt_w"/>
                                          </p:val>
                                        </p:tav>
                                        <p:tav tm="100000">
                                          <p:val>
                                            <p:fltVal val="0"/>
                                          </p:val>
                                        </p:tav>
                                      </p:tavLst>
                                    </p:anim>
                                    <p:anim calcmode="lin" valueType="num">
                                      <p:cBhvr>
                                        <p:cTn id="77" dur="300"/>
                                        <p:tgtEl>
                                          <p:spTgt spid="15"/>
                                        </p:tgtEl>
                                        <p:attrNameLst>
                                          <p:attrName>ppt_h</p:attrName>
                                        </p:attrNameLst>
                                      </p:cBhvr>
                                      <p:tavLst>
                                        <p:tav tm="0">
                                          <p:val>
                                            <p:strVal val="ppt_h"/>
                                          </p:val>
                                        </p:tav>
                                        <p:tav tm="100000">
                                          <p:val>
                                            <p:fltVal val="0"/>
                                          </p:val>
                                        </p:tav>
                                      </p:tavLst>
                                    </p:anim>
                                    <p:animEffect transition="out" filter="fade">
                                      <p:cBhvr>
                                        <p:cTn id="78" dur="300"/>
                                        <p:tgtEl>
                                          <p:spTgt spid="15"/>
                                        </p:tgtEl>
                                      </p:cBhvr>
                                    </p:animEffect>
                                    <p:set>
                                      <p:cBhvr>
                                        <p:cTn id="79" dur="1" fill="hold">
                                          <p:stCondLst>
                                            <p:cond delay="299"/>
                                          </p:stCondLst>
                                        </p:cTn>
                                        <p:tgtEl>
                                          <p:spTgt spid="15"/>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4.16667E-6 -1.85185E-6 L -0.38855 -0.14815 " pathEditMode="relative" rAng="0" ptsTypes="AA">
                                      <p:cBhvr>
                                        <p:cTn id="81" dur="2000" fill="hold"/>
                                        <p:tgtEl>
                                          <p:spTgt spid="40"/>
                                        </p:tgtEl>
                                        <p:attrNameLst>
                                          <p:attrName>ppt_x</p:attrName>
                                          <p:attrName>ppt_y</p:attrName>
                                        </p:attrNameLst>
                                      </p:cBhvr>
                                      <p:rCtr x="-19427" y="-7407"/>
                                    </p:animMotion>
                                  </p:childTnLst>
                                </p:cTn>
                              </p:par>
                              <p:par>
                                <p:cTn id="82" presetID="2" presetClass="exit" presetSubtype="4" fill="hold" nodeType="withEffect">
                                  <p:stCondLst>
                                    <p:cond delay="1900"/>
                                  </p:stCondLst>
                                  <p:childTnLst>
                                    <p:anim calcmode="lin" valueType="num">
                                      <p:cBhvr additive="base">
                                        <p:cTn id="83" dur="100"/>
                                        <p:tgtEl>
                                          <p:spTgt spid="40"/>
                                        </p:tgtEl>
                                        <p:attrNameLst>
                                          <p:attrName>ppt_x</p:attrName>
                                        </p:attrNameLst>
                                      </p:cBhvr>
                                      <p:tavLst>
                                        <p:tav tm="0">
                                          <p:val>
                                            <p:strVal val="ppt_x"/>
                                          </p:val>
                                        </p:tav>
                                        <p:tav tm="100000">
                                          <p:val>
                                            <p:strVal val="ppt_x"/>
                                          </p:val>
                                        </p:tav>
                                      </p:tavLst>
                                    </p:anim>
                                    <p:anim calcmode="lin" valueType="num">
                                      <p:cBhvr additive="base">
                                        <p:cTn id="84" dur="100"/>
                                        <p:tgtEl>
                                          <p:spTgt spid="40"/>
                                        </p:tgtEl>
                                        <p:attrNameLst>
                                          <p:attrName>ppt_y</p:attrName>
                                        </p:attrNameLst>
                                      </p:cBhvr>
                                      <p:tavLst>
                                        <p:tav tm="0">
                                          <p:val>
                                            <p:strVal val="ppt_y"/>
                                          </p:val>
                                        </p:tav>
                                        <p:tav tm="100000">
                                          <p:val>
                                            <p:strVal val="1+ppt_h/2"/>
                                          </p:val>
                                        </p:tav>
                                      </p:tavLst>
                                    </p:anim>
                                    <p:set>
                                      <p:cBhvr>
                                        <p:cTn id="85"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82"/>
                                            </p:cond>
                                          </p:stCondLst>
                                          <p:endCondLst>
                                            <p:cond evt="onStopAudio" delay="0">
                                              <p:tgtEl>
                                                <p:sldTgt/>
                                              </p:tgtEl>
                                            </p:cond>
                                          </p:endCondLst>
                                        </p:cTn>
                                        <p:tgtEl>
                                          <p:sndTgt r:embed="rId3" name="bomb.wav"/>
                                        </p:tgtEl>
                                      </p:cMediaNode>
                                    </p:audio>
                                  </p:subTnLst>
                                </p:cTn>
                              </p:par>
                              <p:par>
                                <p:cTn id="86" presetID="1" presetClass="entr" presetSubtype="0" fill="hold" nodeType="withEffect">
                                  <p:stCondLst>
                                    <p:cond delay="2200"/>
                                  </p:stCondLst>
                                  <p:childTnLst>
                                    <p:set>
                                      <p:cBhvr>
                                        <p:cTn id="8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86"/>
                                            </p:cond>
                                          </p:stCondLst>
                                          <p:endCondLst>
                                            <p:cond evt="onStopAudio" delay="0">
                                              <p:tgtEl>
                                                <p:sldTgt/>
                                              </p:tgtEl>
                                            </p:cond>
                                          </p:endCondLst>
                                        </p:cTn>
                                        <p:tgtEl>
                                          <p:sndTgt r:embed="rId4" name="breeze.wav"/>
                                        </p:tgtEl>
                                      </p:cMediaNode>
                                    </p:audio>
                                  </p:subTnLst>
                                </p:cTn>
                              </p:par>
                              <p:par>
                                <p:cTn id="88" presetID="1" presetClass="entr" presetSubtype="0" fill="hold" nodeType="withEffect">
                                  <p:stCondLst>
                                    <p:cond delay="2200"/>
                                  </p:stCondLst>
                                  <p:childTnLst>
                                    <p:set>
                                      <p:cBhvr>
                                        <p:cTn id="8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88"/>
                                            </p:cond>
                                          </p:stCondLst>
                                          <p:endCondLst>
                                            <p:cond evt="onStopAudio" delay="0">
                                              <p:tgtEl>
                                                <p:sldTgt/>
                                              </p:tgtEl>
                                            </p:cond>
                                          </p:endCondLst>
                                        </p:cTn>
                                        <p:tgtEl>
                                          <p:sndTgt r:embed="rId4" name="breeze.wav"/>
                                        </p:tgtEl>
                                      </p:cMediaNode>
                                    </p:audio>
                                  </p:subTnLst>
                                </p:cTn>
                              </p:par>
                              <p:par>
                                <p:cTn id="90" presetID="42" presetClass="path" presetSubtype="0" accel="50000" decel="50000" fill="hold" nodeType="withEffect">
                                  <p:stCondLst>
                                    <p:cond delay="1500"/>
                                  </p:stCondLst>
                                  <p:childTnLst>
                                    <p:animMotion origin="layout" path="M 0 0 L 0 0.25 E" pathEditMode="relative" ptsTypes="">
                                      <p:cBhvr>
                                        <p:cTn id="91" dur="2000" fill="hold"/>
                                        <p:tgtEl>
                                          <p:spTgt spid="35"/>
                                        </p:tgtEl>
                                        <p:attrNameLst>
                                          <p:attrName>ppt_x</p:attrName>
                                          <p:attrName>ppt_y</p:attrName>
                                        </p:attrNameLst>
                                      </p:cBhvr>
                                    </p:animMotion>
                                  </p:childTnLst>
                                </p:cTn>
                              </p:par>
                              <p:par>
                                <p:cTn id="92" presetID="42" presetClass="path" presetSubtype="0" accel="50000" decel="50000" fill="hold" nodeType="withEffect">
                                  <p:stCondLst>
                                    <p:cond delay="1500"/>
                                  </p:stCondLst>
                                  <p:childTnLst>
                                    <p:animMotion origin="layout" path="M 0 0 L 0 0.25 E" pathEditMode="relative" ptsTypes="">
                                      <p:cBhvr>
                                        <p:cTn id="93" dur="2000" fill="hold"/>
                                        <p:tgtEl>
                                          <p:spTgt spid="34"/>
                                        </p:tgtEl>
                                        <p:attrNameLst>
                                          <p:attrName>ppt_x</p:attrName>
                                          <p:attrName>ppt_y</p:attrName>
                                        </p:attrNameLst>
                                      </p:cBhvr>
                                    </p:animMotion>
                                  </p:childTnLst>
                                </p:cTn>
                              </p:par>
                              <p:par>
                                <p:cTn id="94" presetID="10" presetClass="exit" presetSubtype="0" fill="hold" nodeType="withEffect">
                                  <p:stCondLst>
                                    <p:cond delay="3900"/>
                                  </p:stCondLst>
                                  <p:childTnLst>
                                    <p:animEffect transition="out" filter="fade">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0" presetClass="exit" presetSubtype="0" fill="hold" nodeType="withEffect">
                                  <p:stCondLst>
                                    <p:cond delay="400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par>
                                <p:cTn id="100" presetID="1" presetClass="entr" presetSubtype="0" fill="hold" nodeType="withEffect">
                                  <p:stCondLst>
                                    <p:cond delay="400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6" presetClass="exit" presetSubtype="32" fill="hold" nodeType="withEffect">
                                  <p:stCondLst>
                                    <p:cond delay="0"/>
                                  </p:stCondLst>
                                  <p:childTnLst>
                                    <p:animEffect transition="out" filter="circle(out)">
                                      <p:cBhvr>
                                        <p:cTn id="108" dur="100"/>
                                        <p:tgtEl>
                                          <p:spTgt spid="15"/>
                                        </p:tgtEl>
                                      </p:cBhvr>
                                    </p:animEffect>
                                    <p:set>
                                      <p:cBhvr>
                                        <p:cTn id="109" dur="1" fill="hold">
                                          <p:stCondLst>
                                            <p:cond delay="99"/>
                                          </p:stCondLst>
                                        </p:cTn>
                                        <p:tgtEl>
                                          <p:spTgt spid="15"/>
                                        </p:tgtEl>
                                        <p:attrNameLst>
                                          <p:attrName>style.visibility</p:attrName>
                                        </p:attrNameLst>
                                      </p:cBhvr>
                                      <p:to>
                                        <p:strVal val="hidden"/>
                                      </p:to>
                                    </p:set>
                                  </p:childTnLst>
                                </p:cTn>
                              </p:par>
                              <p:par>
                                <p:cTn id="110" presetID="35" presetClass="path" presetSubtype="0" accel="50000" decel="50000" fill="hold" nodeType="withEffect">
                                  <p:stCondLst>
                                    <p:cond delay="0"/>
                                  </p:stCondLst>
                                  <p:childTnLst>
                                    <p:animMotion origin="layout" path="M 4.16667E-6 -1.85185E-6 L -0.39623 -0.1375 " pathEditMode="relative" rAng="0" ptsTypes="AA">
                                      <p:cBhvr>
                                        <p:cTn id="111" dur="2000" fill="hold"/>
                                        <p:tgtEl>
                                          <p:spTgt spid="40"/>
                                        </p:tgtEl>
                                        <p:attrNameLst>
                                          <p:attrName>ppt_x</p:attrName>
                                          <p:attrName>ppt_y</p:attrName>
                                        </p:attrNameLst>
                                      </p:cBhvr>
                                      <p:rCtr x="-19818" y="-6875"/>
                                    </p:animMotion>
                                  </p:childTnLst>
                                </p:cTn>
                              </p:par>
                              <p:par>
                                <p:cTn id="112" presetID="2" presetClass="exit" presetSubtype="4" fill="hold" nodeType="withEffect">
                                  <p:stCondLst>
                                    <p:cond delay="2000"/>
                                  </p:stCondLst>
                                  <p:childTnLst>
                                    <p:anim calcmode="lin" valueType="num">
                                      <p:cBhvr additive="base">
                                        <p:cTn id="113" dur="500"/>
                                        <p:tgtEl>
                                          <p:spTgt spid="40"/>
                                        </p:tgtEl>
                                        <p:attrNameLst>
                                          <p:attrName>ppt_x</p:attrName>
                                        </p:attrNameLst>
                                      </p:cBhvr>
                                      <p:tavLst>
                                        <p:tav tm="0">
                                          <p:val>
                                            <p:strVal val="ppt_x"/>
                                          </p:val>
                                        </p:tav>
                                        <p:tav tm="100000">
                                          <p:val>
                                            <p:strVal val="ppt_x"/>
                                          </p:val>
                                        </p:tav>
                                      </p:tavLst>
                                    </p:anim>
                                    <p:anim calcmode="lin" valueType="num">
                                      <p:cBhvr additive="base">
                                        <p:cTn id="114" dur="500"/>
                                        <p:tgtEl>
                                          <p:spTgt spid="40"/>
                                        </p:tgtEl>
                                        <p:attrNameLst>
                                          <p:attrName>ppt_y</p:attrName>
                                        </p:attrNameLst>
                                      </p:cBhvr>
                                      <p:tavLst>
                                        <p:tav tm="0">
                                          <p:val>
                                            <p:strVal val="ppt_y"/>
                                          </p:val>
                                        </p:tav>
                                        <p:tav tm="100000">
                                          <p:val>
                                            <p:strVal val="1+ppt_h/2"/>
                                          </p:val>
                                        </p:tav>
                                      </p:tavLst>
                                    </p:anim>
                                    <p:set>
                                      <p:cBhvr>
                                        <p:cTn id="115"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112"/>
                                            </p:cond>
                                          </p:stCondLst>
                                          <p:endCondLst>
                                            <p:cond evt="onStopAudio" delay="0">
                                              <p:tgtEl>
                                                <p:sldTgt/>
                                              </p:tgtEl>
                                            </p:cond>
                                          </p:endCondLst>
                                        </p:cTn>
                                        <p:tgtEl>
                                          <p:sndTgt r:embed="rId3" name="bomb.wav"/>
                                        </p:tgtEl>
                                      </p:cMediaNode>
                                    </p:audio>
                                  </p:subTnLst>
                                </p:cTn>
                              </p:par>
                              <p:par>
                                <p:cTn id="116" presetID="1" presetClass="entr" presetSubtype="0" fill="hold" nodeType="withEffect">
                                  <p:stCondLst>
                                    <p:cond delay="2900"/>
                                  </p:stCondLst>
                                  <p:childTnLst>
                                    <p:set>
                                      <p:cBhvr>
                                        <p:cTn id="11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4" name="breeze.wav"/>
                                        </p:tgtEl>
                                      </p:cMediaNode>
                                    </p:audio>
                                  </p:subTnLst>
                                </p:cTn>
                              </p:par>
                              <p:par>
                                <p:cTn id="118" presetID="1" presetClass="entr" presetSubtype="0" fill="hold" nodeType="withEffect">
                                  <p:stCondLst>
                                    <p:cond delay="2800"/>
                                  </p:stCondLst>
                                  <p:childTnLst>
                                    <p:set>
                                      <p:cBhvr>
                                        <p:cTn id="119"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42" presetClass="path" presetSubtype="0" accel="50000" decel="50000" fill="hold" nodeType="withEffect">
                                  <p:stCondLst>
                                    <p:cond delay="2500"/>
                                  </p:stCondLst>
                                  <p:childTnLst>
                                    <p:animMotion origin="layout" path="M 0 0 L 0 0.25 E" pathEditMode="relative" ptsTypes="">
                                      <p:cBhvr>
                                        <p:cTn id="121" dur="2000" fill="hold"/>
                                        <p:tgtEl>
                                          <p:spTgt spid="35"/>
                                        </p:tgtEl>
                                        <p:attrNameLst>
                                          <p:attrName>ppt_x</p:attrName>
                                          <p:attrName>ppt_y</p:attrName>
                                        </p:attrNameLst>
                                      </p:cBhvr>
                                    </p:animMotion>
                                  </p:childTnLst>
                                </p:cTn>
                              </p:par>
                              <p:par>
                                <p:cTn id="122" presetID="42" presetClass="path" presetSubtype="0" accel="50000" decel="50000" fill="hold" nodeType="withEffect">
                                  <p:stCondLst>
                                    <p:cond delay="2600"/>
                                  </p:stCondLst>
                                  <p:childTnLst>
                                    <p:animMotion origin="layout" path="M 0 0 L 0 0.25 E" pathEditMode="relative" ptsTypes="">
                                      <p:cBhvr>
                                        <p:cTn id="123" dur="2000" fill="hold"/>
                                        <p:tgtEl>
                                          <p:spTgt spid="34"/>
                                        </p:tgtEl>
                                        <p:attrNameLst>
                                          <p:attrName>ppt_x</p:attrName>
                                          <p:attrName>ppt_y</p:attrName>
                                        </p:attrNameLst>
                                      </p:cBhvr>
                                    </p:animMotion>
                                  </p:childTnLst>
                                </p:cTn>
                              </p:par>
                              <p:par>
                                <p:cTn id="124" presetID="10" presetClass="exit" presetSubtype="0" fill="hold" nodeType="withEffect">
                                  <p:stCondLst>
                                    <p:cond delay="4300"/>
                                  </p:stCondLst>
                                  <p:childTnLst>
                                    <p:animEffect transition="out" filter="fade">
                                      <p:cBhvr>
                                        <p:cTn id="125" dur="300"/>
                                        <p:tgtEl>
                                          <p:spTgt spid="35"/>
                                        </p:tgtEl>
                                      </p:cBhvr>
                                    </p:animEffect>
                                    <p:set>
                                      <p:cBhvr>
                                        <p:cTn id="126" dur="1" fill="hold">
                                          <p:stCondLst>
                                            <p:cond delay="299"/>
                                          </p:stCondLst>
                                        </p:cTn>
                                        <p:tgtEl>
                                          <p:spTgt spid="35"/>
                                        </p:tgtEl>
                                        <p:attrNameLst>
                                          <p:attrName>style.visibility</p:attrName>
                                        </p:attrNameLst>
                                      </p:cBhvr>
                                      <p:to>
                                        <p:strVal val="hidden"/>
                                      </p:to>
                                    </p:set>
                                  </p:childTnLst>
                                </p:cTn>
                              </p:par>
                              <p:par>
                                <p:cTn id="127" presetID="10" presetClass="exit" presetSubtype="0" fill="hold" nodeType="withEffect">
                                  <p:stCondLst>
                                    <p:cond delay="4400"/>
                                  </p:stCondLst>
                                  <p:childTnLst>
                                    <p:animEffect transition="out" filter="fade">
                                      <p:cBhvr>
                                        <p:cTn id="128" dur="300"/>
                                        <p:tgtEl>
                                          <p:spTgt spid="34"/>
                                        </p:tgtEl>
                                      </p:cBhvr>
                                    </p:animEffect>
                                    <p:set>
                                      <p:cBhvr>
                                        <p:cTn id="129" dur="1" fill="hold">
                                          <p:stCondLst>
                                            <p:cond delay="299"/>
                                          </p:stCondLst>
                                        </p:cTn>
                                        <p:tgtEl>
                                          <p:spTgt spid="34"/>
                                        </p:tgtEl>
                                        <p:attrNameLst>
                                          <p:attrName>style.visibility</p:attrName>
                                        </p:attrNameLst>
                                      </p:cBhvr>
                                      <p:to>
                                        <p:strVal val="hidden"/>
                                      </p:to>
                                    </p:set>
                                  </p:childTnLst>
                                </p:cTn>
                              </p:par>
                              <p:par>
                                <p:cTn id="130" presetID="1" presetClass="entr" presetSubtype="0" fill="hold" nodeType="withEffect">
                                  <p:stCondLst>
                                    <p:cond delay="4400"/>
                                  </p:stCondLst>
                                  <p:childTnLst>
                                    <p:set>
                                      <p:cBhvr>
                                        <p:cTn id="13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2" restart="whenNotActive" fill="hold" evtFilter="cancelBubble" nodeType="interactiveSeq">
                <p:stCondLst>
                  <p:cond evt="onClick" delay="0">
                    <p:tgtEl>
                      <p:spTgt spid="2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par>
                                <p:cTn id="137" presetID="53" presetClass="exit" presetSubtype="32" fill="hold" nodeType="withEffect">
                                  <p:stCondLst>
                                    <p:cond delay="0"/>
                                  </p:stCondLst>
                                  <p:childTnLst>
                                    <p:anim calcmode="lin" valueType="num">
                                      <p:cBhvr>
                                        <p:cTn id="138" dur="300"/>
                                        <p:tgtEl>
                                          <p:spTgt spid="15"/>
                                        </p:tgtEl>
                                        <p:attrNameLst>
                                          <p:attrName>ppt_w</p:attrName>
                                        </p:attrNameLst>
                                      </p:cBhvr>
                                      <p:tavLst>
                                        <p:tav tm="0">
                                          <p:val>
                                            <p:strVal val="ppt_w"/>
                                          </p:val>
                                        </p:tav>
                                        <p:tav tm="100000">
                                          <p:val>
                                            <p:fltVal val="0"/>
                                          </p:val>
                                        </p:tav>
                                      </p:tavLst>
                                    </p:anim>
                                    <p:anim calcmode="lin" valueType="num">
                                      <p:cBhvr>
                                        <p:cTn id="139" dur="300"/>
                                        <p:tgtEl>
                                          <p:spTgt spid="15"/>
                                        </p:tgtEl>
                                        <p:attrNameLst>
                                          <p:attrName>ppt_h</p:attrName>
                                        </p:attrNameLst>
                                      </p:cBhvr>
                                      <p:tavLst>
                                        <p:tav tm="0">
                                          <p:val>
                                            <p:strVal val="ppt_h"/>
                                          </p:val>
                                        </p:tav>
                                        <p:tav tm="100000">
                                          <p:val>
                                            <p:fltVal val="0"/>
                                          </p:val>
                                        </p:tav>
                                      </p:tavLst>
                                    </p:anim>
                                    <p:animEffect transition="out" filter="fade">
                                      <p:cBhvr>
                                        <p:cTn id="140" dur="300"/>
                                        <p:tgtEl>
                                          <p:spTgt spid="15"/>
                                        </p:tgtEl>
                                      </p:cBhvr>
                                    </p:animEffect>
                                    <p:set>
                                      <p:cBhvr>
                                        <p:cTn id="141" dur="1" fill="hold">
                                          <p:stCondLst>
                                            <p:cond delay="299"/>
                                          </p:stCondLst>
                                        </p:cTn>
                                        <p:tgtEl>
                                          <p:spTgt spid="15"/>
                                        </p:tgtEl>
                                        <p:attrNameLst>
                                          <p:attrName>style.visibility</p:attrName>
                                        </p:attrNameLst>
                                      </p:cBhvr>
                                      <p:to>
                                        <p:strVal val="hidden"/>
                                      </p:to>
                                    </p:set>
                                  </p:childTnLst>
                                </p:cTn>
                              </p:par>
                              <p:par>
                                <p:cTn id="142" presetID="35" presetClass="path" presetSubtype="0" accel="50000" decel="50000" fill="hold" nodeType="withEffect">
                                  <p:stCondLst>
                                    <p:cond delay="0"/>
                                  </p:stCondLst>
                                  <p:childTnLst>
                                    <p:animMotion origin="layout" path="M 4.16667E-6 -1.85185E-6 L -0.8198 -0.00278 " pathEditMode="relative" rAng="0" ptsTypes="AA">
                                      <p:cBhvr>
                                        <p:cTn id="143" dur="3000" fill="hold"/>
                                        <p:tgtEl>
                                          <p:spTgt spid="40"/>
                                        </p:tgtEl>
                                        <p:attrNameLst>
                                          <p:attrName>ppt_x</p:attrName>
                                          <p:attrName>ppt_y</p:attrName>
                                        </p:attrNameLst>
                                      </p:cBhvr>
                                      <p:rCtr x="-40990" y="-139"/>
                                    </p:animMotion>
                                  </p:childTnLst>
                                  <p:subTnLst>
                                    <p:audio>
                                      <p:cMediaNode>
                                        <p:cTn display="0" masterRel="sameClick">
                                          <p:stCondLst>
                                            <p:cond evt="begin" delay="0">
                                              <p:tn val="142"/>
                                            </p:cond>
                                          </p:stCondLst>
                                          <p:endCondLst>
                                            <p:cond evt="onStopAudio" delay="0">
                                              <p:tgtEl>
                                                <p:sldTgt/>
                                              </p:tgtEl>
                                            </p:cond>
                                          </p:endCondLst>
                                        </p:cTn>
                                        <p:tgtEl>
                                          <p:sndTgt r:embed="rId5" name="applause.wav"/>
                                        </p:tgtEl>
                                      </p:cMediaNode>
                                    </p:audio>
                                  </p:subTnLst>
                                </p:cTn>
                              </p:par>
                              <p:par>
                                <p:cTn id="144" presetID="32" presetClass="emph" presetSubtype="0" fill="hold" nodeType="withEffect">
                                  <p:stCondLst>
                                    <p:cond delay="1100"/>
                                  </p:stCondLst>
                                  <p:childTnLst>
                                    <p:animRot by="120000">
                                      <p:cBhvr>
                                        <p:cTn id="145" dur="330" fill="hold">
                                          <p:stCondLst>
                                            <p:cond delay="0"/>
                                          </p:stCondLst>
                                        </p:cTn>
                                        <p:tgtEl>
                                          <p:spTgt spid="26"/>
                                        </p:tgtEl>
                                        <p:attrNameLst>
                                          <p:attrName>r</p:attrName>
                                        </p:attrNameLst>
                                      </p:cBhvr>
                                    </p:animRot>
                                    <p:animRot by="-240000">
                                      <p:cBhvr>
                                        <p:cTn id="146" dur="660" fill="hold">
                                          <p:stCondLst>
                                            <p:cond delay="660"/>
                                          </p:stCondLst>
                                        </p:cTn>
                                        <p:tgtEl>
                                          <p:spTgt spid="26"/>
                                        </p:tgtEl>
                                        <p:attrNameLst>
                                          <p:attrName>r</p:attrName>
                                        </p:attrNameLst>
                                      </p:cBhvr>
                                    </p:animRot>
                                    <p:animRot by="240000">
                                      <p:cBhvr>
                                        <p:cTn id="147" dur="660" fill="hold">
                                          <p:stCondLst>
                                            <p:cond delay="1320"/>
                                          </p:stCondLst>
                                        </p:cTn>
                                        <p:tgtEl>
                                          <p:spTgt spid="26"/>
                                        </p:tgtEl>
                                        <p:attrNameLst>
                                          <p:attrName>r</p:attrName>
                                        </p:attrNameLst>
                                      </p:cBhvr>
                                    </p:animRot>
                                    <p:animRot by="-240000">
                                      <p:cBhvr>
                                        <p:cTn id="148" dur="660" fill="hold">
                                          <p:stCondLst>
                                            <p:cond delay="1980"/>
                                          </p:stCondLst>
                                        </p:cTn>
                                        <p:tgtEl>
                                          <p:spTgt spid="26"/>
                                        </p:tgtEl>
                                        <p:attrNameLst>
                                          <p:attrName>r</p:attrName>
                                        </p:attrNameLst>
                                      </p:cBhvr>
                                    </p:animRot>
                                    <p:animRot by="120000">
                                      <p:cBhvr>
                                        <p:cTn id="149" dur="660" fill="hold">
                                          <p:stCondLst>
                                            <p:cond delay="2640"/>
                                          </p:stCondLst>
                                        </p:cTn>
                                        <p:tgtEl>
                                          <p:spTgt spid="26"/>
                                        </p:tgtEl>
                                        <p:attrNameLst>
                                          <p:attrName>r</p:attrName>
                                        </p:attrNameLst>
                                      </p:cBhvr>
                                    </p:animRot>
                                  </p:childTnLst>
                                </p:cTn>
                              </p:par>
                              <p:par>
                                <p:cTn id="150" presetID="1" presetClass="entr" presetSubtype="0" fill="hold" nodeType="withEffect">
                                  <p:stCondLst>
                                    <p:cond delay="1200"/>
                                  </p:stCondLst>
                                  <p:childTnLst>
                                    <p:set>
                                      <p:cBhvr>
                                        <p:cTn id="15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29"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25EE5B9B-BC91-2A98-7627-4B9FD781594F}"/>
              </a:ext>
            </a:extLst>
          </p:cNvPr>
          <p:cNvPicPr>
            <a:picLocks noChangeAspect="1"/>
          </p:cNvPicPr>
          <p:nvPr/>
        </p:nvPicPr>
        <p:blipFill rotWithShape="1">
          <a:blip r:embed="rId6"/>
          <a:srcRect t="9482"/>
          <a:stretch/>
        </p:blipFill>
        <p:spPr>
          <a:xfrm>
            <a:off x="1523" y="-17253"/>
            <a:ext cx="12979359" cy="7082082"/>
          </a:xfrm>
          <a:prstGeom prst="rect">
            <a:avLst/>
          </a:prstGeom>
        </p:spPr>
      </p:pic>
      <p:pic>
        <p:nvPicPr>
          <p:cNvPr id="10" name="Picture 9">
            <a:extLst>
              <a:ext uri="{FF2B5EF4-FFF2-40B4-BE49-F238E27FC236}">
                <a16:creationId xmlns:a16="http://schemas.microsoft.com/office/drawing/2014/main" xmlns="" id="{842F7807-493C-5AAA-0A74-AC6130C0C565}"/>
              </a:ext>
            </a:extLst>
          </p:cNvPr>
          <p:cNvPicPr>
            <a:picLocks noChangeAspect="1"/>
          </p:cNvPicPr>
          <p:nvPr/>
        </p:nvPicPr>
        <p:blipFill>
          <a:blip r:embed="rId7"/>
          <a:stretch>
            <a:fillRect/>
          </a:stretch>
        </p:blipFill>
        <p:spPr>
          <a:xfrm>
            <a:off x="1355918" y="258108"/>
            <a:ext cx="9041152" cy="1579001"/>
          </a:xfrm>
          <a:prstGeom prst="rect">
            <a:avLst/>
          </a:prstGeom>
        </p:spPr>
      </p:pic>
      <p:grpSp>
        <p:nvGrpSpPr>
          <p:cNvPr id="24" name="Group 23">
            <a:extLst>
              <a:ext uri="{FF2B5EF4-FFF2-40B4-BE49-F238E27FC236}">
                <a16:creationId xmlns:a16="http://schemas.microsoft.com/office/drawing/2014/main" xmlns="" id="{6E9A4FF9-956E-10B5-9832-02B57B4C9C85}"/>
              </a:ext>
            </a:extLst>
          </p:cNvPr>
          <p:cNvGrpSpPr/>
          <p:nvPr/>
        </p:nvGrpSpPr>
        <p:grpSpPr>
          <a:xfrm>
            <a:off x="-89918" y="4919736"/>
            <a:ext cx="5182833" cy="1714300"/>
            <a:chOff x="-94621" y="3720567"/>
            <a:chExt cx="4196231" cy="1673094"/>
          </a:xfrm>
        </p:grpSpPr>
        <p:sp>
          <p:nvSpPr>
            <p:cNvPr id="13" name="Rectangle 3">
              <a:extLst>
                <a:ext uri="{FF2B5EF4-FFF2-40B4-BE49-F238E27FC236}">
                  <a16:creationId xmlns:a16="http://schemas.microsoft.com/office/drawing/2014/main" xmlns=""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xmlns=""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xmlns="" id="{A1BCC062-7CFB-BBD4-9E75-9D3FD001CDAE}"/>
              </a:ext>
            </a:extLst>
          </p:cNvPr>
          <p:cNvGrpSpPr/>
          <p:nvPr/>
        </p:nvGrpSpPr>
        <p:grpSpPr>
          <a:xfrm>
            <a:off x="6263520" y="5248311"/>
            <a:ext cx="5611512" cy="1520578"/>
            <a:chOff x="825" y="5337422"/>
            <a:chExt cx="4100784" cy="1280134"/>
          </a:xfrm>
        </p:grpSpPr>
        <p:sp>
          <p:nvSpPr>
            <p:cNvPr id="11" name="Rectangle 3">
              <a:extLst>
                <a:ext uri="{FF2B5EF4-FFF2-40B4-BE49-F238E27FC236}">
                  <a16:creationId xmlns:a16="http://schemas.microsoft.com/office/drawing/2014/main" xmlns=""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xmlns=""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29" name="TextBox 28">
            <a:extLst>
              <a:ext uri="{FF2B5EF4-FFF2-40B4-BE49-F238E27FC236}">
                <a16:creationId xmlns:a16="http://schemas.microsoft.com/office/drawing/2014/main" xmlns="" id="{AF140FAB-E5D4-6533-9BB1-826AFE09CC7F}"/>
              </a:ext>
            </a:extLst>
          </p:cNvPr>
          <p:cNvSpPr txBox="1"/>
          <p:nvPr/>
        </p:nvSpPr>
        <p:spPr>
          <a:xfrm>
            <a:off x="1789866" y="698460"/>
            <a:ext cx="78588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sao cần bảo vệ</a:t>
            </a:r>
            <a:r>
              <a:rPr kumimoji="0" lang="vi-VN" sz="40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nguồn nước?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xmlns="" id="{33BA7FA1-C785-8EB6-50C8-F4CD02A1B07F}"/>
              </a:ext>
            </a:extLst>
          </p:cNvPr>
          <p:cNvSpPr txBox="1"/>
          <p:nvPr/>
        </p:nvSpPr>
        <p:spPr>
          <a:xfrm>
            <a:off x="7153698" y="5413694"/>
            <a:ext cx="43585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nước không sạch sẽ gây ra các bệnh về đau mắt, tiêu chảy,...</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1DC3B31E-9598-1BB0-8913-FB0ED5A77CA2}"/>
              </a:ext>
            </a:extLst>
          </p:cNvPr>
          <p:cNvSpPr txBox="1"/>
          <p:nvPr/>
        </p:nvSpPr>
        <p:spPr>
          <a:xfrm>
            <a:off x="782243" y="5871214"/>
            <a:ext cx="5091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để tiết kiệm nước.</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xmlns=""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xmlns=""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xmlns=""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xmlns=""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xmlns=""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07037" y="6004698"/>
            <a:ext cx="967327" cy="483664"/>
          </a:xfrm>
          <a:prstGeom prst="rect">
            <a:avLst/>
          </a:prstGeom>
        </p:spPr>
      </p:pic>
    </p:spTree>
    <p:extLst>
      <p:ext uri="{BB962C8B-B14F-4D97-AF65-F5344CB8AC3E}">
        <p14:creationId xmlns:p14="http://schemas.microsoft.com/office/powerpoint/2010/main" val="104170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6" presetClass="exit" presetSubtype="32" fill="hold" nodeType="withEffect">
                                  <p:stCondLst>
                                    <p:cond delay="0"/>
                                  </p:stCondLst>
                                  <p:childTnLst>
                                    <p:animEffect transition="out" filter="circle(out)">
                                      <p:cBhvr>
                                        <p:cTn id="29" dur="100"/>
                                        <p:tgtEl>
                                          <p:spTgt spid="15"/>
                                        </p:tgtEl>
                                      </p:cBhvr>
                                    </p:animEffect>
                                    <p:set>
                                      <p:cBhvr>
                                        <p:cTn id="30" dur="1" fill="hold">
                                          <p:stCondLst>
                                            <p:cond delay="99"/>
                                          </p:stCondLst>
                                        </p:cTn>
                                        <p:tgtEl>
                                          <p:spTgt spid="1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4.16667E-6 -1.85185E-6 L -0.39623 -0.1375 " pathEditMode="relative" rAng="0" ptsTypes="AA">
                                      <p:cBhvr>
                                        <p:cTn id="32" dur="2000" fill="hold"/>
                                        <p:tgtEl>
                                          <p:spTgt spid="40"/>
                                        </p:tgtEl>
                                        <p:attrNameLst>
                                          <p:attrName>ppt_x</p:attrName>
                                          <p:attrName>ppt_y</p:attrName>
                                        </p:attrNameLst>
                                      </p:cBhvr>
                                      <p:rCtr x="-19818" y="-6875"/>
                                    </p:animMotion>
                                  </p:childTnLst>
                                </p:cTn>
                              </p:par>
                              <p:par>
                                <p:cTn id="33" presetID="2" presetClass="exit" presetSubtype="4" fill="hold" nodeType="withEffect">
                                  <p:stCondLst>
                                    <p:cond delay="2000"/>
                                  </p:stCondLst>
                                  <p:childTnLst>
                                    <p:anim calcmode="lin" valueType="num">
                                      <p:cBhvr additive="base">
                                        <p:cTn id="34" dur="500"/>
                                        <p:tgtEl>
                                          <p:spTgt spid="40"/>
                                        </p:tgtEl>
                                        <p:attrNameLst>
                                          <p:attrName>ppt_x</p:attrName>
                                        </p:attrNameLst>
                                      </p:cBhvr>
                                      <p:tavLst>
                                        <p:tav tm="0">
                                          <p:val>
                                            <p:strVal val="ppt_x"/>
                                          </p:val>
                                        </p:tav>
                                        <p:tav tm="100000">
                                          <p:val>
                                            <p:strVal val="ppt_x"/>
                                          </p:val>
                                        </p:tav>
                                      </p:tavLst>
                                    </p:anim>
                                    <p:anim calcmode="lin" valueType="num">
                                      <p:cBhvr additive="base">
                                        <p:cTn id="35" dur="500"/>
                                        <p:tgtEl>
                                          <p:spTgt spid="40"/>
                                        </p:tgtEl>
                                        <p:attrNameLst>
                                          <p:attrName>ppt_y</p:attrName>
                                        </p:attrNameLst>
                                      </p:cBhvr>
                                      <p:tavLst>
                                        <p:tav tm="0">
                                          <p:val>
                                            <p:strVal val="ppt_y"/>
                                          </p:val>
                                        </p:tav>
                                        <p:tav tm="100000">
                                          <p:val>
                                            <p:strVal val="1+ppt_h/2"/>
                                          </p:val>
                                        </p:tav>
                                      </p:tavLst>
                                    </p:anim>
                                    <p:set>
                                      <p:cBhvr>
                                        <p:cTn id="36"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33"/>
                                            </p:cond>
                                          </p:stCondLst>
                                          <p:endCondLst>
                                            <p:cond evt="onStopAudio" delay="0">
                                              <p:tgtEl>
                                                <p:sldTgt/>
                                              </p:tgtEl>
                                            </p:cond>
                                          </p:endCondLst>
                                        </p:cTn>
                                        <p:tgtEl>
                                          <p:sndTgt r:embed="rId3" name="bomb.wav"/>
                                        </p:tgtEl>
                                      </p:cMediaNode>
                                    </p:audio>
                                  </p:subTnLst>
                                </p:cTn>
                              </p:par>
                              <p:par>
                                <p:cTn id="37" presetID="1" presetClass="entr" presetSubtype="0" fill="hold" nodeType="withEffect">
                                  <p:stCondLst>
                                    <p:cond delay="2900"/>
                                  </p:stCondLst>
                                  <p:childTnLst>
                                    <p:set>
                                      <p:cBhvr>
                                        <p:cTn id="3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4" name="breeze.wav"/>
                                        </p:tgtEl>
                                      </p:cMediaNode>
                                    </p:audio>
                                  </p:subTnLst>
                                </p:cTn>
                              </p:par>
                              <p:par>
                                <p:cTn id="39" presetID="1" presetClass="entr" presetSubtype="0" fill="hold" nodeType="withEffect">
                                  <p:stCondLst>
                                    <p:cond delay="2800"/>
                                  </p:stCondLst>
                                  <p:childTnLst>
                                    <p:set>
                                      <p:cBhvr>
                                        <p:cTn id="40"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4" name="breeze.wav"/>
                                        </p:tgtEl>
                                      </p:cMediaNode>
                                    </p:audio>
                                  </p:subTnLst>
                                </p:cTn>
                              </p:par>
                              <p:par>
                                <p:cTn id="41" presetID="42" presetClass="path" presetSubtype="0" accel="50000" decel="50000" fill="hold" nodeType="withEffect">
                                  <p:stCondLst>
                                    <p:cond delay="2500"/>
                                  </p:stCondLst>
                                  <p:childTnLst>
                                    <p:animMotion origin="layout" path="M 0 0 L 0 0.25 E" pathEditMode="relative" ptsTypes="">
                                      <p:cBhvr>
                                        <p:cTn id="42" dur="2000" fill="hold"/>
                                        <p:tgtEl>
                                          <p:spTgt spid="35"/>
                                        </p:tgtEl>
                                        <p:attrNameLst>
                                          <p:attrName>ppt_x</p:attrName>
                                          <p:attrName>ppt_y</p:attrName>
                                        </p:attrNameLst>
                                      </p:cBhvr>
                                    </p:animMotion>
                                  </p:childTnLst>
                                </p:cTn>
                              </p:par>
                              <p:par>
                                <p:cTn id="43" presetID="42" presetClass="path" presetSubtype="0" accel="50000" decel="50000" fill="hold" nodeType="withEffect">
                                  <p:stCondLst>
                                    <p:cond delay="2600"/>
                                  </p:stCondLst>
                                  <p:childTnLst>
                                    <p:animMotion origin="layout" path="M 0 0 L 0 0.25 E" pathEditMode="relative" ptsTypes="">
                                      <p:cBhvr>
                                        <p:cTn id="44" dur="2000" fill="hold"/>
                                        <p:tgtEl>
                                          <p:spTgt spid="34"/>
                                        </p:tgtEl>
                                        <p:attrNameLst>
                                          <p:attrName>ppt_x</p:attrName>
                                          <p:attrName>ppt_y</p:attrName>
                                        </p:attrNameLst>
                                      </p:cBhvr>
                                    </p:animMotion>
                                  </p:childTnLst>
                                </p:cTn>
                              </p:par>
                              <p:par>
                                <p:cTn id="45" presetID="10" presetClass="exit" presetSubtype="0" fill="hold" nodeType="withEffect">
                                  <p:stCondLst>
                                    <p:cond delay="4300"/>
                                  </p:stCondLst>
                                  <p:childTnLst>
                                    <p:animEffect transition="out" filter="fade">
                                      <p:cBhvr>
                                        <p:cTn id="46" dur="300"/>
                                        <p:tgtEl>
                                          <p:spTgt spid="35"/>
                                        </p:tgtEl>
                                      </p:cBhvr>
                                    </p:animEffect>
                                    <p:set>
                                      <p:cBhvr>
                                        <p:cTn id="47" dur="1" fill="hold">
                                          <p:stCondLst>
                                            <p:cond delay="299"/>
                                          </p:stCondLst>
                                        </p:cTn>
                                        <p:tgtEl>
                                          <p:spTgt spid="35"/>
                                        </p:tgtEl>
                                        <p:attrNameLst>
                                          <p:attrName>style.visibility</p:attrName>
                                        </p:attrNameLst>
                                      </p:cBhvr>
                                      <p:to>
                                        <p:strVal val="hidden"/>
                                      </p:to>
                                    </p:set>
                                  </p:childTnLst>
                                </p:cTn>
                              </p:par>
                              <p:par>
                                <p:cTn id="48" presetID="10" presetClass="exit" presetSubtype="0" fill="hold" nodeType="withEffect">
                                  <p:stCondLst>
                                    <p:cond delay="4400"/>
                                  </p:stCondLst>
                                  <p:childTnLst>
                                    <p:animEffect transition="out" filter="fade">
                                      <p:cBhvr>
                                        <p:cTn id="49" dur="300"/>
                                        <p:tgtEl>
                                          <p:spTgt spid="34"/>
                                        </p:tgtEl>
                                      </p:cBhvr>
                                    </p:animEffect>
                                    <p:set>
                                      <p:cBhvr>
                                        <p:cTn id="50" dur="1" fill="hold">
                                          <p:stCondLst>
                                            <p:cond delay="299"/>
                                          </p:stCondLst>
                                        </p:cTn>
                                        <p:tgtEl>
                                          <p:spTgt spid="34"/>
                                        </p:tgtEl>
                                        <p:attrNameLst>
                                          <p:attrName>style.visibility</p:attrName>
                                        </p:attrNameLst>
                                      </p:cBhvr>
                                      <p:to>
                                        <p:strVal val="hidden"/>
                                      </p:to>
                                    </p:set>
                                  </p:childTnLst>
                                </p:cTn>
                              </p:par>
                              <p:par>
                                <p:cTn id="51" presetID="1" presetClass="entr" presetSubtype="0" fill="hold" nodeType="withEffect">
                                  <p:stCondLst>
                                    <p:cond delay="440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6" presetClass="exit" presetSubtype="32" fill="hold" nodeType="withEffect">
                                  <p:stCondLst>
                                    <p:cond delay="400"/>
                                  </p:stCondLst>
                                  <p:childTnLst>
                                    <p:animEffect transition="out" filter="circle(out)">
                                      <p:cBhvr>
                                        <p:cTn id="58" dur="200"/>
                                        <p:tgtEl>
                                          <p:spTgt spid="15"/>
                                        </p:tgtEl>
                                      </p:cBhvr>
                                    </p:animEffect>
                                    <p:set>
                                      <p:cBhvr>
                                        <p:cTn id="59" dur="1" fill="hold">
                                          <p:stCondLst>
                                            <p:cond delay="199"/>
                                          </p:stCondLst>
                                        </p:cTn>
                                        <p:tgtEl>
                                          <p:spTgt spid="15"/>
                                        </p:tgtEl>
                                        <p:attrNameLst>
                                          <p:attrName>style.visibility</p:attrName>
                                        </p:attrNameLst>
                                      </p:cBhvr>
                                      <p:to>
                                        <p:strVal val="hidden"/>
                                      </p:to>
                                    </p:set>
                                  </p:childTnLst>
                                </p:cTn>
                              </p:par>
                              <p:par>
                                <p:cTn id="60" presetID="35" presetClass="path" presetSubtype="0" accel="50000" decel="50000" fill="hold" nodeType="withEffect">
                                  <p:stCondLst>
                                    <p:cond delay="400"/>
                                  </p:stCondLst>
                                  <p:childTnLst>
                                    <p:animMotion origin="layout" path="M 4.16667E-6 -1.85185E-6 L -0.38607 -0.15463 " pathEditMode="relative" rAng="0" ptsTypes="AA">
                                      <p:cBhvr>
                                        <p:cTn id="61" dur="2000" fill="hold"/>
                                        <p:tgtEl>
                                          <p:spTgt spid="40"/>
                                        </p:tgtEl>
                                        <p:attrNameLst>
                                          <p:attrName>ppt_x</p:attrName>
                                          <p:attrName>ppt_y</p:attrName>
                                        </p:attrNameLst>
                                      </p:cBhvr>
                                      <p:rCtr x="-19310" y="-7731"/>
                                    </p:animMotion>
                                  </p:childTnLst>
                                </p:cTn>
                              </p:par>
                              <p:par>
                                <p:cTn id="62" presetID="2" presetClass="exit" presetSubtype="4" fill="hold" nodeType="withEffect">
                                  <p:stCondLst>
                                    <p:cond delay="2200"/>
                                  </p:stCondLst>
                                  <p:childTnLst>
                                    <p:anim calcmode="lin" valueType="num">
                                      <p:cBhvr additive="base">
                                        <p:cTn id="63" dur="500"/>
                                        <p:tgtEl>
                                          <p:spTgt spid="40"/>
                                        </p:tgtEl>
                                        <p:attrNameLst>
                                          <p:attrName>ppt_x</p:attrName>
                                        </p:attrNameLst>
                                      </p:cBhvr>
                                      <p:tavLst>
                                        <p:tav tm="0">
                                          <p:val>
                                            <p:strVal val="ppt_x"/>
                                          </p:val>
                                        </p:tav>
                                        <p:tav tm="100000">
                                          <p:val>
                                            <p:strVal val="ppt_x"/>
                                          </p:val>
                                        </p:tav>
                                      </p:tavLst>
                                    </p:anim>
                                    <p:anim calcmode="lin" valueType="num">
                                      <p:cBhvr additive="base">
                                        <p:cTn id="64" dur="500"/>
                                        <p:tgtEl>
                                          <p:spTgt spid="40"/>
                                        </p:tgtEl>
                                        <p:attrNameLst>
                                          <p:attrName>ppt_y</p:attrName>
                                        </p:attrNameLst>
                                      </p:cBhvr>
                                      <p:tavLst>
                                        <p:tav tm="0">
                                          <p:val>
                                            <p:strVal val="ppt_y"/>
                                          </p:val>
                                        </p:tav>
                                        <p:tav tm="100000">
                                          <p:val>
                                            <p:strVal val="1+ppt_h/2"/>
                                          </p:val>
                                        </p:tav>
                                      </p:tavLst>
                                    </p:anim>
                                    <p:set>
                                      <p:cBhvr>
                                        <p:cTn id="65"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62"/>
                                            </p:cond>
                                          </p:stCondLst>
                                          <p:endCondLst>
                                            <p:cond evt="onStopAudio" delay="0">
                                              <p:tgtEl>
                                                <p:sldTgt/>
                                              </p:tgtEl>
                                            </p:cond>
                                          </p:endCondLst>
                                        </p:cTn>
                                        <p:tgtEl>
                                          <p:sndTgt r:embed="rId3" name="bomb.wav"/>
                                        </p:tgtEl>
                                      </p:cMediaNode>
                                    </p:audio>
                                  </p:subTnLst>
                                </p:cTn>
                              </p:par>
                              <p:par>
                                <p:cTn id="66" presetID="1" presetClass="entr" presetSubtype="0" fill="hold" nodeType="withEffect">
                                  <p:stCondLst>
                                    <p:cond delay="2600"/>
                                  </p:stCondLst>
                                  <p:childTnLst>
                                    <p:set>
                                      <p:cBhvr>
                                        <p:cTn id="67"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66"/>
                                            </p:cond>
                                          </p:stCondLst>
                                          <p:endCondLst>
                                            <p:cond evt="onStopAudio" delay="0">
                                              <p:tgtEl>
                                                <p:sldTgt/>
                                              </p:tgtEl>
                                            </p:cond>
                                          </p:endCondLst>
                                        </p:cTn>
                                        <p:tgtEl>
                                          <p:sndTgt r:embed="rId4" name="breeze.wav"/>
                                        </p:tgtEl>
                                      </p:cMediaNode>
                                    </p:audio>
                                  </p:subTnLst>
                                </p:cTn>
                              </p:par>
                              <p:par>
                                <p:cTn id="68" presetID="1" presetClass="entr" presetSubtype="0" fill="hold" nodeType="withEffect">
                                  <p:stCondLst>
                                    <p:cond delay="2600"/>
                                  </p:stCondLst>
                                  <p:childTnLst>
                                    <p:set>
                                      <p:cBhvr>
                                        <p:cTn id="6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68"/>
                                            </p:cond>
                                          </p:stCondLst>
                                          <p:endCondLst>
                                            <p:cond evt="onStopAudio" delay="0">
                                              <p:tgtEl>
                                                <p:sldTgt/>
                                              </p:tgtEl>
                                            </p:cond>
                                          </p:endCondLst>
                                        </p:cTn>
                                        <p:tgtEl>
                                          <p:sndTgt r:embed="rId4" name="breeze.wav"/>
                                        </p:tgtEl>
                                      </p:cMediaNode>
                                    </p:audio>
                                  </p:subTnLst>
                                </p:cTn>
                              </p:par>
                              <p:par>
                                <p:cTn id="70" presetID="42" presetClass="path" presetSubtype="0" accel="50000" decel="50000" fill="hold" nodeType="withEffect">
                                  <p:stCondLst>
                                    <p:cond delay="2900"/>
                                  </p:stCondLst>
                                  <p:childTnLst>
                                    <p:animMotion origin="layout" path="M 0 0 L 0 0.25 E" pathEditMode="relative" ptsTypes="">
                                      <p:cBhvr>
                                        <p:cTn id="71" dur="2000" fill="hold"/>
                                        <p:tgtEl>
                                          <p:spTgt spid="35"/>
                                        </p:tgtEl>
                                        <p:attrNameLst>
                                          <p:attrName>ppt_x</p:attrName>
                                          <p:attrName>ppt_y</p:attrName>
                                        </p:attrNameLst>
                                      </p:cBhvr>
                                    </p:animMotion>
                                  </p:childTnLst>
                                </p:cTn>
                              </p:par>
                              <p:par>
                                <p:cTn id="72" presetID="42" presetClass="path" presetSubtype="0" accel="50000" decel="50000" fill="hold" nodeType="withEffect">
                                  <p:stCondLst>
                                    <p:cond delay="3100"/>
                                  </p:stCondLst>
                                  <p:childTnLst>
                                    <p:animMotion origin="layout" path="M 0 0 L 0 0.25 E" pathEditMode="relative" ptsTypes="">
                                      <p:cBhvr>
                                        <p:cTn id="73" dur="2000" fill="hold"/>
                                        <p:tgtEl>
                                          <p:spTgt spid="34"/>
                                        </p:tgtEl>
                                        <p:attrNameLst>
                                          <p:attrName>ppt_x</p:attrName>
                                          <p:attrName>ppt_y</p:attrName>
                                        </p:attrNameLst>
                                      </p:cBhvr>
                                    </p:animMotion>
                                  </p:childTnLst>
                                </p:cTn>
                              </p:par>
                              <p:par>
                                <p:cTn id="74" presetID="10" presetClass="exit" presetSubtype="0" fill="hold" nodeType="withEffect">
                                  <p:stCondLst>
                                    <p:cond delay="510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nodeType="withEffect">
                                  <p:stCondLst>
                                    <p:cond delay="510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 presetClass="entr" presetSubtype="0" fill="hold" nodeType="withEffect">
                                  <p:stCondLst>
                                    <p:cond delay="510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53" presetClass="exit" presetSubtype="32" fill="hold" nodeType="withEffect">
                                  <p:stCondLst>
                                    <p:cond delay="0"/>
                                  </p:stCondLst>
                                  <p:childTnLst>
                                    <p:anim calcmode="lin" valueType="num">
                                      <p:cBhvr>
                                        <p:cTn id="88" dur="300"/>
                                        <p:tgtEl>
                                          <p:spTgt spid="15"/>
                                        </p:tgtEl>
                                        <p:attrNameLst>
                                          <p:attrName>ppt_w</p:attrName>
                                        </p:attrNameLst>
                                      </p:cBhvr>
                                      <p:tavLst>
                                        <p:tav tm="0">
                                          <p:val>
                                            <p:strVal val="ppt_w"/>
                                          </p:val>
                                        </p:tav>
                                        <p:tav tm="100000">
                                          <p:val>
                                            <p:fltVal val="0"/>
                                          </p:val>
                                        </p:tav>
                                      </p:tavLst>
                                    </p:anim>
                                    <p:anim calcmode="lin" valueType="num">
                                      <p:cBhvr>
                                        <p:cTn id="89" dur="300"/>
                                        <p:tgtEl>
                                          <p:spTgt spid="15"/>
                                        </p:tgtEl>
                                        <p:attrNameLst>
                                          <p:attrName>ppt_h</p:attrName>
                                        </p:attrNameLst>
                                      </p:cBhvr>
                                      <p:tavLst>
                                        <p:tav tm="0">
                                          <p:val>
                                            <p:strVal val="ppt_h"/>
                                          </p:val>
                                        </p:tav>
                                        <p:tav tm="100000">
                                          <p:val>
                                            <p:fltVal val="0"/>
                                          </p:val>
                                        </p:tav>
                                      </p:tavLst>
                                    </p:anim>
                                    <p:animEffect transition="out" filter="fade">
                                      <p:cBhvr>
                                        <p:cTn id="90" dur="300"/>
                                        <p:tgtEl>
                                          <p:spTgt spid="15"/>
                                        </p:tgtEl>
                                      </p:cBhvr>
                                    </p:animEffect>
                                    <p:set>
                                      <p:cBhvr>
                                        <p:cTn id="91" dur="1" fill="hold">
                                          <p:stCondLst>
                                            <p:cond delay="299"/>
                                          </p:stCondLst>
                                        </p:cTn>
                                        <p:tgtEl>
                                          <p:spTgt spid="15"/>
                                        </p:tgtEl>
                                        <p:attrNameLst>
                                          <p:attrName>style.visibility</p:attrName>
                                        </p:attrNameLst>
                                      </p:cBhvr>
                                      <p:to>
                                        <p:strVal val="hidden"/>
                                      </p:to>
                                    </p:set>
                                  </p:childTnLst>
                                </p:cTn>
                              </p:par>
                              <p:par>
                                <p:cTn id="92" presetID="35" presetClass="path" presetSubtype="0" accel="50000" decel="50000" fill="hold" nodeType="withEffect">
                                  <p:stCondLst>
                                    <p:cond delay="0"/>
                                  </p:stCondLst>
                                  <p:childTnLst>
                                    <p:animMotion origin="layout" path="M 4.16667E-6 -1.85185E-6 L -0.8198 -0.00278 " pathEditMode="relative" rAng="0" ptsTypes="AA">
                                      <p:cBhvr>
                                        <p:cTn id="93" dur="3000" fill="hold"/>
                                        <p:tgtEl>
                                          <p:spTgt spid="40"/>
                                        </p:tgtEl>
                                        <p:attrNameLst>
                                          <p:attrName>ppt_x</p:attrName>
                                          <p:attrName>ppt_y</p:attrName>
                                        </p:attrNameLst>
                                      </p:cBhvr>
                                      <p:rCtr x="-40990" y="-139"/>
                                    </p:animMotion>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par>
                                <p:cTn id="94" presetID="32" presetClass="emph" presetSubtype="0" fill="hold" nodeType="withEffect">
                                  <p:stCondLst>
                                    <p:cond delay="1100"/>
                                  </p:stCondLst>
                                  <p:childTnLst>
                                    <p:animRot by="120000">
                                      <p:cBhvr>
                                        <p:cTn id="95" dur="330" fill="hold">
                                          <p:stCondLst>
                                            <p:cond delay="0"/>
                                          </p:stCondLst>
                                        </p:cTn>
                                        <p:tgtEl>
                                          <p:spTgt spid="26"/>
                                        </p:tgtEl>
                                        <p:attrNameLst>
                                          <p:attrName>r</p:attrName>
                                        </p:attrNameLst>
                                      </p:cBhvr>
                                    </p:animRot>
                                    <p:animRot by="-240000">
                                      <p:cBhvr>
                                        <p:cTn id="96" dur="660" fill="hold">
                                          <p:stCondLst>
                                            <p:cond delay="660"/>
                                          </p:stCondLst>
                                        </p:cTn>
                                        <p:tgtEl>
                                          <p:spTgt spid="26"/>
                                        </p:tgtEl>
                                        <p:attrNameLst>
                                          <p:attrName>r</p:attrName>
                                        </p:attrNameLst>
                                      </p:cBhvr>
                                    </p:animRot>
                                    <p:animRot by="240000">
                                      <p:cBhvr>
                                        <p:cTn id="97" dur="660" fill="hold">
                                          <p:stCondLst>
                                            <p:cond delay="1320"/>
                                          </p:stCondLst>
                                        </p:cTn>
                                        <p:tgtEl>
                                          <p:spTgt spid="26"/>
                                        </p:tgtEl>
                                        <p:attrNameLst>
                                          <p:attrName>r</p:attrName>
                                        </p:attrNameLst>
                                      </p:cBhvr>
                                    </p:animRot>
                                    <p:animRot by="-240000">
                                      <p:cBhvr>
                                        <p:cTn id="98" dur="660" fill="hold">
                                          <p:stCondLst>
                                            <p:cond delay="1980"/>
                                          </p:stCondLst>
                                        </p:cTn>
                                        <p:tgtEl>
                                          <p:spTgt spid="26"/>
                                        </p:tgtEl>
                                        <p:attrNameLst>
                                          <p:attrName>r</p:attrName>
                                        </p:attrNameLst>
                                      </p:cBhvr>
                                    </p:animRot>
                                    <p:animRot by="120000">
                                      <p:cBhvr>
                                        <p:cTn id="99" dur="660" fill="hold">
                                          <p:stCondLst>
                                            <p:cond delay="2640"/>
                                          </p:stCondLst>
                                        </p:cTn>
                                        <p:tgtEl>
                                          <p:spTgt spid="26"/>
                                        </p:tgtEl>
                                        <p:attrNameLst>
                                          <p:attrName>r</p:attrName>
                                        </p:attrNameLst>
                                      </p:cBhvr>
                                    </p:animRot>
                                  </p:childTnLst>
                                </p:cTn>
                              </p:par>
                              <p:par>
                                <p:cTn id="100" presetID="1" presetClass="entr" presetSubtype="0" fill="hold" nodeType="withEffect">
                                  <p:stCondLst>
                                    <p:cond delay="1100"/>
                                  </p:stCondLst>
                                  <p:childTnLst>
                                    <p:set>
                                      <p:cBhvr>
                                        <p:cTn id="10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02" restart="whenNotActive" fill="hold" evtFilter="cancelBubble" nodeType="interactiveSeq">
                <p:stCondLst>
                  <p:cond evt="onClick" delay="0">
                    <p:tgtEl>
                      <p:spTgt spid="24"/>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53" presetClass="exit" presetSubtype="32" fill="hold" nodeType="withEffect">
                                  <p:stCondLst>
                                    <p:cond delay="0"/>
                                  </p:stCondLst>
                                  <p:childTnLst>
                                    <p:anim calcmode="lin" valueType="num">
                                      <p:cBhvr>
                                        <p:cTn id="108" dur="300"/>
                                        <p:tgtEl>
                                          <p:spTgt spid="15"/>
                                        </p:tgtEl>
                                        <p:attrNameLst>
                                          <p:attrName>ppt_w</p:attrName>
                                        </p:attrNameLst>
                                      </p:cBhvr>
                                      <p:tavLst>
                                        <p:tav tm="0">
                                          <p:val>
                                            <p:strVal val="ppt_w"/>
                                          </p:val>
                                        </p:tav>
                                        <p:tav tm="100000">
                                          <p:val>
                                            <p:fltVal val="0"/>
                                          </p:val>
                                        </p:tav>
                                      </p:tavLst>
                                    </p:anim>
                                    <p:anim calcmode="lin" valueType="num">
                                      <p:cBhvr>
                                        <p:cTn id="109" dur="300"/>
                                        <p:tgtEl>
                                          <p:spTgt spid="15"/>
                                        </p:tgtEl>
                                        <p:attrNameLst>
                                          <p:attrName>ppt_h</p:attrName>
                                        </p:attrNameLst>
                                      </p:cBhvr>
                                      <p:tavLst>
                                        <p:tav tm="0">
                                          <p:val>
                                            <p:strVal val="ppt_h"/>
                                          </p:val>
                                        </p:tav>
                                        <p:tav tm="100000">
                                          <p:val>
                                            <p:fltVal val="0"/>
                                          </p:val>
                                        </p:tav>
                                      </p:tavLst>
                                    </p:anim>
                                    <p:animEffect transition="out" filter="fade">
                                      <p:cBhvr>
                                        <p:cTn id="110" dur="300"/>
                                        <p:tgtEl>
                                          <p:spTgt spid="15"/>
                                        </p:tgtEl>
                                      </p:cBhvr>
                                    </p:animEffect>
                                    <p:set>
                                      <p:cBhvr>
                                        <p:cTn id="111" dur="1" fill="hold">
                                          <p:stCondLst>
                                            <p:cond delay="299"/>
                                          </p:stCondLst>
                                        </p:cTn>
                                        <p:tgtEl>
                                          <p:spTgt spid="15"/>
                                        </p:tgtEl>
                                        <p:attrNameLst>
                                          <p:attrName>style.visibility</p:attrName>
                                        </p:attrNameLst>
                                      </p:cBhvr>
                                      <p:to>
                                        <p:strVal val="hidden"/>
                                      </p:to>
                                    </p:set>
                                  </p:childTnLst>
                                </p:cTn>
                              </p:par>
                              <p:par>
                                <p:cTn id="112" presetID="35" presetClass="path" presetSubtype="0" accel="50000" decel="50000" fill="hold" nodeType="withEffect">
                                  <p:stCondLst>
                                    <p:cond delay="0"/>
                                  </p:stCondLst>
                                  <p:childTnLst>
                                    <p:animMotion origin="layout" path="M 4.16667E-6 -1.85185E-6 L -0.38855 -0.14815 " pathEditMode="relative" rAng="0" ptsTypes="AA">
                                      <p:cBhvr>
                                        <p:cTn id="113" dur="2000" fill="hold"/>
                                        <p:tgtEl>
                                          <p:spTgt spid="40"/>
                                        </p:tgtEl>
                                        <p:attrNameLst>
                                          <p:attrName>ppt_x</p:attrName>
                                          <p:attrName>ppt_y</p:attrName>
                                        </p:attrNameLst>
                                      </p:cBhvr>
                                      <p:rCtr x="-19427" y="-7407"/>
                                    </p:animMotion>
                                  </p:childTnLst>
                                </p:cTn>
                              </p:par>
                              <p:par>
                                <p:cTn id="114" presetID="2" presetClass="exit" presetSubtype="4" fill="hold" nodeType="withEffect">
                                  <p:stCondLst>
                                    <p:cond delay="1900"/>
                                  </p:stCondLst>
                                  <p:childTnLst>
                                    <p:anim calcmode="lin" valueType="num">
                                      <p:cBhvr additive="base">
                                        <p:cTn id="115" dur="100"/>
                                        <p:tgtEl>
                                          <p:spTgt spid="40"/>
                                        </p:tgtEl>
                                        <p:attrNameLst>
                                          <p:attrName>ppt_x</p:attrName>
                                        </p:attrNameLst>
                                      </p:cBhvr>
                                      <p:tavLst>
                                        <p:tav tm="0">
                                          <p:val>
                                            <p:strVal val="ppt_x"/>
                                          </p:val>
                                        </p:tav>
                                        <p:tav tm="100000">
                                          <p:val>
                                            <p:strVal val="ppt_x"/>
                                          </p:val>
                                        </p:tav>
                                      </p:tavLst>
                                    </p:anim>
                                    <p:anim calcmode="lin" valueType="num">
                                      <p:cBhvr additive="base">
                                        <p:cTn id="116" dur="100"/>
                                        <p:tgtEl>
                                          <p:spTgt spid="40"/>
                                        </p:tgtEl>
                                        <p:attrNameLst>
                                          <p:attrName>ppt_y</p:attrName>
                                        </p:attrNameLst>
                                      </p:cBhvr>
                                      <p:tavLst>
                                        <p:tav tm="0">
                                          <p:val>
                                            <p:strVal val="ppt_y"/>
                                          </p:val>
                                        </p:tav>
                                        <p:tav tm="100000">
                                          <p:val>
                                            <p:strVal val="1+ppt_h/2"/>
                                          </p:val>
                                        </p:tav>
                                      </p:tavLst>
                                    </p:anim>
                                    <p:set>
                                      <p:cBhvr>
                                        <p:cTn id="117"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14"/>
                                            </p:cond>
                                          </p:stCondLst>
                                          <p:endCondLst>
                                            <p:cond evt="onStopAudio" delay="0">
                                              <p:tgtEl>
                                                <p:sldTgt/>
                                              </p:tgtEl>
                                            </p:cond>
                                          </p:endCondLst>
                                        </p:cTn>
                                        <p:tgtEl>
                                          <p:sndTgt r:embed="rId3" name="bomb.wav"/>
                                        </p:tgtEl>
                                      </p:cMediaNode>
                                    </p:audio>
                                  </p:subTnLst>
                                </p:cTn>
                              </p:par>
                              <p:par>
                                <p:cTn id="118" presetID="1" presetClass="entr" presetSubtype="0" fill="hold" nodeType="withEffect">
                                  <p:stCondLst>
                                    <p:cond delay="2200"/>
                                  </p:stCondLst>
                                  <p:childTnLst>
                                    <p:set>
                                      <p:cBhvr>
                                        <p:cTn id="119"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1" presetClass="entr" presetSubtype="0" fill="hold" nodeType="withEffect">
                                  <p:stCondLst>
                                    <p:cond delay="2200"/>
                                  </p:stCondLst>
                                  <p:childTnLst>
                                    <p:set>
                                      <p:cBhvr>
                                        <p:cTn id="121"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20"/>
                                            </p:cond>
                                          </p:stCondLst>
                                          <p:endCondLst>
                                            <p:cond evt="onStopAudio" delay="0">
                                              <p:tgtEl>
                                                <p:sldTgt/>
                                              </p:tgtEl>
                                            </p:cond>
                                          </p:endCondLst>
                                        </p:cTn>
                                        <p:tgtEl>
                                          <p:sndTgt r:embed="rId4" name="breeze.wav"/>
                                        </p:tgtEl>
                                      </p:cMediaNode>
                                    </p:audio>
                                  </p:subTnLst>
                                </p:cTn>
                              </p:par>
                              <p:par>
                                <p:cTn id="122" presetID="42" presetClass="path" presetSubtype="0" accel="50000" decel="50000" fill="hold" nodeType="withEffect">
                                  <p:stCondLst>
                                    <p:cond delay="1500"/>
                                  </p:stCondLst>
                                  <p:childTnLst>
                                    <p:animMotion origin="layout" path="M 0 0 L 0 0.25 E" pathEditMode="relative" ptsTypes="">
                                      <p:cBhvr>
                                        <p:cTn id="123" dur="2000" fill="hold"/>
                                        <p:tgtEl>
                                          <p:spTgt spid="35"/>
                                        </p:tgtEl>
                                        <p:attrNameLst>
                                          <p:attrName>ppt_x</p:attrName>
                                          <p:attrName>ppt_y</p:attrName>
                                        </p:attrNameLst>
                                      </p:cBhvr>
                                    </p:animMotion>
                                  </p:childTnLst>
                                </p:cTn>
                              </p:par>
                              <p:par>
                                <p:cTn id="124" presetID="42" presetClass="path" presetSubtype="0" accel="50000" decel="50000" fill="hold" nodeType="withEffect">
                                  <p:stCondLst>
                                    <p:cond delay="1500"/>
                                  </p:stCondLst>
                                  <p:childTnLst>
                                    <p:animMotion origin="layout" path="M 0 0 L 0 0.25 E" pathEditMode="relative" ptsTypes="">
                                      <p:cBhvr>
                                        <p:cTn id="125" dur="2000" fill="hold"/>
                                        <p:tgtEl>
                                          <p:spTgt spid="34"/>
                                        </p:tgtEl>
                                        <p:attrNameLst>
                                          <p:attrName>ppt_x</p:attrName>
                                          <p:attrName>ppt_y</p:attrName>
                                        </p:attrNameLst>
                                      </p:cBhvr>
                                    </p:animMotion>
                                  </p:childTnLst>
                                </p:cTn>
                              </p:par>
                              <p:par>
                                <p:cTn id="126" presetID="10" presetClass="exit" presetSubtype="0" fill="hold" nodeType="withEffect">
                                  <p:stCondLst>
                                    <p:cond delay="3900"/>
                                  </p:stCondLst>
                                  <p:childTnLst>
                                    <p:animEffect transition="out" filter="fade">
                                      <p:cBhvr>
                                        <p:cTn id="127" dur="500"/>
                                        <p:tgtEl>
                                          <p:spTgt spid="35"/>
                                        </p:tgtEl>
                                      </p:cBhvr>
                                    </p:animEffect>
                                    <p:set>
                                      <p:cBhvr>
                                        <p:cTn id="128" dur="1" fill="hold">
                                          <p:stCondLst>
                                            <p:cond delay="499"/>
                                          </p:stCondLst>
                                        </p:cTn>
                                        <p:tgtEl>
                                          <p:spTgt spid="35"/>
                                        </p:tgtEl>
                                        <p:attrNameLst>
                                          <p:attrName>style.visibility</p:attrName>
                                        </p:attrNameLst>
                                      </p:cBhvr>
                                      <p:to>
                                        <p:strVal val="hidden"/>
                                      </p:to>
                                    </p:set>
                                  </p:childTnLst>
                                </p:cTn>
                              </p:par>
                              <p:par>
                                <p:cTn id="129" presetID="10" presetClass="exit" presetSubtype="0" fill="hold" nodeType="withEffect">
                                  <p:stCondLst>
                                    <p:cond delay="4000"/>
                                  </p:stCondLst>
                                  <p:childTnLst>
                                    <p:animEffect transition="out" filter="fade">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1" presetClass="entr" presetSubtype="0" fill="hold" nodeType="withEffect">
                                  <p:stCondLst>
                                    <p:cond delay="4000"/>
                                  </p:stCondLst>
                                  <p:childTnLst>
                                    <p:set>
                                      <p:cBhvr>
                                        <p:cTn id="1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5EE5B9B-BC91-2A98-7627-4B9FD781594F}"/>
              </a:ext>
            </a:extLst>
          </p:cNvPr>
          <p:cNvPicPr>
            <a:picLocks noChangeAspect="1"/>
          </p:cNvPicPr>
          <p:nvPr/>
        </p:nvPicPr>
        <p:blipFill rotWithShape="1">
          <a:blip r:embed="rId6"/>
          <a:srcRect t="9608"/>
          <a:stretch/>
        </p:blipFill>
        <p:spPr>
          <a:xfrm>
            <a:off x="0" y="-241540"/>
            <a:ext cx="13106980" cy="7141760"/>
          </a:xfrm>
          <a:prstGeom prst="rect">
            <a:avLst/>
          </a:prstGeom>
        </p:spPr>
      </p:pic>
      <p:pic>
        <p:nvPicPr>
          <p:cNvPr id="10" name="Picture 9">
            <a:extLst>
              <a:ext uri="{FF2B5EF4-FFF2-40B4-BE49-F238E27FC236}">
                <a16:creationId xmlns:a16="http://schemas.microsoft.com/office/drawing/2014/main" xmlns="" id="{842F7807-493C-5AAA-0A74-AC6130C0C565}"/>
              </a:ext>
            </a:extLst>
          </p:cNvPr>
          <p:cNvPicPr>
            <a:picLocks noChangeAspect="1"/>
          </p:cNvPicPr>
          <p:nvPr/>
        </p:nvPicPr>
        <p:blipFill>
          <a:blip r:embed="rId7"/>
          <a:stretch>
            <a:fillRect/>
          </a:stretch>
        </p:blipFill>
        <p:spPr>
          <a:xfrm>
            <a:off x="1357709" y="-65187"/>
            <a:ext cx="7590600" cy="1790795"/>
          </a:xfrm>
          <a:prstGeom prst="rect">
            <a:avLst/>
          </a:prstGeom>
        </p:spPr>
      </p:pic>
      <p:grpSp>
        <p:nvGrpSpPr>
          <p:cNvPr id="24" name="Group 23">
            <a:extLst>
              <a:ext uri="{FF2B5EF4-FFF2-40B4-BE49-F238E27FC236}">
                <a16:creationId xmlns:a16="http://schemas.microsoft.com/office/drawing/2014/main" xmlns="" id="{6E9A4FF9-956E-10B5-9832-02B57B4C9C85}"/>
              </a:ext>
            </a:extLst>
          </p:cNvPr>
          <p:cNvGrpSpPr/>
          <p:nvPr/>
        </p:nvGrpSpPr>
        <p:grpSpPr>
          <a:xfrm>
            <a:off x="277578" y="3625201"/>
            <a:ext cx="4775974" cy="1786597"/>
            <a:chOff x="-94621" y="3720567"/>
            <a:chExt cx="4196231" cy="1673094"/>
          </a:xfrm>
        </p:grpSpPr>
        <p:sp>
          <p:nvSpPr>
            <p:cNvPr id="13" name="Rectangle 3">
              <a:extLst>
                <a:ext uri="{FF2B5EF4-FFF2-40B4-BE49-F238E27FC236}">
                  <a16:creationId xmlns:a16="http://schemas.microsoft.com/office/drawing/2014/main" xmlns=""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xmlns=""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xmlns="" id="{A1BCC062-7CFB-BBD4-9E75-9D3FD001CDAE}"/>
              </a:ext>
            </a:extLst>
          </p:cNvPr>
          <p:cNvGrpSpPr/>
          <p:nvPr/>
        </p:nvGrpSpPr>
        <p:grpSpPr>
          <a:xfrm>
            <a:off x="824" y="5337421"/>
            <a:ext cx="5295075" cy="1325547"/>
            <a:chOff x="825" y="5337422"/>
            <a:chExt cx="4100784" cy="1280134"/>
          </a:xfrm>
        </p:grpSpPr>
        <p:sp>
          <p:nvSpPr>
            <p:cNvPr id="11" name="Rectangle 3">
              <a:extLst>
                <a:ext uri="{FF2B5EF4-FFF2-40B4-BE49-F238E27FC236}">
                  <a16:creationId xmlns:a16="http://schemas.microsoft.com/office/drawing/2014/main" xmlns=""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xmlns=""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grpSp>
        <p:nvGrpSpPr>
          <p:cNvPr id="27" name="Group 26">
            <a:extLst>
              <a:ext uri="{FF2B5EF4-FFF2-40B4-BE49-F238E27FC236}">
                <a16:creationId xmlns:a16="http://schemas.microsoft.com/office/drawing/2014/main" xmlns="" id="{E46AC747-FE46-79DE-B7A1-C3FC57CBFC63}"/>
              </a:ext>
            </a:extLst>
          </p:cNvPr>
          <p:cNvGrpSpPr/>
          <p:nvPr/>
        </p:nvGrpSpPr>
        <p:grpSpPr>
          <a:xfrm>
            <a:off x="6691633" y="4290848"/>
            <a:ext cx="5079999" cy="2372119"/>
            <a:chOff x="7575236" y="3720567"/>
            <a:chExt cx="4325857" cy="1543808"/>
          </a:xfrm>
        </p:grpSpPr>
        <p:sp>
          <p:nvSpPr>
            <p:cNvPr id="16" name="Rectangle 3">
              <a:extLst>
                <a:ext uri="{FF2B5EF4-FFF2-40B4-BE49-F238E27FC236}">
                  <a16:creationId xmlns:a16="http://schemas.microsoft.com/office/drawing/2014/main" xmlns=""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xmlns=""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xmlns="" id="{AF140FAB-E5D4-6533-9BB1-826AFE09CC7F}"/>
              </a:ext>
            </a:extLst>
          </p:cNvPr>
          <p:cNvSpPr txBox="1"/>
          <p:nvPr/>
        </p:nvSpPr>
        <p:spPr>
          <a:xfrm>
            <a:off x="767818" y="-49813"/>
            <a:ext cx="8922937" cy="2554545"/>
          </a:xfrm>
          <a:prstGeom prst="rect">
            <a:avLst/>
          </a:prstGeom>
          <a:noFill/>
        </p:spPr>
        <p:txBody>
          <a:bodyPr wrap="square" rtlCol="0">
            <a:spAutoFit/>
          </a:bodyPr>
          <a:lstStyle/>
          <a:p>
            <a:pPr lvl="0" algn="ctr">
              <a:defRPr/>
            </a:pPr>
            <a:r>
              <a:rPr lang="vi-VN" sz="5000" b="1" dirty="0" smtClean="0">
                <a:solidFill>
                  <a:srgbClr val="70AD47">
                    <a:lumMod val="75000"/>
                  </a:srgbClr>
                </a:solidFill>
                <a:latin typeface="Cambria" panose="02040503050406030204" pitchFamily="18" charset="0"/>
                <a:ea typeface="Cambria" panose="02040503050406030204" pitchFamily="18" charset="0"/>
              </a:rPr>
              <a:t>Cần </a:t>
            </a:r>
            <a:r>
              <a:rPr lang="vi-VN" sz="5000" b="1" dirty="0">
                <a:solidFill>
                  <a:srgbClr val="70AD47">
                    <a:lumMod val="75000"/>
                  </a:srgbClr>
                </a:solidFill>
                <a:latin typeface="Cambria" panose="02040503050406030204" pitchFamily="18" charset="0"/>
                <a:ea typeface="Cambria" panose="02040503050406030204" pitchFamily="18" charset="0"/>
              </a:rPr>
              <a:t>làm gì để bảo vệ </a:t>
            </a:r>
          </a:p>
          <a:p>
            <a:pPr lvl="0" algn="ctr">
              <a:defRPr/>
            </a:pPr>
            <a:r>
              <a:rPr lang="vi-VN" sz="5000" b="1" dirty="0">
                <a:solidFill>
                  <a:srgbClr val="70AD47">
                    <a:lumMod val="75000"/>
                  </a:srgbClr>
                </a:solidFill>
                <a:latin typeface="Cambria" panose="02040503050406030204" pitchFamily="18" charset="0"/>
                <a:ea typeface="Cambria" panose="02040503050406030204" pitchFamily="18" charset="0"/>
              </a:rPr>
              <a:t>nguồn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xmlns="" id="{33BA7FA1-C785-8EB6-50C8-F4CD02A1B07F}"/>
              </a:ext>
            </a:extLst>
          </p:cNvPr>
          <p:cNvSpPr txBox="1"/>
          <p:nvPr/>
        </p:nvSpPr>
        <p:spPr>
          <a:xfrm>
            <a:off x="7525707" y="4951691"/>
            <a:ext cx="4461825" cy="2400657"/>
          </a:xfrm>
          <a:prstGeom prst="rect">
            <a:avLst/>
          </a:prstGeom>
          <a:noFill/>
        </p:spPr>
        <p:txBody>
          <a:bodyPr wrap="square" rtlCol="0">
            <a:spAutoFit/>
          </a:bodyPr>
          <a:lstStyle/>
          <a:p>
            <a:pPr algn="ctr"/>
            <a:r>
              <a:rPr lang="vi-VN" sz="2900" b="1" dirty="0">
                <a:solidFill>
                  <a:srgbClr val="70AD47">
                    <a:lumMod val="75000"/>
                  </a:srgbClr>
                </a:solidFill>
                <a:latin typeface="Cambria" panose="02040503050406030204" pitchFamily="18" charset="0"/>
                <a:ea typeface="Cambria" panose="02040503050406030204" pitchFamily="18" charset="0"/>
              </a:rPr>
              <a:t>Đổ rác đúng nơi quy định, vệ sinh quanh ao hồ, giếng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1DC3B31E-9598-1BB0-8913-FB0ED5A77CA2}"/>
              </a:ext>
            </a:extLst>
          </p:cNvPr>
          <p:cNvSpPr txBox="1"/>
          <p:nvPr/>
        </p:nvSpPr>
        <p:spPr>
          <a:xfrm>
            <a:off x="1149954" y="4297215"/>
            <a:ext cx="3694007"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Vứt rác xuống sông, </a:t>
            </a:r>
            <a:r>
              <a:rPr lang="vi-VN" sz="3200" b="1" dirty="0" smtClean="0">
                <a:solidFill>
                  <a:srgbClr val="70AD47">
                    <a:lumMod val="75000"/>
                  </a:srgbClr>
                </a:solidFill>
                <a:latin typeface="Cambria" panose="02040503050406030204" pitchFamily="18" charset="0"/>
                <a:ea typeface="Cambria" panose="02040503050406030204" pitchFamily="18" charset="0"/>
              </a:rPr>
              <a:t>hồ</a:t>
            </a:r>
            <a:r>
              <a:rPr lang="vi-VN" sz="3200" b="1" dirty="0">
                <a:solidFill>
                  <a:srgbClr val="70AD47">
                    <a:lumMod val="75000"/>
                  </a:srgbClr>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xmlns="" id="{1789E622-BBC0-42F3-29E4-D989CC4D0AD3}"/>
              </a:ext>
            </a:extLst>
          </p:cNvPr>
          <p:cNvSpPr txBox="1"/>
          <p:nvPr/>
        </p:nvSpPr>
        <p:spPr>
          <a:xfrm>
            <a:off x="1026427" y="5539321"/>
            <a:ext cx="4027125"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Phá hủy làm rò rỉ đường ống nước.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xmlns=""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xmlns=""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xmlns=""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xmlns=""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xmlns=""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12337" y="6055931"/>
            <a:ext cx="967327" cy="483664"/>
          </a:xfrm>
          <a:prstGeom prst="rect">
            <a:avLst/>
          </a:prstGeom>
        </p:spPr>
      </p:pic>
    </p:spTree>
    <p:extLst>
      <p:ext uri="{BB962C8B-B14F-4D97-AF65-F5344CB8AC3E}">
        <p14:creationId xmlns:p14="http://schemas.microsoft.com/office/powerpoint/2010/main" val="189147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6" presetClass="exit" presetSubtype="32" fill="hold" nodeType="withEffect">
                                  <p:stCondLst>
                                    <p:cond delay="400"/>
                                  </p:stCondLst>
                                  <p:childTnLst>
                                    <p:animEffect transition="out" filter="circle(out)">
                                      <p:cBhvr>
                                        <p:cTn id="37" dur="200"/>
                                        <p:tgtEl>
                                          <p:spTgt spid="15"/>
                                        </p:tgtEl>
                                      </p:cBhvr>
                                    </p:animEffect>
                                    <p:set>
                                      <p:cBhvr>
                                        <p:cTn id="38" dur="1" fill="hold">
                                          <p:stCondLst>
                                            <p:cond delay="199"/>
                                          </p:stCondLst>
                                        </p:cTn>
                                        <p:tgtEl>
                                          <p:spTgt spid="15"/>
                                        </p:tgtEl>
                                        <p:attrNameLst>
                                          <p:attrName>style.visibility</p:attrName>
                                        </p:attrNameLst>
                                      </p:cBhvr>
                                      <p:to>
                                        <p:strVal val="hidden"/>
                                      </p:to>
                                    </p:set>
                                  </p:childTnLst>
                                </p:cTn>
                              </p:par>
                              <p:par>
                                <p:cTn id="39" presetID="35" presetClass="path" presetSubtype="0" accel="50000" decel="50000" fill="hold" nodeType="withEffect">
                                  <p:stCondLst>
                                    <p:cond delay="400"/>
                                  </p:stCondLst>
                                  <p:childTnLst>
                                    <p:animMotion origin="layout" path="M 4.16667E-6 -1.85185E-6 L -0.38607 -0.15463 " pathEditMode="relative" rAng="0" ptsTypes="AA">
                                      <p:cBhvr>
                                        <p:cTn id="40" dur="2000" fill="hold"/>
                                        <p:tgtEl>
                                          <p:spTgt spid="40"/>
                                        </p:tgtEl>
                                        <p:attrNameLst>
                                          <p:attrName>ppt_x</p:attrName>
                                          <p:attrName>ppt_y</p:attrName>
                                        </p:attrNameLst>
                                      </p:cBhvr>
                                      <p:rCtr x="-19310" y="-7731"/>
                                    </p:animMotion>
                                  </p:childTnLst>
                                </p:cTn>
                              </p:par>
                              <p:par>
                                <p:cTn id="41" presetID="2" presetClass="exit" presetSubtype="4" fill="hold" nodeType="withEffect">
                                  <p:stCondLst>
                                    <p:cond delay="2200"/>
                                  </p:stCondLst>
                                  <p:childTnLst>
                                    <p:anim calcmode="lin" valueType="num">
                                      <p:cBhvr additive="base">
                                        <p:cTn id="42" dur="500"/>
                                        <p:tgtEl>
                                          <p:spTgt spid="40"/>
                                        </p:tgtEl>
                                        <p:attrNameLst>
                                          <p:attrName>ppt_x</p:attrName>
                                        </p:attrNameLst>
                                      </p:cBhvr>
                                      <p:tavLst>
                                        <p:tav tm="0">
                                          <p:val>
                                            <p:strVal val="ppt_x"/>
                                          </p:val>
                                        </p:tav>
                                        <p:tav tm="100000">
                                          <p:val>
                                            <p:strVal val="ppt_x"/>
                                          </p:val>
                                        </p:tav>
                                      </p:tavLst>
                                    </p:anim>
                                    <p:anim calcmode="lin" valueType="num">
                                      <p:cBhvr additive="base">
                                        <p:cTn id="43" dur="500"/>
                                        <p:tgtEl>
                                          <p:spTgt spid="40"/>
                                        </p:tgtEl>
                                        <p:attrNameLst>
                                          <p:attrName>ppt_y</p:attrName>
                                        </p:attrNameLst>
                                      </p:cBhvr>
                                      <p:tavLst>
                                        <p:tav tm="0">
                                          <p:val>
                                            <p:strVal val="ppt_y"/>
                                          </p:val>
                                        </p:tav>
                                        <p:tav tm="100000">
                                          <p:val>
                                            <p:strVal val="1+ppt_h/2"/>
                                          </p:val>
                                        </p:tav>
                                      </p:tavLst>
                                    </p:anim>
                                    <p:set>
                                      <p:cBhvr>
                                        <p:cTn id="44"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41"/>
                                            </p:cond>
                                          </p:stCondLst>
                                          <p:endCondLst>
                                            <p:cond evt="onStopAudio" delay="0">
                                              <p:tgtEl>
                                                <p:sldTgt/>
                                              </p:tgtEl>
                                            </p:cond>
                                          </p:endCondLst>
                                        </p:cTn>
                                        <p:tgtEl>
                                          <p:sndTgt r:embed="rId3" name="bomb.wav"/>
                                        </p:tgtEl>
                                      </p:cMediaNode>
                                    </p:audio>
                                  </p:subTnLst>
                                </p:cTn>
                              </p:par>
                              <p:par>
                                <p:cTn id="45" presetID="1" presetClass="entr" presetSubtype="0" fill="hold" nodeType="withEffect">
                                  <p:stCondLst>
                                    <p:cond delay="2600"/>
                                  </p:stCondLst>
                                  <p:childTnLst>
                                    <p:set>
                                      <p:cBhvr>
                                        <p:cTn id="46"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45"/>
                                            </p:cond>
                                          </p:stCondLst>
                                          <p:endCondLst>
                                            <p:cond evt="onStopAudio" delay="0">
                                              <p:tgtEl>
                                                <p:sldTgt/>
                                              </p:tgtEl>
                                            </p:cond>
                                          </p:endCondLst>
                                        </p:cTn>
                                        <p:tgtEl>
                                          <p:sndTgt r:embed="rId4" name="breeze.wav"/>
                                        </p:tgtEl>
                                      </p:cMediaNode>
                                    </p:audio>
                                  </p:subTnLst>
                                </p:cTn>
                              </p:par>
                              <p:par>
                                <p:cTn id="47" presetID="1" presetClass="entr" presetSubtype="0" fill="hold" nodeType="withEffect">
                                  <p:stCondLst>
                                    <p:cond delay="2600"/>
                                  </p:stCondLst>
                                  <p:childTnLst>
                                    <p:set>
                                      <p:cBhvr>
                                        <p:cTn id="48"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47"/>
                                            </p:cond>
                                          </p:stCondLst>
                                          <p:endCondLst>
                                            <p:cond evt="onStopAudio" delay="0">
                                              <p:tgtEl>
                                                <p:sldTgt/>
                                              </p:tgtEl>
                                            </p:cond>
                                          </p:endCondLst>
                                        </p:cTn>
                                        <p:tgtEl>
                                          <p:sndTgt r:embed="rId4" name="breeze.wav"/>
                                        </p:tgtEl>
                                      </p:cMediaNode>
                                    </p:audio>
                                  </p:subTnLst>
                                </p:cTn>
                              </p:par>
                              <p:par>
                                <p:cTn id="49" presetID="42" presetClass="path" presetSubtype="0" accel="50000" decel="50000" fill="hold" nodeType="withEffect">
                                  <p:stCondLst>
                                    <p:cond delay="2900"/>
                                  </p:stCondLst>
                                  <p:childTnLst>
                                    <p:animMotion origin="layout" path="M 0 0 L 0 0.25 E" pathEditMode="relative" ptsTypes="">
                                      <p:cBhvr>
                                        <p:cTn id="50" dur="2000" fill="hold"/>
                                        <p:tgtEl>
                                          <p:spTgt spid="35"/>
                                        </p:tgtEl>
                                        <p:attrNameLst>
                                          <p:attrName>ppt_x</p:attrName>
                                          <p:attrName>ppt_y</p:attrName>
                                        </p:attrNameLst>
                                      </p:cBhvr>
                                    </p:animMotion>
                                  </p:childTnLst>
                                </p:cTn>
                              </p:par>
                              <p:par>
                                <p:cTn id="51" presetID="42" presetClass="path" presetSubtype="0" accel="50000" decel="50000" fill="hold" nodeType="withEffect">
                                  <p:stCondLst>
                                    <p:cond delay="3100"/>
                                  </p:stCondLst>
                                  <p:childTnLst>
                                    <p:animMotion origin="layout" path="M 0 0 L 0 0.25 E" pathEditMode="relative" ptsTypes="">
                                      <p:cBhvr>
                                        <p:cTn id="52" dur="2000" fill="hold"/>
                                        <p:tgtEl>
                                          <p:spTgt spid="34"/>
                                        </p:tgtEl>
                                        <p:attrNameLst>
                                          <p:attrName>ppt_x</p:attrName>
                                          <p:attrName>ppt_y</p:attrName>
                                        </p:attrNameLst>
                                      </p:cBhvr>
                                    </p:animMotion>
                                  </p:childTnLst>
                                </p:cTn>
                              </p:par>
                              <p:par>
                                <p:cTn id="53" presetID="10" presetClass="exit" presetSubtype="0" fill="hold" nodeType="withEffect">
                                  <p:stCondLst>
                                    <p:cond delay="510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xit" presetSubtype="0" fill="hold" nodeType="withEffect">
                                  <p:stCondLst>
                                    <p:cond delay="510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1" presetClass="entr" presetSubtype="0" fill="hold" nodeType="withEffect">
                                  <p:stCondLst>
                                    <p:cond delay="510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6" presetClass="exit" presetSubtype="32" fill="hold" nodeType="withEffect">
                                  <p:stCondLst>
                                    <p:cond delay="0"/>
                                  </p:stCondLst>
                                  <p:childTnLst>
                                    <p:animEffect transition="out" filter="circle(out)">
                                      <p:cBhvr>
                                        <p:cTn id="67" dur="100"/>
                                        <p:tgtEl>
                                          <p:spTgt spid="15"/>
                                        </p:tgtEl>
                                      </p:cBhvr>
                                    </p:animEffect>
                                    <p:set>
                                      <p:cBhvr>
                                        <p:cTn id="68" dur="1" fill="hold">
                                          <p:stCondLst>
                                            <p:cond delay="99"/>
                                          </p:stCondLst>
                                        </p:cTn>
                                        <p:tgtEl>
                                          <p:spTgt spid="15"/>
                                        </p:tgtEl>
                                        <p:attrNameLst>
                                          <p:attrName>style.visibility</p:attrName>
                                        </p:attrNameLst>
                                      </p:cBhvr>
                                      <p:to>
                                        <p:strVal val="hidden"/>
                                      </p:to>
                                    </p:set>
                                  </p:childTnLst>
                                </p:cTn>
                              </p:par>
                              <p:par>
                                <p:cTn id="69" presetID="35" presetClass="path" presetSubtype="0" accel="50000" decel="50000" fill="hold" nodeType="withEffect">
                                  <p:stCondLst>
                                    <p:cond delay="0"/>
                                  </p:stCondLst>
                                  <p:childTnLst>
                                    <p:animMotion origin="layout" path="M 4.16667E-6 -1.85185E-6 L -0.39623 -0.1375 " pathEditMode="relative" rAng="0" ptsTypes="AA">
                                      <p:cBhvr>
                                        <p:cTn id="70" dur="2000" fill="hold"/>
                                        <p:tgtEl>
                                          <p:spTgt spid="40"/>
                                        </p:tgtEl>
                                        <p:attrNameLst>
                                          <p:attrName>ppt_x</p:attrName>
                                          <p:attrName>ppt_y</p:attrName>
                                        </p:attrNameLst>
                                      </p:cBhvr>
                                      <p:rCtr x="-19818" y="-6875"/>
                                    </p:animMotion>
                                  </p:childTnLst>
                                </p:cTn>
                              </p:par>
                              <p:par>
                                <p:cTn id="71" presetID="2" presetClass="exit" presetSubtype="4" fill="hold" nodeType="withEffect">
                                  <p:stCondLst>
                                    <p:cond delay="2000"/>
                                  </p:stCondLst>
                                  <p:childTnLst>
                                    <p:anim calcmode="lin" valueType="num">
                                      <p:cBhvr additive="base">
                                        <p:cTn id="72" dur="500"/>
                                        <p:tgtEl>
                                          <p:spTgt spid="40"/>
                                        </p:tgtEl>
                                        <p:attrNameLst>
                                          <p:attrName>ppt_x</p:attrName>
                                        </p:attrNameLst>
                                      </p:cBhvr>
                                      <p:tavLst>
                                        <p:tav tm="0">
                                          <p:val>
                                            <p:strVal val="ppt_x"/>
                                          </p:val>
                                        </p:tav>
                                        <p:tav tm="100000">
                                          <p:val>
                                            <p:strVal val="ppt_x"/>
                                          </p:val>
                                        </p:tav>
                                      </p:tavLst>
                                    </p:anim>
                                    <p:anim calcmode="lin" valueType="num">
                                      <p:cBhvr additive="base">
                                        <p:cTn id="73" dur="500"/>
                                        <p:tgtEl>
                                          <p:spTgt spid="40"/>
                                        </p:tgtEl>
                                        <p:attrNameLst>
                                          <p:attrName>ppt_y</p:attrName>
                                        </p:attrNameLst>
                                      </p:cBhvr>
                                      <p:tavLst>
                                        <p:tav tm="0">
                                          <p:val>
                                            <p:strVal val="ppt_y"/>
                                          </p:val>
                                        </p:tav>
                                        <p:tav tm="100000">
                                          <p:val>
                                            <p:strVal val="1+ppt_h/2"/>
                                          </p:val>
                                        </p:tav>
                                      </p:tavLst>
                                    </p:anim>
                                    <p:set>
                                      <p:cBhvr>
                                        <p:cTn id="74"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3" name="bomb.wav"/>
                                        </p:tgtEl>
                                      </p:cMediaNode>
                                    </p:audio>
                                  </p:subTnLst>
                                </p:cTn>
                              </p:par>
                              <p:par>
                                <p:cTn id="75" presetID="1" presetClass="entr" presetSubtype="0" fill="hold" nodeType="withEffect">
                                  <p:stCondLst>
                                    <p:cond delay="2900"/>
                                  </p:stCondLst>
                                  <p:childTnLst>
                                    <p:set>
                                      <p:cBhvr>
                                        <p:cTn id="76"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75"/>
                                            </p:cond>
                                          </p:stCondLst>
                                          <p:endCondLst>
                                            <p:cond evt="onStopAudio" delay="0">
                                              <p:tgtEl>
                                                <p:sldTgt/>
                                              </p:tgtEl>
                                            </p:cond>
                                          </p:endCondLst>
                                        </p:cTn>
                                        <p:tgtEl>
                                          <p:sndTgt r:embed="rId4" name="breeze.wav"/>
                                        </p:tgtEl>
                                      </p:cMediaNode>
                                    </p:audio>
                                  </p:subTnLst>
                                </p:cTn>
                              </p:par>
                              <p:par>
                                <p:cTn id="77" presetID="1" presetClass="entr" presetSubtype="0" fill="hold" nodeType="withEffect">
                                  <p:stCondLst>
                                    <p:cond delay="2800"/>
                                  </p:stCondLst>
                                  <p:childTnLst>
                                    <p:set>
                                      <p:cBhvr>
                                        <p:cTn id="78"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77"/>
                                            </p:cond>
                                          </p:stCondLst>
                                          <p:endCondLst>
                                            <p:cond evt="onStopAudio" delay="0">
                                              <p:tgtEl>
                                                <p:sldTgt/>
                                              </p:tgtEl>
                                            </p:cond>
                                          </p:endCondLst>
                                        </p:cTn>
                                        <p:tgtEl>
                                          <p:sndTgt r:embed="rId4" name="breeze.wav"/>
                                        </p:tgtEl>
                                      </p:cMediaNode>
                                    </p:audio>
                                  </p:subTnLst>
                                </p:cTn>
                              </p:par>
                              <p:par>
                                <p:cTn id="79" presetID="42" presetClass="path" presetSubtype="0" accel="50000" decel="50000" fill="hold" nodeType="withEffect">
                                  <p:stCondLst>
                                    <p:cond delay="2500"/>
                                  </p:stCondLst>
                                  <p:childTnLst>
                                    <p:animMotion origin="layout" path="M 0 0 L 0 0.25 E" pathEditMode="relative" ptsTypes="">
                                      <p:cBhvr>
                                        <p:cTn id="80" dur="2000" fill="hold"/>
                                        <p:tgtEl>
                                          <p:spTgt spid="35"/>
                                        </p:tgtEl>
                                        <p:attrNameLst>
                                          <p:attrName>ppt_x</p:attrName>
                                          <p:attrName>ppt_y</p:attrName>
                                        </p:attrNameLst>
                                      </p:cBhvr>
                                    </p:animMotion>
                                  </p:childTnLst>
                                </p:cTn>
                              </p:par>
                              <p:par>
                                <p:cTn id="81" presetID="42" presetClass="path" presetSubtype="0" accel="50000" decel="50000" fill="hold" nodeType="withEffect">
                                  <p:stCondLst>
                                    <p:cond delay="2600"/>
                                  </p:stCondLst>
                                  <p:childTnLst>
                                    <p:animMotion origin="layout" path="M 0 0 L 0 0.25 E" pathEditMode="relative" ptsTypes="">
                                      <p:cBhvr>
                                        <p:cTn id="82" dur="2000" fill="hold"/>
                                        <p:tgtEl>
                                          <p:spTgt spid="34"/>
                                        </p:tgtEl>
                                        <p:attrNameLst>
                                          <p:attrName>ppt_x</p:attrName>
                                          <p:attrName>ppt_y</p:attrName>
                                        </p:attrNameLst>
                                      </p:cBhvr>
                                    </p:animMotion>
                                  </p:childTnLst>
                                </p:cTn>
                              </p:par>
                              <p:par>
                                <p:cTn id="83" presetID="10" presetClass="exit" presetSubtype="0" fill="hold" nodeType="withEffect">
                                  <p:stCondLst>
                                    <p:cond delay="4300"/>
                                  </p:stCondLst>
                                  <p:childTnLst>
                                    <p:animEffect transition="out" filter="fade">
                                      <p:cBhvr>
                                        <p:cTn id="84" dur="300"/>
                                        <p:tgtEl>
                                          <p:spTgt spid="35"/>
                                        </p:tgtEl>
                                      </p:cBhvr>
                                    </p:animEffect>
                                    <p:set>
                                      <p:cBhvr>
                                        <p:cTn id="85" dur="1" fill="hold">
                                          <p:stCondLst>
                                            <p:cond delay="299"/>
                                          </p:stCondLst>
                                        </p:cTn>
                                        <p:tgtEl>
                                          <p:spTgt spid="35"/>
                                        </p:tgtEl>
                                        <p:attrNameLst>
                                          <p:attrName>style.visibility</p:attrName>
                                        </p:attrNameLst>
                                      </p:cBhvr>
                                      <p:to>
                                        <p:strVal val="hidden"/>
                                      </p:to>
                                    </p:set>
                                  </p:childTnLst>
                                </p:cTn>
                              </p:par>
                              <p:par>
                                <p:cTn id="86" presetID="10" presetClass="exit" presetSubtype="0" fill="hold" nodeType="withEffect">
                                  <p:stCondLst>
                                    <p:cond delay="4400"/>
                                  </p:stCondLst>
                                  <p:childTnLst>
                                    <p:animEffect transition="out" filter="fade">
                                      <p:cBhvr>
                                        <p:cTn id="87" dur="300"/>
                                        <p:tgtEl>
                                          <p:spTgt spid="34"/>
                                        </p:tgtEl>
                                      </p:cBhvr>
                                    </p:animEffect>
                                    <p:set>
                                      <p:cBhvr>
                                        <p:cTn id="88" dur="1" fill="hold">
                                          <p:stCondLst>
                                            <p:cond delay="299"/>
                                          </p:stCondLst>
                                        </p:cTn>
                                        <p:tgtEl>
                                          <p:spTgt spid="34"/>
                                        </p:tgtEl>
                                        <p:attrNameLst>
                                          <p:attrName>style.visibility</p:attrName>
                                        </p:attrNameLst>
                                      </p:cBhvr>
                                      <p:to>
                                        <p:strVal val="hidden"/>
                                      </p:to>
                                    </p:set>
                                  </p:childTnLst>
                                </p:cTn>
                              </p:par>
                              <p:par>
                                <p:cTn id="89" presetID="1" presetClass="entr" presetSubtype="0" fill="hold" nodeType="withEffect">
                                  <p:stCondLst>
                                    <p:cond delay="440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childTnLst>
                                </p:cTn>
                              </p:par>
                              <p:par>
                                <p:cTn id="96" presetID="53" presetClass="exit" presetSubtype="32" fill="hold" nodeType="withEffect">
                                  <p:stCondLst>
                                    <p:cond delay="0"/>
                                  </p:stCondLst>
                                  <p:childTnLst>
                                    <p:anim calcmode="lin" valueType="num">
                                      <p:cBhvr>
                                        <p:cTn id="97" dur="300"/>
                                        <p:tgtEl>
                                          <p:spTgt spid="15"/>
                                        </p:tgtEl>
                                        <p:attrNameLst>
                                          <p:attrName>ppt_w</p:attrName>
                                        </p:attrNameLst>
                                      </p:cBhvr>
                                      <p:tavLst>
                                        <p:tav tm="0">
                                          <p:val>
                                            <p:strVal val="ppt_w"/>
                                          </p:val>
                                        </p:tav>
                                        <p:tav tm="100000">
                                          <p:val>
                                            <p:fltVal val="0"/>
                                          </p:val>
                                        </p:tav>
                                      </p:tavLst>
                                    </p:anim>
                                    <p:anim calcmode="lin" valueType="num">
                                      <p:cBhvr>
                                        <p:cTn id="98" dur="300"/>
                                        <p:tgtEl>
                                          <p:spTgt spid="15"/>
                                        </p:tgtEl>
                                        <p:attrNameLst>
                                          <p:attrName>ppt_h</p:attrName>
                                        </p:attrNameLst>
                                      </p:cBhvr>
                                      <p:tavLst>
                                        <p:tav tm="0">
                                          <p:val>
                                            <p:strVal val="ppt_h"/>
                                          </p:val>
                                        </p:tav>
                                        <p:tav tm="100000">
                                          <p:val>
                                            <p:fltVal val="0"/>
                                          </p:val>
                                        </p:tav>
                                      </p:tavLst>
                                    </p:anim>
                                    <p:animEffect transition="out" filter="fade">
                                      <p:cBhvr>
                                        <p:cTn id="99" dur="300"/>
                                        <p:tgtEl>
                                          <p:spTgt spid="15"/>
                                        </p:tgtEl>
                                      </p:cBhvr>
                                    </p:animEffect>
                                    <p:set>
                                      <p:cBhvr>
                                        <p:cTn id="100" dur="1" fill="hold">
                                          <p:stCondLst>
                                            <p:cond delay="299"/>
                                          </p:stCondLst>
                                        </p:cTn>
                                        <p:tgtEl>
                                          <p:spTgt spid="15"/>
                                        </p:tgtEl>
                                        <p:attrNameLst>
                                          <p:attrName>style.visibility</p:attrName>
                                        </p:attrNameLst>
                                      </p:cBhvr>
                                      <p:to>
                                        <p:strVal val="hidden"/>
                                      </p:to>
                                    </p:set>
                                  </p:childTnLst>
                                </p:cTn>
                              </p:par>
                              <p:par>
                                <p:cTn id="101" presetID="35" presetClass="path" presetSubtype="0" accel="50000" decel="50000" fill="hold" nodeType="withEffect">
                                  <p:stCondLst>
                                    <p:cond delay="0"/>
                                  </p:stCondLst>
                                  <p:childTnLst>
                                    <p:animMotion origin="layout" path="M 4.16667E-6 -1.85185E-6 L -0.38855 -0.14815 " pathEditMode="relative" rAng="0" ptsTypes="AA">
                                      <p:cBhvr>
                                        <p:cTn id="102" dur="2000" fill="hold"/>
                                        <p:tgtEl>
                                          <p:spTgt spid="40"/>
                                        </p:tgtEl>
                                        <p:attrNameLst>
                                          <p:attrName>ppt_x</p:attrName>
                                          <p:attrName>ppt_y</p:attrName>
                                        </p:attrNameLst>
                                      </p:cBhvr>
                                      <p:rCtr x="-19427" y="-7407"/>
                                    </p:animMotion>
                                  </p:childTnLst>
                                </p:cTn>
                              </p:par>
                              <p:par>
                                <p:cTn id="103" presetID="2" presetClass="exit" presetSubtype="4" fill="hold" nodeType="withEffect">
                                  <p:stCondLst>
                                    <p:cond delay="1900"/>
                                  </p:stCondLst>
                                  <p:childTnLst>
                                    <p:anim calcmode="lin" valueType="num">
                                      <p:cBhvr additive="base">
                                        <p:cTn id="104" dur="100"/>
                                        <p:tgtEl>
                                          <p:spTgt spid="40"/>
                                        </p:tgtEl>
                                        <p:attrNameLst>
                                          <p:attrName>ppt_x</p:attrName>
                                        </p:attrNameLst>
                                      </p:cBhvr>
                                      <p:tavLst>
                                        <p:tav tm="0">
                                          <p:val>
                                            <p:strVal val="ppt_x"/>
                                          </p:val>
                                        </p:tav>
                                        <p:tav tm="100000">
                                          <p:val>
                                            <p:strVal val="ppt_x"/>
                                          </p:val>
                                        </p:tav>
                                      </p:tavLst>
                                    </p:anim>
                                    <p:anim calcmode="lin" valueType="num">
                                      <p:cBhvr additive="base">
                                        <p:cTn id="105" dur="100"/>
                                        <p:tgtEl>
                                          <p:spTgt spid="40"/>
                                        </p:tgtEl>
                                        <p:attrNameLst>
                                          <p:attrName>ppt_y</p:attrName>
                                        </p:attrNameLst>
                                      </p:cBhvr>
                                      <p:tavLst>
                                        <p:tav tm="0">
                                          <p:val>
                                            <p:strVal val="ppt_y"/>
                                          </p:val>
                                        </p:tav>
                                        <p:tav tm="100000">
                                          <p:val>
                                            <p:strVal val="1+ppt_h/2"/>
                                          </p:val>
                                        </p:tav>
                                      </p:tavLst>
                                    </p:anim>
                                    <p:set>
                                      <p:cBhvr>
                                        <p:cTn id="106"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03"/>
                                            </p:cond>
                                          </p:stCondLst>
                                          <p:endCondLst>
                                            <p:cond evt="onStopAudio" delay="0">
                                              <p:tgtEl>
                                                <p:sldTgt/>
                                              </p:tgtEl>
                                            </p:cond>
                                          </p:endCondLst>
                                        </p:cTn>
                                        <p:tgtEl>
                                          <p:sndTgt r:embed="rId3" name="bomb.wav"/>
                                        </p:tgtEl>
                                      </p:cMediaNode>
                                    </p:audio>
                                  </p:subTnLst>
                                </p:cTn>
                              </p:par>
                              <p:par>
                                <p:cTn id="107" presetID="1" presetClass="entr" presetSubtype="0" fill="hold" nodeType="withEffect">
                                  <p:stCondLst>
                                    <p:cond delay="2200"/>
                                  </p:stCondLst>
                                  <p:childTnLst>
                                    <p:set>
                                      <p:cBhvr>
                                        <p:cTn id="10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4" name="breeze.wav"/>
                                        </p:tgtEl>
                                      </p:cMediaNode>
                                    </p:audio>
                                  </p:subTnLst>
                                </p:cTn>
                              </p:par>
                              <p:par>
                                <p:cTn id="109" presetID="1" presetClass="entr" presetSubtype="0" fill="hold" nodeType="withEffect">
                                  <p:stCondLst>
                                    <p:cond delay="2200"/>
                                  </p:stCondLst>
                                  <p:childTnLst>
                                    <p:set>
                                      <p:cBhvr>
                                        <p:cTn id="110"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09"/>
                                            </p:cond>
                                          </p:stCondLst>
                                          <p:endCondLst>
                                            <p:cond evt="onStopAudio" delay="0">
                                              <p:tgtEl>
                                                <p:sldTgt/>
                                              </p:tgtEl>
                                            </p:cond>
                                          </p:endCondLst>
                                        </p:cTn>
                                        <p:tgtEl>
                                          <p:sndTgt r:embed="rId4" name="breeze.wav"/>
                                        </p:tgtEl>
                                      </p:cMediaNode>
                                    </p:audio>
                                  </p:subTnLst>
                                </p:cTn>
                              </p:par>
                              <p:par>
                                <p:cTn id="111" presetID="42" presetClass="path" presetSubtype="0" accel="50000" decel="50000" fill="hold" nodeType="withEffect">
                                  <p:stCondLst>
                                    <p:cond delay="1500"/>
                                  </p:stCondLst>
                                  <p:childTnLst>
                                    <p:animMotion origin="layout" path="M 0 0 L 0 0.25 E" pathEditMode="relative" ptsTypes="">
                                      <p:cBhvr>
                                        <p:cTn id="112" dur="2000" fill="hold"/>
                                        <p:tgtEl>
                                          <p:spTgt spid="35"/>
                                        </p:tgtEl>
                                        <p:attrNameLst>
                                          <p:attrName>ppt_x</p:attrName>
                                          <p:attrName>ppt_y</p:attrName>
                                        </p:attrNameLst>
                                      </p:cBhvr>
                                    </p:animMotion>
                                  </p:childTnLst>
                                </p:cTn>
                              </p:par>
                              <p:par>
                                <p:cTn id="113" presetID="42" presetClass="path" presetSubtype="0" accel="50000" decel="50000" fill="hold" nodeType="withEffect">
                                  <p:stCondLst>
                                    <p:cond delay="1500"/>
                                  </p:stCondLst>
                                  <p:childTnLst>
                                    <p:animMotion origin="layout" path="M 0 0 L 0 0.25 E" pathEditMode="relative" ptsTypes="">
                                      <p:cBhvr>
                                        <p:cTn id="114" dur="2000" fill="hold"/>
                                        <p:tgtEl>
                                          <p:spTgt spid="34"/>
                                        </p:tgtEl>
                                        <p:attrNameLst>
                                          <p:attrName>ppt_x</p:attrName>
                                          <p:attrName>ppt_y</p:attrName>
                                        </p:attrNameLst>
                                      </p:cBhvr>
                                    </p:animMotion>
                                  </p:childTnLst>
                                </p:cTn>
                              </p:par>
                              <p:par>
                                <p:cTn id="115" presetID="10" presetClass="exit" presetSubtype="0" fill="hold" nodeType="withEffect">
                                  <p:stCondLst>
                                    <p:cond delay="3900"/>
                                  </p:stCondLst>
                                  <p:childTnLst>
                                    <p:animEffect transition="out" filter="fade">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par>
                                <p:cTn id="118" presetID="10" presetClass="exit" presetSubtype="0" fill="hold" nodeType="withEffect">
                                  <p:stCondLst>
                                    <p:cond delay="400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1" presetClass="entr" presetSubtype="0" fill="hold" nodeType="withEffect">
                                  <p:stCondLst>
                                    <p:cond delay="4000"/>
                                  </p:stCondLst>
                                  <p:childTnLst>
                                    <p:set>
                                      <p:cBhvr>
                                        <p:cTn id="12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23" restart="whenNotActive" fill="hold" evtFilter="cancelBubble" nodeType="interactiveSeq">
                <p:stCondLst>
                  <p:cond evt="onClick" delay="0">
                    <p:tgtEl>
                      <p:spTgt spid="27"/>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0"/>
                                        </p:tgtEl>
                                        <p:attrNameLst>
                                          <p:attrName>style.visibility</p:attrName>
                                        </p:attrNameLst>
                                      </p:cBhvr>
                                      <p:to>
                                        <p:strVal val="visible"/>
                                      </p:to>
                                    </p:set>
                                  </p:childTnLst>
                                </p:cTn>
                              </p:par>
                              <p:par>
                                <p:cTn id="128" presetID="53" presetClass="exit" presetSubtype="32" fill="hold" nodeType="withEffect">
                                  <p:stCondLst>
                                    <p:cond delay="0"/>
                                  </p:stCondLst>
                                  <p:childTnLst>
                                    <p:anim calcmode="lin" valueType="num">
                                      <p:cBhvr>
                                        <p:cTn id="129" dur="300"/>
                                        <p:tgtEl>
                                          <p:spTgt spid="15"/>
                                        </p:tgtEl>
                                        <p:attrNameLst>
                                          <p:attrName>ppt_w</p:attrName>
                                        </p:attrNameLst>
                                      </p:cBhvr>
                                      <p:tavLst>
                                        <p:tav tm="0">
                                          <p:val>
                                            <p:strVal val="ppt_w"/>
                                          </p:val>
                                        </p:tav>
                                        <p:tav tm="100000">
                                          <p:val>
                                            <p:fltVal val="0"/>
                                          </p:val>
                                        </p:tav>
                                      </p:tavLst>
                                    </p:anim>
                                    <p:anim calcmode="lin" valueType="num">
                                      <p:cBhvr>
                                        <p:cTn id="130" dur="300"/>
                                        <p:tgtEl>
                                          <p:spTgt spid="15"/>
                                        </p:tgtEl>
                                        <p:attrNameLst>
                                          <p:attrName>ppt_h</p:attrName>
                                        </p:attrNameLst>
                                      </p:cBhvr>
                                      <p:tavLst>
                                        <p:tav tm="0">
                                          <p:val>
                                            <p:strVal val="ppt_h"/>
                                          </p:val>
                                        </p:tav>
                                        <p:tav tm="100000">
                                          <p:val>
                                            <p:fltVal val="0"/>
                                          </p:val>
                                        </p:tav>
                                      </p:tavLst>
                                    </p:anim>
                                    <p:animEffect transition="out" filter="fade">
                                      <p:cBhvr>
                                        <p:cTn id="131" dur="300"/>
                                        <p:tgtEl>
                                          <p:spTgt spid="15"/>
                                        </p:tgtEl>
                                      </p:cBhvr>
                                    </p:animEffect>
                                    <p:set>
                                      <p:cBhvr>
                                        <p:cTn id="132" dur="1" fill="hold">
                                          <p:stCondLst>
                                            <p:cond delay="299"/>
                                          </p:stCondLst>
                                        </p:cTn>
                                        <p:tgtEl>
                                          <p:spTgt spid="15"/>
                                        </p:tgtEl>
                                        <p:attrNameLst>
                                          <p:attrName>style.visibility</p:attrName>
                                        </p:attrNameLst>
                                      </p:cBhvr>
                                      <p:to>
                                        <p:strVal val="hidden"/>
                                      </p:to>
                                    </p:set>
                                  </p:childTnLst>
                                </p:cTn>
                              </p:par>
                              <p:par>
                                <p:cTn id="133" presetID="35" presetClass="path" presetSubtype="0" accel="50000" decel="50000" fill="hold" nodeType="withEffect">
                                  <p:stCondLst>
                                    <p:cond delay="0"/>
                                  </p:stCondLst>
                                  <p:childTnLst>
                                    <p:animMotion origin="layout" path="M 4.16667E-6 -1.85185E-6 L -0.8198 -0.00278 " pathEditMode="relative" rAng="0" ptsTypes="AA">
                                      <p:cBhvr>
                                        <p:cTn id="134" dur="3000" fill="hold"/>
                                        <p:tgtEl>
                                          <p:spTgt spid="40"/>
                                        </p:tgtEl>
                                        <p:attrNameLst>
                                          <p:attrName>ppt_x</p:attrName>
                                          <p:attrName>ppt_y</p:attrName>
                                        </p:attrNameLst>
                                      </p:cBhvr>
                                      <p:rCtr x="-40990" y="-139"/>
                                    </p:animMotion>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5" presetID="32" presetClass="emph" presetSubtype="0" fill="hold" nodeType="withEffect">
                                  <p:stCondLst>
                                    <p:cond delay="1100"/>
                                  </p:stCondLst>
                                  <p:childTnLst>
                                    <p:animRot by="120000">
                                      <p:cBhvr>
                                        <p:cTn id="136" dur="330" fill="hold">
                                          <p:stCondLst>
                                            <p:cond delay="0"/>
                                          </p:stCondLst>
                                        </p:cTn>
                                        <p:tgtEl>
                                          <p:spTgt spid="26"/>
                                        </p:tgtEl>
                                        <p:attrNameLst>
                                          <p:attrName>r</p:attrName>
                                        </p:attrNameLst>
                                      </p:cBhvr>
                                    </p:animRot>
                                    <p:animRot by="-240000">
                                      <p:cBhvr>
                                        <p:cTn id="137" dur="660" fill="hold">
                                          <p:stCondLst>
                                            <p:cond delay="660"/>
                                          </p:stCondLst>
                                        </p:cTn>
                                        <p:tgtEl>
                                          <p:spTgt spid="26"/>
                                        </p:tgtEl>
                                        <p:attrNameLst>
                                          <p:attrName>r</p:attrName>
                                        </p:attrNameLst>
                                      </p:cBhvr>
                                    </p:animRot>
                                    <p:animRot by="240000">
                                      <p:cBhvr>
                                        <p:cTn id="138" dur="660" fill="hold">
                                          <p:stCondLst>
                                            <p:cond delay="1320"/>
                                          </p:stCondLst>
                                        </p:cTn>
                                        <p:tgtEl>
                                          <p:spTgt spid="26"/>
                                        </p:tgtEl>
                                        <p:attrNameLst>
                                          <p:attrName>r</p:attrName>
                                        </p:attrNameLst>
                                      </p:cBhvr>
                                    </p:animRot>
                                    <p:animRot by="-240000">
                                      <p:cBhvr>
                                        <p:cTn id="139" dur="660" fill="hold">
                                          <p:stCondLst>
                                            <p:cond delay="1980"/>
                                          </p:stCondLst>
                                        </p:cTn>
                                        <p:tgtEl>
                                          <p:spTgt spid="26"/>
                                        </p:tgtEl>
                                        <p:attrNameLst>
                                          <p:attrName>r</p:attrName>
                                        </p:attrNameLst>
                                      </p:cBhvr>
                                    </p:animRot>
                                    <p:animRot by="120000">
                                      <p:cBhvr>
                                        <p:cTn id="140" dur="660" fill="hold">
                                          <p:stCondLst>
                                            <p:cond delay="2640"/>
                                          </p:stCondLst>
                                        </p:cTn>
                                        <p:tgtEl>
                                          <p:spTgt spid="26"/>
                                        </p:tgtEl>
                                        <p:attrNameLst>
                                          <p:attrName>r</p:attrName>
                                        </p:attrNameLst>
                                      </p:cBhvr>
                                    </p:animRot>
                                  </p:childTnLst>
                                </p:cTn>
                              </p:par>
                              <p:par>
                                <p:cTn id="141" presetID="1" presetClass="entr" presetSubtype="0" fill="hold" nodeType="withEffect">
                                  <p:stCondLst>
                                    <p:cond delay="1100"/>
                                  </p:stCondLst>
                                  <p:childTnLst>
                                    <p:set>
                                      <p:cBhvr>
                                        <p:cTn id="14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25EE5B9B-BC91-2A98-7627-4B9FD781594F}"/>
              </a:ext>
            </a:extLst>
          </p:cNvPr>
          <p:cNvPicPr>
            <a:picLocks noChangeAspect="1"/>
          </p:cNvPicPr>
          <p:nvPr/>
        </p:nvPicPr>
        <p:blipFill rotWithShape="1">
          <a:blip r:embed="rId2"/>
          <a:srcRect t="9821"/>
          <a:stretch/>
        </p:blipFill>
        <p:spPr>
          <a:xfrm>
            <a:off x="-1" y="0"/>
            <a:ext cx="13302725"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xmlns=""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1968" y="1217126"/>
            <a:ext cx="3403656" cy="3403656"/>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xmlns="" id="{E0976B12-E747-835C-B414-053B3BB86604}"/>
              </a:ext>
            </a:extLst>
          </p:cNvPr>
          <p:cNvPicPr>
            <a:picLocks noChangeAspect="1"/>
          </p:cNvPicPr>
          <p:nvPr/>
        </p:nvPicPr>
        <p:blipFill>
          <a:blip r:embed="rId5"/>
          <a:stretch>
            <a:fillRect/>
          </a:stretch>
        </p:blipFill>
        <p:spPr>
          <a:xfrm>
            <a:off x="4753391" y="227250"/>
            <a:ext cx="7563032" cy="2691704"/>
          </a:xfrm>
          <a:prstGeom prst="rect">
            <a:avLst/>
          </a:prstGeom>
        </p:spPr>
      </p:pic>
    </p:spTree>
    <p:extLst>
      <p:ext uri="{BB962C8B-B14F-4D97-AF65-F5344CB8AC3E}">
        <p14:creationId xmlns:p14="http://schemas.microsoft.com/office/powerpoint/2010/main" val="281751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pic>
        <p:nvPicPr>
          <p:cNvPr id="3" name="Picture 2">
            <a:extLst>
              <a:ext uri="{FF2B5EF4-FFF2-40B4-BE49-F238E27FC236}">
                <a16:creationId xmlns=""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vi-VN" sz="3200" dirty="0" smtClean="0">
                <a:solidFill>
                  <a:srgbClr val="333333"/>
                </a:solidFill>
                <a:latin typeface="Cambria" panose="02040503050406030204" pitchFamily="18" charset="0"/>
              </a:rPr>
              <a:t>Nêu </a:t>
            </a:r>
            <a:r>
              <a:rPr lang="vi-VN" sz="3200" dirty="0">
                <a:solidFill>
                  <a:srgbClr val="333333"/>
                </a:solidFill>
                <a:latin typeface="Cambria" panose="02040503050406030204" pitchFamily="18" charset="0"/>
              </a:rPr>
              <a:t>được nguyên nhân gây ra ô nhiễm nguồn nước, liên hệ thực tế ở gia đình và địa phương.</a:t>
            </a:r>
          </a:p>
          <a:p>
            <a:pPr marL="457200" indent="-457200" algn="just">
              <a:buFontTx/>
              <a:buChar char="-"/>
            </a:pPr>
            <a:r>
              <a:rPr lang="vi-VN" sz="3200" dirty="0" smtClean="0">
                <a:solidFill>
                  <a:srgbClr val="333333"/>
                </a:solidFill>
                <a:latin typeface="Cambria" panose="02040503050406030204" pitchFamily="18" charset="0"/>
              </a:rPr>
              <a:t>Nêu </a:t>
            </a:r>
            <a:r>
              <a:rPr lang="vi-VN" sz="3200" dirty="0">
                <a:solidFill>
                  <a:srgbClr val="333333"/>
                </a:solidFill>
                <a:latin typeface="Cambria" panose="02040503050406030204" pitchFamily="18" charset="0"/>
              </a:rPr>
              <a:t>được sự cần thiết phải bảo vệ nguồn nước (nêu được tác hại của nước không sạch) và phải sử dụng tiết kiệm nước.</a:t>
            </a:r>
          </a:p>
          <a:p>
            <a:pPr marL="457200" indent="-457200" algn="just">
              <a:buFontTx/>
              <a:buChar char="-"/>
            </a:pPr>
            <a:r>
              <a:rPr lang="vi-VN" sz="3200" dirty="0" smtClean="0">
                <a:solidFill>
                  <a:srgbClr val="333333"/>
                </a:solidFill>
                <a:latin typeface="Cambria" panose="02040503050406030204" pitchFamily="18" charset="0"/>
              </a:rPr>
              <a:t>Thực </a:t>
            </a:r>
            <a:r>
              <a:rPr lang="vi-VN" sz="3200" dirty="0">
                <a:solidFill>
                  <a:srgbClr val="333333"/>
                </a:solidFill>
                <a:latin typeface="Cambria" panose="02040503050406030204" pitchFamily="18" charset="0"/>
              </a:rPr>
              <a:t>hiện được và vận động những người xung quanh (gia đình và địa phương) cũng bảo vệ nguồn nước và sử dụng nước tiết kiệm.</a:t>
            </a:r>
          </a:p>
          <a:p>
            <a:pPr marL="457200" indent="-457200" algn="just">
              <a:buFontTx/>
              <a:buChar char="-"/>
            </a:pPr>
            <a:r>
              <a:rPr lang="vi-VN" sz="3200" dirty="0" smtClean="0">
                <a:solidFill>
                  <a:srgbClr val="333333"/>
                </a:solidFill>
                <a:latin typeface="Cambria" panose="02040503050406030204" pitchFamily="18" charset="0"/>
              </a:rPr>
              <a:t>Trình </a:t>
            </a:r>
            <a:r>
              <a:rPr lang="vi-VN" sz="3200" dirty="0">
                <a:solidFill>
                  <a:srgbClr val="333333"/>
                </a:solidFill>
                <a:latin typeface="Cambria" panose="02040503050406030204" pitchFamily="18" charset="0"/>
              </a:rPr>
              <a:t>bày được một số cách làm sạch nước, liên hệ thực tế về cách làm sạch nước ở gia đình và địa phương.</a:t>
            </a:r>
          </a:p>
        </p:txBody>
      </p:sp>
    </p:spTree>
    <p:extLst>
      <p:ext uri="{BB962C8B-B14F-4D97-AF65-F5344CB8AC3E}">
        <p14:creationId xmlns:p14="http://schemas.microsoft.com/office/powerpoint/2010/main" val="29876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05901" y="757508"/>
            <a:ext cx="9138696" cy="4153857"/>
          </a:xfrm>
          <a:prstGeom prst="rect">
            <a:avLst/>
          </a:prstGeom>
        </p:spPr>
      </p:pic>
    </p:spTree>
    <p:extLst>
      <p:ext uri="{BB962C8B-B14F-4D97-AF65-F5344CB8AC3E}">
        <p14:creationId xmlns:p14="http://schemas.microsoft.com/office/powerpoint/2010/main" val="12373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1217</Words>
  <Application>Microsoft Office PowerPoint</Application>
  <PresentationFormat>Widescreen</PresentationFormat>
  <Paragraphs>121</Paragraphs>
  <Slides>29</Slides>
  <Notes>26</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29</vt:i4>
      </vt:variant>
    </vt:vector>
  </HeadingPairs>
  <TitlesOfParts>
    <vt:vector size="47" baseType="lpstr">
      <vt:lpstr>Adobe Arabic</vt:lpstr>
      <vt:lpstr>Cambria</vt:lpstr>
      <vt:lpstr>等线 Light</vt:lpstr>
      <vt:lpstr>Arial</vt:lpstr>
      <vt:lpstr>UTM Cooper Black</vt:lpstr>
      <vt:lpstr>Tahoma</vt:lpstr>
      <vt:lpstr>Calibri</vt:lpstr>
      <vt:lpstr>Times New Roman</vt:lpstr>
      <vt:lpstr>Calibri Light</vt:lpstr>
      <vt:lpstr>等线</vt:lpstr>
      <vt:lpstr>微软雅黑</vt:lpstr>
      <vt:lpstr>印品丫丫体-D版</vt:lpstr>
      <vt:lpstr>Office 主题​​</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Windows User</cp:lastModifiedBy>
  <cp:revision>49</cp:revision>
  <dcterms:created xsi:type="dcterms:W3CDTF">2023-07-12T12:54:28Z</dcterms:created>
  <dcterms:modified xsi:type="dcterms:W3CDTF">2023-08-26T06:11:05Z</dcterms:modified>
</cp:coreProperties>
</file>