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22"/>
  </p:notesMasterIdLst>
  <p:sldIdLst>
    <p:sldId id="256" r:id="rId3"/>
    <p:sldId id="314" r:id="rId4"/>
    <p:sldId id="257" r:id="rId5"/>
    <p:sldId id="315" r:id="rId6"/>
    <p:sldId id="259" r:id="rId7"/>
    <p:sldId id="316" r:id="rId8"/>
    <p:sldId id="334" r:id="rId9"/>
    <p:sldId id="264" r:id="rId10"/>
    <p:sldId id="319" r:id="rId11"/>
    <p:sldId id="266" r:id="rId12"/>
    <p:sldId id="335" r:id="rId13"/>
    <p:sldId id="336" r:id="rId14"/>
    <p:sldId id="333" r:id="rId15"/>
    <p:sldId id="320" r:id="rId16"/>
    <p:sldId id="322" r:id="rId17"/>
    <p:sldId id="323" r:id="rId18"/>
    <p:sldId id="341" r:id="rId19"/>
    <p:sldId id="342" r:id="rId20"/>
    <p:sldId id="343" r:id="rId21"/>
  </p:sldIdLst>
  <p:sldSz cx="9144000" cy="5143500" type="screen16x9"/>
  <p:notesSz cx="6858000" cy="9144000"/>
  <p:embeddedFontLs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omfortaa" panose="020B0604020202020204" charset="0"/>
      <p:regular r:id="rId34"/>
      <p:bold r:id="rId35"/>
    </p:embeddedFont>
    <p:embeddedFont>
      <p:font typeface="Fredoka One" panose="020B0604020202020204" charset="0"/>
      <p:regular r:id="rId36"/>
    </p:embeddedFont>
    <p:embeddedFont>
      <p:font typeface="Holtwood One SC" panose="020B0604020202020204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UVF TypoSlabserif" panose="020B0604020202020204" charset="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8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71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31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54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2" r:id="rId6"/>
    <p:sldLayoutId id="2147483663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8.png"/><Relationship Id="rId3" Type="http://schemas.openxmlformats.org/officeDocument/2006/relationships/tags" Target="../tags/tag1.xml"/><Relationship Id="rId21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5" Type="http://schemas.openxmlformats.org/officeDocument/2006/relationships/slide" Target="slide5.xml"/><Relationship Id="rId23" Type="http://schemas.openxmlformats.org/officeDocument/2006/relationships/image" Target="../media/image21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A31B3-308B-57E0-473E-8119D2B2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73" y="49763"/>
            <a:ext cx="1074513" cy="343496"/>
          </a:xfrm>
          <a:prstGeom prst="rect">
            <a:avLst/>
          </a:prstGeom>
        </p:spPr>
      </p:pic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616023" y="29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DD3C0-1395-BD84-E110-0FAADE58B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70" b="72272"/>
          <a:stretch/>
        </p:blipFill>
        <p:spPr>
          <a:xfrm>
            <a:off x="1640526" y="1277507"/>
            <a:ext cx="5862055" cy="2578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04C555-8939-0CE8-34BB-E2ED0B330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D14FA-CE50-CFEC-0CFC-578D4F440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D7616-2745-E1CB-A172-5F657D6C4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" y="4847862"/>
            <a:ext cx="861135" cy="29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1654280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1021787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2774344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21430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" y="100166"/>
            <a:ext cx="9033013" cy="1266950"/>
          </a:xfrm>
          <a:custGeom>
            <a:avLst/>
            <a:gdLst>
              <a:gd name="connsiteX0" fmla="*/ 0 w 9033013"/>
              <a:gd name="connsiteY0" fmla="*/ 0 h 1266950"/>
              <a:gd name="connsiteX1" fmla="*/ 604517 w 9033013"/>
              <a:gd name="connsiteY1" fmla="*/ 0 h 1266950"/>
              <a:gd name="connsiteX2" fmla="*/ 1389694 w 9033013"/>
              <a:gd name="connsiteY2" fmla="*/ 0 h 1266950"/>
              <a:gd name="connsiteX3" fmla="*/ 1903881 w 9033013"/>
              <a:gd name="connsiteY3" fmla="*/ 0 h 1266950"/>
              <a:gd name="connsiteX4" fmla="*/ 2508398 w 9033013"/>
              <a:gd name="connsiteY4" fmla="*/ 0 h 1266950"/>
              <a:gd name="connsiteX5" fmla="*/ 3383906 w 9033013"/>
              <a:gd name="connsiteY5" fmla="*/ 0 h 1266950"/>
              <a:gd name="connsiteX6" fmla="*/ 4259413 w 9033013"/>
              <a:gd name="connsiteY6" fmla="*/ 0 h 1266950"/>
              <a:gd name="connsiteX7" fmla="*/ 5134920 w 9033013"/>
              <a:gd name="connsiteY7" fmla="*/ 0 h 1266950"/>
              <a:gd name="connsiteX8" fmla="*/ 5829768 w 9033013"/>
              <a:gd name="connsiteY8" fmla="*/ 0 h 1266950"/>
              <a:gd name="connsiteX9" fmla="*/ 6524615 w 9033013"/>
              <a:gd name="connsiteY9" fmla="*/ 0 h 1266950"/>
              <a:gd name="connsiteX10" fmla="*/ 7400122 w 9033013"/>
              <a:gd name="connsiteY10" fmla="*/ 0 h 1266950"/>
              <a:gd name="connsiteX11" fmla="*/ 8094969 w 9033013"/>
              <a:gd name="connsiteY11" fmla="*/ 0 h 1266950"/>
              <a:gd name="connsiteX12" fmla="*/ 9033013 w 9033013"/>
              <a:gd name="connsiteY12" fmla="*/ 0 h 1266950"/>
              <a:gd name="connsiteX13" fmla="*/ 9033013 w 9033013"/>
              <a:gd name="connsiteY13" fmla="*/ 646145 h 1266950"/>
              <a:gd name="connsiteX14" fmla="*/ 9033013 w 9033013"/>
              <a:gd name="connsiteY14" fmla="*/ 1266950 h 1266950"/>
              <a:gd name="connsiteX15" fmla="*/ 8338166 w 9033013"/>
              <a:gd name="connsiteY15" fmla="*/ 1266950 h 1266950"/>
              <a:gd name="connsiteX16" fmla="*/ 7462658 w 9033013"/>
              <a:gd name="connsiteY16" fmla="*/ 1266950 h 1266950"/>
              <a:gd name="connsiteX17" fmla="*/ 6858141 w 9033013"/>
              <a:gd name="connsiteY17" fmla="*/ 1266950 h 1266950"/>
              <a:gd name="connsiteX18" fmla="*/ 6434285 w 9033013"/>
              <a:gd name="connsiteY18" fmla="*/ 1266950 h 1266950"/>
              <a:gd name="connsiteX19" fmla="*/ 5920098 w 9033013"/>
              <a:gd name="connsiteY19" fmla="*/ 1266950 h 1266950"/>
              <a:gd name="connsiteX20" fmla="*/ 5134920 w 9033013"/>
              <a:gd name="connsiteY20" fmla="*/ 1266950 h 1266950"/>
              <a:gd name="connsiteX21" fmla="*/ 4349743 w 9033013"/>
              <a:gd name="connsiteY21" fmla="*/ 1266950 h 1266950"/>
              <a:gd name="connsiteX22" fmla="*/ 3564566 w 9033013"/>
              <a:gd name="connsiteY22" fmla="*/ 1266950 h 1266950"/>
              <a:gd name="connsiteX23" fmla="*/ 2960049 w 9033013"/>
              <a:gd name="connsiteY23" fmla="*/ 1266950 h 1266950"/>
              <a:gd name="connsiteX24" fmla="*/ 2084541 w 9033013"/>
              <a:gd name="connsiteY24" fmla="*/ 1266950 h 1266950"/>
              <a:gd name="connsiteX25" fmla="*/ 1480024 w 9033013"/>
              <a:gd name="connsiteY25" fmla="*/ 1266950 h 1266950"/>
              <a:gd name="connsiteX26" fmla="*/ 875507 w 9033013"/>
              <a:gd name="connsiteY26" fmla="*/ 1266950 h 1266950"/>
              <a:gd name="connsiteX27" fmla="*/ 0 w 9033013"/>
              <a:gd name="connsiteY27" fmla="*/ 1266950 h 1266950"/>
              <a:gd name="connsiteX28" fmla="*/ 0 w 9033013"/>
              <a:gd name="connsiteY28" fmla="*/ 646145 h 1266950"/>
              <a:gd name="connsiteX29" fmla="*/ 0 w 9033013"/>
              <a:gd name="connsiteY29" fmla="*/ 0 h 1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33013" h="1266950" fill="none" extrusionOk="0">
                <a:moveTo>
                  <a:pt x="0" y="0"/>
                </a:moveTo>
                <a:cubicBezTo>
                  <a:pt x="237582" y="-24289"/>
                  <a:pt x="456129" y="-23889"/>
                  <a:pt x="604517" y="0"/>
                </a:cubicBezTo>
                <a:cubicBezTo>
                  <a:pt x="752905" y="23889"/>
                  <a:pt x="1075490" y="-37164"/>
                  <a:pt x="1389694" y="0"/>
                </a:cubicBezTo>
                <a:cubicBezTo>
                  <a:pt x="1703898" y="37164"/>
                  <a:pt x="1763343" y="25161"/>
                  <a:pt x="1903881" y="0"/>
                </a:cubicBezTo>
                <a:cubicBezTo>
                  <a:pt x="2044419" y="-25161"/>
                  <a:pt x="2325800" y="6069"/>
                  <a:pt x="2508398" y="0"/>
                </a:cubicBezTo>
                <a:cubicBezTo>
                  <a:pt x="2690996" y="-6069"/>
                  <a:pt x="3181633" y="34568"/>
                  <a:pt x="3383906" y="0"/>
                </a:cubicBezTo>
                <a:cubicBezTo>
                  <a:pt x="3586179" y="-34568"/>
                  <a:pt x="3858221" y="10714"/>
                  <a:pt x="4259413" y="0"/>
                </a:cubicBezTo>
                <a:cubicBezTo>
                  <a:pt x="4660605" y="-10714"/>
                  <a:pt x="4797254" y="4116"/>
                  <a:pt x="5134920" y="0"/>
                </a:cubicBezTo>
                <a:cubicBezTo>
                  <a:pt x="5472586" y="-4116"/>
                  <a:pt x="5596321" y="27772"/>
                  <a:pt x="5829768" y="0"/>
                </a:cubicBezTo>
                <a:cubicBezTo>
                  <a:pt x="6063215" y="-27772"/>
                  <a:pt x="6185649" y="-17351"/>
                  <a:pt x="6524615" y="0"/>
                </a:cubicBezTo>
                <a:cubicBezTo>
                  <a:pt x="6863581" y="17351"/>
                  <a:pt x="7192155" y="-38303"/>
                  <a:pt x="7400122" y="0"/>
                </a:cubicBezTo>
                <a:cubicBezTo>
                  <a:pt x="7608089" y="38303"/>
                  <a:pt x="7885912" y="-22368"/>
                  <a:pt x="8094969" y="0"/>
                </a:cubicBezTo>
                <a:cubicBezTo>
                  <a:pt x="8304026" y="22368"/>
                  <a:pt x="8815343" y="46063"/>
                  <a:pt x="9033013" y="0"/>
                </a:cubicBezTo>
                <a:cubicBezTo>
                  <a:pt x="9006042" y="267647"/>
                  <a:pt x="9055872" y="456028"/>
                  <a:pt x="9033013" y="646145"/>
                </a:cubicBezTo>
                <a:cubicBezTo>
                  <a:pt x="9010154" y="836262"/>
                  <a:pt x="9053669" y="991399"/>
                  <a:pt x="9033013" y="1266950"/>
                </a:cubicBezTo>
                <a:cubicBezTo>
                  <a:pt x="8782158" y="1252424"/>
                  <a:pt x="8625398" y="1241185"/>
                  <a:pt x="8338166" y="1266950"/>
                </a:cubicBezTo>
                <a:cubicBezTo>
                  <a:pt x="8050934" y="1292715"/>
                  <a:pt x="7728930" y="1296637"/>
                  <a:pt x="7462658" y="1266950"/>
                </a:cubicBezTo>
                <a:cubicBezTo>
                  <a:pt x="7196386" y="1237263"/>
                  <a:pt x="7060668" y="1255461"/>
                  <a:pt x="6858141" y="1266950"/>
                </a:cubicBezTo>
                <a:cubicBezTo>
                  <a:pt x="6655614" y="1278439"/>
                  <a:pt x="6579446" y="1261652"/>
                  <a:pt x="6434285" y="1266950"/>
                </a:cubicBezTo>
                <a:cubicBezTo>
                  <a:pt x="6289124" y="1272248"/>
                  <a:pt x="6147076" y="1265810"/>
                  <a:pt x="5920098" y="1266950"/>
                </a:cubicBezTo>
                <a:cubicBezTo>
                  <a:pt x="5693120" y="1268090"/>
                  <a:pt x="5339358" y="1234369"/>
                  <a:pt x="5134920" y="1266950"/>
                </a:cubicBezTo>
                <a:cubicBezTo>
                  <a:pt x="4930482" y="1299531"/>
                  <a:pt x="4568497" y="1263376"/>
                  <a:pt x="4349743" y="1266950"/>
                </a:cubicBezTo>
                <a:cubicBezTo>
                  <a:pt x="4130989" y="1270524"/>
                  <a:pt x="3895179" y="1261984"/>
                  <a:pt x="3564566" y="1266950"/>
                </a:cubicBezTo>
                <a:cubicBezTo>
                  <a:pt x="3233953" y="1271916"/>
                  <a:pt x="3129397" y="1238760"/>
                  <a:pt x="2960049" y="1266950"/>
                </a:cubicBezTo>
                <a:cubicBezTo>
                  <a:pt x="2790701" y="1295140"/>
                  <a:pt x="2433360" y="1288991"/>
                  <a:pt x="2084541" y="1266950"/>
                </a:cubicBezTo>
                <a:cubicBezTo>
                  <a:pt x="1735722" y="1244909"/>
                  <a:pt x="1632566" y="1247204"/>
                  <a:pt x="1480024" y="1266950"/>
                </a:cubicBezTo>
                <a:cubicBezTo>
                  <a:pt x="1327482" y="1286696"/>
                  <a:pt x="1077170" y="1248556"/>
                  <a:pt x="875507" y="1266950"/>
                </a:cubicBezTo>
                <a:cubicBezTo>
                  <a:pt x="673844" y="1285344"/>
                  <a:pt x="408094" y="1226026"/>
                  <a:pt x="0" y="1266950"/>
                </a:cubicBezTo>
                <a:cubicBezTo>
                  <a:pt x="-17790" y="975591"/>
                  <a:pt x="-1221" y="897671"/>
                  <a:pt x="0" y="646145"/>
                </a:cubicBezTo>
                <a:cubicBezTo>
                  <a:pt x="1221" y="394619"/>
                  <a:pt x="9081" y="138407"/>
                  <a:pt x="0" y="0"/>
                </a:cubicBezTo>
                <a:close/>
              </a:path>
              <a:path w="9033013" h="1266950" stroke="0" extrusionOk="0">
                <a:moveTo>
                  <a:pt x="0" y="0"/>
                </a:moveTo>
                <a:cubicBezTo>
                  <a:pt x="151852" y="12677"/>
                  <a:pt x="359290" y="14586"/>
                  <a:pt x="514187" y="0"/>
                </a:cubicBezTo>
                <a:cubicBezTo>
                  <a:pt x="669084" y="-14586"/>
                  <a:pt x="920915" y="-3838"/>
                  <a:pt x="1209034" y="0"/>
                </a:cubicBezTo>
                <a:cubicBezTo>
                  <a:pt x="1497153" y="3838"/>
                  <a:pt x="1571127" y="-19910"/>
                  <a:pt x="1903881" y="0"/>
                </a:cubicBezTo>
                <a:cubicBezTo>
                  <a:pt x="2236635" y="19910"/>
                  <a:pt x="2362093" y="8393"/>
                  <a:pt x="2779389" y="0"/>
                </a:cubicBezTo>
                <a:cubicBezTo>
                  <a:pt x="3196685" y="-8393"/>
                  <a:pt x="3320889" y="-19313"/>
                  <a:pt x="3564566" y="0"/>
                </a:cubicBezTo>
                <a:cubicBezTo>
                  <a:pt x="3808243" y="19313"/>
                  <a:pt x="4063209" y="-8821"/>
                  <a:pt x="4349743" y="0"/>
                </a:cubicBezTo>
                <a:cubicBezTo>
                  <a:pt x="4636277" y="8821"/>
                  <a:pt x="4726452" y="-6177"/>
                  <a:pt x="5044590" y="0"/>
                </a:cubicBezTo>
                <a:cubicBezTo>
                  <a:pt x="5362728" y="6177"/>
                  <a:pt x="5414556" y="-26944"/>
                  <a:pt x="5649107" y="0"/>
                </a:cubicBezTo>
                <a:cubicBezTo>
                  <a:pt x="5883658" y="26944"/>
                  <a:pt x="5959146" y="-20090"/>
                  <a:pt x="6072964" y="0"/>
                </a:cubicBezTo>
                <a:cubicBezTo>
                  <a:pt x="6186782" y="20090"/>
                  <a:pt x="6386614" y="-16152"/>
                  <a:pt x="6496821" y="0"/>
                </a:cubicBezTo>
                <a:cubicBezTo>
                  <a:pt x="6607028" y="16152"/>
                  <a:pt x="6936864" y="-21943"/>
                  <a:pt x="7281998" y="0"/>
                </a:cubicBezTo>
                <a:cubicBezTo>
                  <a:pt x="7627132" y="21943"/>
                  <a:pt x="7520520" y="-8121"/>
                  <a:pt x="7705855" y="0"/>
                </a:cubicBezTo>
                <a:cubicBezTo>
                  <a:pt x="7891190" y="8121"/>
                  <a:pt x="7927468" y="-14425"/>
                  <a:pt x="8129712" y="0"/>
                </a:cubicBezTo>
                <a:cubicBezTo>
                  <a:pt x="8331956" y="14425"/>
                  <a:pt x="8798305" y="16323"/>
                  <a:pt x="9033013" y="0"/>
                </a:cubicBezTo>
                <a:cubicBezTo>
                  <a:pt x="9019210" y="197873"/>
                  <a:pt x="9006552" y="368145"/>
                  <a:pt x="9033013" y="595467"/>
                </a:cubicBezTo>
                <a:cubicBezTo>
                  <a:pt x="9059474" y="822789"/>
                  <a:pt x="9007400" y="1069716"/>
                  <a:pt x="9033013" y="1266950"/>
                </a:cubicBezTo>
                <a:cubicBezTo>
                  <a:pt x="8755409" y="1234571"/>
                  <a:pt x="8561473" y="1234593"/>
                  <a:pt x="8338166" y="1266950"/>
                </a:cubicBezTo>
                <a:cubicBezTo>
                  <a:pt x="8114859" y="1299307"/>
                  <a:pt x="7722013" y="1235273"/>
                  <a:pt x="7462658" y="1266950"/>
                </a:cubicBezTo>
                <a:cubicBezTo>
                  <a:pt x="7203303" y="1298627"/>
                  <a:pt x="7177883" y="1276349"/>
                  <a:pt x="6948472" y="1266950"/>
                </a:cubicBezTo>
                <a:cubicBezTo>
                  <a:pt x="6719061" y="1257551"/>
                  <a:pt x="6489667" y="1271488"/>
                  <a:pt x="6253624" y="1266950"/>
                </a:cubicBezTo>
                <a:cubicBezTo>
                  <a:pt x="6017581" y="1262412"/>
                  <a:pt x="5897636" y="1263023"/>
                  <a:pt x="5739437" y="1266950"/>
                </a:cubicBezTo>
                <a:cubicBezTo>
                  <a:pt x="5581238" y="1270877"/>
                  <a:pt x="5278609" y="1279067"/>
                  <a:pt x="5044590" y="1266950"/>
                </a:cubicBezTo>
                <a:cubicBezTo>
                  <a:pt x="4810571" y="1254833"/>
                  <a:pt x="4823361" y="1277967"/>
                  <a:pt x="4620734" y="1266950"/>
                </a:cubicBezTo>
                <a:cubicBezTo>
                  <a:pt x="4418107" y="1255933"/>
                  <a:pt x="4296825" y="1253264"/>
                  <a:pt x="4196877" y="1266950"/>
                </a:cubicBezTo>
                <a:cubicBezTo>
                  <a:pt x="4096929" y="1280636"/>
                  <a:pt x="3693421" y="1228542"/>
                  <a:pt x="3411700" y="1266950"/>
                </a:cubicBezTo>
                <a:cubicBezTo>
                  <a:pt x="3129979" y="1305358"/>
                  <a:pt x="2968341" y="1266999"/>
                  <a:pt x="2807183" y="1266950"/>
                </a:cubicBezTo>
                <a:cubicBezTo>
                  <a:pt x="2646025" y="1266901"/>
                  <a:pt x="2411395" y="1288777"/>
                  <a:pt x="2112335" y="1266950"/>
                </a:cubicBezTo>
                <a:cubicBezTo>
                  <a:pt x="1813275" y="1245123"/>
                  <a:pt x="1635117" y="1259145"/>
                  <a:pt x="1236828" y="1266950"/>
                </a:cubicBezTo>
                <a:cubicBezTo>
                  <a:pt x="838539" y="1274755"/>
                  <a:pt x="826713" y="1259449"/>
                  <a:pt x="632311" y="1266950"/>
                </a:cubicBezTo>
                <a:cubicBezTo>
                  <a:pt x="437909" y="1274451"/>
                  <a:pt x="135017" y="1268267"/>
                  <a:pt x="0" y="1266950"/>
                </a:cubicBezTo>
                <a:cubicBezTo>
                  <a:pt x="-24891" y="1027594"/>
                  <a:pt x="-1673" y="863787"/>
                  <a:pt x="0" y="671484"/>
                </a:cubicBezTo>
                <a:cubicBezTo>
                  <a:pt x="1673" y="479181"/>
                  <a:pt x="51" y="20525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239483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07260"/>
              </p:ext>
            </p:extLst>
          </p:nvPr>
        </p:nvGraphicFramePr>
        <p:xfrm>
          <a:off x="190500" y="1347395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3743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2618861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274233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21741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21799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80874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9811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07952FD-2542-CD4D-F7CF-7C54A94F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530862"/>
            <a:ext cx="8572498" cy="594778"/>
          </a:xfrm>
          <a:custGeom>
            <a:avLst/>
            <a:gdLst>
              <a:gd name="connsiteX0" fmla="*/ 0 w 8572498"/>
              <a:gd name="connsiteY0" fmla="*/ 0 h 594778"/>
              <a:gd name="connsiteX1" fmla="*/ 402248 w 8572498"/>
              <a:gd name="connsiteY1" fmla="*/ 0 h 594778"/>
              <a:gd name="connsiteX2" fmla="*/ 1233121 w 8572498"/>
              <a:gd name="connsiteY2" fmla="*/ 0 h 594778"/>
              <a:gd name="connsiteX3" fmla="*/ 1635369 w 8572498"/>
              <a:gd name="connsiteY3" fmla="*/ 0 h 594778"/>
              <a:gd name="connsiteX4" fmla="*/ 2380517 w 8572498"/>
              <a:gd name="connsiteY4" fmla="*/ 0 h 594778"/>
              <a:gd name="connsiteX5" fmla="*/ 2868490 w 8572498"/>
              <a:gd name="connsiteY5" fmla="*/ 0 h 594778"/>
              <a:gd name="connsiteX6" fmla="*/ 3442188 w 8572498"/>
              <a:gd name="connsiteY6" fmla="*/ 0 h 594778"/>
              <a:gd name="connsiteX7" fmla="*/ 4273061 w 8572498"/>
              <a:gd name="connsiteY7" fmla="*/ 0 h 594778"/>
              <a:gd name="connsiteX8" fmla="*/ 5103933 w 8572498"/>
              <a:gd name="connsiteY8" fmla="*/ 0 h 594778"/>
              <a:gd name="connsiteX9" fmla="*/ 5934806 w 8572498"/>
              <a:gd name="connsiteY9" fmla="*/ 0 h 594778"/>
              <a:gd name="connsiteX10" fmla="*/ 6594229 w 8572498"/>
              <a:gd name="connsiteY10" fmla="*/ 0 h 594778"/>
              <a:gd name="connsiteX11" fmla="*/ 7253652 w 8572498"/>
              <a:gd name="connsiteY11" fmla="*/ 0 h 594778"/>
              <a:gd name="connsiteX12" fmla="*/ 8572498 w 8572498"/>
              <a:gd name="connsiteY12" fmla="*/ 0 h 594778"/>
              <a:gd name="connsiteX13" fmla="*/ 8572498 w 8572498"/>
              <a:gd name="connsiteY13" fmla="*/ 594778 h 594778"/>
              <a:gd name="connsiteX14" fmla="*/ 7741625 w 8572498"/>
              <a:gd name="connsiteY14" fmla="*/ 594778 h 594778"/>
              <a:gd name="connsiteX15" fmla="*/ 7253652 w 8572498"/>
              <a:gd name="connsiteY15" fmla="*/ 594778 h 594778"/>
              <a:gd name="connsiteX16" fmla="*/ 6594229 w 8572498"/>
              <a:gd name="connsiteY16" fmla="*/ 594778 h 594778"/>
              <a:gd name="connsiteX17" fmla="*/ 5934806 w 8572498"/>
              <a:gd name="connsiteY17" fmla="*/ 594778 h 594778"/>
              <a:gd name="connsiteX18" fmla="*/ 5103933 w 8572498"/>
              <a:gd name="connsiteY18" fmla="*/ 594778 h 594778"/>
              <a:gd name="connsiteX19" fmla="*/ 4530235 w 8572498"/>
              <a:gd name="connsiteY19" fmla="*/ 594778 h 594778"/>
              <a:gd name="connsiteX20" fmla="*/ 4127987 w 8572498"/>
              <a:gd name="connsiteY20" fmla="*/ 594778 h 594778"/>
              <a:gd name="connsiteX21" fmla="*/ 3640015 w 8572498"/>
              <a:gd name="connsiteY21" fmla="*/ 594778 h 594778"/>
              <a:gd name="connsiteX22" fmla="*/ 2894867 w 8572498"/>
              <a:gd name="connsiteY22" fmla="*/ 594778 h 594778"/>
              <a:gd name="connsiteX23" fmla="*/ 2149719 w 8572498"/>
              <a:gd name="connsiteY23" fmla="*/ 594778 h 594778"/>
              <a:gd name="connsiteX24" fmla="*/ 1404571 w 8572498"/>
              <a:gd name="connsiteY24" fmla="*/ 594778 h 594778"/>
              <a:gd name="connsiteX25" fmla="*/ 830873 w 8572498"/>
              <a:gd name="connsiteY25" fmla="*/ 594778 h 594778"/>
              <a:gd name="connsiteX26" fmla="*/ 0 w 8572498"/>
              <a:gd name="connsiteY26" fmla="*/ 594778 h 594778"/>
              <a:gd name="connsiteX27" fmla="*/ 0 w 8572498"/>
              <a:gd name="connsiteY27" fmla="*/ 0 h 59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72498" h="594778" fill="none" extrusionOk="0">
                <a:moveTo>
                  <a:pt x="0" y="0"/>
                </a:moveTo>
                <a:cubicBezTo>
                  <a:pt x="186653" y="5694"/>
                  <a:pt x="302540" y="-12357"/>
                  <a:pt x="402248" y="0"/>
                </a:cubicBezTo>
                <a:cubicBezTo>
                  <a:pt x="501956" y="12357"/>
                  <a:pt x="1062363" y="22819"/>
                  <a:pt x="1233121" y="0"/>
                </a:cubicBezTo>
                <a:cubicBezTo>
                  <a:pt x="1403879" y="-22819"/>
                  <a:pt x="1514614" y="-18676"/>
                  <a:pt x="1635369" y="0"/>
                </a:cubicBezTo>
                <a:cubicBezTo>
                  <a:pt x="1756124" y="18676"/>
                  <a:pt x="2205248" y="12394"/>
                  <a:pt x="2380517" y="0"/>
                </a:cubicBezTo>
                <a:cubicBezTo>
                  <a:pt x="2555786" y="-12394"/>
                  <a:pt x="2663439" y="-8802"/>
                  <a:pt x="2868490" y="0"/>
                </a:cubicBezTo>
                <a:cubicBezTo>
                  <a:pt x="3073541" y="8802"/>
                  <a:pt x="3295427" y="-25489"/>
                  <a:pt x="3442188" y="0"/>
                </a:cubicBezTo>
                <a:cubicBezTo>
                  <a:pt x="3588949" y="25489"/>
                  <a:pt x="4024997" y="3684"/>
                  <a:pt x="4273061" y="0"/>
                </a:cubicBezTo>
                <a:cubicBezTo>
                  <a:pt x="4521125" y="-3684"/>
                  <a:pt x="4869602" y="-18559"/>
                  <a:pt x="5103933" y="0"/>
                </a:cubicBezTo>
                <a:cubicBezTo>
                  <a:pt x="5338264" y="18559"/>
                  <a:pt x="5603118" y="-36191"/>
                  <a:pt x="5934806" y="0"/>
                </a:cubicBezTo>
                <a:cubicBezTo>
                  <a:pt x="6266494" y="36191"/>
                  <a:pt x="6306084" y="-20391"/>
                  <a:pt x="6594229" y="0"/>
                </a:cubicBezTo>
                <a:cubicBezTo>
                  <a:pt x="6882374" y="20391"/>
                  <a:pt x="7065966" y="19438"/>
                  <a:pt x="7253652" y="0"/>
                </a:cubicBezTo>
                <a:cubicBezTo>
                  <a:pt x="7441338" y="-19438"/>
                  <a:pt x="8213179" y="20664"/>
                  <a:pt x="8572498" y="0"/>
                </a:cubicBezTo>
                <a:cubicBezTo>
                  <a:pt x="8593803" y="171613"/>
                  <a:pt x="8583112" y="325282"/>
                  <a:pt x="8572498" y="594778"/>
                </a:cubicBezTo>
                <a:cubicBezTo>
                  <a:pt x="8316323" y="575903"/>
                  <a:pt x="7950794" y="622372"/>
                  <a:pt x="7741625" y="594778"/>
                </a:cubicBezTo>
                <a:cubicBezTo>
                  <a:pt x="7532456" y="567184"/>
                  <a:pt x="7468002" y="579388"/>
                  <a:pt x="7253652" y="594778"/>
                </a:cubicBezTo>
                <a:cubicBezTo>
                  <a:pt x="7039302" y="610168"/>
                  <a:pt x="6883265" y="570742"/>
                  <a:pt x="6594229" y="594778"/>
                </a:cubicBezTo>
                <a:cubicBezTo>
                  <a:pt x="6305193" y="618814"/>
                  <a:pt x="6075716" y="576687"/>
                  <a:pt x="5934806" y="594778"/>
                </a:cubicBezTo>
                <a:cubicBezTo>
                  <a:pt x="5793896" y="612869"/>
                  <a:pt x="5474465" y="588189"/>
                  <a:pt x="5103933" y="594778"/>
                </a:cubicBezTo>
                <a:cubicBezTo>
                  <a:pt x="4733401" y="601367"/>
                  <a:pt x="4711447" y="589455"/>
                  <a:pt x="4530235" y="594778"/>
                </a:cubicBezTo>
                <a:cubicBezTo>
                  <a:pt x="4349023" y="600101"/>
                  <a:pt x="4281035" y="591365"/>
                  <a:pt x="4127987" y="594778"/>
                </a:cubicBezTo>
                <a:cubicBezTo>
                  <a:pt x="3974939" y="598191"/>
                  <a:pt x="3822027" y="611224"/>
                  <a:pt x="3640015" y="594778"/>
                </a:cubicBezTo>
                <a:cubicBezTo>
                  <a:pt x="3458003" y="578332"/>
                  <a:pt x="3080982" y="562893"/>
                  <a:pt x="2894867" y="594778"/>
                </a:cubicBezTo>
                <a:cubicBezTo>
                  <a:pt x="2708752" y="626663"/>
                  <a:pt x="2364631" y="575003"/>
                  <a:pt x="2149719" y="594778"/>
                </a:cubicBezTo>
                <a:cubicBezTo>
                  <a:pt x="1934807" y="614553"/>
                  <a:pt x="1640476" y="609465"/>
                  <a:pt x="1404571" y="594778"/>
                </a:cubicBezTo>
                <a:cubicBezTo>
                  <a:pt x="1168666" y="580091"/>
                  <a:pt x="972638" y="586878"/>
                  <a:pt x="830873" y="594778"/>
                </a:cubicBezTo>
                <a:cubicBezTo>
                  <a:pt x="689108" y="602678"/>
                  <a:pt x="334231" y="624051"/>
                  <a:pt x="0" y="594778"/>
                </a:cubicBezTo>
                <a:cubicBezTo>
                  <a:pt x="-14936" y="446767"/>
                  <a:pt x="8538" y="239097"/>
                  <a:pt x="0" y="0"/>
                </a:cubicBezTo>
                <a:close/>
              </a:path>
              <a:path w="8572498" h="594778" stroke="0" extrusionOk="0">
                <a:moveTo>
                  <a:pt x="0" y="0"/>
                </a:moveTo>
                <a:cubicBezTo>
                  <a:pt x="185161" y="-22721"/>
                  <a:pt x="330090" y="-19125"/>
                  <a:pt x="487973" y="0"/>
                </a:cubicBezTo>
                <a:cubicBezTo>
                  <a:pt x="645856" y="19125"/>
                  <a:pt x="891861" y="32214"/>
                  <a:pt x="1147396" y="0"/>
                </a:cubicBezTo>
                <a:cubicBezTo>
                  <a:pt x="1402931" y="-32214"/>
                  <a:pt x="1608593" y="17823"/>
                  <a:pt x="1806819" y="0"/>
                </a:cubicBezTo>
                <a:cubicBezTo>
                  <a:pt x="2005045" y="-17823"/>
                  <a:pt x="2380449" y="-11446"/>
                  <a:pt x="2637692" y="0"/>
                </a:cubicBezTo>
                <a:cubicBezTo>
                  <a:pt x="2894935" y="11446"/>
                  <a:pt x="3117775" y="12228"/>
                  <a:pt x="3382840" y="0"/>
                </a:cubicBezTo>
                <a:cubicBezTo>
                  <a:pt x="3647905" y="-12228"/>
                  <a:pt x="3947571" y="25766"/>
                  <a:pt x="4127987" y="0"/>
                </a:cubicBezTo>
                <a:cubicBezTo>
                  <a:pt x="4308403" y="-25766"/>
                  <a:pt x="4544288" y="-20214"/>
                  <a:pt x="4787410" y="0"/>
                </a:cubicBezTo>
                <a:cubicBezTo>
                  <a:pt x="5030532" y="20214"/>
                  <a:pt x="5163290" y="-1985"/>
                  <a:pt x="5361108" y="0"/>
                </a:cubicBezTo>
                <a:cubicBezTo>
                  <a:pt x="5558926" y="1985"/>
                  <a:pt x="5604591" y="-864"/>
                  <a:pt x="5763356" y="0"/>
                </a:cubicBezTo>
                <a:cubicBezTo>
                  <a:pt x="5922121" y="864"/>
                  <a:pt x="6061252" y="-3158"/>
                  <a:pt x="6165604" y="0"/>
                </a:cubicBezTo>
                <a:cubicBezTo>
                  <a:pt x="6269956" y="3158"/>
                  <a:pt x="6688340" y="-1531"/>
                  <a:pt x="6910752" y="0"/>
                </a:cubicBezTo>
                <a:cubicBezTo>
                  <a:pt x="7133164" y="1531"/>
                  <a:pt x="7165740" y="5201"/>
                  <a:pt x="7313000" y="0"/>
                </a:cubicBezTo>
                <a:cubicBezTo>
                  <a:pt x="7460260" y="-5201"/>
                  <a:pt x="7560845" y="13262"/>
                  <a:pt x="7715248" y="0"/>
                </a:cubicBezTo>
                <a:cubicBezTo>
                  <a:pt x="7869651" y="-13262"/>
                  <a:pt x="8227212" y="38808"/>
                  <a:pt x="8572498" y="0"/>
                </a:cubicBezTo>
                <a:cubicBezTo>
                  <a:pt x="8557706" y="257406"/>
                  <a:pt x="8579882" y="406399"/>
                  <a:pt x="8572498" y="594778"/>
                </a:cubicBezTo>
                <a:cubicBezTo>
                  <a:pt x="8424716" y="576731"/>
                  <a:pt x="8143075" y="621238"/>
                  <a:pt x="7998800" y="594778"/>
                </a:cubicBezTo>
                <a:cubicBezTo>
                  <a:pt x="7854525" y="568318"/>
                  <a:pt x="7668367" y="618446"/>
                  <a:pt x="7510827" y="594778"/>
                </a:cubicBezTo>
                <a:cubicBezTo>
                  <a:pt x="7353287" y="571110"/>
                  <a:pt x="6919482" y="615779"/>
                  <a:pt x="6679954" y="594778"/>
                </a:cubicBezTo>
                <a:cubicBezTo>
                  <a:pt x="6440426" y="573777"/>
                  <a:pt x="6296583" y="596115"/>
                  <a:pt x="6191981" y="594778"/>
                </a:cubicBezTo>
                <a:cubicBezTo>
                  <a:pt x="6087379" y="593441"/>
                  <a:pt x="5762803" y="614442"/>
                  <a:pt x="5532558" y="594778"/>
                </a:cubicBezTo>
                <a:cubicBezTo>
                  <a:pt x="5302313" y="575114"/>
                  <a:pt x="5232784" y="571581"/>
                  <a:pt x="5044585" y="594778"/>
                </a:cubicBezTo>
                <a:cubicBezTo>
                  <a:pt x="4856386" y="617975"/>
                  <a:pt x="4694686" y="616194"/>
                  <a:pt x="4385162" y="594778"/>
                </a:cubicBezTo>
                <a:cubicBezTo>
                  <a:pt x="4075638" y="573362"/>
                  <a:pt x="4166935" y="597571"/>
                  <a:pt x="3982914" y="594778"/>
                </a:cubicBezTo>
                <a:cubicBezTo>
                  <a:pt x="3798893" y="591985"/>
                  <a:pt x="3751691" y="612409"/>
                  <a:pt x="3580666" y="594778"/>
                </a:cubicBezTo>
                <a:cubicBezTo>
                  <a:pt x="3409641" y="577147"/>
                  <a:pt x="3169193" y="570828"/>
                  <a:pt x="2835519" y="594778"/>
                </a:cubicBezTo>
                <a:cubicBezTo>
                  <a:pt x="2501845" y="618728"/>
                  <a:pt x="2455081" y="605779"/>
                  <a:pt x="2261821" y="594778"/>
                </a:cubicBezTo>
                <a:cubicBezTo>
                  <a:pt x="2068561" y="583777"/>
                  <a:pt x="1925973" y="595711"/>
                  <a:pt x="1602398" y="594778"/>
                </a:cubicBezTo>
                <a:cubicBezTo>
                  <a:pt x="1278823" y="593845"/>
                  <a:pt x="1097494" y="594153"/>
                  <a:pt x="771525" y="594778"/>
                </a:cubicBezTo>
                <a:cubicBezTo>
                  <a:pt x="445556" y="595403"/>
                  <a:pt x="323904" y="569644"/>
                  <a:pt x="0" y="594778"/>
                </a:cubicBezTo>
                <a:cubicBezTo>
                  <a:pt x="-19124" y="368444"/>
                  <a:pt x="-28805" y="13549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479FA-F17B-CD5C-ECD7-E1E49C21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7701C-966E-A619-544B-3BE82D96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Text Box 63">
            <a:extLst>
              <a:ext uri="{FF2B5EF4-FFF2-40B4-BE49-F238E27FC236}">
                <a16:creationId xmlns:a16="http://schemas.microsoft.com/office/drawing/2014/main" id="{5DD88885-2F17-92AC-F1D5-A0FB7DC8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BC89D0E1-D2D6-FB64-323E-59451611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8" name="Text Box 65">
            <a:extLst>
              <a:ext uri="{FF2B5EF4-FFF2-40B4-BE49-F238E27FC236}">
                <a16:creationId xmlns:a16="http://schemas.microsoft.com/office/drawing/2014/main" id="{DB3985AA-660D-D884-F651-C5CED967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9" name="Text Box 66">
            <a:extLst>
              <a:ext uri="{FF2B5EF4-FFF2-40B4-BE49-F238E27FC236}">
                <a16:creationId xmlns:a16="http://schemas.microsoft.com/office/drawing/2014/main" id="{8148D2CD-4587-3916-7667-674A9831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B3B3CC6C-22A5-B365-2F73-7FCC7313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56" y="250879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DB420665-215B-AC01-01C4-AF4E8027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60" name="Text Box 66">
            <a:extLst>
              <a:ext uri="{FF2B5EF4-FFF2-40B4-BE49-F238E27FC236}">
                <a16:creationId xmlns:a16="http://schemas.microsoft.com/office/drawing/2014/main" id="{431BA202-CE0F-0784-32A2-4559425E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61" name="Text Box 6">
            <a:extLst>
              <a:ext uri="{FF2B5EF4-FFF2-40B4-BE49-F238E27FC236}">
                <a16:creationId xmlns:a16="http://schemas.microsoft.com/office/drawing/2014/main" id="{276E1B79-356F-1C5F-CCCC-57464CFC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62" name="Text Box 64">
            <a:extLst>
              <a:ext uri="{FF2B5EF4-FFF2-40B4-BE49-F238E27FC236}">
                <a16:creationId xmlns:a16="http://schemas.microsoft.com/office/drawing/2014/main" id="{47C598FD-CB48-0171-7FF0-4358CA670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4A9CDCC4-F993-16F5-6CC8-9BA2E5AC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12" name="Text Box 66">
            <a:extLst>
              <a:ext uri="{FF2B5EF4-FFF2-40B4-BE49-F238E27FC236}">
                <a16:creationId xmlns:a16="http://schemas.microsoft.com/office/drawing/2014/main" id="{1A5AA0DC-99E9-4A2C-2240-97B1F92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13" name="Text Box 66">
            <a:extLst>
              <a:ext uri="{FF2B5EF4-FFF2-40B4-BE49-F238E27FC236}">
                <a16:creationId xmlns:a16="http://schemas.microsoft.com/office/drawing/2014/main" id="{8449B0A9-7479-01E5-DE12-CBF47EB1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14" name="Text Box 63">
            <a:extLst>
              <a:ext uri="{FF2B5EF4-FFF2-40B4-BE49-F238E27FC236}">
                <a16:creationId xmlns:a16="http://schemas.microsoft.com/office/drawing/2014/main" id="{1A0872CE-18B3-A9ED-B92E-7B52409C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17912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 animBg="1"/>
      <p:bldP spid="59" grpId="0"/>
      <p:bldP spid="60" grpId="0"/>
      <p:bldP spid="61" grpId="0"/>
      <p:bldP spid="62" grpId="0"/>
      <p:bldP spid="63" grpId="0"/>
      <p:bldP spid="512" grpId="0"/>
      <p:bldP spid="513" grpId="0"/>
      <p:bldP spid="5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51" y="0"/>
            <a:ext cx="9144000" cy="5143500"/>
          </a:xfrm>
          <a:prstGeom prst="rect">
            <a:avLst/>
          </a:prstGeom>
        </p:spPr>
      </p:pic>
      <p:sp>
        <p:nvSpPr>
          <p:cNvPr id="7" name="Text Box 63">
            <a:extLst>
              <a:ext uri="{FF2B5EF4-FFF2-40B4-BE49-F238E27FC236}">
                <a16:creationId xmlns:a16="http://schemas.microsoft.com/office/drawing/2014/main" id="{F7908B30-5646-7CD5-E448-D4A44C467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0831" y="3227981"/>
            <a:ext cx="997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750" b="1" dirty="0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 Khi </a:t>
            </a:r>
            <a:r>
              <a:rPr lang="en-US" altLang="en-US" sz="2750" b="1" dirty="0" err="1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en-US" sz="2750" b="1" i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3DD01A4-1087-5F4C-2B0D-D6F436AF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9D444E1-0A50-3F43-D7F7-176B2C06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1AE7B4-C501-FD13-9B41-C2DD9FC2E1AF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08C882-3356-ABA8-B66E-EEDF559F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8" y="2297180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74C452-0B7C-CB91-BB6D-DFC3A15753D0}"/>
              </a:ext>
            </a:extLst>
          </p:cNvPr>
          <p:cNvSpPr/>
          <p:nvPr/>
        </p:nvSpPr>
        <p:spPr>
          <a:xfrm>
            <a:off x="319347" y="2325450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011E3417-F1CB-1793-3F89-4752A0D4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1" y="3797693"/>
            <a:ext cx="816663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0" hangingPunc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ý: B1: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None/>
            </a:pP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B2: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bình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565882-CE81-FB8C-E5AE-EC0F8112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23" y="5820"/>
            <a:ext cx="720277" cy="473389"/>
          </a:xfrm>
          <a:prstGeom prst="rect">
            <a:avLst/>
          </a:prstGeom>
        </p:spPr>
      </p:pic>
      <p:grpSp>
        <p:nvGrpSpPr>
          <p:cNvPr id="7" name="Google Shape;548;p38">
            <a:extLst>
              <a:ext uri="{FF2B5EF4-FFF2-40B4-BE49-F238E27FC236}">
                <a16:creationId xmlns:a16="http://schemas.microsoft.com/office/drawing/2014/main" id="{7853CB3E-1368-DEA8-5516-29EC26033492}"/>
              </a:ext>
            </a:extLst>
          </p:cNvPr>
          <p:cNvGrpSpPr/>
          <p:nvPr/>
        </p:nvGrpSpPr>
        <p:grpSpPr>
          <a:xfrm>
            <a:off x="6794074" y="-22809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442D8DD5-C2D8-80F1-1E13-B493133098FA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3" name="Google Shape;550;p38">
                <a:extLst>
                  <a:ext uri="{FF2B5EF4-FFF2-40B4-BE49-F238E27FC236}">
                    <a16:creationId xmlns:a16="http://schemas.microsoft.com/office/drawing/2014/main" id="{F5EEDFFE-DA63-FB77-EBF3-2CE3455B472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1;p38">
                <a:extLst>
                  <a:ext uri="{FF2B5EF4-FFF2-40B4-BE49-F238E27FC236}">
                    <a16:creationId xmlns:a16="http://schemas.microsoft.com/office/drawing/2014/main" id="{AC3351DC-2258-247B-24B1-14C832A2818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552;p38">
              <a:extLst>
                <a:ext uri="{FF2B5EF4-FFF2-40B4-BE49-F238E27FC236}">
                  <a16:creationId xmlns:a16="http://schemas.microsoft.com/office/drawing/2014/main" id="{08DB5E9F-E3D8-8F85-EC13-9E0F5BD05794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3;p38">
              <a:extLst>
                <a:ext uri="{FF2B5EF4-FFF2-40B4-BE49-F238E27FC236}">
                  <a16:creationId xmlns:a16="http://schemas.microsoft.com/office/drawing/2014/main" id="{AEFD9267-5C4E-48BF-9C61-957D8D3D96D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4;p38">
              <a:extLst>
                <a:ext uri="{FF2B5EF4-FFF2-40B4-BE49-F238E27FC236}">
                  <a16:creationId xmlns:a16="http://schemas.microsoft.com/office/drawing/2014/main" id="{2F10F9A1-7195-AFB8-6CA3-3E8BAA06AB9B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5;p38">
              <a:extLst>
                <a:ext uri="{FF2B5EF4-FFF2-40B4-BE49-F238E27FC236}">
                  <a16:creationId xmlns:a16="http://schemas.microsoft.com/office/drawing/2014/main" id="{09AF95CB-5B5C-7C90-0DC4-D5D3CD0D0C45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6;p38">
              <a:extLst>
                <a:ext uri="{FF2B5EF4-FFF2-40B4-BE49-F238E27FC236}">
                  <a16:creationId xmlns:a16="http://schemas.microsoft.com/office/drawing/2014/main" id="{5D4CB980-4D8A-B1B4-CCDA-BB730CF19616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7;p38">
              <a:extLst>
                <a:ext uri="{FF2B5EF4-FFF2-40B4-BE49-F238E27FC236}">
                  <a16:creationId xmlns:a16="http://schemas.microsoft.com/office/drawing/2014/main" id="{43DDD078-E868-2BC0-9C68-21EE8B1F399F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8;p38">
              <a:extLst>
                <a:ext uri="{FF2B5EF4-FFF2-40B4-BE49-F238E27FC236}">
                  <a16:creationId xmlns:a16="http://schemas.microsoft.com/office/drawing/2014/main" id="{85907015-AE63-C713-E8EC-852CFD1B10DF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9;p38">
              <a:extLst>
                <a:ext uri="{FF2B5EF4-FFF2-40B4-BE49-F238E27FC236}">
                  <a16:creationId xmlns:a16="http://schemas.microsoft.com/office/drawing/2014/main" id="{B10CC40C-09C7-A57A-BEE9-35B4B3A79EC7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0;p38">
              <a:extLst>
                <a:ext uri="{FF2B5EF4-FFF2-40B4-BE49-F238E27FC236}">
                  <a16:creationId xmlns:a16="http://schemas.microsoft.com/office/drawing/2014/main" id="{1DACAE2C-4322-1D40-BB65-ACD759E251EA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;p38">
              <a:extLst>
                <a:ext uri="{FF2B5EF4-FFF2-40B4-BE49-F238E27FC236}">
                  <a16:creationId xmlns:a16="http://schemas.microsoft.com/office/drawing/2014/main" id="{DCF7243A-9EC4-9E8E-7D24-62BFD1BA470B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2;p38">
              <a:extLst>
                <a:ext uri="{FF2B5EF4-FFF2-40B4-BE49-F238E27FC236}">
                  <a16:creationId xmlns:a16="http://schemas.microsoft.com/office/drawing/2014/main" id="{B4E822FE-1A97-1C85-01CC-DD0D56306FF6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;p38">
              <a:extLst>
                <a:ext uri="{FF2B5EF4-FFF2-40B4-BE49-F238E27FC236}">
                  <a16:creationId xmlns:a16="http://schemas.microsoft.com/office/drawing/2014/main" id="{3385564C-9AF1-1188-BB27-03F1F47E3F39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4;p38">
              <a:extLst>
                <a:ext uri="{FF2B5EF4-FFF2-40B4-BE49-F238E27FC236}">
                  <a16:creationId xmlns:a16="http://schemas.microsoft.com/office/drawing/2014/main" id="{2776221D-B7E4-DBEB-831F-04F60775F5B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5;p38">
              <a:extLst>
                <a:ext uri="{FF2B5EF4-FFF2-40B4-BE49-F238E27FC236}">
                  <a16:creationId xmlns:a16="http://schemas.microsoft.com/office/drawing/2014/main" id="{14E8D682-9DF6-0538-49BF-61977512F5D2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6;p38">
              <a:extLst>
                <a:ext uri="{FF2B5EF4-FFF2-40B4-BE49-F238E27FC236}">
                  <a16:creationId xmlns:a16="http://schemas.microsoft.com/office/drawing/2014/main" id="{AC3C04AF-14A5-A9BA-FE72-AF83BEB0A1D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7;p38">
              <a:extLst>
                <a:ext uri="{FF2B5EF4-FFF2-40B4-BE49-F238E27FC236}">
                  <a16:creationId xmlns:a16="http://schemas.microsoft.com/office/drawing/2014/main" id="{320B78E3-F1F2-5663-416C-F804CB3B559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8;p38">
              <a:extLst>
                <a:ext uri="{FF2B5EF4-FFF2-40B4-BE49-F238E27FC236}">
                  <a16:creationId xmlns:a16="http://schemas.microsoft.com/office/drawing/2014/main" id="{2CF86DDA-927E-FA34-30B0-36922210626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;p38">
              <a:extLst>
                <a:ext uri="{FF2B5EF4-FFF2-40B4-BE49-F238E27FC236}">
                  <a16:creationId xmlns:a16="http://schemas.microsoft.com/office/drawing/2014/main" id="{08E86065-A2B2-EE02-4497-8463BABA673F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0;p38">
              <a:extLst>
                <a:ext uri="{FF2B5EF4-FFF2-40B4-BE49-F238E27FC236}">
                  <a16:creationId xmlns:a16="http://schemas.microsoft.com/office/drawing/2014/main" id="{52521F8C-47EF-8DAE-95F3-03785A8CD07B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571;p38">
              <a:extLst>
                <a:ext uri="{FF2B5EF4-FFF2-40B4-BE49-F238E27FC236}">
                  <a16:creationId xmlns:a16="http://schemas.microsoft.com/office/drawing/2014/main" id="{DC237F68-2BAA-3AED-FE05-E1C2C89C241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1" name="Google Shape;572;p38">
                <a:extLst>
                  <a:ext uri="{FF2B5EF4-FFF2-40B4-BE49-F238E27FC236}">
                    <a16:creationId xmlns:a16="http://schemas.microsoft.com/office/drawing/2014/main" id="{D3D58CD5-99A3-BCBA-FF8D-379C34A1B610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3;p38">
                <a:extLst>
                  <a:ext uri="{FF2B5EF4-FFF2-40B4-BE49-F238E27FC236}">
                    <a16:creationId xmlns:a16="http://schemas.microsoft.com/office/drawing/2014/main" id="{F3DDA6C0-DFFB-BDED-D185-40DE874684F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574;p38">
              <a:extLst>
                <a:ext uri="{FF2B5EF4-FFF2-40B4-BE49-F238E27FC236}">
                  <a16:creationId xmlns:a16="http://schemas.microsoft.com/office/drawing/2014/main" id="{B4618E14-519E-8FFF-C178-F565D0781CA9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5;p38">
              <a:extLst>
                <a:ext uri="{FF2B5EF4-FFF2-40B4-BE49-F238E27FC236}">
                  <a16:creationId xmlns:a16="http://schemas.microsoft.com/office/drawing/2014/main" id="{6C62DDE7-8F21-D218-DE7A-285B27ED52BD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76;p38">
              <a:extLst>
                <a:ext uri="{FF2B5EF4-FFF2-40B4-BE49-F238E27FC236}">
                  <a16:creationId xmlns:a16="http://schemas.microsoft.com/office/drawing/2014/main" id="{2CEB3439-5F44-1AFF-ECC3-D3605B155B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8" name="Google Shape;577;p38">
                <a:extLst>
                  <a:ext uri="{FF2B5EF4-FFF2-40B4-BE49-F238E27FC236}">
                    <a16:creationId xmlns:a16="http://schemas.microsoft.com/office/drawing/2014/main" id="{1272898D-9587-FBDF-1463-256545B11CEE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;p38">
                <a:extLst>
                  <a:ext uri="{FF2B5EF4-FFF2-40B4-BE49-F238E27FC236}">
                    <a16:creationId xmlns:a16="http://schemas.microsoft.com/office/drawing/2014/main" id="{A8B4B0B8-51AC-F8C1-BFAF-E2EBA100028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;p38">
                <a:extLst>
                  <a:ext uri="{FF2B5EF4-FFF2-40B4-BE49-F238E27FC236}">
                    <a16:creationId xmlns:a16="http://schemas.microsoft.com/office/drawing/2014/main" id="{D88DB9D3-A001-72A4-69C4-9342B9756B7E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580;p38">
              <a:extLst>
                <a:ext uri="{FF2B5EF4-FFF2-40B4-BE49-F238E27FC236}">
                  <a16:creationId xmlns:a16="http://schemas.microsoft.com/office/drawing/2014/main" id="{D92FA847-A2F9-26AB-F31E-2883D8BD5100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5" name="Google Shape;581;p38">
                <a:extLst>
                  <a:ext uri="{FF2B5EF4-FFF2-40B4-BE49-F238E27FC236}">
                    <a16:creationId xmlns:a16="http://schemas.microsoft.com/office/drawing/2014/main" id="{C5D43CF4-223B-517E-402F-899B51735127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2;p38">
                <a:extLst>
                  <a:ext uri="{FF2B5EF4-FFF2-40B4-BE49-F238E27FC236}">
                    <a16:creationId xmlns:a16="http://schemas.microsoft.com/office/drawing/2014/main" id="{C4C06A81-D362-B8DE-7EAA-364F09F1268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3;p38">
                <a:extLst>
                  <a:ext uri="{FF2B5EF4-FFF2-40B4-BE49-F238E27FC236}">
                    <a16:creationId xmlns:a16="http://schemas.microsoft.com/office/drawing/2014/main" id="{E397AE08-770C-0A16-D165-E48C6BCC2635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56" y="1800484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37990" y="260691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90" y="1909530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662665" y="1531823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5945768" y="1909763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150696" y="211053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358830" y="1409542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5916215" y="1426559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127436" y="2144344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023807" y="183537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314338" y="1402662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174968" y="1835231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9A1CE-AF76-382D-DEDA-39587AA3A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9D924-1DD7-107D-F810-A95AC189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76AC96E-2AFE-5CF5-DE67-9AF4020A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" y="4437204"/>
            <a:ext cx="1112616" cy="701101"/>
          </a:xfrm>
          <a:prstGeom prst="rect">
            <a:avLst/>
          </a:prstGeom>
        </p:spPr>
      </p:pic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80" y="2964654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D226B6-2223-940D-412B-AE0751E5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5" y="-22710"/>
            <a:ext cx="720675" cy="41050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1384EE9C-CD71-3690-20E8-C581ABE5C140}"/>
              </a:ext>
            </a:extLst>
          </p:cNvPr>
          <p:cNvGrpSpPr/>
          <p:nvPr/>
        </p:nvGrpSpPr>
        <p:grpSpPr>
          <a:xfrm>
            <a:off x="6725023" y="-21352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24DBC5B2-B61A-BD95-E54E-D64C0C34E88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2853D55A-9A86-99D1-A9F8-710C113DDC76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BE9CFFF-F93F-F047-84CB-95EC6BFD8989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815A7959-113F-8D48-5D93-AFF04259313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BCFDD1BA-2C5E-EE36-0AAB-F012EDEE2DF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98ED897-80EB-8AD0-2FC5-81B721F512CF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E800A742-E57A-0CEE-77E9-FA0E39D8BD0D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C1EFA4AE-727D-9704-49E3-FDB25F29E895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B87DFB3D-899A-972A-BD00-C731D7F3F0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75598F40-7E2E-2E54-EE52-E3C8E4E292B0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6514D087-01FE-C61C-052E-CDF6B65877F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E317D6D6-AD89-8385-402A-B8CA37E049AE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99D61AF9-DCAE-5C61-C380-1E613051E458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AC149636-164D-7461-F8A4-78FE9D52140F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A84CE69E-6D81-415C-0D40-100891956A1A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A530177A-927C-B9BD-4B3D-67E2BE821BC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C9D63ED9-2B9E-F6B7-CBF4-3C1F10418BA7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6F6434D9-CFE4-ED71-C812-A643508D2DCC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6FA8E3AE-2E05-57D9-B23F-A5D169F39B5A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40EA3134-3547-DBD7-A40B-9651018EB55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B7A6302A-4155-0B99-5B1A-CFDD70767C74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D5FF0FCB-B1B2-72BF-698D-207ACC848E5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F23B81C9-638E-2208-9F79-FE5B30BFF645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7673CD8C-B5F8-1C1B-28D5-B82ABF6B4569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EA3F0334-4924-008A-7A7E-63F02E6C9C0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DB50A3D3-C75C-E601-39DE-E13ED939B1D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8FE512B8-0150-258D-5FF8-DA3DE340E557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BBE71290-07DC-7A22-96A5-F4814D237CBF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31C1FCB8-FA9B-1062-9839-839233ACCFC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7B74794-DBFD-15C4-F7D9-BB4CE0484B21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CFFE9FB4-56DA-EB70-E7B6-038297B0E1D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AF0D447E-E8DD-61BF-6184-39F427435F09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F487B7E7-A56C-81A4-A8CB-D8EE64201C51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612C4999-C45E-5F96-2B6D-A8ACEF8F31F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7B5940BD-D508-5C09-E1B2-BD84DE93D8C0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750241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4" y="2933599"/>
            <a:ext cx="853518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làm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như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nào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21430" y="19182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116113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859287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481580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844505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2060292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359299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37631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209410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785127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352419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784988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3" name="Text Box 62">
            <a:extLst>
              <a:ext uri="{FF2B5EF4-FFF2-40B4-BE49-F238E27FC236}">
                <a16:creationId xmlns:a16="http://schemas.microsoft.com/office/drawing/2014/main" id="{C1468789-51A3-6847-4366-224446D70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80" y="2767465"/>
            <a:ext cx="8535182" cy="1246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lấy</a:t>
            </a:r>
            <a:endParaRPr lang="en-US" altLang="en-US" sz="3000" b="1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latin typeface="UVF TypoSlabserif" panose="0200040305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m + 6 + n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EABB2-3808-D181-10C0-0E4B428B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9D5EB-2455-1922-F5B1-949E7361D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4DDA615-973B-BDAC-4421-B8798C079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0" y="4411865"/>
            <a:ext cx="1112616" cy="701101"/>
          </a:xfrm>
          <a:prstGeom prst="rect">
            <a:avLst/>
          </a:prstGeom>
        </p:spPr>
      </p:pic>
      <p:sp>
        <p:nvSpPr>
          <p:cNvPr id="4" name="Text Box 62">
            <a:extLst>
              <a:ext uri="{FF2B5EF4-FFF2-40B4-BE49-F238E27FC236}">
                <a16:creationId xmlns:a16="http://schemas.microsoft.com/office/drawing/2014/main" id="{3C7C5D09-7D7D-E33B-9E68-9F1D39333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53" y="4406901"/>
            <a:ext cx="853518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+ 6 + n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biểu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thức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chứa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mấy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C333BE0-0220-1571-EF35-9DE4B8AC6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67" y="-23005"/>
            <a:ext cx="709333" cy="483506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207246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045027" y="2470234"/>
            <a:ext cx="774727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1515808" y="2851895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        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87CBA-36A9-4DAE-8F32-13508205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50043" y="678202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6CFDB-5D08-BF8F-C1DE-8AC0E3B65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44EA3-732D-0BAD-84EB-A703E954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7" name="Google Shape;548;p38">
            <a:extLst>
              <a:ext uri="{FF2B5EF4-FFF2-40B4-BE49-F238E27FC236}">
                <a16:creationId xmlns:a16="http://schemas.microsoft.com/office/drawing/2014/main" id="{824F673C-467E-5EA3-E10B-19AD99B084CB}"/>
              </a:ext>
            </a:extLst>
          </p:cNvPr>
          <p:cNvGrpSpPr/>
          <p:nvPr/>
        </p:nvGrpSpPr>
        <p:grpSpPr>
          <a:xfrm>
            <a:off x="6789020" y="-189880"/>
            <a:ext cx="2469968" cy="1654650"/>
            <a:chOff x="3097975" y="807826"/>
            <a:chExt cx="2943183" cy="1556699"/>
          </a:xfrm>
        </p:grpSpPr>
        <p:grpSp>
          <p:nvGrpSpPr>
            <p:cNvPr id="38" name="Google Shape;549;p38">
              <a:extLst>
                <a:ext uri="{FF2B5EF4-FFF2-40B4-BE49-F238E27FC236}">
                  <a16:creationId xmlns:a16="http://schemas.microsoft.com/office/drawing/2014/main" id="{DA1E9F56-8E74-68A0-C92F-D7FB7DAA0A23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C7E15E8B-795E-6C24-2D38-3A110F0FBB5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8E4EFC0F-9C21-04D2-1422-7E8D58300278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52;p38">
              <a:extLst>
                <a:ext uri="{FF2B5EF4-FFF2-40B4-BE49-F238E27FC236}">
                  <a16:creationId xmlns:a16="http://schemas.microsoft.com/office/drawing/2014/main" id="{E4F20704-2EB0-0AC5-8900-7542816830B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3;p38">
              <a:extLst>
                <a:ext uri="{FF2B5EF4-FFF2-40B4-BE49-F238E27FC236}">
                  <a16:creationId xmlns:a16="http://schemas.microsoft.com/office/drawing/2014/main" id="{6CF4BD39-AD72-FD8F-CEAB-1D135B39B3C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4;p38">
              <a:extLst>
                <a:ext uri="{FF2B5EF4-FFF2-40B4-BE49-F238E27FC236}">
                  <a16:creationId xmlns:a16="http://schemas.microsoft.com/office/drawing/2014/main" id="{909733E4-E6D0-E1EE-3D11-F3B3667A0ED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5;p38">
              <a:extLst>
                <a:ext uri="{FF2B5EF4-FFF2-40B4-BE49-F238E27FC236}">
                  <a16:creationId xmlns:a16="http://schemas.microsoft.com/office/drawing/2014/main" id="{C403DB38-CF84-0D99-2F46-A255F280E47A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6;p38">
              <a:extLst>
                <a:ext uri="{FF2B5EF4-FFF2-40B4-BE49-F238E27FC236}">
                  <a16:creationId xmlns:a16="http://schemas.microsoft.com/office/drawing/2014/main" id="{997CACC0-91F7-823A-5CAF-D1AA45AC5167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7;p38">
              <a:extLst>
                <a:ext uri="{FF2B5EF4-FFF2-40B4-BE49-F238E27FC236}">
                  <a16:creationId xmlns:a16="http://schemas.microsoft.com/office/drawing/2014/main" id="{D7A61A65-FE3B-843C-0B9A-55C0187E3BB1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4EB93289-597A-09DE-B064-53676088B5B7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FA5AF640-AE7E-7A95-A8F2-ABBB1FCEE09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0CFBDD80-855A-5CAB-3223-4C2F54813A94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F143E5E4-7CB4-2854-52F7-46DA116C4960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92B62B7A-EADC-8217-203A-9A733B0841F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72006210-20D6-6EF5-5783-4D9D444445BF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0725F720-66D9-9648-DB30-002F963F53D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EC2E938F-4D59-E04B-0974-F33021C5E24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7B0D9899-4FA6-5F90-B2A9-BB794CFF686E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14111BBD-1D2F-3112-BFC9-78E0DC454FCE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996B4A07-545D-B521-E1B9-D596F8493A7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9190BEA9-8FC6-CF91-C52C-9E84DA2EC2D1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4B72D952-F1DE-287C-931D-7AF37643D304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5200F0A9-DA64-A8EB-DA5E-C5E88E13E0D0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17BD88F8-865C-B177-876D-6E9051A0E1F8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A8EC89EC-6A57-31DA-C1A1-4D93A64526E0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BEE43E99-E767-41F8-C964-43D04881F1A8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1D7047C2-23A8-E31B-9071-AEB725E16F60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52E6BF49-976E-00A0-FBA0-9122369BFBD2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19F5E706-868B-2E56-79AE-963CEA2CBC6C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344B313B-C1C8-A5AF-DC62-6C05E58D5EB6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F5070546-2352-867F-AA0C-397CD4FA7CB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C6752E6D-50BE-EA3D-0630-19F750DDB4A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953AB441-8B38-FF6C-D598-A0BECECE5B3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2DC7349C-592B-4C6A-7A47-0BDC92E3349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5C17C210-A9EC-DB64-D754-EB7D914CA37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161315" y="146414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F686EC4-442F-AD0A-1FC0-8468D3C68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5" y="4449510"/>
            <a:ext cx="1112616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8DBB07-F5FA-32CE-E2F0-DC1269C4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5" y="53700"/>
            <a:ext cx="712109" cy="553998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5D20B-3F63-5E77-8967-4C2FD3694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9B48-5F2C-AF0F-6D64-4D33CDDA0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FD79CED6-B9C6-DCC0-9EC6-BEAD4171ED6A}"/>
              </a:ext>
            </a:extLst>
          </p:cNvPr>
          <p:cNvGrpSpPr/>
          <p:nvPr/>
        </p:nvGrpSpPr>
        <p:grpSpPr>
          <a:xfrm>
            <a:off x="6770593" y="-19720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1E4DEA94-9293-7E06-A28E-A5BFF0A94FD2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4" name="Google Shape;550;p38">
                <a:extLst>
                  <a:ext uri="{FF2B5EF4-FFF2-40B4-BE49-F238E27FC236}">
                    <a16:creationId xmlns:a16="http://schemas.microsoft.com/office/drawing/2014/main" id="{4E9959F2-B254-FB05-69A6-44C6901EB1D3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1;p38">
                <a:extLst>
                  <a:ext uri="{FF2B5EF4-FFF2-40B4-BE49-F238E27FC236}">
                    <a16:creationId xmlns:a16="http://schemas.microsoft.com/office/drawing/2014/main" id="{874CF606-D1E4-8D25-5C72-8FF1D2E7CA26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FB954793-A25C-97AC-AB80-5CE4DE4AF25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3A25FC4E-9C09-A8E0-EDF4-B8F5B36FFB24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33303E1-1727-B759-E976-EA57DFBC7F9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C2DAEA24-8BFC-D95B-907B-35D729A80CB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E58B8B48-A7F6-0009-898F-ADBF6ED2DA50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A88A6ABB-0BE4-0480-E594-EAFFCBFC028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8;p38">
              <a:extLst>
                <a:ext uri="{FF2B5EF4-FFF2-40B4-BE49-F238E27FC236}">
                  <a16:creationId xmlns:a16="http://schemas.microsoft.com/office/drawing/2014/main" id="{849BC92A-9D39-99CD-7F5C-8AC3CBDC1C89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9;p38">
              <a:extLst>
                <a:ext uri="{FF2B5EF4-FFF2-40B4-BE49-F238E27FC236}">
                  <a16:creationId xmlns:a16="http://schemas.microsoft.com/office/drawing/2014/main" id="{05412297-8228-7A5A-AF01-064D5A55FDD8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0;p38">
              <a:extLst>
                <a:ext uri="{FF2B5EF4-FFF2-40B4-BE49-F238E27FC236}">
                  <a16:creationId xmlns:a16="http://schemas.microsoft.com/office/drawing/2014/main" id="{91FB1ABC-86C6-B5C1-3288-7D5A72E794B1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;p38">
              <a:extLst>
                <a:ext uri="{FF2B5EF4-FFF2-40B4-BE49-F238E27FC236}">
                  <a16:creationId xmlns:a16="http://schemas.microsoft.com/office/drawing/2014/main" id="{3EFAD2DB-D227-C8AE-F912-E2E957FDC9BC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2;p38">
              <a:extLst>
                <a:ext uri="{FF2B5EF4-FFF2-40B4-BE49-F238E27FC236}">
                  <a16:creationId xmlns:a16="http://schemas.microsoft.com/office/drawing/2014/main" id="{5A199AE1-1D73-6994-AA26-840E0B6E327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;p38">
              <a:extLst>
                <a:ext uri="{FF2B5EF4-FFF2-40B4-BE49-F238E27FC236}">
                  <a16:creationId xmlns:a16="http://schemas.microsoft.com/office/drawing/2014/main" id="{D9529442-9ABB-E2AE-3BAB-28A839FCA06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4;p38">
              <a:extLst>
                <a:ext uri="{FF2B5EF4-FFF2-40B4-BE49-F238E27FC236}">
                  <a16:creationId xmlns:a16="http://schemas.microsoft.com/office/drawing/2014/main" id="{5C0E2306-38CB-F0E9-7FA7-6F3EF5F93D0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5;p38">
              <a:extLst>
                <a:ext uri="{FF2B5EF4-FFF2-40B4-BE49-F238E27FC236}">
                  <a16:creationId xmlns:a16="http://schemas.microsoft.com/office/drawing/2014/main" id="{E61FD111-AFD5-99E4-2ECE-30A95BDB76BF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6;p38">
              <a:extLst>
                <a:ext uri="{FF2B5EF4-FFF2-40B4-BE49-F238E27FC236}">
                  <a16:creationId xmlns:a16="http://schemas.microsoft.com/office/drawing/2014/main" id="{024EC60C-435A-C113-8C0B-F9875377B5E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7;p38">
              <a:extLst>
                <a:ext uri="{FF2B5EF4-FFF2-40B4-BE49-F238E27FC236}">
                  <a16:creationId xmlns:a16="http://schemas.microsoft.com/office/drawing/2014/main" id="{50E98AAF-C22A-843A-321A-F5B0DC1D8CAD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8;p38">
              <a:extLst>
                <a:ext uri="{FF2B5EF4-FFF2-40B4-BE49-F238E27FC236}">
                  <a16:creationId xmlns:a16="http://schemas.microsoft.com/office/drawing/2014/main" id="{79E2578D-8422-AE6A-A82C-3143B729697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;p38">
              <a:extLst>
                <a:ext uri="{FF2B5EF4-FFF2-40B4-BE49-F238E27FC236}">
                  <a16:creationId xmlns:a16="http://schemas.microsoft.com/office/drawing/2014/main" id="{DDEE1957-31D9-2DCF-C300-044B57449232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0;p38">
              <a:extLst>
                <a:ext uri="{FF2B5EF4-FFF2-40B4-BE49-F238E27FC236}">
                  <a16:creationId xmlns:a16="http://schemas.microsoft.com/office/drawing/2014/main" id="{9C9DCB8E-E54E-D093-6916-FE4453995A3F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571;p38">
              <a:extLst>
                <a:ext uri="{FF2B5EF4-FFF2-40B4-BE49-F238E27FC236}">
                  <a16:creationId xmlns:a16="http://schemas.microsoft.com/office/drawing/2014/main" id="{1FC1E67A-A4F7-3296-F6AC-8F8ACBE2E87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2" name="Google Shape;572;p38">
                <a:extLst>
                  <a:ext uri="{FF2B5EF4-FFF2-40B4-BE49-F238E27FC236}">
                    <a16:creationId xmlns:a16="http://schemas.microsoft.com/office/drawing/2014/main" id="{7CF092CD-89FF-493A-A02E-E8C5570897A3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3;p38">
                <a:extLst>
                  <a:ext uri="{FF2B5EF4-FFF2-40B4-BE49-F238E27FC236}">
                    <a16:creationId xmlns:a16="http://schemas.microsoft.com/office/drawing/2014/main" id="{14349667-C9B5-D0F7-AAFB-D102A6334739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574;p38">
              <a:extLst>
                <a:ext uri="{FF2B5EF4-FFF2-40B4-BE49-F238E27FC236}">
                  <a16:creationId xmlns:a16="http://schemas.microsoft.com/office/drawing/2014/main" id="{15B59A77-1727-A928-74D8-FAA31C72E667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5;p38">
              <a:extLst>
                <a:ext uri="{FF2B5EF4-FFF2-40B4-BE49-F238E27FC236}">
                  <a16:creationId xmlns:a16="http://schemas.microsoft.com/office/drawing/2014/main" id="{5C8F72EE-68B3-738C-7228-B7C123D5632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576;p38">
              <a:extLst>
                <a:ext uri="{FF2B5EF4-FFF2-40B4-BE49-F238E27FC236}">
                  <a16:creationId xmlns:a16="http://schemas.microsoft.com/office/drawing/2014/main" id="{8A324FE9-99FF-706E-7EB1-DF5F53700A31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9" name="Google Shape;577;p38">
                <a:extLst>
                  <a:ext uri="{FF2B5EF4-FFF2-40B4-BE49-F238E27FC236}">
                    <a16:creationId xmlns:a16="http://schemas.microsoft.com/office/drawing/2014/main" id="{7FCFEE5E-A3E4-07A9-CA37-30008393D082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;p38">
                <a:extLst>
                  <a:ext uri="{FF2B5EF4-FFF2-40B4-BE49-F238E27FC236}">
                    <a16:creationId xmlns:a16="http://schemas.microsoft.com/office/drawing/2014/main" id="{A3ED4DF7-34A4-EF97-3CC7-9CEEC3DFE67B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;p38">
                <a:extLst>
                  <a:ext uri="{FF2B5EF4-FFF2-40B4-BE49-F238E27FC236}">
                    <a16:creationId xmlns:a16="http://schemas.microsoft.com/office/drawing/2014/main" id="{564AF22B-D830-7F0B-632F-205BF11B901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580;p38">
              <a:extLst>
                <a:ext uri="{FF2B5EF4-FFF2-40B4-BE49-F238E27FC236}">
                  <a16:creationId xmlns:a16="http://schemas.microsoft.com/office/drawing/2014/main" id="{4FCF2F5F-680C-763F-EAB0-B3E8CFE214B5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6" name="Google Shape;581;p38">
                <a:extLst>
                  <a:ext uri="{FF2B5EF4-FFF2-40B4-BE49-F238E27FC236}">
                    <a16:creationId xmlns:a16="http://schemas.microsoft.com/office/drawing/2014/main" id="{31F67450-B1C4-B9D6-7947-44FE53816AE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2;p38">
                <a:extLst>
                  <a:ext uri="{FF2B5EF4-FFF2-40B4-BE49-F238E27FC236}">
                    <a16:creationId xmlns:a16="http://schemas.microsoft.com/office/drawing/2014/main" id="{CE1663AD-E008-AD49-AC7E-D91169B0654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3;p38">
                <a:extLst>
                  <a:ext uri="{FF2B5EF4-FFF2-40B4-BE49-F238E27FC236}">
                    <a16:creationId xmlns:a16="http://schemas.microsoft.com/office/drawing/2014/main" id="{119B2AF3-6324-96E2-70F2-9772A16D829F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63014" y="12739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C7FD8AE-FB10-5B51-AAC7-B79BE3D6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1" y="4407023"/>
            <a:ext cx="1112616" cy="7011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65789" y="2481430"/>
            <a:ext cx="825240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961365" y="2910712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24181" y="154328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2A4A7F-86B9-43F2-6CBD-8BEB8559502B}"/>
              </a:ext>
            </a:extLst>
          </p:cNvPr>
          <p:cNvSpPr txBox="1"/>
          <p:nvPr/>
        </p:nvSpPr>
        <p:spPr>
          <a:xfrm>
            <a:off x="86651" y="344571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AB7911-6574-21F9-E57A-FA8538D90E49}"/>
              </a:ext>
            </a:extLst>
          </p:cNvPr>
          <p:cNvSpPr txBox="1"/>
          <p:nvPr/>
        </p:nvSpPr>
        <p:spPr>
          <a:xfrm>
            <a:off x="86650" y="3475346"/>
            <a:ext cx="872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B1: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	B2: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2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 animBg="1"/>
      <p:bldP spid="15" grpId="0"/>
      <p:bldP spid="47" grpId="0"/>
      <p:bldP spid="47" grpId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29" y="3390969"/>
            <a:ext cx="7114649" cy="18350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A8A0C2-B615-B587-194A-57CDFE802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9" y="3541891"/>
            <a:ext cx="7620660" cy="1286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8D40F9-92AE-046B-BE1C-9832CFE2B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87" y="3321272"/>
            <a:ext cx="7535309" cy="16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988" y="-68487"/>
            <a:ext cx="7114649" cy="1692206"/>
          </a:xfrm>
          <a:prstGeom prst="rect">
            <a:avLst/>
          </a:prstGeom>
        </p:spPr>
      </p:pic>
      <p:sp>
        <p:nvSpPr>
          <p:cNvPr id="60" name="Text Box 8">
            <a:extLst>
              <a:ext uri="{FF2B5EF4-FFF2-40B4-BE49-F238E27FC236}">
                <a16:creationId xmlns:a16="http://schemas.microsoft.com/office/drawing/2014/main" id="{81247DF5-3830-A6C4-7EAB-BC334D96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51" y="3587544"/>
            <a:ext cx="7967428" cy="1132587"/>
          </a:xfrm>
          <a:custGeom>
            <a:avLst/>
            <a:gdLst>
              <a:gd name="connsiteX0" fmla="*/ 0 w 7967428"/>
              <a:gd name="connsiteY0" fmla="*/ 0 h 1132587"/>
              <a:gd name="connsiteX1" fmla="*/ 663952 w 7967428"/>
              <a:gd name="connsiteY1" fmla="*/ 0 h 1132587"/>
              <a:gd name="connsiteX2" fmla="*/ 1088882 w 7967428"/>
              <a:gd name="connsiteY2" fmla="*/ 0 h 1132587"/>
              <a:gd name="connsiteX3" fmla="*/ 1912183 w 7967428"/>
              <a:gd name="connsiteY3" fmla="*/ 0 h 1132587"/>
              <a:gd name="connsiteX4" fmla="*/ 2337112 w 7967428"/>
              <a:gd name="connsiteY4" fmla="*/ 0 h 1132587"/>
              <a:gd name="connsiteX5" fmla="*/ 3080739 w 7967428"/>
              <a:gd name="connsiteY5" fmla="*/ 0 h 1132587"/>
              <a:gd name="connsiteX6" fmla="*/ 3585343 w 7967428"/>
              <a:gd name="connsiteY6" fmla="*/ 0 h 1132587"/>
              <a:gd name="connsiteX7" fmla="*/ 4169621 w 7967428"/>
              <a:gd name="connsiteY7" fmla="*/ 0 h 1132587"/>
              <a:gd name="connsiteX8" fmla="*/ 4992922 w 7967428"/>
              <a:gd name="connsiteY8" fmla="*/ 0 h 1132587"/>
              <a:gd name="connsiteX9" fmla="*/ 5816222 w 7967428"/>
              <a:gd name="connsiteY9" fmla="*/ 0 h 1132587"/>
              <a:gd name="connsiteX10" fmla="*/ 6639523 w 7967428"/>
              <a:gd name="connsiteY10" fmla="*/ 0 h 1132587"/>
              <a:gd name="connsiteX11" fmla="*/ 7303476 w 7967428"/>
              <a:gd name="connsiteY11" fmla="*/ 0 h 1132587"/>
              <a:gd name="connsiteX12" fmla="*/ 7967428 w 7967428"/>
              <a:gd name="connsiteY12" fmla="*/ 0 h 1132587"/>
              <a:gd name="connsiteX13" fmla="*/ 7967428 w 7967428"/>
              <a:gd name="connsiteY13" fmla="*/ 588945 h 1132587"/>
              <a:gd name="connsiteX14" fmla="*/ 7967428 w 7967428"/>
              <a:gd name="connsiteY14" fmla="*/ 1132587 h 1132587"/>
              <a:gd name="connsiteX15" fmla="*/ 7144127 w 7967428"/>
              <a:gd name="connsiteY15" fmla="*/ 1132587 h 1132587"/>
              <a:gd name="connsiteX16" fmla="*/ 6639523 w 7967428"/>
              <a:gd name="connsiteY16" fmla="*/ 1132587 h 1132587"/>
              <a:gd name="connsiteX17" fmla="*/ 5975571 w 7967428"/>
              <a:gd name="connsiteY17" fmla="*/ 1132587 h 1132587"/>
              <a:gd name="connsiteX18" fmla="*/ 5311619 w 7967428"/>
              <a:gd name="connsiteY18" fmla="*/ 1132587 h 1132587"/>
              <a:gd name="connsiteX19" fmla="*/ 4488318 w 7967428"/>
              <a:gd name="connsiteY19" fmla="*/ 1132587 h 1132587"/>
              <a:gd name="connsiteX20" fmla="*/ 3904040 w 7967428"/>
              <a:gd name="connsiteY20" fmla="*/ 1132587 h 1132587"/>
              <a:gd name="connsiteX21" fmla="*/ 3479110 w 7967428"/>
              <a:gd name="connsiteY21" fmla="*/ 1132587 h 1132587"/>
              <a:gd name="connsiteX22" fmla="*/ 2974506 w 7967428"/>
              <a:gd name="connsiteY22" fmla="*/ 1132587 h 1132587"/>
              <a:gd name="connsiteX23" fmla="*/ 2230880 w 7967428"/>
              <a:gd name="connsiteY23" fmla="*/ 1132587 h 1132587"/>
              <a:gd name="connsiteX24" fmla="*/ 1487253 w 7967428"/>
              <a:gd name="connsiteY24" fmla="*/ 1132587 h 1132587"/>
              <a:gd name="connsiteX25" fmla="*/ 743627 w 7967428"/>
              <a:gd name="connsiteY25" fmla="*/ 1132587 h 1132587"/>
              <a:gd name="connsiteX26" fmla="*/ 0 w 7967428"/>
              <a:gd name="connsiteY26" fmla="*/ 1132587 h 1132587"/>
              <a:gd name="connsiteX27" fmla="*/ 0 w 7967428"/>
              <a:gd name="connsiteY27" fmla="*/ 543642 h 1132587"/>
              <a:gd name="connsiteX28" fmla="*/ 0 w 7967428"/>
              <a:gd name="connsiteY28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67428" h="1132587" fill="none" extrusionOk="0">
                <a:moveTo>
                  <a:pt x="0" y="0"/>
                </a:moveTo>
                <a:cubicBezTo>
                  <a:pt x="279670" y="17206"/>
                  <a:pt x="334666" y="24216"/>
                  <a:pt x="663952" y="0"/>
                </a:cubicBezTo>
                <a:cubicBezTo>
                  <a:pt x="993238" y="-24216"/>
                  <a:pt x="973213" y="-80"/>
                  <a:pt x="1088882" y="0"/>
                </a:cubicBezTo>
                <a:cubicBezTo>
                  <a:pt x="1204551" y="80"/>
                  <a:pt x="1642000" y="40644"/>
                  <a:pt x="1912183" y="0"/>
                </a:cubicBezTo>
                <a:cubicBezTo>
                  <a:pt x="2182366" y="-40644"/>
                  <a:pt x="2141882" y="12573"/>
                  <a:pt x="2337112" y="0"/>
                </a:cubicBezTo>
                <a:cubicBezTo>
                  <a:pt x="2532342" y="-12573"/>
                  <a:pt x="2765775" y="6615"/>
                  <a:pt x="3080739" y="0"/>
                </a:cubicBezTo>
                <a:cubicBezTo>
                  <a:pt x="3395703" y="-6615"/>
                  <a:pt x="3483020" y="-24802"/>
                  <a:pt x="3585343" y="0"/>
                </a:cubicBezTo>
                <a:cubicBezTo>
                  <a:pt x="3687666" y="24802"/>
                  <a:pt x="4005057" y="7230"/>
                  <a:pt x="4169621" y="0"/>
                </a:cubicBezTo>
                <a:cubicBezTo>
                  <a:pt x="4334185" y="-7230"/>
                  <a:pt x="4597186" y="-24409"/>
                  <a:pt x="4992922" y="0"/>
                </a:cubicBezTo>
                <a:cubicBezTo>
                  <a:pt x="5388658" y="24409"/>
                  <a:pt x="5408748" y="-27938"/>
                  <a:pt x="5816222" y="0"/>
                </a:cubicBezTo>
                <a:cubicBezTo>
                  <a:pt x="6223696" y="27938"/>
                  <a:pt x="6271565" y="38946"/>
                  <a:pt x="6639523" y="0"/>
                </a:cubicBezTo>
                <a:cubicBezTo>
                  <a:pt x="7007481" y="-38946"/>
                  <a:pt x="7032787" y="2170"/>
                  <a:pt x="7303476" y="0"/>
                </a:cubicBezTo>
                <a:cubicBezTo>
                  <a:pt x="7574165" y="-2170"/>
                  <a:pt x="7690639" y="-18637"/>
                  <a:pt x="7967428" y="0"/>
                </a:cubicBezTo>
                <a:cubicBezTo>
                  <a:pt x="7941127" y="184406"/>
                  <a:pt x="7956658" y="324239"/>
                  <a:pt x="7967428" y="588945"/>
                </a:cubicBezTo>
                <a:cubicBezTo>
                  <a:pt x="7978198" y="853651"/>
                  <a:pt x="7945243" y="1003380"/>
                  <a:pt x="7967428" y="1132587"/>
                </a:cubicBezTo>
                <a:cubicBezTo>
                  <a:pt x="7570985" y="1132917"/>
                  <a:pt x="7474754" y="1112250"/>
                  <a:pt x="7144127" y="1132587"/>
                </a:cubicBezTo>
                <a:cubicBezTo>
                  <a:pt x="6813500" y="1152924"/>
                  <a:pt x="6802057" y="1138492"/>
                  <a:pt x="6639523" y="1132587"/>
                </a:cubicBezTo>
                <a:cubicBezTo>
                  <a:pt x="6476989" y="1126682"/>
                  <a:pt x="6299398" y="1152431"/>
                  <a:pt x="5975571" y="1132587"/>
                </a:cubicBezTo>
                <a:cubicBezTo>
                  <a:pt x="5651744" y="1112743"/>
                  <a:pt x="5604138" y="1161189"/>
                  <a:pt x="5311619" y="1132587"/>
                </a:cubicBezTo>
                <a:cubicBezTo>
                  <a:pt x="5019100" y="1103985"/>
                  <a:pt x="4805214" y="1098932"/>
                  <a:pt x="4488318" y="1132587"/>
                </a:cubicBezTo>
                <a:cubicBezTo>
                  <a:pt x="4171422" y="1166242"/>
                  <a:pt x="4127906" y="1147395"/>
                  <a:pt x="3904040" y="1132587"/>
                </a:cubicBezTo>
                <a:cubicBezTo>
                  <a:pt x="3680174" y="1117779"/>
                  <a:pt x="3618789" y="1132685"/>
                  <a:pt x="3479110" y="1132587"/>
                </a:cubicBezTo>
                <a:cubicBezTo>
                  <a:pt x="3339431" y="1132490"/>
                  <a:pt x="3178137" y="1146530"/>
                  <a:pt x="2974506" y="1132587"/>
                </a:cubicBezTo>
                <a:cubicBezTo>
                  <a:pt x="2770875" y="1118644"/>
                  <a:pt x="2433397" y="1140888"/>
                  <a:pt x="2230880" y="1132587"/>
                </a:cubicBezTo>
                <a:cubicBezTo>
                  <a:pt x="2028363" y="1124286"/>
                  <a:pt x="1789717" y="1161920"/>
                  <a:pt x="1487253" y="1132587"/>
                </a:cubicBezTo>
                <a:cubicBezTo>
                  <a:pt x="1184789" y="1103254"/>
                  <a:pt x="917974" y="1140754"/>
                  <a:pt x="743627" y="1132587"/>
                </a:cubicBezTo>
                <a:cubicBezTo>
                  <a:pt x="569280" y="1124420"/>
                  <a:pt x="227902" y="1157073"/>
                  <a:pt x="0" y="1132587"/>
                </a:cubicBezTo>
                <a:cubicBezTo>
                  <a:pt x="9013" y="929306"/>
                  <a:pt x="-1047" y="830094"/>
                  <a:pt x="0" y="543642"/>
                </a:cubicBezTo>
                <a:cubicBezTo>
                  <a:pt x="1047" y="257190"/>
                  <a:pt x="-2257" y="209901"/>
                  <a:pt x="0" y="0"/>
                </a:cubicBezTo>
                <a:close/>
              </a:path>
              <a:path w="7967428" h="1132587" stroke="0" extrusionOk="0">
                <a:moveTo>
                  <a:pt x="0" y="0"/>
                </a:moveTo>
                <a:cubicBezTo>
                  <a:pt x="229516" y="-21938"/>
                  <a:pt x="278015" y="-5735"/>
                  <a:pt x="504604" y="0"/>
                </a:cubicBezTo>
                <a:cubicBezTo>
                  <a:pt x="731193" y="5735"/>
                  <a:pt x="902162" y="2559"/>
                  <a:pt x="1168556" y="0"/>
                </a:cubicBezTo>
                <a:cubicBezTo>
                  <a:pt x="1434950" y="-2559"/>
                  <a:pt x="1614788" y="-31930"/>
                  <a:pt x="1832508" y="0"/>
                </a:cubicBezTo>
                <a:cubicBezTo>
                  <a:pt x="2050228" y="31930"/>
                  <a:pt x="2384910" y="-5294"/>
                  <a:pt x="2655809" y="0"/>
                </a:cubicBezTo>
                <a:cubicBezTo>
                  <a:pt x="2926708" y="5294"/>
                  <a:pt x="3221086" y="-32334"/>
                  <a:pt x="3399436" y="0"/>
                </a:cubicBezTo>
                <a:cubicBezTo>
                  <a:pt x="3577786" y="32334"/>
                  <a:pt x="3876491" y="-34502"/>
                  <a:pt x="4143063" y="0"/>
                </a:cubicBezTo>
                <a:cubicBezTo>
                  <a:pt x="4409635" y="34502"/>
                  <a:pt x="4536093" y="31930"/>
                  <a:pt x="4807015" y="0"/>
                </a:cubicBezTo>
                <a:cubicBezTo>
                  <a:pt x="5077937" y="-31930"/>
                  <a:pt x="5202614" y="-4656"/>
                  <a:pt x="5391293" y="0"/>
                </a:cubicBezTo>
                <a:cubicBezTo>
                  <a:pt x="5579972" y="4656"/>
                  <a:pt x="5681095" y="-11953"/>
                  <a:pt x="5816222" y="0"/>
                </a:cubicBezTo>
                <a:cubicBezTo>
                  <a:pt x="5951349" y="11953"/>
                  <a:pt x="6093377" y="-16646"/>
                  <a:pt x="6241152" y="0"/>
                </a:cubicBezTo>
                <a:cubicBezTo>
                  <a:pt x="6388927" y="16646"/>
                  <a:pt x="6744213" y="-15197"/>
                  <a:pt x="6984779" y="0"/>
                </a:cubicBezTo>
                <a:cubicBezTo>
                  <a:pt x="7225345" y="15197"/>
                  <a:pt x="7507810" y="-27751"/>
                  <a:pt x="7967428" y="0"/>
                </a:cubicBezTo>
                <a:cubicBezTo>
                  <a:pt x="7969409" y="133172"/>
                  <a:pt x="7951616" y="415550"/>
                  <a:pt x="7967428" y="532316"/>
                </a:cubicBezTo>
                <a:cubicBezTo>
                  <a:pt x="7983240" y="649082"/>
                  <a:pt x="7970875" y="985615"/>
                  <a:pt x="7967428" y="1132587"/>
                </a:cubicBezTo>
                <a:cubicBezTo>
                  <a:pt x="7658843" y="1125842"/>
                  <a:pt x="7511346" y="1158609"/>
                  <a:pt x="7303476" y="1132587"/>
                </a:cubicBezTo>
                <a:cubicBezTo>
                  <a:pt x="7095606" y="1106565"/>
                  <a:pt x="7044274" y="1143210"/>
                  <a:pt x="6878546" y="1132587"/>
                </a:cubicBezTo>
                <a:cubicBezTo>
                  <a:pt x="6712818" y="1121965"/>
                  <a:pt x="6582118" y="1133207"/>
                  <a:pt x="6373942" y="1132587"/>
                </a:cubicBezTo>
                <a:cubicBezTo>
                  <a:pt x="6165766" y="1131967"/>
                  <a:pt x="5817443" y="1168126"/>
                  <a:pt x="5550642" y="1132587"/>
                </a:cubicBezTo>
                <a:cubicBezTo>
                  <a:pt x="5283841" y="1097048"/>
                  <a:pt x="5252929" y="1116336"/>
                  <a:pt x="5046038" y="1132587"/>
                </a:cubicBezTo>
                <a:cubicBezTo>
                  <a:pt x="4839147" y="1148838"/>
                  <a:pt x="4524927" y="1113535"/>
                  <a:pt x="4382085" y="1132587"/>
                </a:cubicBezTo>
                <a:cubicBezTo>
                  <a:pt x="4239243" y="1151639"/>
                  <a:pt x="3986697" y="1124745"/>
                  <a:pt x="3877482" y="1132587"/>
                </a:cubicBezTo>
                <a:cubicBezTo>
                  <a:pt x="3768267" y="1140429"/>
                  <a:pt x="3511985" y="1164233"/>
                  <a:pt x="3213529" y="1132587"/>
                </a:cubicBezTo>
                <a:cubicBezTo>
                  <a:pt x="2915073" y="1100941"/>
                  <a:pt x="2908502" y="1118343"/>
                  <a:pt x="2788600" y="1132587"/>
                </a:cubicBezTo>
                <a:cubicBezTo>
                  <a:pt x="2668698" y="1146831"/>
                  <a:pt x="2535077" y="1143312"/>
                  <a:pt x="2363670" y="1132587"/>
                </a:cubicBezTo>
                <a:cubicBezTo>
                  <a:pt x="2192263" y="1121863"/>
                  <a:pt x="1900269" y="1114320"/>
                  <a:pt x="1620044" y="1132587"/>
                </a:cubicBezTo>
                <a:cubicBezTo>
                  <a:pt x="1339819" y="1150854"/>
                  <a:pt x="1162316" y="1150961"/>
                  <a:pt x="1035766" y="1132587"/>
                </a:cubicBezTo>
                <a:cubicBezTo>
                  <a:pt x="909216" y="1114213"/>
                  <a:pt x="458565" y="1135484"/>
                  <a:pt x="0" y="1132587"/>
                </a:cubicBezTo>
                <a:cubicBezTo>
                  <a:pt x="5090" y="950365"/>
                  <a:pt x="8629" y="683065"/>
                  <a:pt x="0" y="543642"/>
                </a:cubicBezTo>
                <a:cubicBezTo>
                  <a:pt x="-8629" y="404220"/>
                  <a:pt x="-25083" y="1559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giỏi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12 : (3 - m)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16F9D4C5-E5F7-AA72-F823-40761C94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21" y="3265862"/>
            <a:ext cx="9189538" cy="1723518"/>
          </a:xfrm>
          <a:custGeom>
            <a:avLst/>
            <a:gdLst>
              <a:gd name="connsiteX0" fmla="*/ 0 w 9189538"/>
              <a:gd name="connsiteY0" fmla="*/ 0 h 1723518"/>
              <a:gd name="connsiteX1" fmla="*/ 564500 w 9189538"/>
              <a:gd name="connsiteY1" fmla="*/ 0 h 1723518"/>
              <a:gd name="connsiteX2" fmla="*/ 1404687 w 9189538"/>
              <a:gd name="connsiteY2" fmla="*/ 0 h 1723518"/>
              <a:gd name="connsiteX3" fmla="*/ 2244873 w 9189538"/>
              <a:gd name="connsiteY3" fmla="*/ 0 h 1723518"/>
              <a:gd name="connsiteX4" fmla="*/ 3085059 w 9189538"/>
              <a:gd name="connsiteY4" fmla="*/ 0 h 1723518"/>
              <a:gd name="connsiteX5" fmla="*/ 3741455 w 9189538"/>
              <a:gd name="connsiteY5" fmla="*/ 0 h 1723518"/>
              <a:gd name="connsiteX6" fmla="*/ 4397850 w 9189538"/>
              <a:gd name="connsiteY6" fmla="*/ 0 h 1723518"/>
              <a:gd name="connsiteX7" fmla="*/ 5238037 w 9189538"/>
              <a:gd name="connsiteY7" fmla="*/ 0 h 1723518"/>
              <a:gd name="connsiteX8" fmla="*/ 5894432 w 9189538"/>
              <a:gd name="connsiteY8" fmla="*/ 0 h 1723518"/>
              <a:gd name="connsiteX9" fmla="*/ 6367037 w 9189538"/>
              <a:gd name="connsiteY9" fmla="*/ 0 h 1723518"/>
              <a:gd name="connsiteX10" fmla="*/ 7115328 w 9189538"/>
              <a:gd name="connsiteY10" fmla="*/ 0 h 1723518"/>
              <a:gd name="connsiteX11" fmla="*/ 7496037 w 9189538"/>
              <a:gd name="connsiteY11" fmla="*/ 0 h 1723518"/>
              <a:gd name="connsiteX12" fmla="*/ 8060538 w 9189538"/>
              <a:gd name="connsiteY12" fmla="*/ 0 h 1723518"/>
              <a:gd name="connsiteX13" fmla="*/ 8441247 w 9189538"/>
              <a:gd name="connsiteY13" fmla="*/ 0 h 1723518"/>
              <a:gd name="connsiteX14" fmla="*/ 9189538 w 9189538"/>
              <a:gd name="connsiteY14" fmla="*/ 0 h 1723518"/>
              <a:gd name="connsiteX15" fmla="*/ 9189538 w 9189538"/>
              <a:gd name="connsiteY15" fmla="*/ 557271 h 1723518"/>
              <a:gd name="connsiteX16" fmla="*/ 9189538 w 9189538"/>
              <a:gd name="connsiteY16" fmla="*/ 1114542 h 1723518"/>
              <a:gd name="connsiteX17" fmla="*/ 9189538 w 9189538"/>
              <a:gd name="connsiteY17" fmla="*/ 1723518 h 1723518"/>
              <a:gd name="connsiteX18" fmla="*/ 8808829 w 9189538"/>
              <a:gd name="connsiteY18" fmla="*/ 1723518 h 1723518"/>
              <a:gd name="connsiteX19" fmla="*/ 8060538 w 9189538"/>
              <a:gd name="connsiteY19" fmla="*/ 1723518 h 1723518"/>
              <a:gd name="connsiteX20" fmla="*/ 7496037 w 9189538"/>
              <a:gd name="connsiteY20" fmla="*/ 1723518 h 1723518"/>
              <a:gd name="connsiteX21" fmla="*/ 6655851 w 9189538"/>
              <a:gd name="connsiteY21" fmla="*/ 1723518 h 1723518"/>
              <a:gd name="connsiteX22" fmla="*/ 6091351 w 9189538"/>
              <a:gd name="connsiteY22" fmla="*/ 1723518 h 1723518"/>
              <a:gd name="connsiteX23" fmla="*/ 5526851 w 9189538"/>
              <a:gd name="connsiteY23" fmla="*/ 1723518 h 1723518"/>
              <a:gd name="connsiteX24" fmla="*/ 5146141 w 9189538"/>
              <a:gd name="connsiteY24" fmla="*/ 1723518 h 1723518"/>
              <a:gd name="connsiteX25" fmla="*/ 4581641 w 9189538"/>
              <a:gd name="connsiteY25" fmla="*/ 1723518 h 1723518"/>
              <a:gd name="connsiteX26" fmla="*/ 4109036 w 9189538"/>
              <a:gd name="connsiteY26" fmla="*/ 1723518 h 1723518"/>
              <a:gd name="connsiteX27" fmla="*/ 3268850 w 9189538"/>
              <a:gd name="connsiteY27" fmla="*/ 1723518 h 1723518"/>
              <a:gd name="connsiteX28" fmla="*/ 2428664 w 9189538"/>
              <a:gd name="connsiteY28" fmla="*/ 1723518 h 1723518"/>
              <a:gd name="connsiteX29" fmla="*/ 1588477 w 9189538"/>
              <a:gd name="connsiteY29" fmla="*/ 1723518 h 1723518"/>
              <a:gd name="connsiteX30" fmla="*/ 1023977 w 9189538"/>
              <a:gd name="connsiteY30" fmla="*/ 1723518 h 1723518"/>
              <a:gd name="connsiteX31" fmla="*/ 0 w 9189538"/>
              <a:gd name="connsiteY31" fmla="*/ 1723518 h 1723518"/>
              <a:gd name="connsiteX32" fmla="*/ 0 w 9189538"/>
              <a:gd name="connsiteY32" fmla="*/ 1200718 h 1723518"/>
              <a:gd name="connsiteX33" fmla="*/ 0 w 9189538"/>
              <a:gd name="connsiteY33" fmla="*/ 626212 h 1723518"/>
              <a:gd name="connsiteX34" fmla="*/ 0 w 9189538"/>
              <a:gd name="connsiteY3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9538" h="1723518" fill="none" extrusionOk="0">
                <a:moveTo>
                  <a:pt x="0" y="0"/>
                </a:moveTo>
                <a:cubicBezTo>
                  <a:pt x="199367" y="-22555"/>
                  <a:pt x="295009" y="-5083"/>
                  <a:pt x="564500" y="0"/>
                </a:cubicBezTo>
                <a:cubicBezTo>
                  <a:pt x="833991" y="5083"/>
                  <a:pt x="1046436" y="-7767"/>
                  <a:pt x="1404687" y="0"/>
                </a:cubicBezTo>
                <a:cubicBezTo>
                  <a:pt x="1762938" y="7767"/>
                  <a:pt x="1947187" y="-20474"/>
                  <a:pt x="2244873" y="0"/>
                </a:cubicBezTo>
                <a:cubicBezTo>
                  <a:pt x="2542559" y="20474"/>
                  <a:pt x="2706869" y="-8623"/>
                  <a:pt x="3085059" y="0"/>
                </a:cubicBezTo>
                <a:cubicBezTo>
                  <a:pt x="3463249" y="8623"/>
                  <a:pt x="3416027" y="11833"/>
                  <a:pt x="3741455" y="0"/>
                </a:cubicBezTo>
                <a:cubicBezTo>
                  <a:pt x="4066883" y="-11833"/>
                  <a:pt x="4196434" y="20629"/>
                  <a:pt x="4397850" y="0"/>
                </a:cubicBezTo>
                <a:cubicBezTo>
                  <a:pt x="4599267" y="-20629"/>
                  <a:pt x="4928109" y="202"/>
                  <a:pt x="5238037" y="0"/>
                </a:cubicBezTo>
                <a:cubicBezTo>
                  <a:pt x="5547965" y="-202"/>
                  <a:pt x="5659950" y="-21922"/>
                  <a:pt x="5894432" y="0"/>
                </a:cubicBezTo>
                <a:cubicBezTo>
                  <a:pt x="6128914" y="21922"/>
                  <a:pt x="6261245" y="14724"/>
                  <a:pt x="6367037" y="0"/>
                </a:cubicBezTo>
                <a:cubicBezTo>
                  <a:pt x="6472830" y="-14724"/>
                  <a:pt x="6811027" y="975"/>
                  <a:pt x="7115328" y="0"/>
                </a:cubicBezTo>
                <a:cubicBezTo>
                  <a:pt x="7419629" y="-975"/>
                  <a:pt x="7408864" y="956"/>
                  <a:pt x="7496037" y="0"/>
                </a:cubicBezTo>
                <a:cubicBezTo>
                  <a:pt x="7583210" y="-956"/>
                  <a:pt x="7831103" y="13475"/>
                  <a:pt x="8060538" y="0"/>
                </a:cubicBezTo>
                <a:cubicBezTo>
                  <a:pt x="8289973" y="-13475"/>
                  <a:pt x="8262642" y="-1802"/>
                  <a:pt x="8441247" y="0"/>
                </a:cubicBezTo>
                <a:cubicBezTo>
                  <a:pt x="8619852" y="1802"/>
                  <a:pt x="8966636" y="28260"/>
                  <a:pt x="9189538" y="0"/>
                </a:cubicBezTo>
                <a:cubicBezTo>
                  <a:pt x="9205735" y="114917"/>
                  <a:pt x="9201837" y="378702"/>
                  <a:pt x="9189538" y="557271"/>
                </a:cubicBezTo>
                <a:cubicBezTo>
                  <a:pt x="9177239" y="735840"/>
                  <a:pt x="9173657" y="916385"/>
                  <a:pt x="9189538" y="1114542"/>
                </a:cubicBezTo>
                <a:cubicBezTo>
                  <a:pt x="9205419" y="1312699"/>
                  <a:pt x="9200687" y="1522608"/>
                  <a:pt x="9189538" y="1723518"/>
                </a:cubicBezTo>
                <a:cubicBezTo>
                  <a:pt x="9099096" y="1728036"/>
                  <a:pt x="8966847" y="1710272"/>
                  <a:pt x="8808829" y="1723518"/>
                </a:cubicBezTo>
                <a:cubicBezTo>
                  <a:pt x="8650811" y="1736764"/>
                  <a:pt x="8290812" y="1747749"/>
                  <a:pt x="8060538" y="1723518"/>
                </a:cubicBezTo>
                <a:cubicBezTo>
                  <a:pt x="7830264" y="1699287"/>
                  <a:pt x="7734428" y="1740818"/>
                  <a:pt x="7496037" y="1723518"/>
                </a:cubicBezTo>
                <a:cubicBezTo>
                  <a:pt x="7257646" y="1706218"/>
                  <a:pt x="7040969" y="1707246"/>
                  <a:pt x="6655851" y="1723518"/>
                </a:cubicBezTo>
                <a:cubicBezTo>
                  <a:pt x="6270733" y="1739790"/>
                  <a:pt x="6223814" y="1740353"/>
                  <a:pt x="6091351" y="1723518"/>
                </a:cubicBezTo>
                <a:cubicBezTo>
                  <a:pt x="5958888" y="1706683"/>
                  <a:pt x="5677132" y="1726581"/>
                  <a:pt x="5526851" y="1723518"/>
                </a:cubicBezTo>
                <a:cubicBezTo>
                  <a:pt x="5376570" y="1720455"/>
                  <a:pt x="5309714" y="1723364"/>
                  <a:pt x="5146141" y="1723518"/>
                </a:cubicBezTo>
                <a:cubicBezTo>
                  <a:pt x="4982568" y="1723673"/>
                  <a:pt x="4845355" y="1747677"/>
                  <a:pt x="4581641" y="1723518"/>
                </a:cubicBezTo>
                <a:cubicBezTo>
                  <a:pt x="4317927" y="1699359"/>
                  <a:pt x="4242340" y="1746885"/>
                  <a:pt x="4109036" y="1723518"/>
                </a:cubicBezTo>
                <a:cubicBezTo>
                  <a:pt x="3975732" y="1700151"/>
                  <a:pt x="3557799" y="1710629"/>
                  <a:pt x="3268850" y="1723518"/>
                </a:cubicBezTo>
                <a:cubicBezTo>
                  <a:pt x="2979901" y="1736407"/>
                  <a:pt x="2650985" y="1745733"/>
                  <a:pt x="2428664" y="1723518"/>
                </a:cubicBezTo>
                <a:cubicBezTo>
                  <a:pt x="2206343" y="1701303"/>
                  <a:pt x="1934441" y="1736109"/>
                  <a:pt x="1588477" y="1723518"/>
                </a:cubicBezTo>
                <a:cubicBezTo>
                  <a:pt x="1242513" y="1710927"/>
                  <a:pt x="1243943" y="1726048"/>
                  <a:pt x="1023977" y="1723518"/>
                </a:cubicBezTo>
                <a:cubicBezTo>
                  <a:pt x="804011" y="1720988"/>
                  <a:pt x="278943" y="1767919"/>
                  <a:pt x="0" y="1723518"/>
                </a:cubicBezTo>
                <a:cubicBezTo>
                  <a:pt x="-19621" y="1477019"/>
                  <a:pt x="-17943" y="1447246"/>
                  <a:pt x="0" y="1200718"/>
                </a:cubicBezTo>
                <a:cubicBezTo>
                  <a:pt x="17943" y="954190"/>
                  <a:pt x="-14933" y="861300"/>
                  <a:pt x="0" y="626212"/>
                </a:cubicBezTo>
                <a:cubicBezTo>
                  <a:pt x="14933" y="391124"/>
                  <a:pt x="6288" y="281202"/>
                  <a:pt x="0" y="0"/>
                </a:cubicBezTo>
                <a:close/>
              </a:path>
              <a:path w="9189538" h="1723518" stroke="0" extrusionOk="0">
                <a:moveTo>
                  <a:pt x="0" y="0"/>
                </a:moveTo>
                <a:cubicBezTo>
                  <a:pt x="218676" y="-13807"/>
                  <a:pt x="245446" y="-21366"/>
                  <a:pt x="472605" y="0"/>
                </a:cubicBezTo>
                <a:cubicBezTo>
                  <a:pt x="699765" y="21366"/>
                  <a:pt x="912206" y="24852"/>
                  <a:pt x="1129000" y="0"/>
                </a:cubicBezTo>
                <a:cubicBezTo>
                  <a:pt x="1345795" y="-24852"/>
                  <a:pt x="1525228" y="-20183"/>
                  <a:pt x="1785396" y="0"/>
                </a:cubicBezTo>
                <a:cubicBezTo>
                  <a:pt x="2045564" y="20183"/>
                  <a:pt x="2331828" y="-4222"/>
                  <a:pt x="2625582" y="0"/>
                </a:cubicBezTo>
                <a:cubicBezTo>
                  <a:pt x="2919336" y="4222"/>
                  <a:pt x="3158509" y="-4899"/>
                  <a:pt x="3373873" y="0"/>
                </a:cubicBezTo>
                <a:cubicBezTo>
                  <a:pt x="3589237" y="4899"/>
                  <a:pt x="3933079" y="-7362"/>
                  <a:pt x="4122164" y="0"/>
                </a:cubicBezTo>
                <a:cubicBezTo>
                  <a:pt x="4311249" y="7362"/>
                  <a:pt x="4501317" y="-25536"/>
                  <a:pt x="4778560" y="0"/>
                </a:cubicBezTo>
                <a:cubicBezTo>
                  <a:pt x="5055803" y="25536"/>
                  <a:pt x="5146748" y="-19770"/>
                  <a:pt x="5343060" y="0"/>
                </a:cubicBezTo>
                <a:cubicBezTo>
                  <a:pt x="5539372" y="19770"/>
                  <a:pt x="5597314" y="-1327"/>
                  <a:pt x="5723769" y="0"/>
                </a:cubicBezTo>
                <a:cubicBezTo>
                  <a:pt x="5850224" y="1327"/>
                  <a:pt x="5930838" y="-3314"/>
                  <a:pt x="6104479" y="0"/>
                </a:cubicBezTo>
                <a:cubicBezTo>
                  <a:pt x="6278120" y="3314"/>
                  <a:pt x="6595780" y="-2400"/>
                  <a:pt x="6852770" y="0"/>
                </a:cubicBezTo>
                <a:cubicBezTo>
                  <a:pt x="7109760" y="2400"/>
                  <a:pt x="7124678" y="13745"/>
                  <a:pt x="7233479" y="0"/>
                </a:cubicBezTo>
                <a:cubicBezTo>
                  <a:pt x="7342280" y="-13745"/>
                  <a:pt x="7477434" y="5258"/>
                  <a:pt x="7614189" y="0"/>
                </a:cubicBezTo>
                <a:cubicBezTo>
                  <a:pt x="7750944" y="-5258"/>
                  <a:pt x="8147084" y="14265"/>
                  <a:pt x="8362480" y="0"/>
                </a:cubicBezTo>
                <a:cubicBezTo>
                  <a:pt x="8577876" y="-14265"/>
                  <a:pt x="8837943" y="-22320"/>
                  <a:pt x="9189538" y="0"/>
                </a:cubicBezTo>
                <a:cubicBezTo>
                  <a:pt x="9191434" y="200209"/>
                  <a:pt x="9179187" y="385245"/>
                  <a:pt x="9189538" y="608976"/>
                </a:cubicBezTo>
                <a:cubicBezTo>
                  <a:pt x="9199889" y="832707"/>
                  <a:pt x="9180338" y="1048931"/>
                  <a:pt x="9189538" y="1183482"/>
                </a:cubicBezTo>
                <a:cubicBezTo>
                  <a:pt x="9198738" y="1318033"/>
                  <a:pt x="9215120" y="1592948"/>
                  <a:pt x="9189538" y="1723518"/>
                </a:cubicBezTo>
                <a:cubicBezTo>
                  <a:pt x="8867781" y="1760084"/>
                  <a:pt x="8784229" y="1727732"/>
                  <a:pt x="8441247" y="1723518"/>
                </a:cubicBezTo>
                <a:cubicBezTo>
                  <a:pt x="8098265" y="1719304"/>
                  <a:pt x="7929486" y="1706087"/>
                  <a:pt x="7784851" y="1723518"/>
                </a:cubicBezTo>
                <a:cubicBezTo>
                  <a:pt x="7640216" y="1740949"/>
                  <a:pt x="7543251" y="1705548"/>
                  <a:pt x="7312247" y="1723518"/>
                </a:cubicBezTo>
                <a:cubicBezTo>
                  <a:pt x="7081243" y="1741488"/>
                  <a:pt x="6911068" y="1710403"/>
                  <a:pt x="6655851" y="1723518"/>
                </a:cubicBezTo>
                <a:cubicBezTo>
                  <a:pt x="6400634" y="1736633"/>
                  <a:pt x="6446670" y="1704750"/>
                  <a:pt x="6275142" y="1723518"/>
                </a:cubicBezTo>
                <a:cubicBezTo>
                  <a:pt x="6103614" y="1742286"/>
                  <a:pt x="6018269" y="1718084"/>
                  <a:pt x="5894432" y="1723518"/>
                </a:cubicBezTo>
                <a:cubicBezTo>
                  <a:pt x="5770595" y="1728953"/>
                  <a:pt x="5335907" y="1716532"/>
                  <a:pt x="5146141" y="1723518"/>
                </a:cubicBezTo>
                <a:cubicBezTo>
                  <a:pt x="4956375" y="1730504"/>
                  <a:pt x="4743359" y="1741358"/>
                  <a:pt x="4581641" y="1723518"/>
                </a:cubicBezTo>
                <a:cubicBezTo>
                  <a:pt x="4419923" y="1705678"/>
                  <a:pt x="4166123" y="1746199"/>
                  <a:pt x="3925246" y="1723518"/>
                </a:cubicBezTo>
                <a:cubicBezTo>
                  <a:pt x="3684370" y="1700837"/>
                  <a:pt x="3304252" y="1701713"/>
                  <a:pt x="3085059" y="1723518"/>
                </a:cubicBezTo>
                <a:cubicBezTo>
                  <a:pt x="2865866" y="1745323"/>
                  <a:pt x="2685486" y="1749615"/>
                  <a:pt x="2520559" y="1723518"/>
                </a:cubicBezTo>
                <a:cubicBezTo>
                  <a:pt x="2355632" y="1697421"/>
                  <a:pt x="1851715" y="1707180"/>
                  <a:pt x="1680373" y="1723518"/>
                </a:cubicBezTo>
                <a:cubicBezTo>
                  <a:pt x="1509031" y="1739856"/>
                  <a:pt x="1456650" y="1719144"/>
                  <a:pt x="1299663" y="1723518"/>
                </a:cubicBezTo>
                <a:cubicBezTo>
                  <a:pt x="1142676" y="1727893"/>
                  <a:pt x="531687" y="1756179"/>
                  <a:pt x="0" y="1723518"/>
                </a:cubicBezTo>
                <a:cubicBezTo>
                  <a:pt x="7353" y="1557957"/>
                  <a:pt x="-26989" y="1302262"/>
                  <a:pt x="0" y="1183482"/>
                </a:cubicBezTo>
                <a:cubicBezTo>
                  <a:pt x="26989" y="1064702"/>
                  <a:pt x="15778" y="759620"/>
                  <a:pt x="0" y="591741"/>
                </a:cubicBezTo>
                <a:cubicBezTo>
                  <a:pt x="-15778" y="423862"/>
                  <a:pt x="-19990" y="13259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nl-NL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phép chia 12 : (3 – m), số bị chia 12 không đổi, số chia         (3 – m) càng bé thì thương càng lớn. Do đó thương của 12 chia cho (3 – m) lớn nhất khi (3 – m) bé nhất có thể, khi đó 3 – m = 1 hay   m = 2. Vậy với m = 2 thì biểu thức 12 : (3 – m) có giá trị lớn nhất.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D4554-DBF2-A513-1EAE-55D8168E3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92" y="281204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757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9243" y="1060270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26335-3CA8-D385-7760-EFC1ABB593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8B8FD-9430-EAE6-8AFD-23AE160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3326872" y="561988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2E50-8911-F1D1-586C-275917D86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234" y="2667818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C1702-3E5E-FF7C-7F65-3F69E5575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90" y="181606"/>
            <a:ext cx="609653" cy="3962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7542" y="-210403"/>
            <a:ext cx="4564562" cy="152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0C174-004A-3E6F-709C-86EDB5684F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31042">
            <a:off x="-214571" y="-23462"/>
            <a:ext cx="750912" cy="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3154" y="105194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23786" y="12862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91673" y="3158809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76167" y="205680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C8343-14F8-81A3-A2D6-35DA4337C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741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E0D49-3E7E-078A-4841-6CC6E57C3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825407" y="5348470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37209-5F8A-6D2B-337B-B0F11F9763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2147" y="244871"/>
            <a:ext cx="609653" cy="39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529A7-EB2D-3262-02DE-BC8DD73578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6" y="1502722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B8CC0-1270-1E59-55D5-09B637663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1649" y="4367161"/>
            <a:ext cx="609653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32892-1E25-7B41-9F36-77854047D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5F640-3D53-737D-D086-B7E6110DE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1790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97A1F-9BC4-8452-7816-3AB3AB6FB6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5705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E9D31-164E-7E7E-BD47-FBF4F4654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423" y="1502051"/>
            <a:ext cx="609653" cy="39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0A09C-12BF-F7B7-FF57-5DE40AD60E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575" y="4352739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02273" y="3192867"/>
            <a:ext cx="6223031" cy="1924979"/>
            <a:chOff x="4269666" y="10597336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69666" y="10597336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4978927" y="11203671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62395" y="3804743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091597-ED56-6086-310C-9DCDBBBD0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473" y="4375597"/>
            <a:ext cx="609653" cy="39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903FE-12B8-F6B0-3C67-0A9777BE9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A5803-2D47-1943-EABD-8A9BB521A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4133656" y="5194525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03A3E-DD49-A13E-1B2B-8D734443D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992" y="159823"/>
            <a:ext cx="609653" cy="51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119C40-1EA3-B2DE-C51B-32D029A4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0" y="1473213"/>
            <a:ext cx="609653" cy="39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05C35E-11D7-5F59-66C2-A2D886F68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56" y="4344270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89595" y="3251509"/>
            <a:ext cx="6223031" cy="1756820"/>
            <a:chOff x="6916603" y="533973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16603" y="533973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7467085" y="1193988"/>
              <a:ext cx="1082596" cy="124660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502293" y="3812325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52933" y="3609990"/>
            <a:ext cx="1085047" cy="11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50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C5366-0169-2626-C16F-3D2F52B7D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5FDC-9742-8189-51A9-F83400601B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5617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4F444-F408-52EC-B456-139F8CCBE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2234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CE6B04-089A-F960-FEFE-9EC4D9309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82" y="1432832"/>
            <a:ext cx="609653" cy="39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9A81C-B96A-DDD0-E96D-5B158B39C2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429" y="4365171"/>
            <a:ext cx="609653" cy="42950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052" y="328144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A12373-7D5B-2EAF-6302-82B70567EABA}"/>
              </a:ext>
            </a:extLst>
          </p:cNvPr>
          <p:cNvSpPr txBox="1"/>
          <p:nvPr/>
        </p:nvSpPr>
        <p:spPr>
          <a:xfrm>
            <a:off x="591672" y="1474142"/>
            <a:ext cx="762839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763C7-1B5A-8F4C-88FC-54769859EE71}"/>
              </a:ext>
            </a:extLst>
          </p:cNvPr>
          <p:cNvSpPr txBox="1"/>
          <p:nvPr/>
        </p:nvSpPr>
        <p:spPr>
          <a:xfrm>
            <a:off x="2110170" y="59379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62FAC-A7BC-C0E1-2A71-6EA581E8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86826">
            <a:off x="-256419" y="4033112"/>
            <a:ext cx="998307" cy="1143099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:a16="http://schemas.microsoft.com/office/drawing/2014/main" id="{8D0C85FA-6EFA-AD0F-142F-45B4CBB19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88" y="2943350"/>
            <a:ext cx="2417629" cy="24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A69E5-E0D6-4D8D-C98B-099352C0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35DEF-B1C6-94E7-B366-36B8C30A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525510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E4030-58AC-4BB6-A4C1-19A4476F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7" y="0"/>
            <a:ext cx="730553" cy="469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3D544-9D5F-F83F-9F2B-7C9BD222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" y="4726173"/>
            <a:ext cx="1177889" cy="393072"/>
          </a:xfrm>
          <a:prstGeom prst="rect">
            <a:avLst/>
          </a:prstGeom>
        </p:spPr>
      </p:pic>
      <p:sp>
        <p:nvSpPr>
          <p:cNvPr id="50" name="Text Box 62">
            <a:extLst>
              <a:ext uri="{FF2B5EF4-FFF2-40B4-BE49-F238E27FC236}">
                <a16:creationId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8" y="4339833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62">
            <a:extLst>
              <a:ext uri="{FF2B5EF4-FFF2-40B4-BE49-F238E27FC236}">
                <a16:creationId xmlns:a16="http://schemas.microsoft.com/office/drawing/2014/main" id="{B35B15AF-33BF-1815-5C53-9EB8F196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58" y="4330545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3" grpId="0" animBg="1"/>
      <p:bldP spid="4" grpId="0"/>
      <p:bldP spid="5" grpId="0"/>
      <p:bldP spid="7" grpId="0" animBg="1"/>
      <p:bldP spid="50" grpId="0"/>
      <p:bldP spid="50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24063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24063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74927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401920" y="4274927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CB75B-0AD1-80BB-38C2-DF0C8BA3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6F3BA-D382-E7EE-CBE7-747AA186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400007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82115-6204-07BA-D96A-E275D7D4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293" y="27903"/>
            <a:ext cx="1117707" cy="415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4CFE0-293A-BB39-9486-819686889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3352">
            <a:off x="-124018" y="4835550"/>
            <a:ext cx="594412" cy="2362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73693" y="4260430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2" grpId="0" animBg="1"/>
      <p:bldP spid="22" grpId="1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1367</Words>
  <Application>Microsoft Office PowerPoint</Application>
  <PresentationFormat>On-screen Show (16:9)</PresentationFormat>
  <Paragraphs>166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 Light</vt:lpstr>
      <vt:lpstr>UVF TypoSlabserif</vt:lpstr>
      <vt:lpstr>Comfortaa Light</vt:lpstr>
      <vt:lpstr>SVN-Newton</vt:lpstr>
      <vt:lpstr>UVN Bai Sau Nang</vt:lpstr>
      <vt:lpstr>Fredoka One</vt:lpstr>
      <vt:lpstr>Verdana</vt:lpstr>
      <vt:lpstr>Holtwood One SC</vt:lpstr>
      <vt:lpstr>#9Slide07 HoneyCream</vt:lpstr>
      <vt:lpstr>Black Han Sans</vt:lpstr>
      <vt:lpstr>Cambria</vt:lpstr>
      <vt:lpstr>Calibri</vt:lpstr>
      <vt:lpstr>Comfortaa</vt:lpstr>
      <vt:lpstr>Arial</vt:lpstr>
      <vt:lpstr>Times New Roman</vt:lpstr>
      <vt:lpstr>Math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a) Tính giá trị của biểu thức  12 : (3 – m) với m = 0, m = 1, m =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Laptop</cp:lastModifiedBy>
  <cp:revision>47</cp:revision>
  <dcterms:modified xsi:type="dcterms:W3CDTF">2025-09-20T14:05:27Z</dcterms:modified>
  <cp:category>Mang Non</cp:category>
  <cp:version>MNT37</cp:version>
</cp:coreProperties>
</file>