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2" r:id="rId3"/>
  </p:sldMasterIdLst>
  <p:notesMasterIdLst>
    <p:notesMasterId r:id="rId13"/>
  </p:notesMasterIdLst>
  <p:sldIdLst>
    <p:sldId id="389" r:id="rId4"/>
    <p:sldId id="310" r:id="rId5"/>
    <p:sldId id="316" r:id="rId6"/>
    <p:sldId id="385" r:id="rId7"/>
    <p:sldId id="387" r:id="rId8"/>
    <p:sldId id="386" r:id="rId9"/>
    <p:sldId id="364" r:id="rId10"/>
    <p:sldId id="354" r:id="rId11"/>
    <p:sldId id="388" r:id="rId12"/>
  </p:sldIdLst>
  <p:sldSz cx="12192000" cy="6858000"/>
  <p:notesSz cx="6858000" cy="9144000"/>
  <p:embeddedFontLst>
    <p:embeddedFont>
      <p:font typeface="#9Slide07 SVNZiclets" panose="02000603000000000000" pitchFamily="2" charset="0"/>
      <p:regular r:id="rId14"/>
    </p:embeddedFont>
    <p:embeddedFont>
      <p:font typeface="#9Slide07 HoneyCream" pitchFamily="2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#9Slide05 Dancing Script" panose="03080800040507000D00" pitchFamily="66" charset="0"/>
      <p:bold r:id="rId20"/>
    </p:embeddedFont>
    <p:embeddedFont>
      <p:font typeface="SVN-Poky's" panose="020B0606040200020203" pitchFamily="34" charset="0"/>
      <p:regular r:id="rId21"/>
    </p:embeddedFon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SVN-Newton" panose="02040603050506020204" pitchFamily="18" charset="0"/>
      <p:regular r:id="rId26"/>
    </p:embeddedFont>
    <p:embeddedFont>
      <p:font typeface="#9Slide07 Altus" pitchFamily="2" charset="0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1A1A"/>
    <a:srgbClr val="1E0F00"/>
    <a:srgbClr val="FED301"/>
    <a:srgbClr val="FFFC00"/>
    <a:srgbClr val="706A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82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8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6.fntdata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BAE2AB-4A4C-44EE-8CFF-543568C47CCC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DE41B-9AEB-467E-870E-D8331A7F475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588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C253E6-F4A4-444D-B58C-4D137C892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3EDB7B6-0236-48D9-87A4-DFE1B9A9F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70E70C-0647-42DB-8A54-CCCBCB886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877682-267C-4ABC-9EF1-92971199A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9644A-8C80-4F8B-A601-6528F0718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4964636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D8E36B-4FA5-4B35-A934-A4524BD80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ACB8B5-9088-4430-A73E-C1D0788AC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1F70DD-A88F-4F7C-BA9E-7F4B1A510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D35DDA-F4C4-40B1-A9B3-E0A88399B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4B718D-7FED-4271-AEF2-65341939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72974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F137EDE-70A1-4462-83D5-18C4F59626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AC66C7D-42E0-4578-898D-CEE625181D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92A0CD-135C-459E-BE65-BCA0189CE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B3D954-9D05-4258-A858-8F268756B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D3F83B-36AF-4933-A915-56F87C7D3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122231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47522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1D8BD707-D9CF-40AE-B4C6-C98DA3205C09}" type="datetimeFigureOut">
              <a:rPr lang="en-US" sz="3273" smtClean="0">
                <a:solidFill>
                  <a:prstClr val="black"/>
                </a:solidFill>
              </a:rPr>
              <a:pPr defTabSz="1662562"/>
              <a:t>5/1/2024</a:t>
            </a:fld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158072" y="11557003"/>
            <a:ext cx="6634311" cy="663864"/>
          </a:xfrm>
          <a:prstGeom prst="rect">
            <a:avLst/>
          </a:prstGeom>
        </p:spPr>
        <p:txBody>
          <a:bodyPr/>
          <a:lstStyle/>
          <a:p>
            <a:pPr defTabSz="1662562"/>
            <a:endParaRPr lang="en-US" sz="3273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014491" y="11557003"/>
            <a:ext cx="4888440" cy="663864"/>
          </a:xfrm>
          <a:prstGeom prst="rect">
            <a:avLst/>
          </a:prstGeom>
        </p:spPr>
        <p:txBody>
          <a:bodyPr/>
          <a:lstStyle/>
          <a:p>
            <a:pPr defTabSz="1662562"/>
            <a:fld id="{B6F15528-21DE-4FAA-801E-634DDDAF4B2B}" type="slidenum">
              <a:rPr lang="en-US" sz="3273" smtClean="0">
                <a:solidFill>
                  <a:prstClr val="black"/>
                </a:solidFill>
              </a:rPr>
              <a:pPr defTabSz="1662562"/>
              <a:t>‹#›</a:t>
            </a:fld>
            <a:endParaRPr lang="en-US" sz="327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388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86231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A5C552-90CB-454E-9F23-700F9F55E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AB9C5AB-06D4-4AE8-9115-CFCF8BD02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582C7B-F3B6-46B9-A1C4-B1897E390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F40532-E60A-452A-97AF-D08B8FF3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9FC4B1-5836-467C-842B-72E767EBC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56457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C72051-2485-4E26-9438-5B20BC49F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DB208E-BC33-48F4-BC4C-F8C948822A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8869F09-DF23-4C49-8F73-2703F489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D69D9C-AB37-4E56-A686-7EA3A034F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975F848-C657-455E-AD0A-E562004A5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655027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C61BC5-FE48-44F8-B05A-8F8604DB9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F45BEA-8C23-40AD-9054-AA3D8D91E7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32EDDA-88A2-441C-AD88-60CFC8094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9AC5552-F661-4394-ACDB-01198EA2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8D7C8B-E12D-482A-A0FD-84C881A7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C5A4B85-369B-49C1-933D-BD356DE9A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424960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442C76-5952-496A-839D-338E90C9F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74431-5195-4B91-BE18-38074F6ADE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356291-84A8-4671-92D5-C7B3D819F9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4445D14-7CE0-4911-A1AA-2DE9218904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681601B-33E2-4EA2-8D11-D8DFB6DD9D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5231CE-D009-41EE-9CDB-EB314B21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40AB78-1E29-473D-8A11-6AFAD00AA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188C87-658C-436B-B4B1-2CED74B4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371721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64239F-C7C8-428E-9F1C-8B05897F7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7EFCB11-A9E5-40B5-AAE5-775D90D2AE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599970-118D-4140-BED8-0BA3D8438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DB02198-C616-46C3-BEB7-8BCC7EA1C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49998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04827CE-93E0-4622-A7B9-2A6F4F3C8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9BF9514-8E04-4ECA-94BB-A1DA17EF8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F55FA55-D40B-49B7-B9CE-E3B48938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117342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284E83-EC58-4349-A536-977595838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6598F-F51F-49C9-99EB-8964E44EF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1850132-0C67-47E7-814F-15AA9A818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AA9D7D4-7CE9-475D-861B-2FC494F13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F87C66-B09A-4D70-8921-4647939C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4EF293C-D3BC-4F01-ABAA-B0352DABE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581146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1DCEB2-7E65-4A6D-8517-AE20A8FA4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52144D-1832-4E9B-9816-F904B094CE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32A0C3-DCE4-4EFB-A652-83B8E6CF2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1DDD49-6A0A-4863-BB81-898D3DD15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0A832F1-2984-4606-A88B-F445AB9C5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F23B08-9A06-4259-9611-1B93C5A0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896347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9E2458D-400C-4A58-A79D-350FE609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F64C4BA-1720-4DE1-80E6-927835409B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5C4FB9-7994-4DBA-B892-18FA7EBE0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BFD78-BBAB-4219-A6B5-B808C8360C80}" type="datetimeFigureOut">
              <a:rPr lang="zh-CN" altLang="en-US" smtClean="0"/>
              <a:t>2024/5/1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C8E146-294E-4EBA-B29B-9344272EE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0EBE8E-ABFA-4E06-83C3-469FF109B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A58A1-B489-44B1-96D3-21D6000AB21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583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77644" y="-450609"/>
            <a:ext cx="12747287" cy="7759218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8183062" y="6762631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5 Dancing Script" panose="03080800040507000D00" pitchFamily="66" charset="0"/>
                <a:ea typeface="+mj-ea"/>
                <a:cs typeface="+mj-cs"/>
              </a:rPr>
              <a:t>By: Hồng Linh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5 Dancing Script" panose="03080800040507000D00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94722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med">
    <p:pull/>
  </p:transition>
  <p:timing>
    <p:tnLst>
      <p:par>
        <p:cTn id="1" dur="indefinite" restart="never" nodeType="tmRoot"/>
      </p:par>
    </p:tnLst>
  </p:timing>
  <p:txStyles>
    <p:titleStyle>
      <a:lvl1pPr algn="ctr" defTabSz="1662562" rtl="0" eaLnBrk="1" latinLnBrk="0" hangingPunct="1">
        <a:spcBef>
          <a:spcPct val="0"/>
        </a:spcBef>
        <a:buNone/>
        <a:defRPr sz="8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23461" indent="-623461" algn="l" defTabSz="1662562" rtl="0" eaLnBrk="1" latinLnBrk="0" hangingPunct="1">
        <a:spcBef>
          <a:spcPct val="20000"/>
        </a:spcBef>
        <a:buFont typeface="Arial" pitchFamily="34" charset="0"/>
        <a:buChar char="•"/>
        <a:defRPr sz="5818" kern="1200">
          <a:solidFill>
            <a:schemeClr val="tx1"/>
          </a:solidFill>
          <a:latin typeface="+mn-lt"/>
          <a:ea typeface="+mn-ea"/>
          <a:cs typeface="+mn-cs"/>
        </a:defRPr>
      </a:lvl1pPr>
      <a:lvl2pPr marL="1350832" indent="-519551" algn="l" defTabSz="1662562" rtl="0" eaLnBrk="1" latinLnBrk="0" hangingPunct="1">
        <a:spcBef>
          <a:spcPct val="20000"/>
        </a:spcBef>
        <a:buFont typeface="Arial" pitchFamily="34" charset="0"/>
        <a:buChar char="–"/>
        <a:defRPr sz="5091" kern="1200">
          <a:solidFill>
            <a:schemeClr val="tx1"/>
          </a:solidFill>
          <a:latin typeface="+mn-lt"/>
          <a:ea typeface="+mn-ea"/>
          <a:cs typeface="+mn-cs"/>
        </a:defRPr>
      </a:lvl2pPr>
      <a:lvl3pPr marL="2078203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4364" kern="1200">
          <a:solidFill>
            <a:schemeClr val="tx1"/>
          </a:solidFill>
          <a:latin typeface="+mn-lt"/>
          <a:ea typeface="+mn-ea"/>
          <a:cs typeface="+mn-cs"/>
        </a:defRPr>
      </a:lvl3pPr>
      <a:lvl4pPr marL="2909484" indent="-415641" algn="l" defTabSz="1662562" rtl="0" eaLnBrk="1" latinLnBrk="0" hangingPunct="1">
        <a:spcBef>
          <a:spcPct val="20000"/>
        </a:spcBef>
        <a:buFont typeface="Arial" pitchFamily="34" charset="0"/>
        <a:buChar char="–"/>
        <a:defRPr sz="3636" kern="1200">
          <a:solidFill>
            <a:schemeClr val="tx1"/>
          </a:solidFill>
          <a:latin typeface="+mn-lt"/>
          <a:ea typeface="+mn-ea"/>
          <a:cs typeface="+mn-cs"/>
        </a:defRPr>
      </a:lvl4pPr>
      <a:lvl5pPr marL="3740765" indent="-415641" algn="l" defTabSz="1662562" rtl="0" eaLnBrk="1" latinLnBrk="0" hangingPunct="1">
        <a:spcBef>
          <a:spcPct val="20000"/>
        </a:spcBef>
        <a:buFont typeface="Arial" pitchFamily="34" charset="0"/>
        <a:buChar char="»"/>
        <a:defRPr sz="3636" kern="1200">
          <a:solidFill>
            <a:schemeClr val="tx1"/>
          </a:solidFill>
          <a:latin typeface="+mn-lt"/>
          <a:ea typeface="+mn-ea"/>
          <a:cs typeface="+mn-cs"/>
        </a:defRPr>
      </a:lvl5pPr>
      <a:lvl6pPr marL="4572046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6pPr>
      <a:lvl7pPr marL="5403327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7pPr>
      <a:lvl8pPr marL="6234608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8pPr>
      <a:lvl9pPr marL="7065889" indent="-415641" algn="l" defTabSz="1662562" rtl="0" eaLnBrk="1" latinLnBrk="0" hangingPunct="1">
        <a:spcBef>
          <a:spcPct val="20000"/>
        </a:spcBef>
        <a:buFont typeface="Arial" pitchFamily="34" charset="0"/>
        <a:buChar char="•"/>
        <a:defRPr sz="363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1pPr>
      <a:lvl2pPr marL="831281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2pPr>
      <a:lvl3pPr marL="1662562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3pPr>
      <a:lvl4pPr marL="2493843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4pPr>
      <a:lvl5pPr marL="3325124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5pPr>
      <a:lvl6pPr marL="4156405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6pPr>
      <a:lvl7pPr marL="4987686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7pPr>
      <a:lvl8pPr marL="5818967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8pPr>
      <a:lvl9pPr marL="6650248" algn="l" defTabSz="1662562" rtl="0" eaLnBrk="1" latinLnBrk="0" hangingPunct="1">
        <a:defRPr sz="327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Hình ảnh 34">
            <a:extLst>
              <a:ext uri="{FF2B5EF4-FFF2-40B4-BE49-F238E27FC236}">
                <a16:creationId xmlns:a16="http://schemas.microsoft.com/office/drawing/2014/main" id="{DC3C3696-AB5F-5233-BFA2-0600B705393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1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C86ECEA7-90DB-9A29-DB72-9447B55E96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-14517268"/>
            <a:ext cx="1706580" cy="1808962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6912A76B-A1D7-7C95-4B53-933F1981C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-14517268"/>
            <a:ext cx="1706580" cy="1808962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42AE256B-1BEA-3C83-C248-6E79E25381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35411228" y="25335332"/>
            <a:ext cx="1706580" cy="1808962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F6904CFC-061D-90E6-3373-598694541B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56028772" y="25335332"/>
            <a:ext cx="1706580" cy="1808962"/>
          </a:xfrm>
          <a:prstGeom prst="rect">
            <a:avLst/>
          </a:prstGeom>
        </p:spPr>
      </p:pic>
      <p:pic>
        <p:nvPicPr>
          <p:cNvPr id="28" name="Picture 6">
            <a:extLst>
              <a:ext uri="{FF2B5EF4-FFF2-40B4-BE49-F238E27FC236}">
                <a16:creationId xmlns:a16="http://schemas.microsoft.com/office/drawing/2014/main" id="{C86A2D1C-E991-0A03-3692-753C8299A0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-6363868"/>
            <a:ext cx="1706580" cy="1808962"/>
          </a:xfrm>
          <a:prstGeom prst="rect">
            <a:avLst/>
          </a:prstGeom>
        </p:spPr>
      </p:pic>
      <p:pic>
        <p:nvPicPr>
          <p:cNvPr id="29" name="Picture 6">
            <a:extLst>
              <a:ext uri="{FF2B5EF4-FFF2-40B4-BE49-F238E27FC236}">
                <a16:creationId xmlns:a16="http://schemas.microsoft.com/office/drawing/2014/main" id="{00C63DCC-B07B-5898-9647-BB4BCD2FD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-5459387"/>
            <a:ext cx="1706580" cy="1808962"/>
          </a:xfrm>
          <a:prstGeom prst="rect">
            <a:avLst/>
          </a:prstGeom>
        </p:spPr>
      </p:pic>
      <p:pic>
        <p:nvPicPr>
          <p:cNvPr id="30" name="Picture 6">
            <a:extLst>
              <a:ext uri="{FF2B5EF4-FFF2-40B4-BE49-F238E27FC236}">
                <a16:creationId xmlns:a16="http://schemas.microsoft.com/office/drawing/2014/main" id="{49A68D2A-6544-C14A-52E8-8DC2EA1816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3371628" y="19010732"/>
            <a:ext cx="1706580" cy="1808962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4253C7B2-4B72-A30F-02DC-484C38A1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3379572" y="19915213"/>
            <a:ext cx="1706580" cy="180896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33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765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8567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6" y="193121"/>
            <a:ext cx="11412701" cy="673056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87C93AB-C007-417E-A482-3D07EE3C3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487" y="-67303"/>
            <a:ext cx="1889587" cy="311008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ED2D2EC-114F-4097-9452-EF62F592E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2017">
            <a:off x="3617391" y="4861667"/>
            <a:ext cx="3007846" cy="222239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6BF2D4-86F2-4900-856F-4C2E78E11A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57342" r="69901"/>
          <a:stretch>
            <a:fillRect/>
          </a:stretch>
        </p:blipFill>
        <p:spPr>
          <a:xfrm>
            <a:off x="215075" y="4174958"/>
            <a:ext cx="3068700" cy="2683042"/>
          </a:xfrm>
          <a:custGeom>
            <a:avLst/>
            <a:gdLst>
              <a:gd name="connsiteX0" fmla="*/ 442925 w 2478505"/>
              <a:gd name="connsiteY0" fmla="*/ 0 h 2167019"/>
              <a:gd name="connsiteX1" fmla="*/ 2478505 w 2478505"/>
              <a:gd name="connsiteY1" fmla="*/ 0 h 2167019"/>
              <a:gd name="connsiteX2" fmla="*/ 2478505 w 2478505"/>
              <a:gd name="connsiteY2" fmla="*/ 2167019 h 2167019"/>
              <a:gd name="connsiteX3" fmla="*/ 0 w 2478505"/>
              <a:gd name="connsiteY3" fmla="*/ 2167019 h 2167019"/>
              <a:gd name="connsiteX4" fmla="*/ 0 w 2478505"/>
              <a:gd name="connsiteY4" fmla="*/ 569252 h 2167019"/>
              <a:gd name="connsiteX5" fmla="*/ 442925 w 2478505"/>
              <a:gd name="connsiteY5" fmla="*/ 0 h 216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8505" h="2167019">
                <a:moveTo>
                  <a:pt x="442925" y="0"/>
                </a:moveTo>
                <a:lnTo>
                  <a:pt x="2478505" y="0"/>
                </a:lnTo>
                <a:lnTo>
                  <a:pt x="2478505" y="2167019"/>
                </a:lnTo>
                <a:lnTo>
                  <a:pt x="0" y="2167019"/>
                </a:lnTo>
                <a:lnTo>
                  <a:pt x="0" y="569252"/>
                </a:lnTo>
                <a:lnTo>
                  <a:pt x="442925" y="0"/>
                </a:lnTo>
                <a:close/>
              </a:path>
            </a:pathLst>
          </a:cu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407" y="65688"/>
            <a:ext cx="1408258" cy="140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90241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232836" y="181383"/>
            <a:ext cx="11712237" cy="6249897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490395" y="524045"/>
            <a:ext cx="9053905" cy="10450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6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dấu ngoặc kép, dấu hai chấm hoặc dấu gạch ngang thay cho bông hoa trong đoạn văn dưới đây</a:t>
            </a:r>
            <a:r>
              <a:rPr lang="vi-VN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矩形: 圆角 8">
            <a:extLst>
              <a:ext uri="{FF2B5EF4-FFF2-40B4-BE49-F238E27FC236}">
                <a16:creationId xmlns:a16="http://schemas.microsoft.com/office/drawing/2014/main" id="{DB483DCD-AC20-40E4-A906-75A820E1E1BB}"/>
              </a:ext>
            </a:extLst>
          </p:cNvPr>
          <p:cNvSpPr/>
          <p:nvPr/>
        </p:nvSpPr>
        <p:spPr>
          <a:xfrm rot="20902942">
            <a:off x="281768" y="675745"/>
            <a:ext cx="2026345" cy="69211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Câu</a:t>
            </a:r>
            <a:r>
              <a:rPr lang="en-US" altLang="zh-CN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 3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思源黑体 CN Heavy" panose="020B0A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6483" y="2010742"/>
            <a:ext cx="106590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cuốn sách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Những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bức thư giải nhất Việt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”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có nhiều bức thư xúc động về những chủ đề khác nhau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Thư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gửi cho một người bạn để bạn hiểu về đất nước mình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Thư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gửi một người mà tôi ngưỡng mộ nhất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b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- 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Thư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gửi cho một bạn nhỏ không có </a:t>
            </a:r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nhà.</a:t>
            </a:r>
            <a:endParaRPr lang="vi-VN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Flowers flower clipart flower accents flower graphics the | Cartoon flowers,  Flower clipart, Clip art library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01" y="2091183"/>
            <a:ext cx="403963" cy="3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lowers flower clipart flower accents flower graphics the | Cartoon flowers,  Flower clipart, Clip art library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029" y="2638476"/>
            <a:ext cx="403963" cy="3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lowers flower clipart flower accents flower graphics the | Cartoon flowers,  Flower clipart, Clip art library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301" y="3277095"/>
            <a:ext cx="403963" cy="3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lowers flower clipart flower accents flower graphics the | Cartoon flowers,  Flower clipart, Clip art library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3" y="3804637"/>
            <a:ext cx="403963" cy="3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Flowers flower clipart flower accents flower graphics the | Cartoon flowers,  Flower clipart, Clip art library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3" y="4910108"/>
            <a:ext cx="403963" cy="3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Flowers flower clipart flower accents flower graphics the | Cartoon flowers,  Flower clipart, Clip art library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83" y="5436463"/>
            <a:ext cx="403963" cy="38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68464" y="6050510"/>
            <a:ext cx="10471521" cy="58477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chấm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1699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232836" y="350520"/>
            <a:ext cx="11712237" cy="6111240"/>
          </a:xfrm>
          <a:prstGeom prst="roundRect">
            <a:avLst>
              <a:gd name="adj" fmla="val 1114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357045" y="732806"/>
            <a:ext cx="9194875" cy="10450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矩形: 圆角 8">
            <a:extLst>
              <a:ext uri="{FF2B5EF4-FFF2-40B4-BE49-F238E27FC236}">
                <a16:creationId xmlns:a16="http://schemas.microsoft.com/office/drawing/2014/main" id="{DB483DCD-AC20-40E4-A906-75A820E1E1BB}"/>
              </a:ext>
            </a:extLst>
          </p:cNvPr>
          <p:cNvSpPr/>
          <p:nvPr/>
        </p:nvSpPr>
        <p:spPr>
          <a:xfrm rot="20902942">
            <a:off x="281768" y="217051"/>
            <a:ext cx="2026345" cy="6921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Câu</a:t>
            </a:r>
            <a:r>
              <a:rPr lang="en-US" altLang="zh-CN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 4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思源黑体 CN Heavy" panose="020B0A00000000000000" pitchFamily="34" charset="-122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6" y="5062976"/>
            <a:ext cx="11712237" cy="1398784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08660" y="2397760"/>
            <a:ext cx="6799580" cy="82296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80260" y="3491342"/>
            <a:ext cx="6799580" cy="82296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sưởi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38550" y="4644714"/>
            <a:ext cx="7313930" cy="8229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ríu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ran.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30550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 animBg="1"/>
      <p:bldP spid="2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232836" y="350520"/>
            <a:ext cx="11712237" cy="6111240"/>
          </a:xfrm>
          <a:prstGeom prst="roundRect">
            <a:avLst>
              <a:gd name="adj" fmla="val 1114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ounded Rectangle 3"/>
          <p:cNvSpPr/>
          <p:nvPr/>
        </p:nvSpPr>
        <p:spPr>
          <a:xfrm>
            <a:off x="2357045" y="732806"/>
            <a:ext cx="9194875" cy="10450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đích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,…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矩形: 圆角 8">
            <a:extLst>
              <a:ext uri="{FF2B5EF4-FFF2-40B4-BE49-F238E27FC236}">
                <a16:creationId xmlns:a16="http://schemas.microsoft.com/office/drawing/2014/main" id="{DB483DCD-AC20-40E4-A906-75A820E1E1BB}"/>
              </a:ext>
            </a:extLst>
          </p:cNvPr>
          <p:cNvSpPr/>
          <p:nvPr/>
        </p:nvSpPr>
        <p:spPr>
          <a:xfrm rot="20902942">
            <a:off x="281768" y="217051"/>
            <a:ext cx="2026345" cy="69211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Câu</a:t>
            </a:r>
            <a:r>
              <a:rPr lang="en-US" altLang="zh-CN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 4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思源黑体 CN Heavy" panose="020B0A00000000000000" pitchFamily="34" charset="-122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708660" y="2397760"/>
            <a:ext cx="7313930" cy="6573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08660" y="3840646"/>
            <a:ext cx="7313930" cy="6573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sưởi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8660" y="5276705"/>
            <a:ext cx="7313930" cy="65737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ríu</a:t>
            </a:r>
            <a:r>
              <a:rPr lang="en-US" sz="32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ran.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42035" y="3158914"/>
            <a:ext cx="81973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i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en-US" sz="3200" b="1" i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</a:t>
            </a:r>
            <a:r>
              <a:rPr lang="en-US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2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tôi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sư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1" i="1" dirty="0"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42035" y="4594973"/>
            <a:ext cx="88201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3200" b="1" i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hiên</a:t>
            </a:r>
            <a:r>
              <a:rPr lang="en-US" sz="3200" b="1" i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sưởi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2034" y="5872269"/>
            <a:ext cx="9547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i="1" u="sng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u="sng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b="1" i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hót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ríu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ran.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022590" y="2446239"/>
            <a:ext cx="7313930" cy="65737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022590" y="3833819"/>
            <a:ext cx="7313930" cy="65737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022590" y="5269878"/>
            <a:ext cx="7313930" cy="657370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endParaRPr lang="en-US" sz="24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0604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  <p:bldP spid="13" grpId="0"/>
      <p:bldP spid="14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232836" y="350520"/>
            <a:ext cx="11712237" cy="6111240"/>
          </a:xfrm>
          <a:prstGeom prst="roundRect">
            <a:avLst>
              <a:gd name="adj" fmla="val 11141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8">
            <a:extLst>
              <a:ext uri="{FF2B5EF4-FFF2-40B4-BE49-F238E27FC236}">
                <a16:creationId xmlns:a16="http://schemas.microsoft.com/office/drawing/2014/main" id="{DB483DCD-AC20-40E4-A906-75A820E1E1BB}"/>
              </a:ext>
            </a:extLst>
          </p:cNvPr>
          <p:cNvSpPr/>
          <p:nvPr/>
        </p:nvSpPr>
        <p:spPr>
          <a:xfrm rot="20902942">
            <a:off x="55292" y="316275"/>
            <a:ext cx="1837630" cy="69211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Câu</a:t>
            </a:r>
            <a:r>
              <a:rPr lang="en-US" altLang="zh-CN" sz="4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SVN-Poky's" panose="020B0606040200020203" pitchFamily="34" charset="0"/>
                <a:ea typeface="思源黑体 CN Heavy" panose="020B0A00000000000000" pitchFamily="34" charset="-122"/>
              </a:rPr>
              <a:t> 5</a:t>
            </a:r>
            <a:endParaRPr lang="zh-CN" altLang="en-US" sz="4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SVN-Poky's" panose="020B0606040200020203" pitchFamily="34" charset="0"/>
              <a:ea typeface="思源黑体 CN Heavy" panose="020B0A00000000000000" pitchFamily="34" charset="-12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76947" y="500405"/>
            <a:ext cx="92863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– 5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38250" y="1623440"/>
            <a:ext cx="85153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</a:t>
            </a: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lanh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nghiêng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phiến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tai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êm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ả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vườn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mầm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lòng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7000" y="2014737"/>
            <a:ext cx="478155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mềm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mến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endParaRPr lang="en-US" sz="28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r"/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Phạm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Thị </a:t>
            </a:r>
            <a:r>
              <a:rPr lang="en-US" sz="2800" i="1" dirty="0" err="1">
                <a:latin typeface="Cambria" panose="02040503050406030204" pitchFamily="18" charset="0"/>
                <a:ea typeface="Cambria" panose="02040503050406030204" pitchFamily="18" charset="0"/>
              </a:rPr>
              <a:t>Út</a:t>
            </a:r>
            <a:r>
              <a:rPr lang="en-US" sz="28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Tươi</a:t>
            </a:r>
            <a:r>
              <a:rPr lang="en-US" sz="28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56438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2" grpId="0" animBg="1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3B35AEE-B8E7-4BCF-9E32-2D35AF5288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06E320-2A5C-45C6-86C6-43FC5E8792E4}"/>
              </a:ext>
            </a:extLst>
          </p:cNvPr>
          <p:cNvSpPr/>
          <p:nvPr/>
        </p:nvSpPr>
        <p:spPr>
          <a:xfrm>
            <a:off x="409755" y="416746"/>
            <a:ext cx="11372489" cy="5995630"/>
          </a:xfrm>
          <a:prstGeom prst="roundRect">
            <a:avLst>
              <a:gd name="adj" fmla="val 11141"/>
            </a:avLst>
          </a:prstGeom>
          <a:solidFill>
            <a:schemeClr val="bg1"/>
          </a:solidFill>
          <a:ln w="38100">
            <a:solidFill>
              <a:srgbClr val="FED301"/>
            </a:solidFill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690227" y="1173761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phiến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lắng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chị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trăng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giọt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sương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tan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 </a:t>
            </a:r>
          </a:p>
        </p:txBody>
      </p:sp>
      <p:pic>
        <p:nvPicPr>
          <p:cNvPr id="1026" name="Picture 2" descr="Sương – Wikipedia tiếng Việt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273780" y="644219"/>
            <a:ext cx="4020913" cy="268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ọt sương được hình thành như thế nào? | Siêu Tí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779" y="3324828"/>
            <a:ext cx="4020913" cy="290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8241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01100AF-2748-4964-A0C4-F81170ED8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BF9DC1D-F613-49D5-8D54-A77EAD70F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07" b="14711"/>
          <a:stretch>
            <a:fillRect/>
          </a:stretch>
        </p:blipFill>
        <p:spPr>
          <a:xfrm>
            <a:off x="0" y="0"/>
            <a:ext cx="3900591" cy="4332706"/>
          </a:xfrm>
          <a:custGeom>
            <a:avLst/>
            <a:gdLst>
              <a:gd name="connsiteX0" fmla="*/ 0 w 3900591"/>
              <a:gd name="connsiteY0" fmla="*/ 0 h 4332706"/>
              <a:gd name="connsiteX1" fmla="*/ 3900591 w 3900591"/>
              <a:gd name="connsiteY1" fmla="*/ 0 h 4332706"/>
              <a:gd name="connsiteX2" fmla="*/ 529389 w 3900591"/>
              <a:gd name="connsiteY2" fmla="*/ 4332706 h 4332706"/>
              <a:gd name="connsiteX3" fmla="*/ 0 w 3900591"/>
              <a:gd name="connsiteY3" fmla="*/ 4281681 h 4332706"/>
              <a:gd name="connsiteX4" fmla="*/ 0 w 3900591"/>
              <a:gd name="connsiteY4" fmla="*/ 0 h 433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00591" h="4332706">
                <a:moveTo>
                  <a:pt x="0" y="0"/>
                </a:moveTo>
                <a:lnTo>
                  <a:pt x="3900591" y="0"/>
                </a:lnTo>
                <a:lnTo>
                  <a:pt x="529389" y="4332706"/>
                </a:lnTo>
                <a:lnTo>
                  <a:pt x="0" y="428168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8036D1-9D81-463E-8494-C10E2BBC2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6" t="8079"/>
          <a:stretch>
            <a:fillRect/>
          </a:stretch>
        </p:blipFill>
        <p:spPr>
          <a:xfrm>
            <a:off x="8542421" y="1805295"/>
            <a:ext cx="3649579" cy="5052705"/>
          </a:xfrm>
          <a:custGeom>
            <a:avLst/>
            <a:gdLst>
              <a:gd name="connsiteX0" fmla="*/ 0 w 3372853"/>
              <a:gd name="connsiteY0" fmla="*/ 0 h 4669588"/>
              <a:gd name="connsiteX1" fmla="*/ 3372853 w 3372853"/>
              <a:gd name="connsiteY1" fmla="*/ 0 h 4669588"/>
              <a:gd name="connsiteX2" fmla="*/ 3372853 w 3372853"/>
              <a:gd name="connsiteY2" fmla="*/ 4669588 h 4669588"/>
              <a:gd name="connsiteX3" fmla="*/ 0 w 3372853"/>
              <a:gd name="connsiteY3" fmla="*/ 4669588 h 4669588"/>
              <a:gd name="connsiteX4" fmla="*/ 0 w 3372853"/>
              <a:gd name="connsiteY4" fmla="*/ 0 h 4669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72853" h="4669588">
                <a:moveTo>
                  <a:pt x="0" y="0"/>
                </a:moveTo>
                <a:lnTo>
                  <a:pt x="3372853" y="0"/>
                </a:lnTo>
                <a:lnTo>
                  <a:pt x="3372853" y="4669588"/>
                </a:lnTo>
                <a:lnTo>
                  <a:pt x="0" y="466958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F0CF10A-24FB-4961-B526-46C116B373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68" t="72974" r="50164" b="10329"/>
          <a:stretch>
            <a:fillRect/>
          </a:stretch>
        </p:blipFill>
        <p:spPr>
          <a:xfrm>
            <a:off x="7327232" y="4511842"/>
            <a:ext cx="1215189" cy="848226"/>
          </a:xfrm>
          <a:custGeom>
            <a:avLst/>
            <a:gdLst>
              <a:gd name="connsiteX0" fmla="*/ 0 w 1215189"/>
              <a:gd name="connsiteY0" fmla="*/ 0 h 848226"/>
              <a:gd name="connsiteX1" fmla="*/ 1215189 w 1215189"/>
              <a:gd name="connsiteY1" fmla="*/ 0 h 848226"/>
              <a:gd name="connsiteX2" fmla="*/ 1215189 w 1215189"/>
              <a:gd name="connsiteY2" fmla="*/ 848226 h 848226"/>
              <a:gd name="connsiteX3" fmla="*/ 0 w 1215189"/>
              <a:gd name="connsiteY3" fmla="*/ 848226 h 848226"/>
              <a:gd name="connsiteX4" fmla="*/ 0 w 1215189"/>
              <a:gd name="connsiteY4" fmla="*/ 0 h 848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5189" h="848226">
                <a:moveTo>
                  <a:pt x="0" y="0"/>
                </a:moveTo>
                <a:lnTo>
                  <a:pt x="1215189" y="0"/>
                </a:lnTo>
                <a:lnTo>
                  <a:pt x="1215189" y="848226"/>
                </a:lnTo>
                <a:lnTo>
                  <a:pt x="0" y="848226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155ECE1A-9D2D-4F61-9CD8-E29988957BC5}"/>
              </a:ext>
            </a:extLst>
          </p:cNvPr>
          <p:cNvGrpSpPr/>
          <p:nvPr/>
        </p:nvGrpSpPr>
        <p:grpSpPr>
          <a:xfrm>
            <a:off x="381475" y="650746"/>
            <a:ext cx="10943401" cy="5995186"/>
            <a:chOff x="1230551" y="432350"/>
            <a:chExt cx="10943401" cy="5995186"/>
          </a:xfrm>
          <a:effectLst>
            <a:outerShdw blurRad="635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8CA09DA-6313-4538-8C0F-E48D0DB6A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8" r="4770" b="7605"/>
            <a:stretch>
              <a:fillRect/>
            </a:stretch>
          </p:blipFill>
          <p:spPr>
            <a:xfrm>
              <a:off x="1230551" y="854242"/>
              <a:ext cx="10943401" cy="5573294"/>
            </a:xfrm>
            <a:custGeom>
              <a:avLst/>
              <a:gdLst>
                <a:gd name="connsiteX0" fmla="*/ 0 w 9216190"/>
                <a:gd name="connsiteY0" fmla="*/ 0 h 4693654"/>
                <a:gd name="connsiteX1" fmla="*/ 9216190 w 9216190"/>
                <a:gd name="connsiteY1" fmla="*/ 0 h 4693654"/>
                <a:gd name="connsiteX2" fmla="*/ 9216190 w 9216190"/>
                <a:gd name="connsiteY2" fmla="*/ 4693654 h 4693654"/>
                <a:gd name="connsiteX3" fmla="*/ 0 w 9216190"/>
                <a:gd name="connsiteY3" fmla="*/ 4693654 h 4693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216190" h="4693654">
                  <a:moveTo>
                    <a:pt x="0" y="0"/>
                  </a:moveTo>
                  <a:lnTo>
                    <a:pt x="9216190" y="0"/>
                  </a:lnTo>
                  <a:lnTo>
                    <a:pt x="9216190" y="4693654"/>
                  </a:lnTo>
                  <a:lnTo>
                    <a:pt x="0" y="4693654"/>
                  </a:lnTo>
                  <a:close/>
                </a:path>
              </a:pathLst>
            </a:custGeom>
          </p:spPr>
        </p:pic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id="{F43412EA-EC5F-48A1-A306-A123625861F5}"/>
                </a:ext>
              </a:extLst>
            </p:cNvPr>
            <p:cNvSpPr/>
            <p:nvPr/>
          </p:nvSpPr>
          <p:spPr>
            <a:xfrm rot="249189">
              <a:off x="2671831" y="432350"/>
              <a:ext cx="8182486" cy="401535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8800" dirty="0" smtClean="0">
                  <a:ln>
                    <a:solidFill>
                      <a:schemeClr val="tx1"/>
                    </a:solidFill>
                  </a:ln>
                  <a:solidFill>
                    <a:srgbClr val="00B0F0"/>
                  </a:solidFill>
                  <a:latin typeface="#9Slide07 SVNZiclets" panose="02000603000000000000" pitchFamily="2" charset="0"/>
                </a:rPr>
                <a:t>TẠM BIỆT CÁC EM</a:t>
              </a:r>
              <a:endParaRPr lang="zh-CN" altLang="en-US" sz="88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SVNZiclets" panose="02000603000000000000" pitchFamily="2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16BF2D4-86F2-4900-856F-4C2E78E11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0" t="57342" r="69901"/>
          <a:stretch>
            <a:fillRect/>
          </a:stretch>
        </p:blipFill>
        <p:spPr>
          <a:xfrm>
            <a:off x="215075" y="4174958"/>
            <a:ext cx="3068700" cy="2683042"/>
          </a:xfrm>
          <a:custGeom>
            <a:avLst/>
            <a:gdLst>
              <a:gd name="connsiteX0" fmla="*/ 442925 w 2478505"/>
              <a:gd name="connsiteY0" fmla="*/ 0 h 2167019"/>
              <a:gd name="connsiteX1" fmla="*/ 2478505 w 2478505"/>
              <a:gd name="connsiteY1" fmla="*/ 0 h 2167019"/>
              <a:gd name="connsiteX2" fmla="*/ 2478505 w 2478505"/>
              <a:gd name="connsiteY2" fmla="*/ 2167019 h 2167019"/>
              <a:gd name="connsiteX3" fmla="*/ 0 w 2478505"/>
              <a:gd name="connsiteY3" fmla="*/ 2167019 h 2167019"/>
              <a:gd name="connsiteX4" fmla="*/ 0 w 2478505"/>
              <a:gd name="connsiteY4" fmla="*/ 569252 h 2167019"/>
              <a:gd name="connsiteX5" fmla="*/ 442925 w 2478505"/>
              <a:gd name="connsiteY5" fmla="*/ 0 h 2167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78505" h="2167019">
                <a:moveTo>
                  <a:pt x="442925" y="0"/>
                </a:moveTo>
                <a:lnTo>
                  <a:pt x="2478505" y="0"/>
                </a:lnTo>
                <a:lnTo>
                  <a:pt x="2478505" y="2167019"/>
                </a:lnTo>
                <a:lnTo>
                  <a:pt x="0" y="2167019"/>
                </a:lnTo>
                <a:lnTo>
                  <a:pt x="0" y="569252"/>
                </a:lnTo>
                <a:lnTo>
                  <a:pt x="442925" y="0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387C93AB-C007-417E-A482-3D07EE3C3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487" y="-67303"/>
            <a:ext cx="1889587" cy="3110085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ED2D2EC-114F-4097-9452-EF62F592E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12017">
            <a:off x="3617391" y="4861667"/>
            <a:ext cx="3007846" cy="222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98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087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1421</TotalTime>
  <Words>270</Words>
  <Application>Microsoft Office PowerPoint</Application>
  <PresentationFormat>Widescreen</PresentationFormat>
  <Paragraphs>47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Times New Roman</vt:lpstr>
      <vt:lpstr>#9Slide07 SVNZiclets</vt:lpstr>
      <vt:lpstr>#9Slide07 HoneyCream</vt:lpstr>
      <vt:lpstr>思源黑体 CN Heavy</vt:lpstr>
      <vt:lpstr>Calibri</vt:lpstr>
      <vt:lpstr>#9Slide05 Dancing Script</vt:lpstr>
      <vt:lpstr>等线</vt:lpstr>
      <vt:lpstr>SVN-Poky's</vt:lpstr>
      <vt:lpstr>Arial</vt:lpstr>
      <vt:lpstr>Cambria</vt:lpstr>
      <vt:lpstr>等线 Light</vt:lpstr>
      <vt:lpstr>SVN-Newton</vt:lpstr>
      <vt:lpstr>#9Slide07 Altus</vt:lpstr>
      <vt:lpstr>Office 主题​​</vt:lpstr>
      <vt:lpstr>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Laptop T&amp;T</cp:lastModifiedBy>
  <cp:revision>230</cp:revision>
  <dcterms:created xsi:type="dcterms:W3CDTF">2020-11-13T07:06:26Z</dcterms:created>
  <dcterms:modified xsi:type="dcterms:W3CDTF">2024-05-01T10:19:22Z</dcterms:modified>
</cp:coreProperties>
</file>