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56" r:id="rId5"/>
    <p:sldId id="257" r:id="rId6"/>
    <p:sldId id="258" r:id="rId7"/>
    <p:sldId id="271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E95-A30C-4AEC-96D2-D100B69F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A8542-1927-FE76-0B55-9156F3851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FDAD-80AA-DDBE-9BFA-2A72FF9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0F40-8176-49AC-7238-C17E7D4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DB37-1A2D-B43A-C75C-9A2963A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185-F89C-B063-68A0-308C5A52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C86A-19D9-C78B-8CF2-EA0BFB3E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9026-A89A-8E74-A051-D9CF351B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8B3-A4A4-207D-FFDA-BCD3F43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1574-A572-856D-DC63-F24102E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C4D-5CCD-F30B-3F85-66C2B7CA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13DC-1238-CEF5-D51A-87E60E3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B056-9F0F-5BD0-6E7A-64B01D6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1546-A052-DF40-EFD8-1F8E745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CADC-92CE-9485-B3D6-B52CE4F2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9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0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0FB-9726-3A20-46F0-69048D3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DA25-AB75-F436-3829-F9F4AA5D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7D43-C0AF-75A3-B45B-3A4EA39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E10-6B54-34FE-0F14-A0E056C9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3784-3EF4-4F24-EBE0-78D9360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2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0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7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131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428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88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32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9DB2-D6F5-EE16-A3B1-9FE6C5E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22DD-AEFA-AD70-289D-6E406A7E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493B-721B-DD20-75AC-2E69C82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8321-B469-BC94-54E0-F0B43034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3068-C1D4-F9BF-B6A0-7B6D9B0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722-A30E-46C8-0858-089D375D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925D-E54D-9DF4-8D91-CFAB1D01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0A1E-0AC4-02C3-4296-DDCF2BEF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5F3D-5CB8-3ACE-E922-328CF94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8FC6-62F4-6CB5-F7EA-00B8FF3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BAC2-186B-E8DD-1348-3F230924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725A-CAFE-E5B1-77A5-5A6B73D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D92-5FC4-3870-AED1-99F763E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81A1-5D71-B1CC-F120-20C1ED82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1221-8DB0-871B-199D-2AF3981D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3365-1B8A-908D-E116-37E11403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23D-B399-A3F3-3AD1-C26BEC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B1374-5014-A22A-7535-441981E2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CD7A-3F7E-FEBC-63D4-608A0F6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8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065-3F92-3FA9-20F6-344DB9BF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3DB2B-C5A3-3F7C-9B4C-84D35095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D14DC-AA80-1B08-075C-0FCED1E6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C79E-F0B1-3185-980A-1F97E4C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6AAC8-7AB2-5BF1-56C5-9494CD7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539AD-03B5-FB9C-6CF4-989E76E3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AD1F-9EB2-3EE9-11F9-4B67CF5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020-1C46-E20C-FAC5-69567FC5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7844-33C4-AC21-EB22-70C26983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DC42-E6B6-1094-6B0A-073411F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75842-9541-178D-20C4-A53EF42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64F5-0168-1B3D-972A-41CCF65F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590B-CAE3-F653-4A50-BDE5074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3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5FAB-C768-D74C-94E2-C428E2ED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B2A9F-8076-F859-BDE3-F8E434C6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8F75-FB32-63D9-E13B-2C7B1018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77F7-4E52-A4B2-2DF0-B30135F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873-7916-5EC8-3BA9-91D11F4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BF69-0682-E75F-F0B3-F337905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E8AE9-87A5-4E9E-02BF-A2313EA5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334C-0720-EA50-B322-E2C64C07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E8B-86DE-182E-7FAB-A22F83891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5361-E310-4C33-8489-5E7C5391F76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2225-1758-16EC-3D8A-61F731FA9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FCA9-D8FF-6D5F-241E-6EB893E7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1E07873-91C9-1940-7FFE-8E2047262970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06A09D3-E4EA-A08A-997E-EB61CBB13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2B1191-BBFF-9B76-BF51-E20DF0B3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2A2BE15-C972-1F7B-8147-C7F1C4A9A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95F8309-E337-7B4F-A654-25A59031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49E491A-8CA6-1E67-EE94-34D03DC671A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0041FCCB-C2A1-A88B-41F4-AF21E8FB5B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85C79D2-0846-0E73-1B54-6D2B6F63D16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D646425-EE54-73A7-14F2-0CE75C1A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99F2162-77F8-59C8-6C3C-92D598E4F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6947C4A-7942-C27D-4F9E-B1B8E5A8B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33BA5-A557-712E-F4D3-6D9EBD73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10DEDCF8-C6B3-7916-6ACD-9E3688A9FE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6D0350B3-E966-91B9-BFC3-7EB377787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svg"/><Relationship Id="rId7" Type="http://schemas.openxmlformats.org/officeDocument/2006/relationships/image" Target="../media/image4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64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 smtClean="0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Freeform 57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4696055"/>
            <a:chOff x="0" y="0"/>
            <a:chExt cx="350819" cy="9392109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350819" cy="350819"/>
              <a:chOff x="0" y="0"/>
              <a:chExt cx="812800" cy="8128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1130161"/>
              <a:ext cx="350819" cy="350819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260322"/>
              <a:ext cx="350819" cy="35081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3390484"/>
              <a:ext cx="350819" cy="35081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4520645"/>
              <a:ext cx="350819" cy="350819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5650806"/>
              <a:ext cx="350819" cy="35081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6780967"/>
              <a:ext cx="350819" cy="350819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7911128"/>
              <a:ext cx="350819" cy="350819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0" y="9041289"/>
              <a:ext cx="350819" cy="35081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6096000" y="1722662"/>
            <a:ext cx="4218531" cy="3974243"/>
            <a:chOff x="0" y="0"/>
            <a:chExt cx="1666580" cy="157007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671873" y="1741341"/>
            <a:ext cx="4218531" cy="3974243"/>
            <a:chOff x="0" y="0"/>
            <a:chExt cx="1666580" cy="1570071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169947" y="2397303"/>
            <a:ext cx="162712" cy="162712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0" name="TextBox 1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69947" y="2921479"/>
            <a:ext cx="162712" cy="16271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169947" y="3445655"/>
            <a:ext cx="162712" cy="16271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169947" y="3969831"/>
            <a:ext cx="162712" cy="16271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169947" y="4494007"/>
            <a:ext cx="162712" cy="16271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169947" y="5018183"/>
            <a:ext cx="162712" cy="16271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5" name="TextBox 1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652794" y="2397303"/>
            <a:ext cx="162712" cy="16271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652794" y="2921479"/>
            <a:ext cx="162712" cy="16271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652794" y="3445655"/>
            <a:ext cx="162712" cy="16271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5652794" y="3969831"/>
            <a:ext cx="162712" cy="16271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5652794" y="4494007"/>
            <a:ext cx="162712" cy="16271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0" name="TextBox 1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652794" y="5018183"/>
            <a:ext cx="162712" cy="16271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4" name="TextBox 134"/>
          <p:cNvSpPr txBox="1"/>
          <p:nvPr/>
        </p:nvSpPr>
        <p:spPr>
          <a:xfrm rot="5400000">
            <a:off x="5909776" y="1607222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503D36"/>
                </a:solidFill>
                <a:latin typeface="Cambria"/>
              </a:rPr>
              <a:t>)</a:t>
            </a:r>
          </a:p>
        </p:txBody>
      </p:sp>
      <p:sp>
        <p:nvSpPr>
          <p:cNvPr id="135" name="TextBox 135"/>
          <p:cNvSpPr txBox="1"/>
          <p:nvPr/>
        </p:nvSpPr>
        <p:spPr>
          <a:xfrm rot="5400000">
            <a:off x="5910309" y="2130853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C46848"/>
                </a:solidFill>
                <a:latin typeface="Cambria"/>
              </a:rPr>
              <a:t>)</a:t>
            </a:r>
          </a:p>
        </p:txBody>
      </p:sp>
      <p:sp>
        <p:nvSpPr>
          <p:cNvPr id="136" name="TextBox 136"/>
          <p:cNvSpPr txBox="1"/>
          <p:nvPr/>
        </p:nvSpPr>
        <p:spPr>
          <a:xfrm rot="5400000">
            <a:off x="5910309" y="2654797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7" name="TextBox 137"/>
          <p:cNvSpPr txBox="1"/>
          <p:nvPr/>
        </p:nvSpPr>
        <p:spPr>
          <a:xfrm rot="5400000">
            <a:off x="5910309" y="317874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8" name="TextBox 138"/>
          <p:cNvSpPr txBox="1"/>
          <p:nvPr/>
        </p:nvSpPr>
        <p:spPr>
          <a:xfrm rot="5400000">
            <a:off x="5910309" y="3702684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9" name="TextBox 139"/>
          <p:cNvSpPr txBox="1"/>
          <p:nvPr/>
        </p:nvSpPr>
        <p:spPr>
          <a:xfrm rot="5400000">
            <a:off x="5910309" y="4226628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0" name="TextBox 140"/>
          <p:cNvSpPr txBox="1"/>
          <p:nvPr/>
        </p:nvSpPr>
        <p:spPr>
          <a:xfrm rot="5400000">
            <a:off x="5910309" y="475057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 dirty="0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1" name="Freeform 141"/>
          <p:cNvSpPr/>
          <p:nvPr/>
        </p:nvSpPr>
        <p:spPr>
          <a:xfrm>
            <a:off x="9095747" y="1284976"/>
            <a:ext cx="1265048" cy="1116405"/>
          </a:xfrm>
          <a:custGeom>
            <a:avLst/>
            <a:gdLst/>
            <a:ahLst/>
            <a:cxnLst/>
            <a:rect l="l" t="t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2" name="Freeform 142"/>
          <p:cNvSpPr/>
          <p:nvPr/>
        </p:nvSpPr>
        <p:spPr>
          <a:xfrm>
            <a:off x="1492081" y="5055795"/>
            <a:ext cx="901851" cy="914424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3" name="Freeform 143"/>
          <p:cNvSpPr/>
          <p:nvPr/>
        </p:nvSpPr>
        <p:spPr>
          <a:xfrm>
            <a:off x="2012378" y="1163549"/>
            <a:ext cx="930031" cy="203142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6" y="0"/>
                </a:lnTo>
                <a:lnTo>
                  <a:pt x="1395046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44" name="Freeform 144"/>
          <p:cNvSpPr/>
          <p:nvPr/>
        </p:nvSpPr>
        <p:spPr>
          <a:xfrm rot="-3955797" flipH="1" flipV="1">
            <a:off x="9834034" y="534722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696741"/>
                </a:moveTo>
                <a:lnTo>
                  <a:pt x="0" y="696741"/>
                </a:lnTo>
                <a:lnTo>
                  <a:pt x="0" y="0"/>
                </a:lnTo>
                <a:lnTo>
                  <a:pt x="1011795" y="0"/>
                </a:lnTo>
                <a:lnTo>
                  <a:pt x="1011795" y="696741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grpSp>
        <p:nvGrpSpPr>
          <p:cNvPr id="145" name="Group 145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46" name="TextBox 146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59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thân</a:t>
            </a:r>
            <a:endParaRPr lang="en-US" sz="3870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/>
              </a:rPr>
              <a:t>Chuẩn bị bài học mới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0729DFB-B007-F841-1E92-7720C9BEE34A}"/>
              </a:ext>
            </a:extLst>
          </p:cNvPr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55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52E55592-F439-79C4-3E09-C0D372CE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8" name="Freeform 108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Freeform 109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0" name="Freeform 110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A3730B1-B1A2-65A0-3667-C671CCA8F8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81" y="1576720"/>
            <a:ext cx="9961727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5"/>
            <a:stretch>
              <a:fillRect t="-439" b="-439"/>
            </a:stretch>
          </a:blipFill>
        </p:spPr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71ABBED-85F8-D1A8-5508-F68E77D251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376362" y="887781"/>
            <a:ext cx="1457913" cy="794390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444215" y="946388"/>
            <a:ext cx="1332205" cy="677177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9276870" y="229970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1" name="Freeform 91"/>
          <p:cNvSpPr/>
          <p:nvPr/>
        </p:nvSpPr>
        <p:spPr>
          <a:xfrm rot="1255237">
            <a:off x="1242879" y="540039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2" name="Freeform 92"/>
          <p:cNvSpPr/>
          <p:nvPr/>
        </p:nvSpPr>
        <p:spPr>
          <a:xfrm rot="-298565" flipH="1">
            <a:off x="1866434" y="5588576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124D5F1-6447-C848-4428-D24EB7826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442" y="1019152"/>
            <a:ext cx="6291617" cy="121930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CA1D98E-7D01-F137-1869-8463F014B962}"/>
              </a:ext>
            </a:extLst>
          </p:cNvPr>
          <p:cNvSpPr txBox="1"/>
          <p:nvPr/>
        </p:nvSpPr>
        <p:spPr>
          <a:xfrm>
            <a:off x="1407865" y="1936113"/>
            <a:ext cx="9064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023126" y="582453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6700927" y="1414150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641348" y="1688261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F0D2414-0735-2928-E584-71B2EFCF4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21" y="478818"/>
            <a:ext cx="7260965" cy="59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52F75DC-5A8A-8B73-C74C-0B805F7EC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45457D3-775F-F8D4-322D-E660D79EFA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00" t="5505" r="13470" b="212"/>
          <a:stretch/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A6CFBD8-F342-0BF2-035E-6A7835136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06" name="Group 96">
            <a:extLst>
              <a:ext uri="{FF2B5EF4-FFF2-40B4-BE49-F238E27FC236}">
                <a16:creationId xmlns:a16="http://schemas.microsoft.com/office/drawing/2014/main" id="{0BED58CF-D726-E6A2-82CD-07A513E5B174}"/>
              </a:ext>
            </a:extLst>
          </p:cNvPr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07" name="Group 97">
              <a:extLst>
                <a:ext uri="{FF2B5EF4-FFF2-40B4-BE49-F238E27FC236}">
                  <a16:creationId xmlns:a16="http://schemas.microsoft.com/office/drawing/2014/main" id="{EC17BA33-C9EC-1203-473D-122D260BBFE1}"/>
                </a:ext>
              </a:extLst>
            </p:cNvPr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09" name="Freeform 98">
                <a:extLst>
                  <a:ext uri="{FF2B5EF4-FFF2-40B4-BE49-F238E27FC236}">
                    <a16:creationId xmlns:a16="http://schemas.microsoft.com/office/drawing/2014/main" id="{8A10D005-D923-CD78-3A80-678A70EBD68C}"/>
                  </a:ext>
                </a:extLst>
              </p:cNvPr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99">
                <a:extLst>
                  <a:ext uri="{FF2B5EF4-FFF2-40B4-BE49-F238E27FC236}">
                    <a16:creationId xmlns:a16="http://schemas.microsoft.com/office/drawing/2014/main" id="{69507F62-3142-606D-A6B0-249ECE05FA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TextBox 100">
              <a:extLst>
                <a:ext uri="{FF2B5EF4-FFF2-40B4-BE49-F238E27FC236}">
                  <a16:creationId xmlns:a16="http://schemas.microsoft.com/office/drawing/2014/main" id="{6E49C9EA-7D1B-FF3D-508E-5C6348AA0935}"/>
                </a:ext>
              </a:extLst>
            </p:cNvPr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11" name="TextBox 100">
            <a:extLst>
              <a:ext uri="{FF2B5EF4-FFF2-40B4-BE49-F238E27FC236}">
                <a16:creationId xmlns:a16="http://schemas.microsoft.com/office/drawing/2014/main" id="{430A57F5-1A57-E7BB-A14B-703E35245CD0}"/>
              </a:ext>
            </a:extLst>
          </p:cNvPr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6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</a:p>
        </p:txBody>
      </p:sp>
    </p:spTree>
    <p:extLst>
      <p:ext uri="{BB962C8B-B14F-4D97-AF65-F5344CB8AC3E}">
        <p14:creationId xmlns:p14="http://schemas.microsoft.com/office/powerpoint/2010/main" val="1033099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680</Words>
  <Application>Microsoft Office PowerPoint</Application>
  <PresentationFormat>Widescreen</PresentationFormat>
  <Paragraphs>310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T&amp;T</cp:lastModifiedBy>
  <cp:revision>11</cp:revision>
  <dcterms:created xsi:type="dcterms:W3CDTF">2024-04-09T02:37:33Z</dcterms:created>
  <dcterms:modified xsi:type="dcterms:W3CDTF">2024-04-22T16:17:55Z</dcterms:modified>
</cp:coreProperties>
</file>