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92" r:id="rId2"/>
    <p:sldMasterId id="2147483704" r:id="rId3"/>
  </p:sldMasterIdLst>
  <p:notesMasterIdLst>
    <p:notesMasterId r:id="rId18"/>
  </p:notesMasterIdLst>
  <p:sldIdLst>
    <p:sldId id="270" r:id="rId4"/>
    <p:sldId id="3325" r:id="rId5"/>
    <p:sldId id="7303" r:id="rId6"/>
    <p:sldId id="7309" r:id="rId7"/>
    <p:sldId id="7310" r:id="rId8"/>
    <p:sldId id="7311" r:id="rId9"/>
    <p:sldId id="3326" r:id="rId10"/>
    <p:sldId id="7306" r:id="rId11"/>
    <p:sldId id="7305" r:id="rId12"/>
    <p:sldId id="262" r:id="rId13"/>
    <p:sldId id="263" r:id="rId14"/>
    <p:sldId id="7308" r:id="rId15"/>
    <p:sldId id="3327" r:id="rId16"/>
    <p:sldId id="281" r:id="rId17"/>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416" userDrawn="1">
          <p15:clr>
            <a:srgbClr val="A4A3A4"/>
          </p15:clr>
        </p15:guide>
        <p15:guide id="2" pos="7256" userDrawn="1">
          <p15:clr>
            <a:srgbClr val="A4A3A4"/>
          </p15:clr>
        </p15:guide>
        <p15:guide id="3" orient="horz" pos="3113" userDrawn="1">
          <p15:clr>
            <a:srgbClr val="A4A3A4"/>
          </p15:clr>
        </p15:guide>
        <p15:guide id="4" orient="horz" pos="4224" userDrawn="1">
          <p15:clr>
            <a:srgbClr val="A4A3A4"/>
          </p15:clr>
        </p15:guide>
        <p15:guide id="5" orient="horz" pos="4320" userDrawn="1">
          <p15:clr>
            <a:srgbClr val="A4A3A4"/>
          </p15:clr>
        </p15:guide>
        <p15:guide id="6" orient="horz" pos="3906"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84125"/>
    <a:srgbClr val="B7CD10"/>
    <a:srgbClr val="149000"/>
    <a:srgbClr val="31AC17"/>
    <a:srgbClr val="50C93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1630" autoAdjust="0"/>
    <p:restoredTop sz="94660"/>
  </p:normalViewPr>
  <p:slideViewPr>
    <p:cSldViewPr snapToGrid="0" showGuides="1">
      <p:cViewPr>
        <p:scale>
          <a:sx n="66" d="100"/>
          <a:sy n="66" d="100"/>
        </p:scale>
        <p:origin x="283" y="298"/>
      </p:cViewPr>
      <p:guideLst>
        <p:guide pos="416"/>
        <p:guide pos="7256"/>
        <p:guide orient="horz" pos="3113"/>
        <p:guide orient="horz" pos="4224"/>
        <p:guide orient="horz" pos="4320"/>
        <p:guide orient="horz" pos="3906"/>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slide" Target="slides/slide12.xml"/><Relationship Id="rId10" Type="http://schemas.openxmlformats.org/officeDocument/2006/relationships/slide" Target="slides/slide7.xml"/><Relationship Id="rId19"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0B4FF43-197C-47FC-A8B8-1495C5EF2938}" type="datetimeFigureOut">
              <a:rPr lang="zh-CN" altLang="en-US" smtClean="0"/>
              <a:t>2024/4/22</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85C7A3B-86D7-4B6C-87AA-11FCB7F8B475}" type="slidenum">
              <a:rPr lang="zh-CN" altLang="en-US" smtClean="0"/>
              <a:t>‹#›</a:t>
            </a:fld>
            <a:endParaRPr lang="zh-CN" altLang="en-US"/>
          </a:p>
        </p:txBody>
      </p:sp>
    </p:spTree>
    <p:extLst>
      <p:ext uri="{BB962C8B-B14F-4D97-AF65-F5344CB8AC3E}">
        <p14:creationId xmlns:p14="http://schemas.microsoft.com/office/powerpoint/2010/main" val="41159422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7840400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E1ED33C-0B7A-4368-9EBE-E0F910527E6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9C6F143B-A9E1-440C-BCB6-9BC101229B3A}"/>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2749241E-349F-4BE3-A08A-0125707528C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54C2F6D6-4219-44D5-BEF3-F5F6D3B9F3C0}"/>
              </a:ext>
            </a:extLst>
          </p:cNvPr>
          <p:cNvSpPr>
            <a:spLocks noGrp="1"/>
          </p:cNvSpPr>
          <p:nvPr>
            <p:ph type="dt" sz="half" idx="10"/>
          </p:nvPr>
        </p:nvSpPr>
        <p:spPr>
          <a:xfrm>
            <a:off x="838200" y="6356350"/>
            <a:ext cx="2743200" cy="365125"/>
          </a:xfrm>
          <a:prstGeom prst="rect">
            <a:avLst/>
          </a:prstGeom>
        </p:spPr>
        <p:txBody>
          <a:bodyPr/>
          <a:lstStyle/>
          <a:p>
            <a:fld id="{1DBFE965-B5D5-4599-9119-3B3488292858}" type="datetimeFigureOut">
              <a:rPr lang="zh-CN" altLang="en-US" smtClean="0"/>
              <a:t>2024/4/22</a:t>
            </a:fld>
            <a:endParaRPr lang="zh-CN" altLang="en-US"/>
          </a:p>
        </p:txBody>
      </p:sp>
      <p:sp>
        <p:nvSpPr>
          <p:cNvPr id="6" name="页脚占位符 5">
            <a:extLst>
              <a:ext uri="{FF2B5EF4-FFF2-40B4-BE49-F238E27FC236}">
                <a16:creationId xmlns:a16="http://schemas.microsoft.com/office/drawing/2014/main" id="{3D844392-0935-43A4-8EE0-195BAAF4590C}"/>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F36744EF-7595-487F-93DE-4A8BB722E5A1}"/>
              </a:ext>
            </a:extLst>
          </p:cNvPr>
          <p:cNvSpPr>
            <a:spLocks noGrp="1"/>
          </p:cNvSpPr>
          <p:nvPr>
            <p:ph type="sldNum" sz="quarter" idx="12"/>
          </p:nvPr>
        </p:nvSpPr>
        <p:spPr>
          <a:xfrm>
            <a:off x="8610600" y="6356350"/>
            <a:ext cx="2743200" cy="365125"/>
          </a:xfrm>
          <a:prstGeom prst="rect">
            <a:avLst/>
          </a:prstGeom>
        </p:spPr>
        <p:txBody>
          <a:bodyPr/>
          <a:lstStyle/>
          <a:p>
            <a:fld id="{84358D48-C4ED-4B84-90A0-CB1DD20A25CF}" type="slidenum">
              <a:rPr lang="zh-CN" altLang="en-US" smtClean="0"/>
              <a:t>‹#›</a:t>
            </a:fld>
            <a:endParaRPr lang="zh-CN" altLang="en-US"/>
          </a:p>
        </p:txBody>
      </p:sp>
    </p:spTree>
    <p:extLst>
      <p:ext uri="{BB962C8B-B14F-4D97-AF65-F5344CB8AC3E}">
        <p14:creationId xmlns:p14="http://schemas.microsoft.com/office/powerpoint/2010/main" val="3985328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6C0C08A-391F-44D0-A2FA-AAE3E5DEA7E6}"/>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9DB18FB1-46C4-453E-88EA-AC8F37956D16}"/>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88D641E-42F7-4782-98C0-5B458AAF8C37}"/>
              </a:ext>
            </a:extLst>
          </p:cNvPr>
          <p:cNvSpPr>
            <a:spLocks noGrp="1"/>
          </p:cNvSpPr>
          <p:nvPr>
            <p:ph type="dt" sz="half" idx="10"/>
          </p:nvPr>
        </p:nvSpPr>
        <p:spPr>
          <a:xfrm>
            <a:off x="838200" y="6356350"/>
            <a:ext cx="2743200" cy="365125"/>
          </a:xfrm>
          <a:prstGeom prst="rect">
            <a:avLst/>
          </a:prstGeom>
        </p:spPr>
        <p:txBody>
          <a:bodyPr/>
          <a:lstStyle/>
          <a:p>
            <a:fld id="{1DBFE965-B5D5-4599-9119-3B3488292858}" type="datetimeFigureOut">
              <a:rPr lang="zh-CN" altLang="en-US" smtClean="0"/>
              <a:t>2024/4/22</a:t>
            </a:fld>
            <a:endParaRPr lang="zh-CN" altLang="en-US"/>
          </a:p>
        </p:txBody>
      </p:sp>
      <p:sp>
        <p:nvSpPr>
          <p:cNvPr id="5" name="页脚占位符 4">
            <a:extLst>
              <a:ext uri="{FF2B5EF4-FFF2-40B4-BE49-F238E27FC236}">
                <a16:creationId xmlns:a16="http://schemas.microsoft.com/office/drawing/2014/main" id="{2189A7E0-8876-4866-8E2F-A351AB9838A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7EED52F8-5317-4416-B5D0-D2318E9F8565}"/>
              </a:ext>
            </a:extLst>
          </p:cNvPr>
          <p:cNvSpPr>
            <a:spLocks noGrp="1"/>
          </p:cNvSpPr>
          <p:nvPr>
            <p:ph type="sldNum" sz="quarter" idx="12"/>
          </p:nvPr>
        </p:nvSpPr>
        <p:spPr>
          <a:xfrm>
            <a:off x="8610600" y="6356350"/>
            <a:ext cx="2743200" cy="365125"/>
          </a:xfrm>
          <a:prstGeom prst="rect">
            <a:avLst/>
          </a:prstGeom>
        </p:spPr>
        <p:txBody>
          <a:bodyPr/>
          <a:lstStyle/>
          <a:p>
            <a:fld id="{84358D48-C4ED-4B84-90A0-CB1DD20A25CF}" type="slidenum">
              <a:rPr lang="zh-CN" altLang="en-US" smtClean="0"/>
              <a:t>‹#›</a:t>
            </a:fld>
            <a:endParaRPr lang="zh-CN" altLang="en-US"/>
          </a:p>
        </p:txBody>
      </p:sp>
    </p:spTree>
    <p:extLst>
      <p:ext uri="{BB962C8B-B14F-4D97-AF65-F5344CB8AC3E}">
        <p14:creationId xmlns:p14="http://schemas.microsoft.com/office/powerpoint/2010/main" val="414757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7854E110-DBAE-4763-AF06-D8736604232A}"/>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4AE5410A-39D7-4588-AD07-A50C67D494D3}"/>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8497686-906E-4E68-ABA7-E27F3D6ABFAC}"/>
              </a:ext>
            </a:extLst>
          </p:cNvPr>
          <p:cNvSpPr>
            <a:spLocks noGrp="1"/>
          </p:cNvSpPr>
          <p:nvPr>
            <p:ph type="dt" sz="half" idx="10"/>
          </p:nvPr>
        </p:nvSpPr>
        <p:spPr>
          <a:xfrm>
            <a:off x="838200" y="6356350"/>
            <a:ext cx="2743200" cy="365125"/>
          </a:xfrm>
          <a:prstGeom prst="rect">
            <a:avLst/>
          </a:prstGeom>
        </p:spPr>
        <p:txBody>
          <a:bodyPr/>
          <a:lstStyle/>
          <a:p>
            <a:fld id="{1DBFE965-B5D5-4599-9119-3B3488292858}" type="datetimeFigureOut">
              <a:rPr lang="zh-CN" altLang="en-US" smtClean="0"/>
              <a:t>2024/4/22</a:t>
            </a:fld>
            <a:endParaRPr lang="zh-CN" altLang="en-US"/>
          </a:p>
        </p:txBody>
      </p:sp>
      <p:sp>
        <p:nvSpPr>
          <p:cNvPr id="5" name="页脚占位符 4">
            <a:extLst>
              <a:ext uri="{FF2B5EF4-FFF2-40B4-BE49-F238E27FC236}">
                <a16:creationId xmlns:a16="http://schemas.microsoft.com/office/drawing/2014/main" id="{167DDD80-D816-4573-B94C-BBC49D25961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8704AA3D-EC61-42BF-845E-B99C458FCAD2}"/>
              </a:ext>
            </a:extLst>
          </p:cNvPr>
          <p:cNvSpPr>
            <a:spLocks noGrp="1"/>
          </p:cNvSpPr>
          <p:nvPr>
            <p:ph type="sldNum" sz="quarter" idx="12"/>
          </p:nvPr>
        </p:nvSpPr>
        <p:spPr>
          <a:xfrm>
            <a:off x="8610600" y="6356350"/>
            <a:ext cx="2743200" cy="365125"/>
          </a:xfrm>
          <a:prstGeom prst="rect">
            <a:avLst/>
          </a:prstGeom>
        </p:spPr>
        <p:txBody>
          <a:bodyPr/>
          <a:lstStyle/>
          <a:p>
            <a:fld id="{84358D48-C4ED-4B84-90A0-CB1DD20A25CF}" type="slidenum">
              <a:rPr lang="zh-CN" altLang="en-US" smtClean="0"/>
              <a:t>‹#›</a:t>
            </a:fld>
            <a:endParaRPr lang="zh-CN" altLang="en-US"/>
          </a:p>
        </p:txBody>
      </p:sp>
    </p:spTree>
    <p:extLst>
      <p:ext uri="{BB962C8B-B14F-4D97-AF65-F5344CB8AC3E}">
        <p14:creationId xmlns:p14="http://schemas.microsoft.com/office/powerpoint/2010/main" val="24401696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71286" y="3873504"/>
            <a:ext cx="17807885" cy="2672773"/>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3142568" y="7065819"/>
            <a:ext cx="14665318" cy="3186545"/>
          </a:xfrm>
          <a:prstGeom prst="rect">
            <a:avLst/>
          </a:prstGeom>
        </p:spPr>
        <p:txBody>
          <a:bodyPr/>
          <a:lstStyle>
            <a:lvl1pPr marL="0" indent="0" algn="ctr">
              <a:buNone/>
              <a:defRPr>
                <a:solidFill>
                  <a:schemeClr val="tx1">
                    <a:tint val="75000"/>
                  </a:schemeClr>
                </a:solidFill>
              </a:defRPr>
            </a:lvl1pPr>
            <a:lvl2pPr marL="831323" indent="0" algn="ctr">
              <a:buNone/>
              <a:defRPr>
                <a:solidFill>
                  <a:schemeClr val="tx1">
                    <a:tint val="75000"/>
                  </a:schemeClr>
                </a:solidFill>
              </a:defRPr>
            </a:lvl2pPr>
            <a:lvl3pPr marL="1662645" indent="0" algn="ctr">
              <a:buNone/>
              <a:defRPr>
                <a:solidFill>
                  <a:schemeClr val="tx1">
                    <a:tint val="75000"/>
                  </a:schemeClr>
                </a:solidFill>
              </a:defRPr>
            </a:lvl3pPr>
            <a:lvl4pPr marL="2493968" indent="0" algn="ctr">
              <a:buNone/>
              <a:defRPr>
                <a:solidFill>
                  <a:schemeClr val="tx1">
                    <a:tint val="75000"/>
                  </a:schemeClr>
                </a:solidFill>
              </a:defRPr>
            </a:lvl4pPr>
            <a:lvl5pPr marL="3325290" indent="0" algn="ctr">
              <a:buNone/>
              <a:defRPr>
                <a:solidFill>
                  <a:schemeClr val="tx1">
                    <a:tint val="75000"/>
                  </a:schemeClr>
                </a:solidFill>
              </a:defRPr>
            </a:lvl5pPr>
            <a:lvl6pPr marL="4156613" indent="0" algn="ctr">
              <a:buNone/>
              <a:defRPr>
                <a:solidFill>
                  <a:schemeClr val="tx1">
                    <a:tint val="75000"/>
                  </a:schemeClr>
                </a:solidFill>
              </a:defRPr>
            </a:lvl6pPr>
            <a:lvl7pPr marL="4987935" indent="0" algn="ctr">
              <a:buNone/>
              <a:defRPr>
                <a:solidFill>
                  <a:schemeClr val="tx1">
                    <a:tint val="75000"/>
                  </a:schemeClr>
                </a:solidFill>
              </a:defRPr>
            </a:lvl7pPr>
            <a:lvl8pPr marL="5819258" indent="0" algn="ctr">
              <a:buNone/>
              <a:defRPr>
                <a:solidFill>
                  <a:schemeClr val="tx1">
                    <a:tint val="75000"/>
                  </a:schemeClr>
                </a:solidFill>
              </a:defRPr>
            </a:lvl8pPr>
            <a:lvl9pPr marL="6650581"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1047522" y="11557003"/>
            <a:ext cx="4888440" cy="663864"/>
          </a:xfrm>
          <a:prstGeom prst="rect">
            <a:avLst/>
          </a:prstGeom>
        </p:spPr>
        <p:txBody>
          <a:bodyPr/>
          <a:lstStyle/>
          <a:p>
            <a:pPr marL="0" marR="0" lvl="0" indent="0" algn="l" defTabSz="1662645"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645" rtl="0" eaLnBrk="1" fontAlgn="auto" latinLnBrk="0" hangingPunct="1">
                <a:lnSpc>
                  <a:spcPct val="100000"/>
                </a:lnSpc>
                <a:spcBef>
                  <a:spcPts val="0"/>
                </a:spcBef>
                <a:spcAft>
                  <a:spcPts val="0"/>
                </a:spcAft>
                <a:buClrTx/>
                <a:buSzTx/>
                <a:buFontTx/>
                <a:buNone/>
                <a:tabLst/>
                <a:defRPr/>
              </a:pPr>
              <a:t>4/22/2024</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7158073" y="11557003"/>
            <a:ext cx="6634311" cy="663864"/>
          </a:xfrm>
          <a:prstGeom prst="rect">
            <a:avLst/>
          </a:prstGeom>
        </p:spPr>
        <p:txBody>
          <a:bodyPr/>
          <a:lstStyle/>
          <a:p>
            <a:pPr marL="0" marR="0" lvl="0" indent="0" algn="l" defTabSz="1662645" rtl="0" eaLnBrk="1" fontAlgn="auto" latinLnBrk="0" hangingPunct="1">
              <a:lnSpc>
                <a:spcPct val="100000"/>
              </a:lnSpc>
              <a:spcBef>
                <a:spcPts val="0"/>
              </a:spcBef>
              <a:spcAft>
                <a:spcPts val="0"/>
              </a:spcAft>
              <a:buClrTx/>
              <a:buSzTx/>
              <a:buFontTx/>
              <a:buNone/>
              <a:tabLst/>
              <a:defRPr/>
            </a:pPr>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pPr marL="0" marR="0" lvl="0" indent="0" algn="l" defTabSz="1662645" rtl="0" eaLnBrk="1" fontAlgn="auto" latinLnBrk="0" hangingPunct="1">
              <a:lnSpc>
                <a:spcPct val="100000"/>
              </a:lnSpc>
              <a:spcBef>
                <a:spcPts val="0"/>
              </a:spcBef>
              <a:spcAft>
                <a:spcPts val="0"/>
              </a:spcAft>
              <a:buClrTx/>
              <a:buSzTx/>
              <a:buFontTx/>
              <a:buNone/>
              <a:tabLst/>
              <a:defRPr/>
            </a:pPr>
            <a:fld id="{B6F15528-21DE-4FAA-801E-634DDDAF4B2B}" type="slidenum">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645" rtl="0" eaLnBrk="1" fontAlgn="auto" latinLnBrk="0" hangingPunct="1">
                <a:lnSpc>
                  <a:spcPct val="100000"/>
                </a:lnSpc>
                <a:spcBef>
                  <a:spcPts val="0"/>
                </a:spcBef>
                <a:spcAft>
                  <a:spcPts val="0"/>
                </a:spcAft>
                <a:buClrTx/>
                <a:buSzTx/>
                <a:buFontTx/>
                <a:buNone/>
                <a:tabLst/>
                <a:defRPr/>
              </a:pPr>
              <a:t>‹#›</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275727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47525" y="499342"/>
            <a:ext cx="18855407" cy="2078182"/>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1047525" y="2909457"/>
            <a:ext cx="18855407" cy="822902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47522" y="11557003"/>
            <a:ext cx="4888440" cy="663864"/>
          </a:xfrm>
          <a:prstGeom prst="rect">
            <a:avLst/>
          </a:prstGeom>
        </p:spPr>
        <p:txBody>
          <a:bodyPr/>
          <a:lstStyle/>
          <a:p>
            <a:pPr marL="0" marR="0" lvl="0" indent="0" algn="l" defTabSz="1662645"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645" rtl="0" eaLnBrk="1" fontAlgn="auto" latinLnBrk="0" hangingPunct="1">
                <a:lnSpc>
                  <a:spcPct val="100000"/>
                </a:lnSpc>
                <a:spcBef>
                  <a:spcPts val="0"/>
                </a:spcBef>
                <a:spcAft>
                  <a:spcPts val="0"/>
                </a:spcAft>
                <a:buClrTx/>
                <a:buSzTx/>
                <a:buFontTx/>
                <a:buNone/>
                <a:tabLst/>
                <a:defRPr/>
              </a:pPr>
              <a:t>4/22/2024</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7158073" y="11557003"/>
            <a:ext cx="6634311" cy="663864"/>
          </a:xfrm>
          <a:prstGeom prst="rect">
            <a:avLst/>
          </a:prstGeom>
        </p:spPr>
        <p:txBody>
          <a:bodyPr/>
          <a:lstStyle/>
          <a:p>
            <a:pPr marL="0" marR="0" lvl="0" indent="0" algn="l" defTabSz="1662645" rtl="0" eaLnBrk="1" fontAlgn="auto" latinLnBrk="0" hangingPunct="1">
              <a:lnSpc>
                <a:spcPct val="100000"/>
              </a:lnSpc>
              <a:spcBef>
                <a:spcPts val="0"/>
              </a:spcBef>
              <a:spcAft>
                <a:spcPts val="0"/>
              </a:spcAft>
              <a:buClrTx/>
              <a:buSzTx/>
              <a:buFontTx/>
              <a:buNone/>
              <a:tabLst/>
              <a:defRPr/>
            </a:pPr>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pPr marL="0" marR="0" lvl="0" indent="0" algn="l" defTabSz="1662645" rtl="0" eaLnBrk="1" fontAlgn="auto" latinLnBrk="0" hangingPunct="1">
              <a:lnSpc>
                <a:spcPct val="100000"/>
              </a:lnSpc>
              <a:spcBef>
                <a:spcPts val="0"/>
              </a:spcBef>
              <a:spcAft>
                <a:spcPts val="0"/>
              </a:spcAft>
              <a:buClrTx/>
              <a:buSzTx/>
              <a:buFontTx/>
              <a:buNone/>
              <a:tabLst/>
              <a:defRPr/>
            </a:pPr>
            <a:fld id="{B6F15528-21DE-4FAA-801E-634DDDAF4B2B}" type="slidenum">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645" rtl="0" eaLnBrk="1" fontAlgn="auto" latinLnBrk="0" hangingPunct="1">
                <a:lnSpc>
                  <a:spcPct val="100000"/>
                </a:lnSpc>
                <a:spcBef>
                  <a:spcPts val="0"/>
                </a:spcBef>
                <a:spcAft>
                  <a:spcPts val="0"/>
                </a:spcAft>
                <a:buClrTx/>
                <a:buSzTx/>
                <a:buFontTx/>
                <a:buNone/>
                <a:tabLst/>
                <a:defRPr/>
              </a:pPr>
              <a:t>‹#›</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742661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54944" y="8012548"/>
            <a:ext cx="17807885" cy="2476500"/>
          </a:xfrm>
          <a:prstGeom prst="rect">
            <a:avLst/>
          </a:prstGeom>
        </p:spPr>
        <p:txBody>
          <a:bodyPr anchor="t"/>
          <a:lstStyle>
            <a:lvl1pPr algn="l">
              <a:defRPr sz="7274" b="1" cap="all"/>
            </a:lvl1pPr>
          </a:lstStyle>
          <a:p>
            <a:r>
              <a:rPr lang="en-US"/>
              <a:t>Click to edit Master title style</a:t>
            </a:r>
          </a:p>
        </p:txBody>
      </p:sp>
      <p:sp>
        <p:nvSpPr>
          <p:cNvPr id="3" name="Text Placeholder 2"/>
          <p:cNvSpPr>
            <a:spLocks noGrp="1"/>
          </p:cNvSpPr>
          <p:nvPr>
            <p:ph type="body" idx="1"/>
          </p:nvPr>
        </p:nvSpPr>
        <p:spPr>
          <a:xfrm>
            <a:off x="1654944" y="5284936"/>
            <a:ext cx="17807885" cy="2727613"/>
          </a:xfrm>
          <a:prstGeom prst="rect">
            <a:avLst/>
          </a:prstGeom>
        </p:spPr>
        <p:txBody>
          <a:bodyPr anchor="b"/>
          <a:lstStyle>
            <a:lvl1pPr marL="0" indent="0">
              <a:buNone/>
              <a:defRPr sz="3636">
                <a:solidFill>
                  <a:schemeClr val="tx1">
                    <a:tint val="75000"/>
                  </a:schemeClr>
                </a:solidFill>
              </a:defRPr>
            </a:lvl1pPr>
            <a:lvl2pPr marL="831323" indent="0">
              <a:buNone/>
              <a:defRPr sz="3273">
                <a:solidFill>
                  <a:schemeClr val="tx1">
                    <a:tint val="75000"/>
                  </a:schemeClr>
                </a:solidFill>
              </a:defRPr>
            </a:lvl2pPr>
            <a:lvl3pPr marL="1662645" indent="0">
              <a:buNone/>
              <a:defRPr sz="2909">
                <a:solidFill>
                  <a:schemeClr val="tx1">
                    <a:tint val="75000"/>
                  </a:schemeClr>
                </a:solidFill>
              </a:defRPr>
            </a:lvl3pPr>
            <a:lvl4pPr marL="2493968" indent="0">
              <a:buNone/>
              <a:defRPr sz="2545">
                <a:solidFill>
                  <a:schemeClr val="tx1">
                    <a:tint val="75000"/>
                  </a:schemeClr>
                </a:solidFill>
              </a:defRPr>
            </a:lvl4pPr>
            <a:lvl5pPr marL="3325290" indent="0">
              <a:buNone/>
              <a:defRPr sz="2545">
                <a:solidFill>
                  <a:schemeClr val="tx1">
                    <a:tint val="75000"/>
                  </a:schemeClr>
                </a:solidFill>
              </a:defRPr>
            </a:lvl5pPr>
            <a:lvl6pPr marL="4156613" indent="0">
              <a:buNone/>
              <a:defRPr sz="2545">
                <a:solidFill>
                  <a:schemeClr val="tx1">
                    <a:tint val="75000"/>
                  </a:schemeClr>
                </a:solidFill>
              </a:defRPr>
            </a:lvl6pPr>
            <a:lvl7pPr marL="4987935" indent="0">
              <a:buNone/>
              <a:defRPr sz="2545">
                <a:solidFill>
                  <a:schemeClr val="tx1">
                    <a:tint val="75000"/>
                  </a:schemeClr>
                </a:solidFill>
              </a:defRPr>
            </a:lvl7pPr>
            <a:lvl8pPr marL="5819258" indent="0">
              <a:buNone/>
              <a:defRPr sz="2545">
                <a:solidFill>
                  <a:schemeClr val="tx1">
                    <a:tint val="75000"/>
                  </a:schemeClr>
                </a:solidFill>
              </a:defRPr>
            </a:lvl8pPr>
            <a:lvl9pPr marL="6650581" indent="0">
              <a:buNone/>
              <a:defRPr sz="2545">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1047522" y="11557003"/>
            <a:ext cx="4888440" cy="663864"/>
          </a:xfrm>
          <a:prstGeom prst="rect">
            <a:avLst/>
          </a:prstGeom>
        </p:spPr>
        <p:txBody>
          <a:bodyPr/>
          <a:lstStyle/>
          <a:p>
            <a:pPr marL="0" marR="0" lvl="0" indent="0" algn="l" defTabSz="1662645"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645" rtl="0" eaLnBrk="1" fontAlgn="auto" latinLnBrk="0" hangingPunct="1">
                <a:lnSpc>
                  <a:spcPct val="100000"/>
                </a:lnSpc>
                <a:spcBef>
                  <a:spcPts val="0"/>
                </a:spcBef>
                <a:spcAft>
                  <a:spcPts val="0"/>
                </a:spcAft>
                <a:buClrTx/>
                <a:buSzTx/>
                <a:buFontTx/>
                <a:buNone/>
                <a:tabLst/>
                <a:defRPr/>
              </a:pPr>
              <a:t>4/22/2024</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7158073" y="11557003"/>
            <a:ext cx="6634311" cy="663864"/>
          </a:xfrm>
          <a:prstGeom prst="rect">
            <a:avLst/>
          </a:prstGeom>
        </p:spPr>
        <p:txBody>
          <a:bodyPr/>
          <a:lstStyle/>
          <a:p>
            <a:pPr marL="0" marR="0" lvl="0" indent="0" algn="l" defTabSz="1662645" rtl="0" eaLnBrk="1" fontAlgn="auto" latinLnBrk="0" hangingPunct="1">
              <a:lnSpc>
                <a:spcPct val="100000"/>
              </a:lnSpc>
              <a:spcBef>
                <a:spcPts val="0"/>
              </a:spcBef>
              <a:spcAft>
                <a:spcPts val="0"/>
              </a:spcAft>
              <a:buClrTx/>
              <a:buSzTx/>
              <a:buFontTx/>
              <a:buNone/>
              <a:tabLst/>
              <a:defRPr/>
            </a:pPr>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pPr marL="0" marR="0" lvl="0" indent="0" algn="l" defTabSz="1662645" rtl="0" eaLnBrk="1" fontAlgn="auto" latinLnBrk="0" hangingPunct="1">
              <a:lnSpc>
                <a:spcPct val="100000"/>
              </a:lnSpc>
              <a:spcBef>
                <a:spcPts val="0"/>
              </a:spcBef>
              <a:spcAft>
                <a:spcPts val="0"/>
              </a:spcAft>
              <a:buClrTx/>
              <a:buSzTx/>
              <a:buFontTx/>
              <a:buNone/>
              <a:tabLst/>
              <a:defRPr/>
            </a:pPr>
            <a:fld id="{B6F15528-21DE-4FAA-801E-634DDDAF4B2B}" type="slidenum">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645" rtl="0" eaLnBrk="1" fontAlgn="auto" latinLnBrk="0" hangingPunct="1">
                <a:lnSpc>
                  <a:spcPct val="100000"/>
                </a:lnSpc>
                <a:spcBef>
                  <a:spcPts val="0"/>
                </a:spcBef>
                <a:spcAft>
                  <a:spcPts val="0"/>
                </a:spcAft>
                <a:buClrTx/>
                <a:buSzTx/>
                <a:buFontTx/>
                <a:buNone/>
                <a:tabLst/>
                <a:defRPr/>
              </a:pPr>
              <a:t>‹#›</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259783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47525" y="499342"/>
            <a:ext cx="18855407" cy="2078182"/>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1047524" y="2909457"/>
            <a:ext cx="9253116" cy="8229024"/>
          </a:xfrm>
          <a:prstGeom prst="rect">
            <a:avLst/>
          </a:prstGeom>
        </p:spPr>
        <p:txBody>
          <a:bodyPr/>
          <a:lstStyle>
            <a:lvl1pPr>
              <a:defRPr sz="5091"/>
            </a:lvl1pPr>
            <a:lvl2pPr>
              <a:defRPr sz="4364"/>
            </a:lvl2pPr>
            <a:lvl3pPr>
              <a:defRPr sz="3636"/>
            </a:lvl3pPr>
            <a:lvl4pPr>
              <a:defRPr sz="3273"/>
            </a:lvl4pPr>
            <a:lvl5pPr>
              <a:defRPr sz="3273"/>
            </a:lvl5pPr>
            <a:lvl6pPr>
              <a:defRPr sz="3273"/>
            </a:lvl6pPr>
            <a:lvl7pPr>
              <a:defRPr sz="3273"/>
            </a:lvl7pPr>
            <a:lvl8pPr>
              <a:defRPr sz="3273"/>
            </a:lvl8pPr>
            <a:lvl9pPr>
              <a:defRPr sz="327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0649815" y="2909457"/>
            <a:ext cx="9253116" cy="8229024"/>
          </a:xfrm>
          <a:prstGeom prst="rect">
            <a:avLst/>
          </a:prstGeom>
        </p:spPr>
        <p:txBody>
          <a:bodyPr/>
          <a:lstStyle>
            <a:lvl1pPr>
              <a:defRPr sz="5091"/>
            </a:lvl1pPr>
            <a:lvl2pPr>
              <a:defRPr sz="4364"/>
            </a:lvl2pPr>
            <a:lvl3pPr>
              <a:defRPr sz="3636"/>
            </a:lvl3pPr>
            <a:lvl4pPr>
              <a:defRPr sz="3273"/>
            </a:lvl4pPr>
            <a:lvl5pPr>
              <a:defRPr sz="3273"/>
            </a:lvl5pPr>
            <a:lvl6pPr>
              <a:defRPr sz="3273"/>
            </a:lvl6pPr>
            <a:lvl7pPr>
              <a:defRPr sz="3273"/>
            </a:lvl7pPr>
            <a:lvl8pPr>
              <a:defRPr sz="3273"/>
            </a:lvl8pPr>
            <a:lvl9pPr>
              <a:defRPr sz="327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1047522" y="11557003"/>
            <a:ext cx="4888440" cy="663864"/>
          </a:xfrm>
          <a:prstGeom prst="rect">
            <a:avLst/>
          </a:prstGeom>
        </p:spPr>
        <p:txBody>
          <a:bodyPr/>
          <a:lstStyle/>
          <a:p>
            <a:pPr marL="0" marR="0" lvl="0" indent="0" algn="l" defTabSz="1662645"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645" rtl="0" eaLnBrk="1" fontAlgn="auto" latinLnBrk="0" hangingPunct="1">
                <a:lnSpc>
                  <a:spcPct val="100000"/>
                </a:lnSpc>
                <a:spcBef>
                  <a:spcPts val="0"/>
                </a:spcBef>
                <a:spcAft>
                  <a:spcPts val="0"/>
                </a:spcAft>
                <a:buClrTx/>
                <a:buSzTx/>
                <a:buFontTx/>
                <a:buNone/>
                <a:tabLst/>
                <a:defRPr/>
              </a:pPr>
              <a:t>4/22/2024</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6" name="Footer Placeholder 5"/>
          <p:cNvSpPr>
            <a:spLocks noGrp="1"/>
          </p:cNvSpPr>
          <p:nvPr>
            <p:ph type="ftr" sz="quarter" idx="11"/>
          </p:nvPr>
        </p:nvSpPr>
        <p:spPr>
          <a:xfrm>
            <a:off x="7158073" y="11557003"/>
            <a:ext cx="6634311" cy="663864"/>
          </a:xfrm>
          <a:prstGeom prst="rect">
            <a:avLst/>
          </a:prstGeom>
        </p:spPr>
        <p:txBody>
          <a:bodyPr/>
          <a:lstStyle/>
          <a:p>
            <a:pPr marL="0" marR="0" lvl="0" indent="0" algn="l" defTabSz="1662645" rtl="0" eaLnBrk="1" fontAlgn="auto" latinLnBrk="0" hangingPunct="1">
              <a:lnSpc>
                <a:spcPct val="100000"/>
              </a:lnSpc>
              <a:spcBef>
                <a:spcPts val="0"/>
              </a:spcBef>
              <a:spcAft>
                <a:spcPts val="0"/>
              </a:spcAft>
              <a:buClrTx/>
              <a:buSzTx/>
              <a:buFontTx/>
              <a:buNone/>
              <a:tabLst/>
              <a:defRPr/>
            </a:pPr>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12"/>
          </p:nvPr>
        </p:nvSpPr>
        <p:spPr>
          <a:xfrm>
            <a:off x="15014491" y="11557003"/>
            <a:ext cx="4888440" cy="663864"/>
          </a:xfrm>
          <a:prstGeom prst="rect">
            <a:avLst/>
          </a:prstGeom>
        </p:spPr>
        <p:txBody>
          <a:bodyPr/>
          <a:lstStyle/>
          <a:p>
            <a:pPr marL="0" marR="0" lvl="0" indent="0" algn="l" defTabSz="1662645" rtl="0" eaLnBrk="1" fontAlgn="auto" latinLnBrk="0" hangingPunct="1">
              <a:lnSpc>
                <a:spcPct val="100000"/>
              </a:lnSpc>
              <a:spcBef>
                <a:spcPts val="0"/>
              </a:spcBef>
              <a:spcAft>
                <a:spcPts val="0"/>
              </a:spcAft>
              <a:buClrTx/>
              <a:buSzTx/>
              <a:buFontTx/>
              <a:buNone/>
              <a:tabLst/>
              <a:defRPr/>
            </a:pPr>
            <a:fld id="{B6F15528-21DE-4FAA-801E-634DDDAF4B2B}" type="slidenum">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645" rtl="0" eaLnBrk="1" fontAlgn="auto" latinLnBrk="0" hangingPunct="1">
                <a:lnSpc>
                  <a:spcPct val="100000"/>
                </a:lnSpc>
                <a:spcBef>
                  <a:spcPts val="0"/>
                </a:spcBef>
                <a:spcAft>
                  <a:spcPts val="0"/>
                </a:spcAft>
                <a:buClrTx/>
                <a:buSzTx/>
                <a:buFontTx/>
                <a:buNone/>
                <a:tabLst/>
                <a:defRPr/>
              </a:pPr>
              <a:t>‹#›</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801245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047525" y="499342"/>
            <a:ext cx="18855407" cy="2078182"/>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047525" y="2791114"/>
            <a:ext cx="9256755" cy="1163204"/>
          </a:xfrm>
          <a:prstGeom prst="rect">
            <a:avLst/>
          </a:prstGeom>
        </p:spPr>
        <p:txBody>
          <a:bodyPr anchor="b"/>
          <a:lstStyle>
            <a:lvl1pPr marL="0" indent="0">
              <a:buNone/>
              <a:defRPr sz="4364" b="1"/>
            </a:lvl1pPr>
            <a:lvl2pPr marL="831323" indent="0">
              <a:buNone/>
              <a:defRPr sz="3636" b="1"/>
            </a:lvl2pPr>
            <a:lvl3pPr marL="1662645" indent="0">
              <a:buNone/>
              <a:defRPr sz="3273" b="1"/>
            </a:lvl3pPr>
            <a:lvl4pPr marL="2493968" indent="0">
              <a:buNone/>
              <a:defRPr sz="2909" b="1"/>
            </a:lvl4pPr>
            <a:lvl5pPr marL="3325290" indent="0">
              <a:buNone/>
              <a:defRPr sz="2909" b="1"/>
            </a:lvl5pPr>
            <a:lvl6pPr marL="4156613" indent="0">
              <a:buNone/>
              <a:defRPr sz="2909" b="1"/>
            </a:lvl6pPr>
            <a:lvl7pPr marL="4987935" indent="0">
              <a:buNone/>
              <a:defRPr sz="2909" b="1"/>
            </a:lvl7pPr>
            <a:lvl8pPr marL="5819258" indent="0">
              <a:buNone/>
              <a:defRPr sz="2909" b="1"/>
            </a:lvl8pPr>
            <a:lvl9pPr marL="6650581" indent="0">
              <a:buNone/>
              <a:defRPr sz="2909" b="1"/>
            </a:lvl9pPr>
          </a:lstStyle>
          <a:p>
            <a:pPr lvl="0"/>
            <a:r>
              <a:rPr lang="en-US"/>
              <a:t>Click to edit Master text styles</a:t>
            </a:r>
          </a:p>
        </p:txBody>
      </p:sp>
      <p:sp>
        <p:nvSpPr>
          <p:cNvPr id="4" name="Content Placeholder 3"/>
          <p:cNvSpPr>
            <a:spLocks noGrp="1"/>
          </p:cNvSpPr>
          <p:nvPr>
            <p:ph sz="half" idx="2"/>
          </p:nvPr>
        </p:nvSpPr>
        <p:spPr>
          <a:xfrm>
            <a:off x="1047525" y="3954318"/>
            <a:ext cx="9256755" cy="7184160"/>
          </a:xfrm>
          <a:prstGeom prst="rect">
            <a:avLst/>
          </a:prstGeom>
        </p:spPr>
        <p:txBody>
          <a:bodyPr/>
          <a:lstStyle>
            <a:lvl1pPr>
              <a:defRPr sz="4364"/>
            </a:lvl1pPr>
            <a:lvl2pPr>
              <a:defRPr sz="3636"/>
            </a:lvl2pPr>
            <a:lvl3pPr>
              <a:defRPr sz="3273"/>
            </a:lvl3pPr>
            <a:lvl4pPr>
              <a:defRPr sz="2909"/>
            </a:lvl4pPr>
            <a:lvl5pPr>
              <a:defRPr sz="2909"/>
            </a:lvl5pPr>
            <a:lvl6pPr>
              <a:defRPr sz="2909"/>
            </a:lvl6pPr>
            <a:lvl7pPr>
              <a:defRPr sz="2909"/>
            </a:lvl7pPr>
            <a:lvl8pPr>
              <a:defRPr sz="2909"/>
            </a:lvl8pPr>
            <a:lvl9pPr>
              <a:defRPr sz="290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10642542" y="2791114"/>
            <a:ext cx="9260391" cy="1163204"/>
          </a:xfrm>
          <a:prstGeom prst="rect">
            <a:avLst/>
          </a:prstGeom>
        </p:spPr>
        <p:txBody>
          <a:bodyPr anchor="b"/>
          <a:lstStyle>
            <a:lvl1pPr marL="0" indent="0">
              <a:buNone/>
              <a:defRPr sz="4364" b="1"/>
            </a:lvl1pPr>
            <a:lvl2pPr marL="831323" indent="0">
              <a:buNone/>
              <a:defRPr sz="3636" b="1"/>
            </a:lvl2pPr>
            <a:lvl3pPr marL="1662645" indent="0">
              <a:buNone/>
              <a:defRPr sz="3273" b="1"/>
            </a:lvl3pPr>
            <a:lvl4pPr marL="2493968" indent="0">
              <a:buNone/>
              <a:defRPr sz="2909" b="1"/>
            </a:lvl4pPr>
            <a:lvl5pPr marL="3325290" indent="0">
              <a:buNone/>
              <a:defRPr sz="2909" b="1"/>
            </a:lvl5pPr>
            <a:lvl6pPr marL="4156613" indent="0">
              <a:buNone/>
              <a:defRPr sz="2909" b="1"/>
            </a:lvl6pPr>
            <a:lvl7pPr marL="4987935" indent="0">
              <a:buNone/>
              <a:defRPr sz="2909" b="1"/>
            </a:lvl7pPr>
            <a:lvl8pPr marL="5819258" indent="0">
              <a:buNone/>
              <a:defRPr sz="2909" b="1"/>
            </a:lvl8pPr>
            <a:lvl9pPr marL="6650581" indent="0">
              <a:buNone/>
              <a:defRPr sz="2909" b="1"/>
            </a:lvl9pPr>
          </a:lstStyle>
          <a:p>
            <a:pPr lvl="0"/>
            <a:r>
              <a:rPr lang="en-US"/>
              <a:t>Click to edit Master text styles</a:t>
            </a:r>
          </a:p>
        </p:txBody>
      </p:sp>
      <p:sp>
        <p:nvSpPr>
          <p:cNvPr id="6" name="Content Placeholder 5"/>
          <p:cNvSpPr>
            <a:spLocks noGrp="1"/>
          </p:cNvSpPr>
          <p:nvPr>
            <p:ph sz="quarter" idx="4"/>
          </p:nvPr>
        </p:nvSpPr>
        <p:spPr>
          <a:xfrm>
            <a:off x="10642542" y="3954318"/>
            <a:ext cx="9260391" cy="7184160"/>
          </a:xfrm>
          <a:prstGeom prst="rect">
            <a:avLst/>
          </a:prstGeom>
        </p:spPr>
        <p:txBody>
          <a:bodyPr/>
          <a:lstStyle>
            <a:lvl1pPr>
              <a:defRPr sz="4364"/>
            </a:lvl1pPr>
            <a:lvl2pPr>
              <a:defRPr sz="3636"/>
            </a:lvl2pPr>
            <a:lvl3pPr>
              <a:defRPr sz="3273"/>
            </a:lvl3pPr>
            <a:lvl4pPr>
              <a:defRPr sz="2909"/>
            </a:lvl4pPr>
            <a:lvl5pPr>
              <a:defRPr sz="2909"/>
            </a:lvl5pPr>
            <a:lvl6pPr>
              <a:defRPr sz="2909"/>
            </a:lvl6pPr>
            <a:lvl7pPr>
              <a:defRPr sz="2909"/>
            </a:lvl7pPr>
            <a:lvl8pPr>
              <a:defRPr sz="2909"/>
            </a:lvl8pPr>
            <a:lvl9pPr>
              <a:defRPr sz="290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1047522" y="11557003"/>
            <a:ext cx="4888440" cy="663864"/>
          </a:xfrm>
          <a:prstGeom prst="rect">
            <a:avLst/>
          </a:prstGeom>
        </p:spPr>
        <p:txBody>
          <a:bodyPr/>
          <a:lstStyle/>
          <a:p>
            <a:pPr marL="0" marR="0" lvl="0" indent="0" algn="l" defTabSz="1662645"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645" rtl="0" eaLnBrk="1" fontAlgn="auto" latinLnBrk="0" hangingPunct="1">
                <a:lnSpc>
                  <a:spcPct val="100000"/>
                </a:lnSpc>
                <a:spcBef>
                  <a:spcPts val="0"/>
                </a:spcBef>
                <a:spcAft>
                  <a:spcPts val="0"/>
                </a:spcAft>
                <a:buClrTx/>
                <a:buSzTx/>
                <a:buFontTx/>
                <a:buNone/>
                <a:tabLst/>
                <a:defRPr/>
              </a:pPr>
              <a:t>4/22/2024</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8" name="Footer Placeholder 7"/>
          <p:cNvSpPr>
            <a:spLocks noGrp="1"/>
          </p:cNvSpPr>
          <p:nvPr>
            <p:ph type="ftr" sz="quarter" idx="11"/>
          </p:nvPr>
        </p:nvSpPr>
        <p:spPr>
          <a:xfrm>
            <a:off x="7158073" y="11557003"/>
            <a:ext cx="6634311" cy="663864"/>
          </a:xfrm>
          <a:prstGeom prst="rect">
            <a:avLst/>
          </a:prstGeom>
        </p:spPr>
        <p:txBody>
          <a:bodyPr/>
          <a:lstStyle/>
          <a:p>
            <a:pPr marL="0" marR="0" lvl="0" indent="0" algn="l" defTabSz="1662645" rtl="0" eaLnBrk="1" fontAlgn="auto" latinLnBrk="0" hangingPunct="1">
              <a:lnSpc>
                <a:spcPct val="100000"/>
              </a:lnSpc>
              <a:spcBef>
                <a:spcPts val="0"/>
              </a:spcBef>
              <a:spcAft>
                <a:spcPts val="0"/>
              </a:spcAft>
              <a:buClrTx/>
              <a:buSzTx/>
              <a:buFontTx/>
              <a:buNone/>
              <a:tabLst/>
              <a:defRPr/>
            </a:pPr>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9" name="Slide Number Placeholder 8"/>
          <p:cNvSpPr>
            <a:spLocks noGrp="1"/>
          </p:cNvSpPr>
          <p:nvPr>
            <p:ph type="sldNum" sz="quarter" idx="12"/>
          </p:nvPr>
        </p:nvSpPr>
        <p:spPr>
          <a:xfrm>
            <a:off x="15014491" y="11557003"/>
            <a:ext cx="4888440" cy="663864"/>
          </a:xfrm>
          <a:prstGeom prst="rect">
            <a:avLst/>
          </a:prstGeom>
        </p:spPr>
        <p:txBody>
          <a:bodyPr/>
          <a:lstStyle/>
          <a:p>
            <a:pPr marL="0" marR="0" lvl="0" indent="0" algn="l" defTabSz="1662645" rtl="0" eaLnBrk="1" fontAlgn="auto" latinLnBrk="0" hangingPunct="1">
              <a:lnSpc>
                <a:spcPct val="100000"/>
              </a:lnSpc>
              <a:spcBef>
                <a:spcPts val="0"/>
              </a:spcBef>
              <a:spcAft>
                <a:spcPts val="0"/>
              </a:spcAft>
              <a:buClrTx/>
              <a:buSzTx/>
              <a:buFontTx/>
              <a:buNone/>
              <a:tabLst/>
              <a:defRPr/>
            </a:pPr>
            <a:fld id="{B6F15528-21DE-4FAA-801E-634DDDAF4B2B}" type="slidenum">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645" rtl="0" eaLnBrk="1" fontAlgn="auto" latinLnBrk="0" hangingPunct="1">
                <a:lnSpc>
                  <a:spcPct val="100000"/>
                </a:lnSpc>
                <a:spcBef>
                  <a:spcPts val="0"/>
                </a:spcBef>
                <a:spcAft>
                  <a:spcPts val="0"/>
                </a:spcAft>
                <a:buClrTx/>
                <a:buSzTx/>
                <a:buFontTx/>
                <a:buNone/>
                <a:tabLst/>
                <a:defRPr/>
              </a:pPr>
              <a:t>‹#›</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521256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047525" y="499342"/>
            <a:ext cx="18855407" cy="2078182"/>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1047522" y="11557003"/>
            <a:ext cx="4888440" cy="663864"/>
          </a:xfrm>
          <a:prstGeom prst="rect">
            <a:avLst/>
          </a:prstGeom>
        </p:spPr>
        <p:txBody>
          <a:bodyPr/>
          <a:lstStyle/>
          <a:p>
            <a:pPr marL="0" marR="0" lvl="0" indent="0" algn="l" defTabSz="1662645"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645" rtl="0" eaLnBrk="1" fontAlgn="auto" latinLnBrk="0" hangingPunct="1">
                <a:lnSpc>
                  <a:spcPct val="100000"/>
                </a:lnSpc>
                <a:spcBef>
                  <a:spcPts val="0"/>
                </a:spcBef>
                <a:spcAft>
                  <a:spcPts val="0"/>
                </a:spcAft>
                <a:buClrTx/>
                <a:buSzTx/>
                <a:buFontTx/>
                <a:buNone/>
                <a:tabLst/>
                <a:defRPr/>
              </a:pPr>
              <a:t>4/22/2024</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4" name="Footer Placeholder 3"/>
          <p:cNvSpPr>
            <a:spLocks noGrp="1"/>
          </p:cNvSpPr>
          <p:nvPr>
            <p:ph type="ftr" sz="quarter" idx="11"/>
          </p:nvPr>
        </p:nvSpPr>
        <p:spPr>
          <a:xfrm>
            <a:off x="7158073" y="11557003"/>
            <a:ext cx="6634311" cy="663864"/>
          </a:xfrm>
          <a:prstGeom prst="rect">
            <a:avLst/>
          </a:prstGeom>
        </p:spPr>
        <p:txBody>
          <a:bodyPr/>
          <a:lstStyle/>
          <a:p>
            <a:pPr marL="0" marR="0" lvl="0" indent="0" algn="l" defTabSz="1662645" rtl="0" eaLnBrk="1" fontAlgn="auto" latinLnBrk="0" hangingPunct="1">
              <a:lnSpc>
                <a:spcPct val="100000"/>
              </a:lnSpc>
              <a:spcBef>
                <a:spcPts val="0"/>
              </a:spcBef>
              <a:spcAft>
                <a:spcPts val="0"/>
              </a:spcAft>
              <a:buClrTx/>
              <a:buSzTx/>
              <a:buFontTx/>
              <a:buNone/>
              <a:tabLst/>
              <a:defRPr/>
            </a:pPr>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5" name="Slide Number Placeholder 4"/>
          <p:cNvSpPr>
            <a:spLocks noGrp="1"/>
          </p:cNvSpPr>
          <p:nvPr>
            <p:ph type="sldNum" sz="quarter" idx="12"/>
          </p:nvPr>
        </p:nvSpPr>
        <p:spPr>
          <a:xfrm>
            <a:off x="15014491" y="11557003"/>
            <a:ext cx="4888440" cy="663864"/>
          </a:xfrm>
          <a:prstGeom prst="rect">
            <a:avLst/>
          </a:prstGeom>
        </p:spPr>
        <p:txBody>
          <a:bodyPr/>
          <a:lstStyle/>
          <a:p>
            <a:pPr marL="0" marR="0" lvl="0" indent="0" algn="l" defTabSz="1662645" rtl="0" eaLnBrk="1" fontAlgn="auto" latinLnBrk="0" hangingPunct="1">
              <a:lnSpc>
                <a:spcPct val="100000"/>
              </a:lnSpc>
              <a:spcBef>
                <a:spcPts val="0"/>
              </a:spcBef>
              <a:spcAft>
                <a:spcPts val="0"/>
              </a:spcAft>
              <a:buClrTx/>
              <a:buSzTx/>
              <a:buFontTx/>
              <a:buNone/>
              <a:tabLst/>
              <a:defRPr/>
            </a:pPr>
            <a:fld id="{B6F15528-21DE-4FAA-801E-634DDDAF4B2B}" type="slidenum">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645" rtl="0" eaLnBrk="1" fontAlgn="auto" latinLnBrk="0" hangingPunct="1">
                <a:lnSpc>
                  <a:spcPct val="100000"/>
                </a:lnSpc>
                <a:spcBef>
                  <a:spcPts val="0"/>
                </a:spcBef>
                <a:spcAft>
                  <a:spcPts val="0"/>
                </a:spcAft>
                <a:buClrTx/>
                <a:buSzTx/>
                <a:buFontTx/>
                <a:buNone/>
                <a:tabLst/>
                <a:defRPr/>
              </a:pPr>
              <a:t>‹#›</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860635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047522" y="11557003"/>
            <a:ext cx="4888440" cy="663864"/>
          </a:xfrm>
          <a:prstGeom prst="rect">
            <a:avLst/>
          </a:prstGeom>
        </p:spPr>
        <p:txBody>
          <a:bodyPr/>
          <a:lstStyle/>
          <a:p>
            <a:pPr marL="0" marR="0" lvl="0" indent="0" algn="l" defTabSz="1662645"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645" rtl="0" eaLnBrk="1" fontAlgn="auto" latinLnBrk="0" hangingPunct="1">
                <a:lnSpc>
                  <a:spcPct val="100000"/>
                </a:lnSpc>
                <a:spcBef>
                  <a:spcPts val="0"/>
                </a:spcBef>
                <a:spcAft>
                  <a:spcPts val="0"/>
                </a:spcAft>
                <a:buClrTx/>
                <a:buSzTx/>
                <a:buFontTx/>
                <a:buNone/>
                <a:tabLst/>
                <a:defRPr/>
              </a:pPr>
              <a:t>4/22/2024</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3" name="Footer Placeholder 2"/>
          <p:cNvSpPr>
            <a:spLocks noGrp="1"/>
          </p:cNvSpPr>
          <p:nvPr>
            <p:ph type="ftr" sz="quarter" idx="11"/>
          </p:nvPr>
        </p:nvSpPr>
        <p:spPr>
          <a:xfrm>
            <a:off x="7158073" y="11557003"/>
            <a:ext cx="6634311" cy="663864"/>
          </a:xfrm>
          <a:prstGeom prst="rect">
            <a:avLst/>
          </a:prstGeom>
        </p:spPr>
        <p:txBody>
          <a:bodyPr/>
          <a:lstStyle/>
          <a:p>
            <a:pPr marL="0" marR="0" lvl="0" indent="0" algn="l" defTabSz="1662645" rtl="0" eaLnBrk="1" fontAlgn="auto" latinLnBrk="0" hangingPunct="1">
              <a:lnSpc>
                <a:spcPct val="100000"/>
              </a:lnSpc>
              <a:spcBef>
                <a:spcPts val="0"/>
              </a:spcBef>
              <a:spcAft>
                <a:spcPts val="0"/>
              </a:spcAft>
              <a:buClrTx/>
              <a:buSzTx/>
              <a:buFontTx/>
              <a:buNone/>
              <a:tabLst/>
              <a:defRPr/>
            </a:pPr>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4" name="Slide Number Placeholder 3"/>
          <p:cNvSpPr>
            <a:spLocks noGrp="1"/>
          </p:cNvSpPr>
          <p:nvPr>
            <p:ph type="sldNum" sz="quarter" idx="12"/>
          </p:nvPr>
        </p:nvSpPr>
        <p:spPr>
          <a:xfrm>
            <a:off x="15014491" y="11557003"/>
            <a:ext cx="4888440" cy="663864"/>
          </a:xfrm>
          <a:prstGeom prst="rect">
            <a:avLst/>
          </a:prstGeom>
        </p:spPr>
        <p:txBody>
          <a:bodyPr/>
          <a:lstStyle/>
          <a:p>
            <a:pPr marL="0" marR="0" lvl="0" indent="0" algn="l" defTabSz="1662645" rtl="0" eaLnBrk="1" fontAlgn="auto" latinLnBrk="0" hangingPunct="1">
              <a:lnSpc>
                <a:spcPct val="100000"/>
              </a:lnSpc>
              <a:spcBef>
                <a:spcPts val="0"/>
              </a:spcBef>
              <a:spcAft>
                <a:spcPts val="0"/>
              </a:spcAft>
              <a:buClrTx/>
              <a:buSzTx/>
              <a:buFontTx/>
              <a:buNone/>
              <a:tabLst/>
              <a:defRPr/>
            </a:pPr>
            <a:fld id="{B6F15528-21DE-4FAA-801E-634DDDAF4B2B}" type="slidenum">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645" rtl="0" eaLnBrk="1" fontAlgn="auto" latinLnBrk="0" hangingPunct="1">
                <a:lnSpc>
                  <a:spcPct val="100000"/>
                </a:lnSpc>
                <a:spcBef>
                  <a:spcPts val="0"/>
                </a:spcBef>
                <a:spcAft>
                  <a:spcPts val="0"/>
                </a:spcAft>
                <a:buClrTx/>
                <a:buSzTx/>
                <a:buFontTx/>
                <a:buNone/>
                <a:tabLst/>
                <a:defRPr/>
              </a:pPr>
              <a:t>‹#›</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076421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3402032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47525" y="496456"/>
            <a:ext cx="6892555" cy="2112818"/>
          </a:xfrm>
          <a:prstGeom prst="rect">
            <a:avLst/>
          </a:prstGeom>
        </p:spPr>
        <p:txBody>
          <a:bodyPr anchor="b"/>
          <a:lstStyle>
            <a:lvl1pPr algn="l">
              <a:defRPr sz="3636" b="1"/>
            </a:lvl1pPr>
          </a:lstStyle>
          <a:p>
            <a:r>
              <a:rPr lang="en-US"/>
              <a:t>Click to edit Master title style</a:t>
            </a:r>
          </a:p>
        </p:txBody>
      </p:sp>
      <p:sp>
        <p:nvSpPr>
          <p:cNvPr id="3" name="Content Placeholder 2"/>
          <p:cNvSpPr>
            <a:spLocks noGrp="1"/>
          </p:cNvSpPr>
          <p:nvPr>
            <p:ph idx="1"/>
          </p:nvPr>
        </p:nvSpPr>
        <p:spPr>
          <a:xfrm>
            <a:off x="8191048" y="496457"/>
            <a:ext cx="11711885" cy="10642024"/>
          </a:xfrm>
          <a:prstGeom prst="rect">
            <a:avLst/>
          </a:prstGeom>
        </p:spPr>
        <p:txBody>
          <a:bodyPr/>
          <a:lstStyle>
            <a:lvl1pPr>
              <a:defRPr sz="5818"/>
            </a:lvl1pPr>
            <a:lvl2pPr>
              <a:defRPr sz="5091"/>
            </a:lvl2pPr>
            <a:lvl3pPr>
              <a:defRPr sz="4364"/>
            </a:lvl3pPr>
            <a:lvl4pPr>
              <a:defRPr sz="3636"/>
            </a:lvl4pPr>
            <a:lvl5pPr>
              <a:defRPr sz="3636"/>
            </a:lvl5pPr>
            <a:lvl6pPr>
              <a:defRPr sz="3636"/>
            </a:lvl6pPr>
            <a:lvl7pPr>
              <a:defRPr sz="3636"/>
            </a:lvl7pPr>
            <a:lvl8pPr>
              <a:defRPr sz="3636"/>
            </a:lvl8pPr>
            <a:lvl9pPr>
              <a:defRPr sz="363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047525" y="2609277"/>
            <a:ext cx="6892555" cy="8529205"/>
          </a:xfrm>
          <a:prstGeom prst="rect">
            <a:avLst/>
          </a:prstGeom>
        </p:spPr>
        <p:txBody>
          <a:bodyPr/>
          <a:lstStyle>
            <a:lvl1pPr marL="0" indent="0">
              <a:buNone/>
              <a:defRPr sz="2545"/>
            </a:lvl1pPr>
            <a:lvl2pPr marL="831323" indent="0">
              <a:buNone/>
              <a:defRPr sz="2182"/>
            </a:lvl2pPr>
            <a:lvl3pPr marL="1662645" indent="0">
              <a:buNone/>
              <a:defRPr sz="1818"/>
            </a:lvl3pPr>
            <a:lvl4pPr marL="2493968" indent="0">
              <a:buNone/>
              <a:defRPr sz="1636"/>
            </a:lvl4pPr>
            <a:lvl5pPr marL="3325290" indent="0">
              <a:buNone/>
              <a:defRPr sz="1636"/>
            </a:lvl5pPr>
            <a:lvl6pPr marL="4156613" indent="0">
              <a:buNone/>
              <a:defRPr sz="1636"/>
            </a:lvl6pPr>
            <a:lvl7pPr marL="4987935" indent="0">
              <a:buNone/>
              <a:defRPr sz="1636"/>
            </a:lvl7pPr>
            <a:lvl8pPr marL="5819258" indent="0">
              <a:buNone/>
              <a:defRPr sz="1636"/>
            </a:lvl8pPr>
            <a:lvl9pPr marL="6650581" indent="0">
              <a:buNone/>
              <a:defRPr sz="1636"/>
            </a:lvl9pPr>
          </a:lstStyle>
          <a:p>
            <a:pPr lvl="0"/>
            <a:r>
              <a:rPr lang="en-US"/>
              <a:t>Click to edit Master text styles</a:t>
            </a:r>
          </a:p>
        </p:txBody>
      </p:sp>
      <p:sp>
        <p:nvSpPr>
          <p:cNvPr id="5" name="Date Placeholder 4"/>
          <p:cNvSpPr>
            <a:spLocks noGrp="1"/>
          </p:cNvSpPr>
          <p:nvPr>
            <p:ph type="dt" sz="half" idx="10"/>
          </p:nvPr>
        </p:nvSpPr>
        <p:spPr>
          <a:xfrm>
            <a:off x="1047522" y="11557003"/>
            <a:ext cx="4888440" cy="663864"/>
          </a:xfrm>
          <a:prstGeom prst="rect">
            <a:avLst/>
          </a:prstGeom>
        </p:spPr>
        <p:txBody>
          <a:bodyPr/>
          <a:lstStyle/>
          <a:p>
            <a:pPr marL="0" marR="0" lvl="0" indent="0" algn="l" defTabSz="1662645"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645" rtl="0" eaLnBrk="1" fontAlgn="auto" latinLnBrk="0" hangingPunct="1">
                <a:lnSpc>
                  <a:spcPct val="100000"/>
                </a:lnSpc>
                <a:spcBef>
                  <a:spcPts val="0"/>
                </a:spcBef>
                <a:spcAft>
                  <a:spcPts val="0"/>
                </a:spcAft>
                <a:buClrTx/>
                <a:buSzTx/>
                <a:buFontTx/>
                <a:buNone/>
                <a:tabLst/>
                <a:defRPr/>
              </a:pPr>
              <a:t>4/22/2024</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6" name="Footer Placeholder 5"/>
          <p:cNvSpPr>
            <a:spLocks noGrp="1"/>
          </p:cNvSpPr>
          <p:nvPr>
            <p:ph type="ftr" sz="quarter" idx="11"/>
          </p:nvPr>
        </p:nvSpPr>
        <p:spPr>
          <a:xfrm>
            <a:off x="7158073" y="11557003"/>
            <a:ext cx="6634311" cy="663864"/>
          </a:xfrm>
          <a:prstGeom prst="rect">
            <a:avLst/>
          </a:prstGeom>
        </p:spPr>
        <p:txBody>
          <a:bodyPr/>
          <a:lstStyle/>
          <a:p>
            <a:pPr marL="0" marR="0" lvl="0" indent="0" algn="l" defTabSz="1662645" rtl="0" eaLnBrk="1" fontAlgn="auto" latinLnBrk="0" hangingPunct="1">
              <a:lnSpc>
                <a:spcPct val="100000"/>
              </a:lnSpc>
              <a:spcBef>
                <a:spcPts val="0"/>
              </a:spcBef>
              <a:spcAft>
                <a:spcPts val="0"/>
              </a:spcAft>
              <a:buClrTx/>
              <a:buSzTx/>
              <a:buFontTx/>
              <a:buNone/>
              <a:tabLst/>
              <a:defRPr/>
            </a:pPr>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12"/>
          </p:nvPr>
        </p:nvSpPr>
        <p:spPr>
          <a:xfrm>
            <a:off x="15014491" y="11557003"/>
            <a:ext cx="4888440" cy="663864"/>
          </a:xfrm>
          <a:prstGeom prst="rect">
            <a:avLst/>
          </a:prstGeom>
        </p:spPr>
        <p:txBody>
          <a:bodyPr/>
          <a:lstStyle/>
          <a:p>
            <a:pPr marL="0" marR="0" lvl="0" indent="0" algn="l" defTabSz="1662645" rtl="0" eaLnBrk="1" fontAlgn="auto" latinLnBrk="0" hangingPunct="1">
              <a:lnSpc>
                <a:spcPct val="100000"/>
              </a:lnSpc>
              <a:spcBef>
                <a:spcPts val="0"/>
              </a:spcBef>
              <a:spcAft>
                <a:spcPts val="0"/>
              </a:spcAft>
              <a:buClrTx/>
              <a:buSzTx/>
              <a:buFontTx/>
              <a:buNone/>
              <a:tabLst/>
              <a:defRPr/>
            </a:pPr>
            <a:fld id="{B6F15528-21DE-4FAA-801E-634DDDAF4B2B}" type="slidenum">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645" rtl="0" eaLnBrk="1" fontAlgn="auto" latinLnBrk="0" hangingPunct="1">
                <a:lnSpc>
                  <a:spcPct val="100000"/>
                </a:lnSpc>
                <a:spcBef>
                  <a:spcPts val="0"/>
                </a:spcBef>
                <a:spcAft>
                  <a:spcPts val="0"/>
                </a:spcAft>
                <a:buClrTx/>
                <a:buSzTx/>
                <a:buFontTx/>
                <a:buNone/>
                <a:tabLst/>
                <a:defRPr/>
              </a:pPr>
              <a:t>‹#›</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579069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106435" y="8728365"/>
            <a:ext cx="12570273" cy="1030433"/>
          </a:xfrm>
          <a:prstGeom prst="rect">
            <a:avLst/>
          </a:prstGeom>
        </p:spPr>
        <p:txBody>
          <a:bodyPr anchor="b"/>
          <a:lstStyle>
            <a:lvl1pPr algn="l">
              <a:defRPr sz="3636" b="1"/>
            </a:lvl1pPr>
          </a:lstStyle>
          <a:p>
            <a:r>
              <a:rPr lang="en-US"/>
              <a:t>Click to edit Master title style</a:t>
            </a:r>
          </a:p>
        </p:txBody>
      </p:sp>
      <p:sp>
        <p:nvSpPr>
          <p:cNvPr id="3" name="Picture Placeholder 2"/>
          <p:cNvSpPr>
            <a:spLocks noGrp="1"/>
          </p:cNvSpPr>
          <p:nvPr>
            <p:ph type="pic" idx="1"/>
          </p:nvPr>
        </p:nvSpPr>
        <p:spPr>
          <a:xfrm>
            <a:off x="4106435" y="1114137"/>
            <a:ext cx="12570273" cy="7481455"/>
          </a:xfrm>
          <a:prstGeom prst="rect">
            <a:avLst/>
          </a:prstGeom>
        </p:spPr>
        <p:txBody>
          <a:bodyPr/>
          <a:lstStyle>
            <a:lvl1pPr marL="0" indent="0">
              <a:buNone/>
              <a:defRPr sz="5818"/>
            </a:lvl1pPr>
            <a:lvl2pPr marL="831323" indent="0">
              <a:buNone/>
              <a:defRPr sz="5091"/>
            </a:lvl2pPr>
            <a:lvl3pPr marL="1662645" indent="0">
              <a:buNone/>
              <a:defRPr sz="4364"/>
            </a:lvl3pPr>
            <a:lvl4pPr marL="2493968" indent="0">
              <a:buNone/>
              <a:defRPr sz="3636"/>
            </a:lvl4pPr>
            <a:lvl5pPr marL="3325290" indent="0">
              <a:buNone/>
              <a:defRPr sz="3636"/>
            </a:lvl5pPr>
            <a:lvl6pPr marL="4156613" indent="0">
              <a:buNone/>
              <a:defRPr sz="3636"/>
            </a:lvl6pPr>
            <a:lvl7pPr marL="4987935" indent="0">
              <a:buNone/>
              <a:defRPr sz="3636"/>
            </a:lvl7pPr>
            <a:lvl8pPr marL="5819258" indent="0">
              <a:buNone/>
              <a:defRPr sz="3636"/>
            </a:lvl8pPr>
            <a:lvl9pPr marL="6650581" indent="0">
              <a:buNone/>
              <a:defRPr sz="3636"/>
            </a:lvl9pPr>
          </a:lstStyle>
          <a:p>
            <a:endParaRPr lang="en-US"/>
          </a:p>
        </p:txBody>
      </p:sp>
      <p:sp>
        <p:nvSpPr>
          <p:cNvPr id="4" name="Text Placeholder 3"/>
          <p:cNvSpPr>
            <a:spLocks noGrp="1"/>
          </p:cNvSpPr>
          <p:nvPr>
            <p:ph type="body" sz="half" idx="2"/>
          </p:nvPr>
        </p:nvSpPr>
        <p:spPr>
          <a:xfrm>
            <a:off x="4106435" y="9758798"/>
            <a:ext cx="12570273" cy="1463385"/>
          </a:xfrm>
          <a:prstGeom prst="rect">
            <a:avLst/>
          </a:prstGeom>
        </p:spPr>
        <p:txBody>
          <a:bodyPr/>
          <a:lstStyle>
            <a:lvl1pPr marL="0" indent="0">
              <a:buNone/>
              <a:defRPr sz="2545"/>
            </a:lvl1pPr>
            <a:lvl2pPr marL="831323" indent="0">
              <a:buNone/>
              <a:defRPr sz="2182"/>
            </a:lvl2pPr>
            <a:lvl3pPr marL="1662645" indent="0">
              <a:buNone/>
              <a:defRPr sz="1818"/>
            </a:lvl3pPr>
            <a:lvl4pPr marL="2493968" indent="0">
              <a:buNone/>
              <a:defRPr sz="1636"/>
            </a:lvl4pPr>
            <a:lvl5pPr marL="3325290" indent="0">
              <a:buNone/>
              <a:defRPr sz="1636"/>
            </a:lvl5pPr>
            <a:lvl6pPr marL="4156613" indent="0">
              <a:buNone/>
              <a:defRPr sz="1636"/>
            </a:lvl6pPr>
            <a:lvl7pPr marL="4987935" indent="0">
              <a:buNone/>
              <a:defRPr sz="1636"/>
            </a:lvl7pPr>
            <a:lvl8pPr marL="5819258" indent="0">
              <a:buNone/>
              <a:defRPr sz="1636"/>
            </a:lvl8pPr>
            <a:lvl9pPr marL="6650581" indent="0">
              <a:buNone/>
              <a:defRPr sz="1636"/>
            </a:lvl9pPr>
          </a:lstStyle>
          <a:p>
            <a:pPr lvl="0"/>
            <a:r>
              <a:rPr lang="en-US"/>
              <a:t>Click to edit Master text styles</a:t>
            </a:r>
          </a:p>
        </p:txBody>
      </p:sp>
      <p:sp>
        <p:nvSpPr>
          <p:cNvPr id="5" name="Date Placeholder 4"/>
          <p:cNvSpPr>
            <a:spLocks noGrp="1"/>
          </p:cNvSpPr>
          <p:nvPr>
            <p:ph type="dt" sz="half" idx="10"/>
          </p:nvPr>
        </p:nvSpPr>
        <p:spPr>
          <a:xfrm>
            <a:off x="1047522" y="11557003"/>
            <a:ext cx="4888440" cy="663864"/>
          </a:xfrm>
          <a:prstGeom prst="rect">
            <a:avLst/>
          </a:prstGeom>
        </p:spPr>
        <p:txBody>
          <a:bodyPr/>
          <a:lstStyle/>
          <a:p>
            <a:pPr marL="0" marR="0" lvl="0" indent="0" algn="l" defTabSz="1662645"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645" rtl="0" eaLnBrk="1" fontAlgn="auto" latinLnBrk="0" hangingPunct="1">
                <a:lnSpc>
                  <a:spcPct val="100000"/>
                </a:lnSpc>
                <a:spcBef>
                  <a:spcPts val="0"/>
                </a:spcBef>
                <a:spcAft>
                  <a:spcPts val="0"/>
                </a:spcAft>
                <a:buClrTx/>
                <a:buSzTx/>
                <a:buFontTx/>
                <a:buNone/>
                <a:tabLst/>
                <a:defRPr/>
              </a:pPr>
              <a:t>4/22/2024</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6" name="Footer Placeholder 5"/>
          <p:cNvSpPr>
            <a:spLocks noGrp="1"/>
          </p:cNvSpPr>
          <p:nvPr>
            <p:ph type="ftr" sz="quarter" idx="11"/>
          </p:nvPr>
        </p:nvSpPr>
        <p:spPr>
          <a:xfrm>
            <a:off x="7158073" y="11557003"/>
            <a:ext cx="6634311" cy="663864"/>
          </a:xfrm>
          <a:prstGeom prst="rect">
            <a:avLst/>
          </a:prstGeom>
        </p:spPr>
        <p:txBody>
          <a:bodyPr/>
          <a:lstStyle/>
          <a:p>
            <a:pPr marL="0" marR="0" lvl="0" indent="0" algn="l" defTabSz="1662645" rtl="0" eaLnBrk="1" fontAlgn="auto" latinLnBrk="0" hangingPunct="1">
              <a:lnSpc>
                <a:spcPct val="100000"/>
              </a:lnSpc>
              <a:spcBef>
                <a:spcPts val="0"/>
              </a:spcBef>
              <a:spcAft>
                <a:spcPts val="0"/>
              </a:spcAft>
              <a:buClrTx/>
              <a:buSzTx/>
              <a:buFontTx/>
              <a:buNone/>
              <a:tabLst/>
              <a:defRPr/>
            </a:pPr>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12"/>
          </p:nvPr>
        </p:nvSpPr>
        <p:spPr>
          <a:xfrm>
            <a:off x="15014491" y="11557003"/>
            <a:ext cx="4888440" cy="663864"/>
          </a:xfrm>
          <a:prstGeom prst="rect">
            <a:avLst/>
          </a:prstGeom>
        </p:spPr>
        <p:txBody>
          <a:bodyPr/>
          <a:lstStyle/>
          <a:p>
            <a:pPr marL="0" marR="0" lvl="0" indent="0" algn="l" defTabSz="1662645" rtl="0" eaLnBrk="1" fontAlgn="auto" latinLnBrk="0" hangingPunct="1">
              <a:lnSpc>
                <a:spcPct val="100000"/>
              </a:lnSpc>
              <a:spcBef>
                <a:spcPts val="0"/>
              </a:spcBef>
              <a:spcAft>
                <a:spcPts val="0"/>
              </a:spcAft>
              <a:buClrTx/>
              <a:buSzTx/>
              <a:buFontTx/>
              <a:buNone/>
              <a:tabLst/>
              <a:defRPr/>
            </a:pPr>
            <a:fld id="{B6F15528-21DE-4FAA-801E-634DDDAF4B2B}" type="slidenum">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645" rtl="0" eaLnBrk="1" fontAlgn="auto" latinLnBrk="0" hangingPunct="1">
                <a:lnSpc>
                  <a:spcPct val="100000"/>
                </a:lnSpc>
                <a:spcBef>
                  <a:spcPts val="0"/>
                </a:spcBef>
                <a:spcAft>
                  <a:spcPts val="0"/>
                </a:spcAft>
                <a:buClrTx/>
                <a:buSzTx/>
                <a:buFontTx/>
                <a:buNone/>
                <a:tabLst/>
                <a:defRPr/>
              </a:pPr>
              <a:t>‹#›</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622057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047525" y="499342"/>
            <a:ext cx="18855407" cy="2078182"/>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1047525" y="2909457"/>
            <a:ext cx="18855407" cy="8229024"/>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47522" y="11557003"/>
            <a:ext cx="4888440" cy="663864"/>
          </a:xfrm>
          <a:prstGeom prst="rect">
            <a:avLst/>
          </a:prstGeom>
        </p:spPr>
        <p:txBody>
          <a:bodyPr/>
          <a:lstStyle/>
          <a:p>
            <a:pPr marL="0" marR="0" lvl="0" indent="0" algn="l" defTabSz="1662645"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645" rtl="0" eaLnBrk="1" fontAlgn="auto" latinLnBrk="0" hangingPunct="1">
                <a:lnSpc>
                  <a:spcPct val="100000"/>
                </a:lnSpc>
                <a:spcBef>
                  <a:spcPts val="0"/>
                </a:spcBef>
                <a:spcAft>
                  <a:spcPts val="0"/>
                </a:spcAft>
                <a:buClrTx/>
                <a:buSzTx/>
                <a:buFontTx/>
                <a:buNone/>
                <a:tabLst/>
                <a:defRPr/>
              </a:pPr>
              <a:t>4/22/2024</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7158073" y="11557003"/>
            <a:ext cx="6634311" cy="663864"/>
          </a:xfrm>
          <a:prstGeom prst="rect">
            <a:avLst/>
          </a:prstGeom>
        </p:spPr>
        <p:txBody>
          <a:bodyPr/>
          <a:lstStyle/>
          <a:p>
            <a:pPr marL="0" marR="0" lvl="0" indent="0" algn="l" defTabSz="1662645" rtl="0" eaLnBrk="1" fontAlgn="auto" latinLnBrk="0" hangingPunct="1">
              <a:lnSpc>
                <a:spcPct val="100000"/>
              </a:lnSpc>
              <a:spcBef>
                <a:spcPts val="0"/>
              </a:spcBef>
              <a:spcAft>
                <a:spcPts val="0"/>
              </a:spcAft>
              <a:buClrTx/>
              <a:buSzTx/>
              <a:buFontTx/>
              <a:buNone/>
              <a:tabLst/>
              <a:defRPr/>
            </a:pPr>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pPr marL="0" marR="0" lvl="0" indent="0" algn="l" defTabSz="1662645" rtl="0" eaLnBrk="1" fontAlgn="auto" latinLnBrk="0" hangingPunct="1">
              <a:lnSpc>
                <a:spcPct val="100000"/>
              </a:lnSpc>
              <a:spcBef>
                <a:spcPts val="0"/>
              </a:spcBef>
              <a:spcAft>
                <a:spcPts val="0"/>
              </a:spcAft>
              <a:buClrTx/>
              <a:buSzTx/>
              <a:buFontTx/>
              <a:buNone/>
              <a:tabLst/>
              <a:defRPr/>
            </a:pPr>
            <a:fld id="{B6F15528-21DE-4FAA-801E-634DDDAF4B2B}" type="slidenum">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645" rtl="0" eaLnBrk="1" fontAlgn="auto" latinLnBrk="0" hangingPunct="1">
                <a:lnSpc>
                  <a:spcPct val="100000"/>
                </a:lnSpc>
                <a:spcBef>
                  <a:spcPts val="0"/>
                </a:spcBef>
                <a:spcAft>
                  <a:spcPts val="0"/>
                </a:spcAft>
                <a:buClrTx/>
                <a:buSzTx/>
                <a:buFontTx/>
                <a:buNone/>
                <a:tabLst/>
                <a:defRPr/>
              </a:pPr>
              <a:t>‹#›</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866086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5189080" y="499345"/>
            <a:ext cx="4713853" cy="10639136"/>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1047522" y="499345"/>
            <a:ext cx="13792382" cy="10639136"/>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47522" y="11557003"/>
            <a:ext cx="4888440" cy="663864"/>
          </a:xfrm>
          <a:prstGeom prst="rect">
            <a:avLst/>
          </a:prstGeom>
        </p:spPr>
        <p:txBody>
          <a:bodyPr/>
          <a:lstStyle/>
          <a:p>
            <a:pPr marL="0" marR="0" lvl="0" indent="0" algn="l" defTabSz="1662645"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645" rtl="0" eaLnBrk="1" fontAlgn="auto" latinLnBrk="0" hangingPunct="1">
                <a:lnSpc>
                  <a:spcPct val="100000"/>
                </a:lnSpc>
                <a:spcBef>
                  <a:spcPts val="0"/>
                </a:spcBef>
                <a:spcAft>
                  <a:spcPts val="0"/>
                </a:spcAft>
                <a:buClrTx/>
                <a:buSzTx/>
                <a:buFontTx/>
                <a:buNone/>
                <a:tabLst/>
                <a:defRPr/>
              </a:pPr>
              <a:t>4/22/2024</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7158073" y="11557003"/>
            <a:ext cx="6634311" cy="663864"/>
          </a:xfrm>
          <a:prstGeom prst="rect">
            <a:avLst/>
          </a:prstGeom>
        </p:spPr>
        <p:txBody>
          <a:bodyPr/>
          <a:lstStyle/>
          <a:p>
            <a:pPr marL="0" marR="0" lvl="0" indent="0" algn="l" defTabSz="1662645" rtl="0" eaLnBrk="1" fontAlgn="auto" latinLnBrk="0" hangingPunct="1">
              <a:lnSpc>
                <a:spcPct val="100000"/>
              </a:lnSpc>
              <a:spcBef>
                <a:spcPts val="0"/>
              </a:spcBef>
              <a:spcAft>
                <a:spcPts val="0"/>
              </a:spcAft>
              <a:buClrTx/>
              <a:buSzTx/>
              <a:buFontTx/>
              <a:buNone/>
              <a:tabLst/>
              <a:defRPr/>
            </a:pPr>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pPr marL="0" marR="0" lvl="0" indent="0" algn="l" defTabSz="1662645" rtl="0" eaLnBrk="1" fontAlgn="auto" latinLnBrk="0" hangingPunct="1">
              <a:lnSpc>
                <a:spcPct val="100000"/>
              </a:lnSpc>
              <a:spcBef>
                <a:spcPts val="0"/>
              </a:spcBef>
              <a:spcAft>
                <a:spcPts val="0"/>
              </a:spcAft>
              <a:buClrTx/>
              <a:buSzTx/>
              <a:buFontTx/>
              <a:buNone/>
              <a:tabLst/>
              <a:defRPr/>
            </a:pPr>
            <a:fld id="{B6F15528-21DE-4FAA-801E-634DDDAF4B2B}" type="slidenum">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645" rtl="0" eaLnBrk="1" fontAlgn="auto" latinLnBrk="0" hangingPunct="1">
                <a:lnSpc>
                  <a:spcPct val="100000"/>
                </a:lnSpc>
                <a:spcBef>
                  <a:spcPts val="0"/>
                </a:spcBef>
                <a:spcAft>
                  <a:spcPts val="0"/>
                </a:spcAft>
                <a:buClrTx/>
                <a:buSzTx/>
                <a:buFontTx/>
                <a:buNone/>
                <a:tabLst/>
                <a:defRPr/>
              </a:pPr>
              <a:t>‹#›</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607950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êu đề Bản chiếu">
    <p:spTree>
      <p:nvGrpSpPr>
        <p:cNvPr id="1" name=""/>
        <p:cNvGrpSpPr/>
        <p:nvPr/>
      </p:nvGrpSpPr>
      <p:grpSpPr>
        <a:xfrm>
          <a:off x="0" y="0"/>
          <a:ext cx="0" cy="0"/>
          <a:chOff x="0" y="0"/>
          <a:chExt cx="0" cy="0"/>
        </a:xfrm>
      </p:grpSpPr>
    </p:spTree>
    <p:extLst>
      <p:ext uri="{BB962C8B-B14F-4D97-AF65-F5344CB8AC3E}">
        <p14:creationId xmlns:p14="http://schemas.microsoft.com/office/powerpoint/2010/main" val="233171708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êu đề và Nội dun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230806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Đầu trang của Phần">
    <p:spTree>
      <p:nvGrpSpPr>
        <p:cNvPr id="1" name=""/>
        <p:cNvGrpSpPr/>
        <p:nvPr/>
      </p:nvGrpSpPr>
      <p:grpSpPr>
        <a:xfrm>
          <a:off x="0" y="0"/>
          <a:ext cx="0" cy="0"/>
          <a:chOff x="0" y="0"/>
          <a:chExt cx="0" cy="0"/>
        </a:xfrm>
      </p:grpSpPr>
    </p:spTree>
    <p:extLst>
      <p:ext uri="{BB962C8B-B14F-4D97-AF65-F5344CB8AC3E}">
        <p14:creationId xmlns:p14="http://schemas.microsoft.com/office/powerpoint/2010/main" val="382238832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êu đề Dọc và Văn bản">
    <p:spTree>
      <p:nvGrpSpPr>
        <p:cNvPr id="1" name=""/>
        <p:cNvGrpSpPr/>
        <p:nvPr/>
      </p:nvGrpSpPr>
      <p:grpSpPr>
        <a:xfrm>
          <a:off x="0" y="0"/>
          <a:ext cx="0" cy="0"/>
          <a:chOff x="0" y="0"/>
          <a:chExt cx="0" cy="0"/>
        </a:xfrm>
      </p:grpSpPr>
    </p:spTree>
    <p:extLst>
      <p:ext uri="{BB962C8B-B14F-4D97-AF65-F5344CB8AC3E}">
        <p14:creationId xmlns:p14="http://schemas.microsoft.com/office/powerpoint/2010/main" val="11244609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393C602-FB4D-4771-8879-364BBE288E08}"/>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128F267D-DD76-4863-9A0F-4DA14E66AC0A}"/>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3BC33E0F-FAA5-4848-8BB8-030F78A17002}"/>
              </a:ext>
            </a:extLst>
          </p:cNvPr>
          <p:cNvSpPr>
            <a:spLocks noGrp="1"/>
          </p:cNvSpPr>
          <p:nvPr>
            <p:ph type="dt" sz="half" idx="10"/>
          </p:nvPr>
        </p:nvSpPr>
        <p:spPr>
          <a:xfrm>
            <a:off x="838200" y="6356350"/>
            <a:ext cx="2743200" cy="365125"/>
          </a:xfrm>
          <a:prstGeom prst="rect">
            <a:avLst/>
          </a:prstGeom>
        </p:spPr>
        <p:txBody>
          <a:bodyPr/>
          <a:lstStyle/>
          <a:p>
            <a:fld id="{1DBFE965-B5D5-4599-9119-3B3488292858}" type="datetimeFigureOut">
              <a:rPr lang="zh-CN" altLang="en-US" smtClean="0"/>
              <a:t>2024/4/22</a:t>
            </a:fld>
            <a:endParaRPr lang="zh-CN" altLang="en-US"/>
          </a:p>
        </p:txBody>
      </p:sp>
      <p:sp>
        <p:nvSpPr>
          <p:cNvPr id="5" name="页脚占位符 4">
            <a:extLst>
              <a:ext uri="{FF2B5EF4-FFF2-40B4-BE49-F238E27FC236}">
                <a16:creationId xmlns:a16="http://schemas.microsoft.com/office/drawing/2014/main" id="{CC12BA86-9757-4C9B-8797-B2B303069EF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B00AE684-FD90-4CDE-8BE1-D8AC7451A69A}"/>
              </a:ext>
            </a:extLst>
          </p:cNvPr>
          <p:cNvSpPr>
            <a:spLocks noGrp="1"/>
          </p:cNvSpPr>
          <p:nvPr>
            <p:ph type="sldNum" sz="quarter" idx="12"/>
          </p:nvPr>
        </p:nvSpPr>
        <p:spPr>
          <a:xfrm>
            <a:off x="8610600" y="6356350"/>
            <a:ext cx="2743200" cy="365125"/>
          </a:xfrm>
          <a:prstGeom prst="rect">
            <a:avLst/>
          </a:prstGeom>
        </p:spPr>
        <p:txBody>
          <a:bodyPr/>
          <a:lstStyle/>
          <a:p>
            <a:fld id="{84358D48-C4ED-4B84-90A0-CB1DD20A25CF}" type="slidenum">
              <a:rPr lang="zh-CN" altLang="en-US" smtClean="0"/>
              <a:t>‹#›</a:t>
            </a:fld>
            <a:endParaRPr lang="zh-CN" altLang="en-US"/>
          </a:p>
        </p:txBody>
      </p:sp>
    </p:spTree>
    <p:extLst>
      <p:ext uri="{BB962C8B-B14F-4D97-AF65-F5344CB8AC3E}">
        <p14:creationId xmlns:p14="http://schemas.microsoft.com/office/powerpoint/2010/main" val="22209817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F317BB5-B9C2-449E-A81B-2F416669294A}"/>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DF41E018-0341-417F-A1DB-172609D18C9C}"/>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C2A53226-5147-4AB9-A4CC-B2EA80664141}"/>
              </a:ext>
            </a:extLst>
          </p:cNvPr>
          <p:cNvSpPr>
            <a:spLocks noGrp="1"/>
          </p:cNvSpPr>
          <p:nvPr>
            <p:ph type="dt" sz="half" idx="10"/>
          </p:nvPr>
        </p:nvSpPr>
        <p:spPr>
          <a:xfrm>
            <a:off x="838200" y="6356350"/>
            <a:ext cx="2743200" cy="365125"/>
          </a:xfrm>
          <a:prstGeom prst="rect">
            <a:avLst/>
          </a:prstGeom>
        </p:spPr>
        <p:txBody>
          <a:bodyPr/>
          <a:lstStyle/>
          <a:p>
            <a:fld id="{1DBFE965-B5D5-4599-9119-3B3488292858}" type="datetimeFigureOut">
              <a:rPr lang="zh-CN" altLang="en-US" smtClean="0"/>
              <a:t>2024/4/22</a:t>
            </a:fld>
            <a:endParaRPr lang="zh-CN" altLang="en-US"/>
          </a:p>
        </p:txBody>
      </p:sp>
      <p:sp>
        <p:nvSpPr>
          <p:cNvPr id="5" name="页脚占位符 4">
            <a:extLst>
              <a:ext uri="{FF2B5EF4-FFF2-40B4-BE49-F238E27FC236}">
                <a16:creationId xmlns:a16="http://schemas.microsoft.com/office/drawing/2014/main" id="{F752F83D-B20C-4833-8CC1-B881284A076B}"/>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9282CF59-332D-4614-983B-D862B3AE3EE3}"/>
              </a:ext>
            </a:extLst>
          </p:cNvPr>
          <p:cNvSpPr>
            <a:spLocks noGrp="1"/>
          </p:cNvSpPr>
          <p:nvPr>
            <p:ph type="sldNum" sz="quarter" idx="12"/>
          </p:nvPr>
        </p:nvSpPr>
        <p:spPr>
          <a:xfrm>
            <a:off x="8610600" y="6356350"/>
            <a:ext cx="2743200" cy="365125"/>
          </a:xfrm>
          <a:prstGeom prst="rect">
            <a:avLst/>
          </a:prstGeom>
        </p:spPr>
        <p:txBody>
          <a:bodyPr/>
          <a:lstStyle/>
          <a:p>
            <a:fld id="{84358D48-C4ED-4B84-90A0-CB1DD20A25CF}" type="slidenum">
              <a:rPr lang="zh-CN" altLang="en-US" smtClean="0"/>
              <a:t>‹#›</a:t>
            </a:fld>
            <a:endParaRPr lang="zh-CN" altLang="en-US"/>
          </a:p>
        </p:txBody>
      </p:sp>
    </p:spTree>
    <p:extLst>
      <p:ext uri="{BB962C8B-B14F-4D97-AF65-F5344CB8AC3E}">
        <p14:creationId xmlns:p14="http://schemas.microsoft.com/office/powerpoint/2010/main" val="11047145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CB1A887-34A3-4F0F-AE1C-EBF24383ED24}"/>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E080BA12-942D-4CEB-8688-C40341F2FD9D}"/>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81026222-BA0D-41B2-99FC-C41F4BE98244}"/>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DF32EFFE-8F35-4D3F-9319-1EB796FF39F8}"/>
              </a:ext>
            </a:extLst>
          </p:cNvPr>
          <p:cNvSpPr>
            <a:spLocks noGrp="1"/>
          </p:cNvSpPr>
          <p:nvPr>
            <p:ph type="dt" sz="half" idx="10"/>
          </p:nvPr>
        </p:nvSpPr>
        <p:spPr>
          <a:xfrm>
            <a:off x="838200" y="6356350"/>
            <a:ext cx="2743200" cy="365125"/>
          </a:xfrm>
          <a:prstGeom prst="rect">
            <a:avLst/>
          </a:prstGeom>
        </p:spPr>
        <p:txBody>
          <a:bodyPr/>
          <a:lstStyle/>
          <a:p>
            <a:fld id="{1DBFE965-B5D5-4599-9119-3B3488292858}" type="datetimeFigureOut">
              <a:rPr lang="zh-CN" altLang="en-US" smtClean="0"/>
              <a:t>2024/4/22</a:t>
            </a:fld>
            <a:endParaRPr lang="zh-CN" altLang="en-US"/>
          </a:p>
        </p:txBody>
      </p:sp>
      <p:sp>
        <p:nvSpPr>
          <p:cNvPr id="6" name="页脚占位符 5">
            <a:extLst>
              <a:ext uri="{FF2B5EF4-FFF2-40B4-BE49-F238E27FC236}">
                <a16:creationId xmlns:a16="http://schemas.microsoft.com/office/drawing/2014/main" id="{DD06F104-01A8-40F4-824A-28DDE750680C}"/>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6B87B6C3-0136-4064-A0A9-D1C10C51BBE6}"/>
              </a:ext>
            </a:extLst>
          </p:cNvPr>
          <p:cNvSpPr>
            <a:spLocks noGrp="1"/>
          </p:cNvSpPr>
          <p:nvPr>
            <p:ph type="sldNum" sz="quarter" idx="12"/>
          </p:nvPr>
        </p:nvSpPr>
        <p:spPr>
          <a:xfrm>
            <a:off x="8610600" y="6356350"/>
            <a:ext cx="2743200" cy="365125"/>
          </a:xfrm>
          <a:prstGeom prst="rect">
            <a:avLst/>
          </a:prstGeom>
        </p:spPr>
        <p:txBody>
          <a:bodyPr/>
          <a:lstStyle/>
          <a:p>
            <a:fld id="{84358D48-C4ED-4B84-90A0-CB1DD20A25CF}" type="slidenum">
              <a:rPr lang="zh-CN" altLang="en-US" smtClean="0"/>
              <a:t>‹#›</a:t>
            </a:fld>
            <a:endParaRPr lang="zh-CN" altLang="en-US"/>
          </a:p>
        </p:txBody>
      </p:sp>
    </p:spTree>
    <p:extLst>
      <p:ext uri="{BB962C8B-B14F-4D97-AF65-F5344CB8AC3E}">
        <p14:creationId xmlns:p14="http://schemas.microsoft.com/office/powerpoint/2010/main" val="28784126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B6780F4-A41F-4A58-98F4-3EB51DBCCAA9}"/>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171E4F6C-9C6C-47A9-B38D-3750654A3FAC}"/>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9E8EDB66-ABD8-40A3-9EC1-54CB1C28ABA7}"/>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43556170-1234-464D-BF7D-19C917D05BDE}"/>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818B14FE-FDB8-43E5-8066-3FEF2B9423A7}"/>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FA617958-329E-4F24-9F62-C8E2BCE6A755}"/>
              </a:ext>
            </a:extLst>
          </p:cNvPr>
          <p:cNvSpPr>
            <a:spLocks noGrp="1"/>
          </p:cNvSpPr>
          <p:nvPr>
            <p:ph type="dt" sz="half" idx="10"/>
          </p:nvPr>
        </p:nvSpPr>
        <p:spPr>
          <a:xfrm>
            <a:off x="838200" y="6356350"/>
            <a:ext cx="2743200" cy="365125"/>
          </a:xfrm>
          <a:prstGeom prst="rect">
            <a:avLst/>
          </a:prstGeom>
        </p:spPr>
        <p:txBody>
          <a:bodyPr/>
          <a:lstStyle/>
          <a:p>
            <a:fld id="{1DBFE965-B5D5-4599-9119-3B3488292858}" type="datetimeFigureOut">
              <a:rPr lang="zh-CN" altLang="en-US" smtClean="0"/>
              <a:t>2024/4/22</a:t>
            </a:fld>
            <a:endParaRPr lang="zh-CN" altLang="en-US"/>
          </a:p>
        </p:txBody>
      </p:sp>
      <p:sp>
        <p:nvSpPr>
          <p:cNvPr id="8" name="页脚占位符 7">
            <a:extLst>
              <a:ext uri="{FF2B5EF4-FFF2-40B4-BE49-F238E27FC236}">
                <a16:creationId xmlns:a16="http://schemas.microsoft.com/office/drawing/2014/main" id="{3C669AA3-3B39-4271-A3E1-18D12A2F955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BD49D463-D0B7-458B-AEC7-F3281CFEC790}"/>
              </a:ext>
            </a:extLst>
          </p:cNvPr>
          <p:cNvSpPr>
            <a:spLocks noGrp="1"/>
          </p:cNvSpPr>
          <p:nvPr>
            <p:ph type="sldNum" sz="quarter" idx="12"/>
          </p:nvPr>
        </p:nvSpPr>
        <p:spPr>
          <a:xfrm>
            <a:off x="8610600" y="6356350"/>
            <a:ext cx="2743200" cy="365125"/>
          </a:xfrm>
          <a:prstGeom prst="rect">
            <a:avLst/>
          </a:prstGeom>
        </p:spPr>
        <p:txBody>
          <a:bodyPr/>
          <a:lstStyle/>
          <a:p>
            <a:fld id="{84358D48-C4ED-4B84-90A0-CB1DD20A25CF}" type="slidenum">
              <a:rPr lang="zh-CN" altLang="en-US" smtClean="0"/>
              <a:t>‹#›</a:t>
            </a:fld>
            <a:endParaRPr lang="zh-CN" altLang="en-US"/>
          </a:p>
        </p:txBody>
      </p:sp>
    </p:spTree>
    <p:extLst>
      <p:ext uri="{BB962C8B-B14F-4D97-AF65-F5344CB8AC3E}">
        <p14:creationId xmlns:p14="http://schemas.microsoft.com/office/powerpoint/2010/main" val="12789879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A9F55CF-BB34-46DB-9E23-2F4AA0B507A8}"/>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13DAD049-ECAF-4C5E-89A0-099C5A679305}"/>
              </a:ext>
            </a:extLst>
          </p:cNvPr>
          <p:cNvSpPr>
            <a:spLocks noGrp="1"/>
          </p:cNvSpPr>
          <p:nvPr>
            <p:ph type="dt" sz="half" idx="10"/>
          </p:nvPr>
        </p:nvSpPr>
        <p:spPr>
          <a:xfrm>
            <a:off x="838200" y="6356350"/>
            <a:ext cx="2743200" cy="365125"/>
          </a:xfrm>
          <a:prstGeom prst="rect">
            <a:avLst/>
          </a:prstGeom>
        </p:spPr>
        <p:txBody>
          <a:bodyPr/>
          <a:lstStyle/>
          <a:p>
            <a:fld id="{1DBFE965-B5D5-4599-9119-3B3488292858}" type="datetimeFigureOut">
              <a:rPr lang="zh-CN" altLang="en-US" smtClean="0"/>
              <a:t>2024/4/22</a:t>
            </a:fld>
            <a:endParaRPr lang="zh-CN" altLang="en-US"/>
          </a:p>
        </p:txBody>
      </p:sp>
      <p:sp>
        <p:nvSpPr>
          <p:cNvPr id="4" name="页脚占位符 3">
            <a:extLst>
              <a:ext uri="{FF2B5EF4-FFF2-40B4-BE49-F238E27FC236}">
                <a16:creationId xmlns:a16="http://schemas.microsoft.com/office/drawing/2014/main" id="{CEC4DB63-C588-4DA4-B15C-F9027193A34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EDC69DB1-E72B-4BD3-85A7-DA3942169F24}"/>
              </a:ext>
            </a:extLst>
          </p:cNvPr>
          <p:cNvSpPr>
            <a:spLocks noGrp="1"/>
          </p:cNvSpPr>
          <p:nvPr>
            <p:ph type="sldNum" sz="quarter" idx="12"/>
          </p:nvPr>
        </p:nvSpPr>
        <p:spPr>
          <a:xfrm>
            <a:off x="8610600" y="6356350"/>
            <a:ext cx="2743200" cy="365125"/>
          </a:xfrm>
          <a:prstGeom prst="rect">
            <a:avLst/>
          </a:prstGeom>
        </p:spPr>
        <p:txBody>
          <a:bodyPr/>
          <a:lstStyle/>
          <a:p>
            <a:fld id="{84358D48-C4ED-4B84-90A0-CB1DD20A25CF}" type="slidenum">
              <a:rPr lang="zh-CN" altLang="en-US" smtClean="0"/>
              <a:t>‹#›</a:t>
            </a:fld>
            <a:endParaRPr lang="zh-CN" altLang="en-US"/>
          </a:p>
        </p:txBody>
      </p:sp>
    </p:spTree>
    <p:extLst>
      <p:ext uri="{BB962C8B-B14F-4D97-AF65-F5344CB8AC3E}">
        <p14:creationId xmlns:p14="http://schemas.microsoft.com/office/powerpoint/2010/main" val="23877785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B4114C4A-DACB-47F2-9A41-A36EC9631603}"/>
              </a:ext>
            </a:extLst>
          </p:cNvPr>
          <p:cNvSpPr>
            <a:spLocks noGrp="1"/>
          </p:cNvSpPr>
          <p:nvPr>
            <p:ph type="dt" sz="half" idx="10"/>
          </p:nvPr>
        </p:nvSpPr>
        <p:spPr>
          <a:xfrm>
            <a:off x="838200" y="6356350"/>
            <a:ext cx="2743200" cy="365125"/>
          </a:xfrm>
          <a:prstGeom prst="rect">
            <a:avLst/>
          </a:prstGeom>
        </p:spPr>
        <p:txBody>
          <a:bodyPr/>
          <a:lstStyle/>
          <a:p>
            <a:fld id="{1DBFE965-B5D5-4599-9119-3B3488292858}" type="datetimeFigureOut">
              <a:rPr lang="zh-CN" altLang="en-US" smtClean="0"/>
              <a:t>2024/4/22</a:t>
            </a:fld>
            <a:endParaRPr lang="zh-CN" altLang="en-US"/>
          </a:p>
        </p:txBody>
      </p:sp>
      <p:sp>
        <p:nvSpPr>
          <p:cNvPr id="3" name="页脚占位符 2">
            <a:extLst>
              <a:ext uri="{FF2B5EF4-FFF2-40B4-BE49-F238E27FC236}">
                <a16:creationId xmlns:a16="http://schemas.microsoft.com/office/drawing/2014/main" id="{6750F1D5-BB0C-44A4-BF4C-87C140C2126C}"/>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035E9DAB-EF4F-4ED7-AB3F-13A785B6E914}"/>
              </a:ext>
            </a:extLst>
          </p:cNvPr>
          <p:cNvSpPr>
            <a:spLocks noGrp="1"/>
          </p:cNvSpPr>
          <p:nvPr>
            <p:ph type="sldNum" sz="quarter" idx="12"/>
          </p:nvPr>
        </p:nvSpPr>
        <p:spPr>
          <a:xfrm>
            <a:off x="8610600" y="6356350"/>
            <a:ext cx="2743200" cy="365125"/>
          </a:xfrm>
          <a:prstGeom prst="rect">
            <a:avLst/>
          </a:prstGeom>
        </p:spPr>
        <p:txBody>
          <a:bodyPr/>
          <a:lstStyle/>
          <a:p>
            <a:fld id="{84358D48-C4ED-4B84-90A0-CB1DD20A25CF}" type="slidenum">
              <a:rPr lang="zh-CN" altLang="en-US" smtClean="0"/>
              <a:t>‹#›</a:t>
            </a:fld>
            <a:endParaRPr lang="zh-CN" altLang="en-US"/>
          </a:p>
        </p:txBody>
      </p:sp>
    </p:spTree>
    <p:extLst>
      <p:ext uri="{BB962C8B-B14F-4D97-AF65-F5344CB8AC3E}">
        <p14:creationId xmlns:p14="http://schemas.microsoft.com/office/powerpoint/2010/main" val="40927002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0A6D63B-BF16-4E16-A0E5-3FE8ADD8619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FC98F644-8C99-4BEB-B0AE-BF208E12E44F}"/>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88042F0D-3983-44D5-89D1-4121F063A87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6D8ACE08-454A-4162-8D5B-47B64E734D7E}"/>
              </a:ext>
            </a:extLst>
          </p:cNvPr>
          <p:cNvSpPr>
            <a:spLocks noGrp="1"/>
          </p:cNvSpPr>
          <p:nvPr>
            <p:ph type="dt" sz="half" idx="10"/>
          </p:nvPr>
        </p:nvSpPr>
        <p:spPr>
          <a:xfrm>
            <a:off x="838200" y="6356350"/>
            <a:ext cx="2743200" cy="365125"/>
          </a:xfrm>
          <a:prstGeom prst="rect">
            <a:avLst/>
          </a:prstGeom>
        </p:spPr>
        <p:txBody>
          <a:bodyPr/>
          <a:lstStyle/>
          <a:p>
            <a:fld id="{1DBFE965-B5D5-4599-9119-3B3488292858}" type="datetimeFigureOut">
              <a:rPr lang="zh-CN" altLang="en-US" smtClean="0"/>
              <a:t>2024/4/22</a:t>
            </a:fld>
            <a:endParaRPr lang="zh-CN" altLang="en-US"/>
          </a:p>
        </p:txBody>
      </p:sp>
      <p:sp>
        <p:nvSpPr>
          <p:cNvPr id="6" name="页脚占位符 5">
            <a:extLst>
              <a:ext uri="{FF2B5EF4-FFF2-40B4-BE49-F238E27FC236}">
                <a16:creationId xmlns:a16="http://schemas.microsoft.com/office/drawing/2014/main" id="{30713056-E3FF-4AE4-8330-CB732F65F58B}"/>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153DF3DF-EBC1-45D3-9961-10E178527B48}"/>
              </a:ext>
            </a:extLst>
          </p:cNvPr>
          <p:cNvSpPr>
            <a:spLocks noGrp="1"/>
          </p:cNvSpPr>
          <p:nvPr>
            <p:ph type="sldNum" sz="quarter" idx="12"/>
          </p:nvPr>
        </p:nvSpPr>
        <p:spPr>
          <a:xfrm>
            <a:off x="8610600" y="6356350"/>
            <a:ext cx="2743200" cy="365125"/>
          </a:xfrm>
          <a:prstGeom prst="rect">
            <a:avLst/>
          </a:prstGeom>
        </p:spPr>
        <p:txBody>
          <a:bodyPr/>
          <a:lstStyle/>
          <a:p>
            <a:fld id="{84358D48-C4ED-4B84-90A0-CB1DD20A25CF}" type="slidenum">
              <a:rPr lang="zh-CN" altLang="en-US" smtClean="0"/>
              <a:t>‹#›</a:t>
            </a:fld>
            <a:endParaRPr lang="zh-CN" altLang="en-US"/>
          </a:p>
        </p:txBody>
      </p:sp>
    </p:spTree>
    <p:extLst>
      <p:ext uri="{BB962C8B-B14F-4D97-AF65-F5344CB8AC3E}">
        <p14:creationId xmlns:p14="http://schemas.microsoft.com/office/powerpoint/2010/main" val="3951118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18" Type="http://schemas.openxmlformats.org/officeDocument/2006/relationships/image" Target="../media/image5.png"/><Relationship Id="rId3" Type="http://schemas.openxmlformats.org/officeDocument/2006/relationships/slideLayout" Target="../slideLayouts/slideLayout3.xml"/><Relationship Id="rId21" Type="http://schemas.openxmlformats.org/officeDocument/2006/relationships/hyperlink" Target="https://www.facebook.com/groups/629898828017053" TargetMode="Externa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4.png"/><Relationship Id="rId2" Type="http://schemas.openxmlformats.org/officeDocument/2006/relationships/slideLayout" Target="../slideLayouts/slideLayout2.xml"/><Relationship Id="rId16" Type="http://schemas.openxmlformats.org/officeDocument/2006/relationships/image" Target="../media/image3.png"/><Relationship Id="rId20"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19" Type="http://schemas.openxmlformats.org/officeDocument/2006/relationships/image" Target="../media/image6.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8.pn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17" Type="http://schemas.openxmlformats.org/officeDocument/2006/relationships/image" Target="../media/image10.png"/><Relationship Id="rId2" Type="http://schemas.openxmlformats.org/officeDocument/2006/relationships/slideLayout" Target="../slideLayouts/slideLayout14.xml"/><Relationship Id="rId16" Type="http://schemas.openxmlformats.org/officeDocument/2006/relationships/image" Target="../media/image9.png"/><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7.png"/></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26.xml"/><Relationship Id="rId7" Type="http://schemas.openxmlformats.org/officeDocument/2006/relationships/hyperlink" Target="https://www.facebook.com/groups/629898828017053" TargetMode="Externa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image" Target="../media/image11.JPG"/><Relationship Id="rId5" Type="http://schemas.openxmlformats.org/officeDocument/2006/relationships/theme" Target="../theme/theme3.xml"/><Relationship Id="rId4" Type="http://schemas.openxmlformats.org/officeDocument/2006/relationships/slideLayout" Target="../slideLayouts/slideLayout27.xml"/><Relationship Id="rId9" Type="http://schemas.openxmlformats.org/officeDocument/2006/relationships/image" Target="../media/image1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t="-21000" b="-21000"/>
          </a:stretch>
        </a:blipFill>
        <a:effectLst/>
      </p:bgPr>
    </p:bg>
    <p:spTree>
      <p:nvGrpSpPr>
        <p:cNvPr id="1" name=""/>
        <p:cNvGrpSpPr/>
        <p:nvPr/>
      </p:nvGrpSpPr>
      <p:grpSpPr>
        <a:xfrm>
          <a:off x="0" y="0"/>
          <a:ext cx="0" cy="0"/>
          <a:chOff x="0" y="0"/>
          <a:chExt cx="0" cy="0"/>
        </a:xfrm>
      </p:grpSpPr>
      <p:grpSp>
        <p:nvGrpSpPr>
          <p:cNvPr id="3" name="组合 2">
            <a:extLst>
              <a:ext uri="{FF2B5EF4-FFF2-40B4-BE49-F238E27FC236}">
                <a16:creationId xmlns:a16="http://schemas.microsoft.com/office/drawing/2014/main" id="{111B4EB1-802B-40FB-BA2C-432D90C930A3}"/>
              </a:ext>
            </a:extLst>
          </p:cNvPr>
          <p:cNvGrpSpPr/>
          <p:nvPr userDrawn="1"/>
        </p:nvGrpSpPr>
        <p:grpSpPr>
          <a:xfrm>
            <a:off x="0" y="3429000"/>
            <a:ext cx="12573000" cy="3638550"/>
            <a:chOff x="-22499" y="3288862"/>
            <a:chExt cx="12214497" cy="3569138"/>
          </a:xfrm>
        </p:grpSpPr>
        <p:pic>
          <p:nvPicPr>
            <p:cNvPr id="4" name="图片 3">
              <a:extLst>
                <a:ext uri="{FF2B5EF4-FFF2-40B4-BE49-F238E27FC236}">
                  <a16:creationId xmlns:a16="http://schemas.microsoft.com/office/drawing/2014/main" id="{04D3C291-8B81-4A6F-85C9-DBF0BEC6FAAF}"/>
                </a:ext>
              </a:extLst>
            </p:cNvPr>
            <p:cNvPicPr>
              <a:picLocks noChangeAspect="1"/>
            </p:cNvPicPr>
            <p:nvPr/>
          </p:nvPicPr>
          <p:blipFill>
            <a:blip r:embed="rId15"/>
            <a:stretch>
              <a:fillRect/>
            </a:stretch>
          </p:blipFill>
          <p:spPr>
            <a:xfrm>
              <a:off x="-22499" y="3288862"/>
              <a:ext cx="3984898" cy="3569138"/>
            </a:xfrm>
            <a:prstGeom prst="rect">
              <a:avLst/>
            </a:prstGeom>
          </p:spPr>
        </p:pic>
        <p:pic>
          <p:nvPicPr>
            <p:cNvPr id="5" name="图片 4">
              <a:extLst>
                <a:ext uri="{FF2B5EF4-FFF2-40B4-BE49-F238E27FC236}">
                  <a16:creationId xmlns:a16="http://schemas.microsoft.com/office/drawing/2014/main" id="{E4C428E4-774D-47CF-BFB1-2C2C4FD9972A}"/>
                </a:ext>
              </a:extLst>
            </p:cNvPr>
            <p:cNvPicPr>
              <a:picLocks noChangeAspect="1"/>
            </p:cNvPicPr>
            <p:nvPr/>
          </p:nvPicPr>
          <p:blipFill rotWithShape="1">
            <a:blip r:embed="rId15"/>
            <a:srcRect l="22648" t="75841" r="1"/>
            <a:stretch/>
          </p:blipFill>
          <p:spPr>
            <a:xfrm flipH="1">
              <a:off x="3886869" y="5943600"/>
              <a:ext cx="4495127" cy="914400"/>
            </a:xfrm>
            <a:prstGeom prst="rect">
              <a:avLst/>
            </a:prstGeom>
          </p:spPr>
        </p:pic>
        <p:pic>
          <p:nvPicPr>
            <p:cNvPr id="6" name="图片 5">
              <a:extLst>
                <a:ext uri="{FF2B5EF4-FFF2-40B4-BE49-F238E27FC236}">
                  <a16:creationId xmlns:a16="http://schemas.microsoft.com/office/drawing/2014/main" id="{5433AD48-1162-4941-BAC5-D7057FCAC6B8}"/>
                </a:ext>
              </a:extLst>
            </p:cNvPr>
            <p:cNvPicPr>
              <a:picLocks noChangeAspect="1"/>
            </p:cNvPicPr>
            <p:nvPr/>
          </p:nvPicPr>
          <p:blipFill rotWithShape="1">
            <a:blip r:embed="rId16" cstate="print">
              <a:extLst>
                <a:ext uri="{28A0092B-C50C-407E-A947-70E740481C1C}">
                  <a14:useLocalDpi xmlns:a14="http://schemas.microsoft.com/office/drawing/2010/main" val="0"/>
                </a:ext>
              </a:extLst>
            </a:blip>
            <a:srcRect/>
            <a:stretch/>
          </p:blipFill>
          <p:spPr>
            <a:xfrm>
              <a:off x="8381998" y="4680964"/>
              <a:ext cx="3810000" cy="2177036"/>
            </a:xfrm>
            <a:prstGeom prst="rect">
              <a:avLst/>
            </a:prstGeom>
          </p:spPr>
        </p:pic>
      </p:grpSp>
      <p:pic>
        <p:nvPicPr>
          <p:cNvPr id="7" name="图片 9">
            <a:extLst>
              <a:ext uri="{FF2B5EF4-FFF2-40B4-BE49-F238E27FC236}">
                <a16:creationId xmlns:a16="http://schemas.microsoft.com/office/drawing/2014/main" id="{1691B174-0E08-4A73-A3B4-CF58004EC18D}"/>
              </a:ext>
            </a:extLst>
          </p:cNvPr>
          <p:cNvPicPr>
            <a:picLocks noChangeAspect="1"/>
          </p:cNvPicPr>
          <p:nvPr userDrawn="1"/>
        </p:nvPicPr>
        <p:blipFill rotWithShape="1">
          <a:blip r:embed="rId17" cstate="print">
            <a:extLst>
              <a:ext uri="{28A0092B-C50C-407E-A947-70E740481C1C}">
                <a14:useLocalDpi xmlns:a14="http://schemas.microsoft.com/office/drawing/2010/main" val="0"/>
              </a:ext>
            </a:extLst>
          </a:blip>
          <a:srcRect t="-1235"/>
          <a:stretch/>
        </p:blipFill>
        <p:spPr>
          <a:xfrm flipH="1">
            <a:off x="0" y="0"/>
            <a:ext cx="3467544" cy="1397000"/>
          </a:xfrm>
          <a:prstGeom prst="rect">
            <a:avLst/>
          </a:prstGeom>
        </p:spPr>
      </p:pic>
      <p:pic>
        <p:nvPicPr>
          <p:cNvPr id="8" name="图片 17">
            <a:extLst>
              <a:ext uri="{FF2B5EF4-FFF2-40B4-BE49-F238E27FC236}">
                <a16:creationId xmlns:a16="http://schemas.microsoft.com/office/drawing/2014/main" id="{225D6F33-67A9-432B-B02A-DFD2B4E5655B}"/>
              </a:ext>
            </a:extLst>
          </p:cNvPr>
          <p:cNvPicPr>
            <a:picLocks noChangeAspect="1"/>
          </p:cNvPicPr>
          <p:nvPr userDrawn="1"/>
        </p:nvPicPr>
        <p:blipFill rotWithShape="1">
          <a:blip r:embed="rId17" cstate="print">
            <a:extLst>
              <a:ext uri="{28A0092B-C50C-407E-A947-70E740481C1C}">
                <a14:useLocalDpi xmlns:a14="http://schemas.microsoft.com/office/drawing/2010/main" val="0"/>
              </a:ext>
            </a:extLst>
          </a:blip>
          <a:srcRect t="-1235"/>
          <a:stretch/>
        </p:blipFill>
        <p:spPr>
          <a:xfrm>
            <a:off x="8294686" y="1"/>
            <a:ext cx="3897314" cy="1527323"/>
          </a:xfrm>
          <a:prstGeom prst="rect">
            <a:avLst/>
          </a:prstGeom>
        </p:spPr>
      </p:pic>
      <p:pic>
        <p:nvPicPr>
          <p:cNvPr id="9" name="Picture 8">
            <a:extLst>
              <a:ext uri="{FF2B5EF4-FFF2-40B4-BE49-F238E27FC236}">
                <a16:creationId xmlns:a16="http://schemas.microsoft.com/office/drawing/2014/main" id="{9A549161-0B67-4277-8214-9DF901914C7E}"/>
              </a:ext>
            </a:extLst>
          </p:cNvPr>
          <p:cNvPicPr>
            <a:picLocks noChangeAspect="1"/>
          </p:cNvPicPr>
          <p:nvPr userDrawn="1"/>
        </p:nvPicPr>
        <p:blipFill rotWithShape="1">
          <a:blip r:embed="rId18" cstate="print">
            <a:extLst>
              <a:ext uri="{28A0092B-C50C-407E-A947-70E740481C1C}">
                <a14:useLocalDpi xmlns:a14="http://schemas.microsoft.com/office/drawing/2010/main" val="0"/>
              </a:ext>
            </a:extLst>
          </a:blip>
          <a:srcRect t="39325"/>
          <a:stretch/>
        </p:blipFill>
        <p:spPr>
          <a:xfrm>
            <a:off x="13849351" y="7916566"/>
            <a:ext cx="838357" cy="865010"/>
          </a:xfrm>
          <a:prstGeom prst="rect">
            <a:avLst/>
          </a:prstGeom>
        </p:spPr>
      </p:pic>
      <p:pic>
        <p:nvPicPr>
          <p:cNvPr id="10" name="Picture 9">
            <a:extLst>
              <a:ext uri="{FF2B5EF4-FFF2-40B4-BE49-F238E27FC236}">
                <a16:creationId xmlns:a16="http://schemas.microsoft.com/office/drawing/2014/main" id="{97E417EC-331A-457A-BFEA-5B8B2F40A383}"/>
              </a:ext>
            </a:extLst>
          </p:cNvPr>
          <p:cNvPicPr>
            <a:picLocks noChangeAspect="1"/>
          </p:cNvPicPr>
          <p:nvPr userDrawn="1"/>
        </p:nvPicPr>
        <p:blipFill rotWithShape="1">
          <a:blip r:embed="rId18" cstate="print">
            <a:extLst>
              <a:ext uri="{28A0092B-C50C-407E-A947-70E740481C1C}">
                <a14:useLocalDpi xmlns:a14="http://schemas.microsoft.com/office/drawing/2010/main" val="0"/>
              </a:ext>
            </a:extLst>
          </a:blip>
          <a:srcRect t="39325"/>
          <a:stretch/>
        </p:blipFill>
        <p:spPr>
          <a:xfrm>
            <a:off x="15144751" y="-3056234"/>
            <a:ext cx="838357" cy="865010"/>
          </a:xfrm>
          <a:prstGeom prst="rect">
            <a:avLst/>
          </a:prstGeom>
        </p:spPr>
      </p:pic>
      <p:pic>
        <p:nvPicPr>
          <p:cNvPr id="11" name="Picture 10">
            <a:extLst>
              <a:ext uri="{FF2B5EF4-FFF2-40B4-BE49-F238E27FC236}">
                <a16:creationId xmlns:a16="http://schemas.microsoft.com/office/drawing/2014/main" id="{1EC2ADFB-C83A-4E16-B7F8-59DDE85DE32C}"/>
              </a:ext>
            </a:extLst>
          </p:cNvPr>
          <p:cNvPicPr>
            <a:picLocks noChangeAspect="1"/>
          </p:cNvPicPr>
          <p:nvPr userDrawn="1"/>
        </p:nvPicPr>
        <p:blipFill rotWithShape="1">
          <a:blip r:embed="rId18" cstate="print">
            <a:extLst>
              <a:ext uri="{28A0092B-C50C-407E-A947-70E740481C1C}">
                <a14:useLocalDpi xmlns:a14="http://schemas.microsoft.com/office/drawing/2010/main" val="0"/>
              </a:ext>
            </a:extLst>
          </a:blip>
          <a:srcRect t="39325"/>
          <a:stretch/>
        </p:blipFill>
        <p:spPr>
          <a:xfrm>
            <a:off x="-3752850" y="-2542358"/>
            <a:ext cx="838357" cy="865010"/>
          </a:xfrm>
          <a:prstGeom prst="rect">
            <a:avLst/>
          </a:prstGeom>
        </p:spPr>
      </p:pic>
      <p:pic>
        <p:nvPicPr>
          <p:cNvPr id="12" name="Picture 11">
            <a:extLst>
              <a:ext uri="{FF2B5EF4-FFF2-40B4-BE49-F238E27FC236}">
                <a16:creationId xmlns:a16="http://schemas.microsoft.com/office/drawing/2014/main" id="{E748FD0D-C57B-4A30-BF4A-BEA7F2296E67}"/>
              </a:ext>
            </a:extLst>
          </p:cNvPr>
          <p:cNvPicPr>
            <a:picLocks noChangeAspect="1"/>
          </p:cNvPicPr>
          <p:nvPr userDrawn="1"/>
        </p:nvPicPr>
        <p:blipFill rotWithShape="1">
          <a:blip r:embed="rId18" cstate="print">
            <a:extLst>
              <a:ext uri="{28A0092B-C50C-407E-A947-70E740481C1C}">
                <a14:useLocalDpi xmlns:a14="http://schemas.microsoft.com/office/drawing/2010/main" val="0"/>
              </a:ext>
            </a:extLst>
          </a:blip>
          <a:srcRect t="39325"/>
          <a:stretch/>
        </p:blipFill>
        <p:spPr>
          <a:xfrm>
            <a:off x="-3752851" y="7744642"/>
            <a:ext cx="838357" cy="865010"/>
          </a:xfrm>
          <a:prstGeom prst="rect">
            <a:avLst/>
          </a:prstGeom>
        </p:spPr>
      </p:pic>
      <p:pic>
        <p:nvPicPr>
          <p:cNvPr id="13" name="Picture 12">
            <a:extLst>
              <a:ext uri="{FF2B5EF4-FFF2-40B4-BE49-F238E27FC236}">
                <a16:creationId xmlns:a16="http://schemas.microsoft.com/office/drawing/2014/main" id="{3F7C77D6-1B67-4755-87F5-F745E0093DD7}"/>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11288430" y="5939488"/>
            <a:ext cx="1094071" cy="1128062"/>
          </a:xfrm>
          <a:prstGeom prst="rect">
            <a:avLst/>
          </a:prstGeom>
        </p:spPr>
      </p:pic>
      <p:pic>
        <p:nvPicPr>
          <p:cNvPr id="14" name="Picture 13">
            <a:extLst>
              <a:ext uri="{FF2B5EF4-FFF2-40B4-BE49-F238E27FC236}">
                <a16:creationId xmlns:a16="http://schemas.microsoft.com/office/drawing/2014/main" id="{ABDAC5DB-7C6F-4620-8AAC-9B757CEF52B9}"/>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170808" y="5926606"/>
            <a:ext cx="1094071" cy="1128062"/>
          </a:xfrm>
          <a:prstGeom prst="rect">
            <a:avLst/>
          </a:prstGeom>
        </p:spPr>
      </p:pic>
      <p:pic>
        <p:nvPicPr>
          <p:cNvPr id="15" name="Picture 14">
            <a:extLst>
              <a:ext uri="{FF2B5EF4-FFF2-40B4-BE49-F238E27FC236}">
                <a16:creationId xmlns:a16="http://schemas.microsoft.com/office/drawing/2014/main" id="{1512BAD4-713E-4030-A60F-CB0901FF5E2A}"/>
              </a:ext>
            </a:extLst>
          </p:cNvPr>
          <p:cNvPicPr>
            <a:picLocks noChangeAspect="1"/>
          </p:cNvPicPr>
          <p:nvPr userDrawn="1"/>
        </p:nvPicPr>
        <p:blipFill rotWithShape="1">
          <a:blip r:embed="rId20" cstate="print">
            <a:extLst>
              <a:ext uri="{28A0092B-C50C-407E-A947-70E740481C1C}">
                <a14:useLocalDpi xmlns:a14="http://schemas.microsoft.com/office/drawing/2010/main" val="0"/>
              </a:ext>
            </a:extLst>
          </a:blip>
          <a:srcRect t="38142"/>
          <a:stretch/>
        </p:blipFill>
        <p:spPr>
          <a:xfrm>
            <a:off x="1616132" y="7791454"/>
            <a:ext cx="1824009" cy="2002485"/>
          </a:xfrm>
          <a:prstGeom prst="rect">
            <a:avLst/>
          </a:prstGeom>
        </p:spPr>
      </p:pic>
      <p:sp>
        <p:nvSpPr>
          <p:cNvPr id="16" name="TextBox 3">
            <a:extLst>
              <a:ext uri="{FF2B5EF4-FFF2-40B4-BE49-F238E27FC236}">
                <a16:creationId xmlns:a16="http://schemas.microsoft.com/office/drawing/2014/main" id="{355FA416-09AB-4B90-8D6F-27C3D3CFF6AD}"/>
              </a:ext>
            </a:extLst>
          </p:cNvPr>
          <p:cNvSpPr txBox="1"/>
          <p:nvPr userDrawn="1"/>
        </p:nvSpPr>
        <p:spPr>
          <a:xfrm>
            <a:off x="3048003" y="9098621"/>
            <a:ext cx="6228183"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73"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873"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21">
                  <a:extLst>
                    <a:ext uri="{A12FA001-AC4F-418D-AE19-62706E023703}">
                      <ahyp:hlinkClr xmlns:ahyp="http://schemas.microsoft.com/office/drawing/2018/hyperlinkcolor" xmlns=""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873"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7" name="Title 1">
            <a:extLst>
              <a:ext uri="{FF2B5EF4-FFF2-40B4-BE49-F238E27FC236}">
                <a16:creationId xmlns:a16="http://schemas.microsoft.com/office/drawing/2014/main" id="{66F70FA0-5456-4FE9-9F81-A1715466A9B7}"/>
              </a:ext>
            </a:extLst>
          </p:cNvPr>
          <p:cNvSpPr txBox="1">
            <a:spLocks/>
          </p:cNvSpPr>
          <p:nvPr userDrawn="1"/>
        </p:nvSpPr>
        <p:spPr>
          <a:xfrm>
            <a:off x="1435013" y="9462562"/>
            <a:ext cx="2186247" cy="787400"/>
          </a:xfrm>
          <a:prstGeom prst="rect">
            <a:avLst/>
          </a:prstGeom>
        </p:spPr>
        <p:txBody>
          <a:bodyPr vert="horz" lIns="72563" tIns="36282" rIns="72563"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46"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dirty="0" err="1">
                <a:ln>
                  <a:noFill/>
                </a:ln>
                <a:solidFill>
                  <a:srgbClr val="2C9430"/>
                </a:solidFill>
                <a:effectLst/>
                <a:uLnTx/>
                <a:uFillTx/>
                <a:latin typeface="#9Slide07 HoneyCream" pitchFamily="2" charset="0"/>
                <a:ea typeface="+mj-ea"/>
                <a:cs typeface="+mj-cs"/>
              </a:rPr>
              <a:t>Măng</a:t>
            </a:r>
            <a:r>
              <a:rPr kumimoji="0" lang="en-US" sz="2540" b="0" i="0" u="none" strike="noStrike" kern="1200" cap="none" spc="0" normalizeH="0" baseline="0" noProof="0" dirty="0">
                <a:ln>
                  <a:noFill/>
                </a:ln>
                <a:solidFill>
                  <a:srgbClr val="2C9430"/>
                </a:solidFill>
                <a:effectLst/>
                <a:uLnTx/>
                <a:uFillTx/>
                <a:latin typeface="#9Slide07 HoneyCream" pitchFamily="2" charset="0"/>
                <a:ea typeface="+mj-ea"/>
                <a:cs typeface="+mj-cs"/>
              </a:rPr>
              <a:t> Non</a:t>
            </a:r>
          </a:p>
        </p:txBody>
      </p:sp>
    </p:spTree>
    <p:extLst>
      <p:ext uri="{BB962C8B-B14F-4D97-AF65-F5344CB8AC3E}">
        <p14:creationId xmlns:p14="http://schemas.microsoft.com/office/powerpoint/2010/main" val="1013672493"/>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16" userDrawn="1">
          <p15:clr>
            <a:srgbClr val="F26B43"/>
          </p15:clr>
        </p15:guide>
        <p15:guide id="2" pos="7256" userDrawn="1">
          <p15:clr>
            <a:srgbClr val="F26B43"/>
          </p15:clr>
        </p15:guide>
        <p15:guide id="3" orient="horz" pos="648" userDrawn="1">
          <p15:clr>
            <a:srgbClr val="F26B43"/>
          </p15:clr>
        </p15:guide>
        <p15:guide id="4" orient="horz" pos="712" userDrawn="1">
          <p15:clr>
            <a:srgbClr val="F26B43"/>
          </p15:clr>
        </p15:guide>
        <p15:guide id="5" orient="horz" pos="3928" userDrawn="1">
          <p15:clr>
            <a:srgbClr val="F26B43"/>
          </p15:clr>
        </p15:guide>
        <p15:guide id="6" orient="horz" pos="3864"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7667"/>
          <a:stretch/>
        </p:blipFill>
        <p:spPr>
          <a:xfrm>
            <a:off x="-2052204" y="-221073"/>
            <a:ext cx="2186247" cy="2317405"/>
          </a:xfrm>
          <a:prstGeom prst="rect">
            <a:avLst/>
          </a:prstGeom>
        </p:spPr>
      </p:pic>
      <p:pic>
        <p:nvPicPr>
          <p:cNvPr id="8" name="Picture 7">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1616133" y="7791455"/>
            <a:ext cx="1824009" cy="2002485"/>
          </a:xfrm>
          <a:prstGeom prst="rect">
            <a:avLst/>
          </a:prstGeom>
        </p:spPr>
      </p:pic>
      <p:sp>
        <p:nvSpPr>
          <p:cNvPr id="9" name="TextBox 3">
            <a:extLst>
              <a:ext uri="{FF2B5EF4-FFF2-40B4-BE49-F238E27FC236}">
                <a16:creationId xmlns:a16="http://schemas.microsoft.com/office/drawing/2014/main" id="{F9034237-DA06-4066-849E-00A115FF4EA1}"/>
              </a:ext>
            </a:extLst>
          </p:cNvPr>
          <p:cNvSpPr txBox="1"/>
          <p:nvPr userDrawn="1"/>
        </p:nvSpPr>
        <p:spPr>
          <a:xfrm>
            <a:off x="3048003" y="9098622"/>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73"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873"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5">
                  <a:extLst>
                    <a:ext uri="{A12FA001-AC4F-418D-AE19-62706E023703}">
                      <ahyp:hlinkClr xmlns:ahyp="http://schemas.microsoft.com/office/drawing/2018/hyperlinkcolor" xmlns=""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873"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9E5F6F2C-DE77-4B3E-986A-23D69ABD846E}"/>
              </a:ext>
            </a:extLst>
          </p:cNvPr>
          <p:cNvSpPr txBox="1">
            <a:spLocks/>
          </p:cNvSpPr>
          <p:nvPr userDrawn="1"/>
        </p:nvSpPr>
        <p:spPr>
          <a:xfrm>
            <a:off x="1435014" y="9462562"/>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46"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1" name="Picture 10">
            <a:extLst>
              <a:ext uri="{FF2B5EF4-FFF2-40B4-BE49-F238E27FC236}">
                <a16:creationId xmlns:a16="http://schemas.microsoft.com/office/drawing/2014/main" id="{2C38DA38-71FB-4CEB-B777-09292390EC4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1976690" y="-26525562"/>
            <a:ext cx="2186247" cy="3717751"/>
          </a:xfrm>
          <a:prstGeom prst="rect">
            <a:avLst/>
          </a:prstGeom>
        </p:spPr>
      </p:pic>
      <p:pic>
        <p:nvPicPr>
          <p:cNvPr id="12" name="Picture 11">
            <a:extLst>
              <a:ext uri="{FF2B5EF4-FFF2-40B4-BE49-F238E27FC236}">
                <a16:creationId xmlns:a16="http://schemas.microsoft.com/office/drawing/2014/main" id="{7B3E06E2-B8CD-4348-A929-48748D52322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9158510" y="-26525562"/>
            <a:ext cx="2186247" cy="3717751"/>
          </a:xfrm>
          <a:prstGeom prst="rect">
            <a:avLst/>
          </a:prstGeom>
        </p:spPr>
      </p:pic>
      <p:pic>
        <p:nvPicPr>
          <p:cNvPr id="13" name="Picture 12">
            <a:extLst>
              <a:ext uri="{FF2B5EF4-FFF2-40B4-BE49-F238E27FC236}">
                <a16:creationId xmlns:a16="http://schemas.microsoft.com/office/drawing/2014/main" id="{D1A0A433-1C81-43D6-86C9-906F9D1CD5C6}"/>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0863116" y="29176640"/>
            <a:ext cx="2186247" cy="3717751"/>
          </a:xfrm>
          <a:prstGeom prst="rect">
            <a:avLst/>
          </a:prstGeom>
        </p:spPr>
      </p:pic>
      <p:pic>
        <p:nvPicPr>
          <p:cNvPr id="14" name="Picture 13">
            <a:extLst>
              <a:ext uri="{FF2B5EF4-FFF2-40B4-BE49-F238E27FC236}">
                <a16:creationId xmlns:a16="http://schemas.microsoft.com/office/drawing/2014/main" id="{57AB7940-731C-4B6C-8537-33EBAD98DEB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1382672" y="29176640"/>
            <a:ext cx="2186247" cy="3717751"/>
          </a:xfrm>
          <a:prstGeom prst="rect">
            <a:avLst/>
          </a:prstGeom>
        </p:spPr>
      </p:pic>
      <p:sp>
        <p:nvSpPr>
          <p:cNvPr id="16" name="Title 1">
            <a:extLst>
              <a:ext uri="{FF2B5EF4-FFF2-40B4-BE49-F238E27FC236}">
                <a16:creationId xmlns:a16="http://schemas.microsoft.com/office/drawing/2014/main" id="{7A218C26-69B7-499C-B190-96851A78FEC6}"/>
              </a:ext>
            </a:extLst>
          </p:cNvPr>
          <p:cNvSpPr txBox="1">
            <a:spLocks/>
          </p:cNvSpPr>
          <p:nvPr userDrawn="1"/>
        </p:nvSpPr>
        <p:spPr>
          <a:xfrm>
            <a:off x="-570116" y="6070600"/>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46" rtl="0" eaLnBrk="1" fontAlgn="auto" latinLnBrk="0" hangingPunct="1">
              <a:lnSpc>
                <a:spcPct val="90000"/>
              </a:lnSpc>
              <a:spcBef>
                <a:spcPct val="0"/>
              </a:spcBef>
              <a:spcAft>
                <a:spcPts val="0"/>
              </a:spcAft>
              <a:buClrTx/>
              <a:buSzTx/>
              <a:buFontTx/>
              <a:buNone/>
              <a:tabLst/>
              <a:defRPr/>
            </a:pPr>
            <a:r>
              <a:rPr kumimoji="0" lang="en-US" sz="1429"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429"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7" name="Title 1">
            <a:extLst>
              <a:ext uri="{FF2B5EF4-FFF2-40B4-BE49-F238E27FC236}">
                <a16:creationId xmlns:a16="http://schemas.microsoft.com/office/drawing/2014/main" id="{6AA5128D-EAF5-483C-871A-4BFED87FD86D}"/>
              </a:ext>
            </a:extLst>
          </p:cNvPr>
          <p:cNvSpPr txBox="1">
            <a:spLocks/>
          </p:cNvSpPr>
          <p:nvPr userDrawn="1"/>
        </p:nvSpPr>
        <p:spPr>
          <a:xfrm>
            <a:off x="-2052206" y="1690687"/>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46"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18" name="Picture 17">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44511098" y="-19326756"/>
            <a:ext cx="3627531" cy="4761671"/>
          </a:xfrm>
          <a:prstGeom prst="rect">
            <a:avLst/>
          </a:prstGeom>
        </p:spPr>
      </p:pic>
      <p:pic>
        <p:nvPicPr>
          <p:cNvPr id="19" name="Picture 18">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44511098" y="23671820"/>
            <a:ext cx="3627531" cy="4761671"/>
          </a:xfrm>
          <a:prstGeom prst="rect">
            <a:avLst/>
          </a:prstGeom>
        </p:spPr>
      </p:pic>
      <p:pic>
        <p:nvPicPr>
          <p:cNvPr id="20" name="Picture 19">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52475796" y="-19326756"/>
            <a:ext cx="3627531" cy="4761671"/>
          </a:xfrm>
          <a:prstGeom prst="rect">
            <a:avLst/>
          </a:prstGeom>
        </p:spPr>
      </p:pic>
      <p:pic>
        <p:nvPicPr>
          <p:cNvPr id="21" name="Picture 20">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52738934" y="23671820"/>
            <a:ext cx="3627531" cy="4761671"/>
          </a:xfrm>
          <a:prstGeom prst="rect">
            <a:avLst/>
          </a:prstGeom>
        </p:spPr>
      </p:pic>
      <p:pic>
        <p:nvPicPr>
          <p:cNvPr id="22" name="Picture 21"/>
          <p:cNvPicPr>
            <a:picLocks noChangeAspect="1"/>
          </p:cNvPicPr>
          <p:nvPr userDrawn="1"/>
        </p:nvPicPr>
        <p:blipFill>
          <a:blip r:embed="rId17"/>
          <a:stretch>
            <a:fillRect/>
          </a:stretch>
        </p:blipFill>
        <p:spPr>
          <a:xfrm>
            <a:off x="-277644" y="-450609"/>
            <a:ext cx="12747287" cy="7759218"/>
          </a:xfrm>
          <a:prstGeom prst="rect">
            <a:avLst/>
          </a:prstGeom>
        </p:spPr>
      </p:pic>
    </p:spTree>
    <p:extLst>
      <p:ext uri="{BB962C8B-B14F-4D97-AF65-F5344CB8AC3E}">
        <p14:creationId xmlns:p14="http://schemas.microsoft.com/office/powerpoint/2010/main" val="827496335"/>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1662645" rtl="0" eaLnBrk="1" latinLnBrk="0" hangingPunct="1">
        <a:spcBef>
          <a:spcPct val="0"/>
        </a:spcBef>
        <a:buNone/>
        <a:defRPr sz="8000" kern="1200">
          <a:solidFill>
            <a:schemeClr val="tx1"/>
          </a:solidFill>
          <a:latin typeface="+mj-lt"/>
          <a:ea typeface="+mj-ea"/>
          <a:cs typeface="+mj-cs"/>
        </a:defRPr>
      </a:lvl1pPr>
    </p:titleStyle>
    <p:bodyStyle>
      <a:lvl1pPr marL="623493" indent="-623493" algn="l" defTabSz="1662645" rtl="0" eaLnBrk="1" latinLnBrk="0" hangingPunct="1">
        <a:spcBef>
          <a:spcPct val="20000"/>
        </a:spcBef>
        <a:buFont typeface="Arial" pitchFamily="34" charset="0"/>
        <a:buChar char="•"/>
        <a:defRPr sz="5818" kern="1200">
          <a:solidFill>
            <a:schemeClr val="tx1"/>
          </a:solidFill>
          <a:latin typeface="+mn-lt"/>
          <a:ea typeface="+mn-ea"/>
          <a:cs typeface="+mn-cs"/>
        </a:defRPr>
      </a:lvl1pPr>
      <a:lvl2pPr marL="1350900" indent="-519577" algn="l" defTabSz="1662645" rtl="0" eaLnBrk="1" latinLnBrk="0" hangingPunct="1">
        <a:spcBef>
          <a:spcPct val="20000"/>
        </a:spcBef>
        <a:buFont typeface="Arial" pitchFamily="34" charset="0"/>
        <a:buChar char="–"/>
        <a:defRPr sz="5091" kern="1200">
          <a:solidFill>
            <a:schemeClr val="tx1"/>
          </a:solidFill>
          <a:latin typeface="+mn-lt"/>
          <a:ea typeface="+mn-ea"/>
          <a:cs typeface="+mn-cs"/>
        </a:defRPr>
      </a:lvl2pPr>
      <a:lvl3pPr marL="2078307" indent="-415662" algn="l" defTabSz="1662645" rtl="0" eaLnBrk="1" latinLnBrk="0" hangingPunct="1">
        <a:spcBef>
          <a:spcPct val="20000"/>
        </a:spcBef>
        <a:buFont typeface="Arial" pitchFamily="34" charset="0"/>
        <a:buChar char="•"/>
        <a:defRPr sz="4364" kern="1200">
          <a:solidFill>
            <a:schemeClr val="tx1"/>
          </a:solidFill>
          <a:latin typeface="+mn-lt"/>
          <a:ea typeface="+mn-ea"/>
          <a:cs typeface="+mn-cs"/>
        </a:defRPr>
      </a:lvl3pPr>
      <a:lvl4pPr marL="2909629" indent="-415662" algn="l" defTabSz="1662645" rtl="0" eaLnBrk="1" latinLnBrk="0" hangingPunct="1">
        <a:spcBef>
          <a:spcPct val="20000"/>
        </a:spcBef>
        <a:buFont typeface="Arial" pitchFamily="34" charset="0"/>
        <a:buChar char="–"/>
        <a:defRPr sz="3636" kern="1200">
          <a:solidFill>
            <a:schemeClr val="tx1"/>
          </a:solidFill>
          <a:latin typeface="+mn-lt"/>
          <a:ea typeface="+mn-ea"/>
          <a:cs typeface="+mn-cs"/>
        </a:defRPr>
      </a:lvl4pPr>
      <a:lvl5pPr marL="3740952" indent="-415662" algn="l" defTabSz="1662645" rtl="0" eaLnBrk="1" latinLnBrk="0" hangingPunct="1">
        <a:spcBef>
          <a:spcPct val="20000"/>
        </a:spcBef>
        <a:buFont typeface="Arial" pitchFamily="34" charset="0"/>
        <a:buChar char="»"/>
        <a:defRPr sz="3636" kern="1200">
          <a:solidFill>
            <a:schemeClr val="tx1"/>
          </a:solidFill>
          <a:latin typeface="+mn-lt"/>
          <a:ea typeface="+mn-ea"/>
          <a:cs typeface="+mn-cs"/>
        </a:defRPr>
      </a:lvl5pPr>
      <a:lvl6pPr marL="4572275" indent="-415662" algn="l" defTabSz="1662645" rtl="0" eaLnBrk="1" latinLnBrk="0" hangingPunct="1">
        <a:spcBef>
          <a:spcPct val="20000"/>
        </a:spcBef>
        <a:buFont typeface="Arial" pitchFamily="34" charset="0"/>
        <a:buChar char="•"/>
        <a:defRPr sz="3636" kern="1200">
          <a:solidFill>
            <a:schemeClr val="tx1"/>
          </a:solidFill>
          <a:latin typeface="+mn-lt"/>
          <a:ea typeface="+mn-ea"/>
          <a:cs typeface="+mn-cs"/>
        </a:defRPr>
      </a:lvl6pPr>
      <a:lvl7pPr marL="5403597" indent="-415662" algn="l" defTabSz="1662645" rtl="0" eaLnBrk="1" latinLnBrk="0" hangingPunct="1">
        <a:spcBef>
          <a:spcPct val="20000"/>
        </a:spcBef>
        <a:buFont typeface="Arial" pitchFamily="34" charset="0"/>
        <a:buChar char="•"/>
        <a:defRPr sz="3636" kern="1200">
          <a:solidFill>
            <a:schemeClr val="tx1"/>
          </a:solidFill>
          <a:latin typeface="+mn-lt"/>
          <a:ea typeface="+mn-ea"/>
          <a:cs typeface="+mn-cs"/>
        </a:defRPr>
      </a:lvl7pPr>
      <a:lvl8pPr marL="6234920" indent="-415662" algn="l" defTabSz="1662645" rtl="0" eaLnBrk="1" latinLnBrk="0" hangingPunct="1">
        <a:spcBef>
          <a:spcPct val="20000"/>
        </a:spcBef>
        <a:buFont typeface="Arial" pitchFamily="34" charset="0"/>
        <a:buChar char="•"/>
        <a:defRPr sz="3636" kern="1200">
          <a:solidFill>
            <a:schemeClr val="tx1"/>
          </a:solidFill>
          <a:latin typeface="+mn-lt"/>
          <a:ea typeface="+mn-ea"/>
          <a:cs typeface="+mn-cs"/>
        </a:defRPr>
      </a:lvl8pPr>
      <a:lvl9pPr marL="7066243" indent="-415662" algn="l" defTabSz="1662645" rtl="0" eaLnBrk="1" latinLnBrk="0" hangingPunct="1">
        <a:spcBef>
          <a:spcPct val="20000"/>
        </a:spcBef>
        <a:buFont typeface="Arial" pitchFamily="34" charset="0"/>
        <a:buChar char="•"/>
        <a:defRPr sz="3636" kern="1200">
          <a:solidFill>
            <a:schemeClr val="tx1"/>
          </a:solidFill>
          <a:latin typeface="+mn-lt"/>
          <a:ea typeface="+mn-ea"/>
          <a:cs typeface="+mn-cs"/>
        </a:defRPr>
      </a:lvl9pPr>
    </p:bodyStyle>
    <p:otherStyle>
      <a:defPPr>
        <a:defRPr lang="en-US"/>
      </a:defPPr>
      <a:lvl1pPr marL="0" algn="l" defTabSz="1662645" rtl="0" eaLnBrk="1" latinLnBrk="0" hangingPunct="1">
        <a:defRPr sz="3273" kern="1200">
          <a:solidFill>
            <a:schemeClr val="tx1"/>
          </a:solidFill>
          <a:latin typeface="+mn-lt"/>
          <a:ea typeface="+mn-ea"/>
          <a:cs typeface="+mn-cs"/>
        </a:defRPr>
      </a:lvl1pPr>
      <a:lvl2pPr marL="831323" algn="l" defTabSz="1662645" rtl="0" eaLnBrk="1" latinLnBrk="0" hangingPunct="1">
        <a:defRPr sz="3273" kern="1200">
          <a:solidFill>
            <a:schemeClr val="tx1"/>
          </a:solidFill>
          <a:latin typeface="+mn-lt"/>
          <a:ea typeface="+mn-ea"/>
          <a:cs typeface="+mn-cs"/>
        </a:defRPr>
      </a:lvl2pPr>
      <a:lvl3pPr marL="1662645" algn="l" defTabSz="1662645" rtl="0" eaLnBrk="1" latinLnBrk="0" hangingPunct="1">
        <a:defRPr sz="3273" kern="1200">
          <a:solidFill>
            <a:schemeClr val="tx1"/>
          </a:solidFill>
          <a:latin typeface="+mn-lt"/>
          <a:ea typeface="+mn-ea"/>
          <a:cs typeface="+mn-cs"/>
        </a:defRPr>
      </a:lvl3pPr>
      <a:lvl4pPr marL="2493968" algn="l" defTabSz="1662645" rtl="0" eaLnBrk="1" latinLnBrk="0" hangingPunct="1">
        <a:defRPr sz="3273" kern="1200">
          <a:solidFill>
            <a:schemeClr val="tx1"/>
          </a:solidFill>
          <a:latin typeface="+mn-lt"/>
          <a:ea typeface="+mn-ea"/>
          <a:cs typeface="+mn-cs"/>
        </a:defRPr>
      </a:lvl4pPr>
      <a:lvl5pPr marL="3325290" algn="l" defTabSz="1662645" rtl="0" eaLnBrk="1" latinLnBrk="0" hangingPunct="1">
        <a:defRPr sz="3273" kern="1200">
          <a:solidFill>
            <a:schemeClr val="tx1"/>
          </a:solidFill>
          <a:latin typeface="+mn-lt"/>
          <a:ea typeface="+mn-ea"/>
          <a:cs typeface="+mn-cs"/>
        </a:defRPr>
      </a:lvl5pPr>
      <a:lvl6pPr marL="4156613" algn="l" defTabSz="1662645" rtl="0" eaLnBrk="1" latinLnBrk="0" hangingPunct="1">
        <a:defRPr sz="3273" kern="1200">
          <a:solidFill>
            <a:schemeClr val="tx1"/>
          </a:solidFill>
          <a:latin typeface="+mn-lt"/>
          <a:ea typeface="+mn-ea"/>
          <a:cs typeface="+mn-cs"/>
        </a:defRPr>
      </a:lvl6pPr>
      <a:lvl7pPr marL="4987935" algn="l" defTabSz="1662645" rtl="0" eaLnBrk="1" latinLnBrk="0" hangingPunct="1">
        <a:defRPr sz="3273" kern="1200">
          <a:solidFill>
            <a:schemeClr val="tx1"/>
          </a:solidFill>
          <a:latin typeface="+mn-lt"/>
          <a:ea typeface="+mn-ea"/>
          <a:cs typeface="+mn-cs"/>
        </a:defRPr>
      </a:lvl7pPr>
      <a:lvl8pPr marL="5819258" algn="l" defTabSz="1662645" rtl="0" eaLnBrk="1" latinLnBrk="0" hangingPunct="1">
        <a:defRPr sz="3273" kern="1200">
          <a:solidFill>
            <a:schemeClr val="tx1"/>
          </a:solidFill>
          <a:latin typeface="+mn-lt"/>
          <a:ea typeface="+mn-ea"/>
          <a:cs typeface="+mn-cs"/>
        </a:defRPr>
      </a:lvl8pPr>
      <a:lvl9pPr marL="6650581" algn="l" defTabSz="1662645" rtl="0" eaLnBrk="1" latinLnBrk="0" hangingPunct="1">
        <a:defRPr sz="3273"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5" name="Hình ảnh 34">
            <a:extLst>
              <a:ext uri="{FF2B5EF4-FFF2-40B4-BE49-F238E27FC236}">
                <a16:creationId xmlns:a16="http://schemas.microsoft.com/office/drawing/2014/main" id="{DC3C3696-AB5F-5233-BFA2-0600B705393C}"/>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3" name="TextBox 3">
            <a:extLst>
              <a:ext uri="{FF2B5EF4-FFF2-40B4-BE49-F238E27FC236}">
                <a16:creationId xmlns:a16="http://schemas.microsoft.com/office/drawing/2014/main" id="{07DAF728-7D94-E33E-7F87-8FAE4669A949}"/>
              </a:ext>
            </a:extLst>
          </p:cNvPr>
          <p:cNvSpPr txBox="1"/>
          <p:nvPr userDrawn="1"/>
        </p:nvSpPr>
        <p:spPr>
          <a:xfrm>
            <a:off x="3169920" y="8783762"/>
            <a:ext cx="6812280" cy="1015663"/>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19957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19957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7">
                  <a:extLst>
                    <a:ext uri="{A12FA001-AC4F-418D-AE19-62706E023703}">
                      <ahyp:hlinkClr xmlns:ahyp="http://schemas.microsoft.com/office/drawing/2018/hyperlinkcolor" xmlns="" val="tx"/>
                    </a:ext>
                  </a:extLst>
                </a:hlinkClick>
              </a:rPr>
              <a:t>MĂNG NON- TÀI LIỆU TIỂU HỌC | Facebook</a:t>
            </a:r>
            <a:endParaRPr kumimoji="0" lang="en-US" sz="2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19957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2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2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2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2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24" name="Picture 6">
            <a:extLst>
              <a:ext uri="{FF2B5EF4-FFF2-40B4-BE49-F238E27FC236}">
                <a16:creationId xmlns:a16="http://schemas.microsoft.com/office/drawing/2014/main" id="{C86ECEA7-90DB-9A29-DB72-9447B55E9648}"/>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t="37667"/>
          <a:stretch/>
        </p:blipFill>
        <p:spPr>
          <a:xfrm>
            <a:off x="-35411228" y="-14517268"/>
            <a:ext cx="1706580" cy="1808962"/>
          </a:xfrm>
          <a:prstGeom prst="rect">
            <a:avLst/>
          </a:prstGeom>
        </p:spPr>
      </p:pic>
      <p:pic>
        <p:nvPicPr>
          <p:cNvPr id="25" name="Picture 6">
            <a:extLst>
              <a:ext uri="{FF2B5EF4-FFF2-40B4-BE49-F238E27FC236}">
                <a16:creationId xmlns:a16="http://schemas.microsoft.com/office/drawing/2014/main" id="{6912A76B-A1D7-7C95-4B53-933F1981C348}"/>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t="37667"/>
          <a:stretch/>
        </p:blipFill>
        <p:spPr>
          <a:xfrm>
            <a:off x="56028772" y="-14517268"/>
            <a:ext cx="1706580" cy="1808962"/>
          </a:xfrm>
          <a:prstGeom prst="rect">
            <a:avLst/>
          </a:prstGeom>
        </p:spPr>
      </p:pic>
      <p:pic>
        <p:nvPicPr>
          <p:cNvPr id="26" name="Picture 6">
            <a:extLst>
              <a:ext uri="{FF2B5EF4-FFF2-40B4-BE49-F238E27FC236}">
                <a16:creationId xmlns:a16="http://schemas.microsoft.com/office/drawing/2014/main" id="{42AE256B-1BEA-3C83-C248-6E79E2538193}"/>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t="37667"/>
          <a:stretch/>
        </p:blipFill>
        <p:spPr>
          <a:xfrm>
            <a:off x="-35411228" y="25335332"/>
            <a:ext cx="1706580" cy="1808962"/>
          </a:xfrm>
          <a:prstGeom prst="rect">
            <a:avLst/>
          </a:prstGeom>
        </p:spPr>
      </p:pic>
      <p:pic>
        <p:nvPicPr>
          <p:cNvPr id="27" name="Picture 6">
            <a:extLst>
              <a:ext uri="{FF2B5EF4-FFF2-40B4-BE49-F238E27FC236}">
                <a16:creationId xmlns:a16="http://schemas.microsoft.com/office/drawing/2014/main" id="{F6904CFC-061D-90E6-3373-598694541BE6}"/>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t="37667"/>
          <a:stretch/>
        </p:blipFill>
        <p:spPr>
          <a:xfrm>
            <a:off x="56028772" y="25335332"/>
            <a:ext cx="1706580" cy="1808962"/>
          </a:xfrm>
          <a:prstGeom prst="rect">
            <a:avLst/>
          </a:prstGeom>
        </p:spPr>
      </p:pic>
      <p:pic>
        <p:nvPicPr>
          <p:cNvPr id="28" name="Picture 6">
            <a:extLst>
              <a:ext uri="{FF2B5EF4-FFF2-40B4-BE49-F238E27FC236}">
                <a16:creationId xmlns:a16="http://schemas.microsoft.com/office/drawing/2014/main" id="{C86A2D1C-E991-0A03-3692-753C8299A016}"/>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t="37667"/>
          <a:stretch/>
        </p:blipFill>
        <p:spPr>
          <a:xfrm>
            <a:off x="-23371628" y="-6363868"/>
            <a:ext cx="1706580" cy="1808962"/>
          </a:xfrm>
          <a:prstGeom prst="rect">
            <a:avLst/>
          </a:prstGeom>
        </p:spPr>
      </p:pic>
      <p:pic>
        <p:nvPicPr>
          <p:cNvPr id="29" name="Picture 6">
            <a:extLst>
              <a:ext uri="{FF2B5EF4-FFF2-40B4-BE49-F238E27FC236}">
                <a16:creationId xmlns:a16="http://schemas.microsoft.com/office/drawing/2014/main" id="{00C63DCC-B07B-5898-9647-BB4BCD2FDD64}"/>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t="37667"/>
          <a:stretch/>
        </p:blipFill>
        <p:spPr>
          <a:xfrm>
            <a:off x="43379572" y="-5459387"/>
            <a:ext cx="1706580" cy="1808962"/>
          </a:xfrm>
          <a:prstGeom prst="rect">
            <a:avLst/>
          </a:prstGeom>
        </p:spPr>
      </p:pic>
      <p:pic>
        <p:nvPicPr>
          <p:cNvPr id="30" name="Picture 6">
            <a:extLst>
              <a:ext uri="{FF2B5EF4-FFF2-40B4-BE49-F238E27FC236}">
                <a16:creationId xmlns:a16="http://schemas.microsoft.com/office/drawing/2014/main" id="{49A68D2A-6544-C14A-52E8-8DC2EA1816F8}"/>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t="37667"/>
          <a:stretch/>
        </p:blipFill>
        <p:spPr>
          <a:xfrm>
            <a:off x="-23371628" y="19010732"/>
            <a:ext cx="1706580" cy="1808962"/>
          </a:xfrm>
          <a:prstGeom prst="rect">
            <a:avLst/>
          </a:prstGeom>
        </p:spPr>
      </p:pic>
      <p:pic>
        <p:nvPicPr>
          <p:cNvPr id="31" name="Picture 6">
            <a:extLst>
              <a:ext uri="{FF2B5EF4-FFF2-40B4-BE49-F238E27FC236}">
                <a16:creationId xmlns:a16="http://schemas.microsoft.com/office/drawing/2014/main" id="{4253C7B2-4B72-A30F-02DC-484C38A11A7B}"/>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t="37667"/>
          <a:stretch/>
        </p:blipFill>
        <p:spPr>
          <a:xfrm>
            <a:off x="43379572" y="19915214"/>
            <a:ext cx="1706580" cy="1808962"/>
          </a:xfrm>
          <a:prstGeom prst="rect">
            <a:avLst/>
          </a:prstGeom>
        </p:spPr>
      </p:pic>
      <p:pic>
        <p:nvPicPr>
          <p:cNvPr id="32" name="Hình ảnh 31">
            <a:extLst>
              <a:ext uri="{FF2B5EF4-FFF2-40B4-BE49-F238E27FC236}">
                <a16:creationId xmlns:a16="http://schemas.microsoft.com/office/drawing/2014/main" id="{B4CF70CF-4EA6-3E04-12FD-D1D1E8B7C051}"/>
              </a:ext>
            </a:extLst>
          </p:cNvPr>
          <p:cNvPicPr>
            <a:picLocks noChangeAspect="1"/>
          </p:cNvPicPr>
          <p:nvPr userDrawn="1"/>
        </p:nvPicPr>
        <p:blipFill>
          <a:blip r:embed="rId9"/>
          <a:stretch>
            <a:fillRect/>
          </a:stretch>
        </p:blipFill>
        <p:spPr>
          <a:xfrm>
            <a:off x="-2009726" y="-243220"/>
            <a:ext cx="1804572" cy="2542252"/>
          </a:xfrm>
          <a:prstGeom prst="rect">
            <a:avLst/>
          </a:prstGeom>
        </p:spPr>
      </p:pic>
      <p:pic>
        <p:nvPicPr>
          <p:cNvPr id="33" name="Hình ảnh 32">
            <a:extLst>
              <a:ext uri="{FF2B5EF4-FFF2-40B4-BE49-F238E27FC236}">
                <a16:creationId xmlns:a16="http://schemas.microsoft.com/office/drawing/2014/main" id="{AC26FD7C-0CBD-D5A8-9737-4E92AA2FEEE8}"/>
              </a:ext>
            </a:extLst>
          </p:cNvPr>
          <p:cNvPicPr>
            <a:picLocks noChangeAspect="1"/>
          </p:cNvPicPr>
          <p:nvPr userDrawn="1"/>
        </p:nvPicPr>
        <p:blipFill>
          <a:blip r:embed="rId9"/>
          <a:stretch>
            <a:fillRect/>
          </a:stretch>
        </p:blipFill>
        <p:spPr>
          <a:xfrm>
            <a:off x="1365348" y="7879793"/>
            <a:ext cx="1804572" cy="2542252"/>
          </a:xfrm>
          <a:prstGeom prst="rect">
            <a:avLst/>
          </a:prstGeom>
        </p:spPr>
      </p:pic>
    </p:spTree>
    <p:extLst>
      <p:ext uri="{BB962C8B-B14F-4D97-AF65-F5344CB8AC3E}">
        <p14:creationId xmlns:p14="http://schemas.microsoft.com/office/powerpoint/2010/main" val="2499334564"/>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Lst>
  <p:txStyles>
    <p:titleStyle>
      <a:lvl1pPr algn="l" defTabSz="914446"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11" indent="-228611" algn="l" defTabSz="914446"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34" indent="-228611" algn="l" defTabSz="914446"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57" indent="-228611" algn="l" defTabSz="914446"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80"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503"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726"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949"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171"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394"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46" rtl="0" eaLnBrk="1" latinLnBrk="0" hangingPunct="1">
        <a:defRPr sz="1800" kern="1200">
          <a:solidFill>
            <a:schemeClr val="tx1"/>
          </a:solidFill>
          <a:latin typeface="+mn-lt"/>
          <a:ea typeface="+mn-ea"/>
          <a:cs typeface="+mn-cs"/>
        </a:defRPr>
      </a:lvl1pPr>
      <a:lvl2pPr marL="457223" algn="l" defTabSz="914446" rtl="0" eaLnBrk="1" latinLnBrk="0" hangingPunct="1">
        <a:defRPr sz="1800" kern="1200">
          <a:solidFill>
            <a:schemeClr val="tx1"/>
          </a:solidFill>
          <a:latin typeface="+mn-lt"/>
          <a:ea typeface="+mn-ea"/>
          <a:cs typeface="+mn-cs"/>
        </a:defRPr>
      </a:lvl2pPr>
      <a:lvl3pPr marL="914446" algn="l" defTabSz="914446" rtl="0" eaLnBrk="1" latinLnBrk="0" hangingPunct="1">
        <a:defRPr sz="1800" kern="1200">
          <a:solidFill>
            <a:schemeClr val="tx1"/>
          </a:solidFill>
          <a:latin typeface="+mn-lt"/>
          <a:ea typeface="+mn-ea"/>
          <a:cs typeface="+mn-cs"/>
        </a:defRPr>
      </a:lvl3pPr>
      <a:lvl4pPr marL="1371669" algn="l" defTabSz="914446" rtl="0" eaLnBrk="1" latinLnBrk="0" hangingPunct="1">
        <a:defRPr sz="1800" kern="1200">
          <a:solidFill>
            <a:schemeClr val="tx1"/>
          </a:solidFill>
          <a:latin typeface="+mn-lt"/>
          <a:ea typeface="+mn-ea"/>
          <a:cs typeface="+mn-cs"/>
        </a:defRPr>
      </a:lvl4pPr>
      <a:lvl5pPr marL="1828891" algn="l" defTabSz="914446" rtl="0" eaLnBrk="1" latinLnBrk="0" hangingPunct="1">
        <a:defRPr sz="1800" kern="1200">
          <a:solidFill>
            <a:schemeClr val="tx1"/>
          </a:solidFill>
          <a:latin typeface="+mn-lt"/>
          <a:ea typeface="+mn-ea"/>
          <a:cs typeface="+mn-cs"/>
        </a:defRPr>
      </a:lvl5pPr>
      <a:lvl6pPr marL="2286114" algn="l" defTabSz="914446" rtl="0" eaLnBrk="1" latinLnBrk="0" hangingPunct="1">
        <a:defRPr sz="1800" kern="1200">
          <a:solidFill>
            <a:schemeClr val="tx1"/>
          </a:solidFill>
          <a:latin typeface="+mn-lt"/>
          <a:ea typeface="+mn-ea"/>
          <a:cs typeface="+mn-cs"/>
        </a:defRPr>
      </a:lvl6pPr>
      <a:lvl7pPr marL="2743337" algn="l" defTabSz="914446" rtl="0" eaLnBrk="1" latinLnBrk="0" hangingPunct="1">
        <a:defRPr sz="1800" kern="1200">
          <a:solidFill>
            <a:schemeClr val="tx1"/>
          </a:solidFill>
          <a:latin typeface="+mn-lt"/>
          <a:ea typeface="+mn-ea"/>
          <a:cs typeface="+mn-cs"/>
        </a:defRPr>
      </a:lvl7pPr>
      <a:lvl8pPr marL="3200560" algn="l" defTabSz="914446" rtl="0" eaLnBrk="1" latinLnBrk="0" hangingPunct="1">
        <a:defRPr sz="1800" kern="1200">
          <a:solidFill>
            <a:schemeClr val="tx1"/>
          </a:solidFill>
          <a:latin typeface="+mn-lt"/>
          <a:ea typeface="+mn-ea"/>
          <a:cs typeface="+mn-cs"/>
        </a:defRPr>
      </a:lvl8pPr>
      <a:lvl9pPr marL="3657783" algn="l" defTabSz="914446"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9.png"/><Relationship Id="rId1" Type="http://schemas.openxmlformats.org/officeDocument/2006/relationships/slideLayout" Target="../slideLayouts/slideLayout1.xml"/><Relationship Id="rId5" Type="http://schemas.openxmlformats.org/officeDocument/2006/relationships/image" Target="../media/image23.png"/><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4.png"/><Relationship Id="rId7" Type="http://schemas.openxmlformats.org/officeDocument/2006/relationships/image" Target="../media/image17.png"/><Relationship Id="rId2" Type="http://schemas.openxmlformats.org/officeDocument/2006/relationships/image" Target="../media/image13.png"/><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4.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9.png"/><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4330136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7">
            <a:extLst>
              <a:ext uri="{FF2B5EF4-FFF2-40B4-BE49-F238E27FC236}">
                <a16:creationId xmlns:a16="http://schemas.microsoft.com/office/drawing/2014/main" id="{87206A7E-7380-437E-8AC6-E371F9EEED35}"/>
              </a:ext>
            </a:extLst>
          </p:cNvPr>
          <p:cNvSpPr/>
          <p:nvPr/>
        </p:nvSpPr>
        <p:spPr>
          <a:xfrm>
            <a:off x="73573" y="168166"/>
            <a:ext cx="9333186" cy="5938599"/>
          </a:xfrm>
          <a:prstGeom prst="roundRect">
            <a:avLst>
              <a:gd name="adj" fmla="val 27734"/>
            </a:avLst>
          </a:prstGeom>
          <a:solidFill>
            <a:schemeClr val="bg1"/>
          </a:solidFill>
          <a:ln w="57150">
            <a:solidFill>
              <a:srgbClr val="566139"/>
            </a:solidFill>
            <a:prstDash val="dash"/>
          </a:ln>
        </p:spPr>
        <p:txBody>
          <a:bodyPr wrap="square">
            <a:spAutoFit/>
          </a:bodyPr>
          <a:lstStyle/>
          <a:p>
            <a:pPr algn="just"/>
            <a:r>
              <a:rPr lang="vi-VN" sz="4000" b="1" dirty="0">
                <a:solidFill>
                  <a:srgbClr val="684125"/>
                </a:solidFill>
                <a:latin typeface="Cambria" panose="02040503050406030204" pitchFamily="18" charset="0"/>
                <a:ea typeface="Cambria" panose="02040503050406030204" pitchFamily="18" charset="0"/>
              </a:rPr>
              <a:t>b. Trần Văn Cẩn 1910 – 1994 là hoạ sĩ tài năng bậc nhất Việt Nam. Ông sáng tác bức tranh “Em Thuý” 1943 dựa trên nguyên mẫu cô cháu gái đáng yêu của mình. Bức tranh đã được chuyên gia người Ô-xtrây-li-a phục chế năm 2004. </a:t>
            </a:r>
          </a:p>
          <a:p>
            <a:pPr algn="just"/>
            <a:r>
              <a:rPr lang="vi-VN" sz="4000" b="1" dirty="0">
                <a:solidFill>
                  <a:srgbClr val="684125"/>
                </a:solidFill>
                <a:latin typeface="Cambria" panose="02040503050406030204" pitchFamily="18" charset="0"/>
                <a:ea typeface="Cambria" panose="02040503050406030204" pitchFamily="18" charset="0"/>
              </a:rPr>
              <a:t>                 </a:t>
            </a:r>
            <a:r>
              <a:rPr lang="vi-VN" sz="3000" b="1" dirty="0">
                <a:solidFill>
                  <a:srgbClr val="684125"/>
                </a:solidFill>
                <a:latin typeface="Cambria" panose="02040503050406030204" pitchFamily="18" charset="0"/>
                <a:ea typeface="Cambria" panose="02040503050406030204" pitchFamily="18" charset="0"/>
              </a:rPr>
              <a:t>(Theo Nguyễn Hoàng Anh)</a:t>
            </a:r>
          </a:p>
        </p:txBody>
      </p:sp>
      <p:pic>
        <p:nvPicPr>
          <p:cNvPr id="3" name="Picture 2">
            <a:extLst>
              <a:ext uri="{FF2B5EF4-FFF2-40B4-BE49-F238E27FC236}">
                <a16:creationId xmlns:a16="http://schemas.microsoft.com/office/drawing/2014/main" id="{29D9EE5D-97E3-3238-926F-8DA5AAF105F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36574" y="4151586"/>
            <a:ext cx="3755426" cy="2319528"/>
          </a:xfrm>
          <a:prstGeom prst="rect">
            <a:avLst/>
          </a:prstGeom>
        </p:spPr>
      </p:pic>
      <p:sp>
        <p:nvSpPr>
          <p:cNvPr id="4" name="TextBox 3">
            <a:extLst>
              <a:ext uri="{FF2B5EF4-FFF2-40B4-BE49-F238E27FC236}">
                <a16:creationId xmlns:a16="http://schemas.microsoft.com/office/drawing/2014/main" id="{B4AE58B4-229F-D42B-294B-DE7275A501BF}"/>
              </a:ext>
            </a:extLst>
          </p:cNvPr>
          <p:cNvSpPr txBox="1"/>
          <p:nvPr/>
        </p:nvSpPr>
        <p:spPr>
          <a:xfrm>
            <a:off x="4150272" y="490419"/>
            <a:ext cx="203200" cy="861774"/>
          </a:xfrm>
          <a:prstGeom prst="rect">
            <a:avLst/>
          </a:prstGeom>
          <a:noFill/>
        </p:spPr>
        <p:txBody>
          <a:bodyPr wrap="square" rtlCol="0">
            <a:spAutoFit/>
          </a:bodyPr>
          <a:lstStyle/>
          <a:p>
            <a:r>
              <a:rPr lang="vi-VN" sz="5000" dirty="0">
                <a:solidFill>
                  <a:srgbClr val="C00000"/>
                </a:solidFill>
                <a:latin typeface="Cambria" panose="02040503050406030204" pitchFamily="18" charset="0"/>
                <a:ea typeface="Cambria" panose="02040503050406030204" pitchFamily="18" charset="0"/>
              </a:rPr>
              <a:t>(</a:t>
            </a:r>
            <a:endParaRPr lang="en-SG" sz="5000" dirty="0">
              <a:solidFill>
                <a:srgbClr val="C00000"/>
              </a:solidFill>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id="{9116CD1F-4EB9-EA9E-0E58-2785CB18EBA3}"/>
              </a:ext>
            </a:extLst>
          </p:cNvPr>
          <p:cNvSpPr txBox="1"/>
          <p:nvPr/>
        </p:nvSpPr>
        <p:spPr>
          <a:xfrm>
            <a:off x="7138713" y="528519"/>
            <a:ext cx="469900" cy="861774"/>
          </a:xfrm>
          <a:prstGeom prst="rect">
            <a:avLst/>
          </a:prstGeom>
          <a:noFill/>
        </p:spPr>
        <p:txBody>
          <a:bodyPr wrap="square" rtlCol="0">
            <a:spAutoFit/>
          </a:bodyPr>
          <a:lstStyle/>
          <a:p>
            <a:r>
              <a:rPr lang="vi-VN" sz="5000" dirty="0">
                <a:solidFill>
                  <a:srgbClr val="C00000"/>
                </a:solidFill>
                <a:latin typeface="Cambria" panose="02040503050406030204" pitchFamily="18" charset="0"/>
                <a:ea typeface="Cambria" panose="02040503050406030204" pitchFamily="18" charset="0"/>
              </a:rPr>
              <a:t>)</a:t>
            </a:r>
            <a:endParaRPr lang="en-SG" sz="5000" dirty="0">
              <a:solidFill>
                <a:srgbClr val="C0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0007650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barn(inVertical)">
                                      <p:cBhvr>
                                        <p:cTn id="2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4" grpId="0"/>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3">
            <a:extLst>
              <a:ext uri="{FF2B5EF4-FFF2-40B4-BE49-F238E27FC236}">
                <a16:creationId xmlns:a16="http://schemas.microsoft.com/office/drawing/2014/main" id="{B8D38EB6-4272-4D26-B7FE-EF1567C74D97}"/>
              </a:ext>
            </a:extLst>
          </p:cNvPr>
          <p:cNvPicPr>
            <a:picLocks noChangeAspect="1"/>
          </p:cNvPicPr>
          <p:nvPr/>
        </p:nvPicPr>
        <p:blipFill rotWithShape="1">
          <a:blip r:embed="rId2">
            <a:extLst>
              <a:ext uri="{28A0092B-C50C-407E-A947-70E740481C1C}">
                <a14:useLocalDpi xmlns:a14="http://schemas.microsoft.com/office/drawing/2010/main" val="0"/>
              </a:ext>
            </a:extLst>
          </a:blip>
          <a:srcRect t="17852" b="20435"/>
          <a:stretch/>
        </p:blipFill>
        <p:spPr>
          <a:xfrm>
            <a:off x="-536056" y="1922099"/>
            <a:ext cx="7399311" cy="3605145"/>
          </a:xfrm>
          <a:prstGeom prst="rect">
            <a:avLst/>
          </a:prstGeom>
        </p:spPr>
      </p:pic>
      <p:sp>
        <p:nvSpPr>
          <p:cNvPr id="3" name="TextBox 2">
            <a:extLst>
              <a:ext uri="{FF2B5EF4-FFF2-40B4-BE49-F238E27FC236}">
                <a16:creationId xmlns:a16="http://schemas.microsoft.com/office/drawing/2014/main" id="{77F1B35A-F29F-4306-8055-67155EB4847C}"/>
              </a:ext>
            </a:extLst>
          </p:cNvPr>
          <p:cNvSpPr txBox="1"/>
          <p:nvPr/>
        </p:nvSpPr>
        <p:spPr>
          <a:xfrm>
            <a:off x="2060028" y="430924"/>
            <a:ext cx="7914289" cy="369332"/>
          </a:xfrm>
          <a:prstGeom prst="rect">
            <a:avLst/>
          </a:prstGeom>
          <a:noFill/>
        </p:spPr>
        <p:txBody>
          <a:bodyPr wrap="square" rtlCol="0">
            <a:spAutoFit/>
          </a:bodyPr>
          <a:lstStyle/>
          <a:p>
            <a:endParaRPr lang="en-SG" dirty="0"/>
          </a:p>
        </p:txBody>
      </p:sp>
      <p:sp>
        <p:nvSpPr>
          <p:cNvPr id="11" name="Rounded Rectangle 7">
            <a:extLst>
              <a:ext uri="{FF2B5EF4-FFF2-40B4-BE49-F238E27FC236}">
                <a16:creationId xmlns:a16="http://schemas.microsoft.com/office/drawing/2014/main" id="{5251FB1E-DBE5-47AB-9964-CD7F67015D89}"/>
              </a:ext>
            </a:extLst>
          </p:cNvPr>
          <p:cNvSpPr/>
          <p:nvPr/>
        </p:nvSpPr>
        <p:spPr>
          <a:xfrm>
            <a:off x="1195758" y="242150"/>
            <a:ext cx="10878557" cy="746879"/>
          </a:xfrm>
          <a:prstGeom prst="roundRect">
            <a:avLst>
              <a:gd name="adj" fmla="val 27734"/>
            </a:avLst>
          </a:prstGeom>
          <a:solidFill>
            <a:schemeClr val="accent4">
              <a:lumMod val="20000"/>
              <a:lumOff val="80000"/>
            </a:schemeClr>
          </a:solidFill>
          <a:ln w="57150">
            <a:solidFill>
              <a:srgbClr val="566139"/>
            </a:solidFill>
            <a:prstDash val="dash"/>
          </a:ln>
        </p:spPr>
        <p:txBody>
          <a:bodyPr wrap="square">
            <a:spAutoFit/>
          </a:bodyPr>
          <a:lstStyle/>
          <a:p>
            <a:pPr algn="ctr"/>
            <a:r>
              <a:rPr lang="vi-VN" sz="3500" b="1" dirty="0">
                <a:solidFill>
                  <a:srgbClr val="C00000"/>
                </a:solidFill>
                <a:latin typeface="Cambria" panose="02040503050406030204" pitchFamily="18" charset="0"/>
                <a:ea typeface="Cambria" panose="02040503050406030204" pitchFamily="18" charset="0"/>
              </a:rPr>
              <a:t> </a:t>
            </a:r>
            <a:r>
              <a:rPr lang="en-SG" sz="3500" b="1" dirty="0" err="1">
                <a:solidFill>
                  <a:srgbClr val="C00000"/>
                </a:solidFill>
                <a:latin typeface="Cambria" panose="02040503050406030204" pitchFamily="18" charset="0"/>
                <a:ea typeface="Cambria" panose="02040503050406030204" pitchFamily="18" charset="0"/>
              </a:rPr>
              <a:t>Đặt</a:t>
            </a:r>
            <a:r>
              <a:rPr lang="en-SG" sz="3500" b="1" dirty="0">
                <a:solidFill>
                  <a:srgbClr val="C00000"/>
                </a:solidFill>
                <a:latin typeface="Cambria" panose="02040503050406030204" pitchFamily="18" charset="0"/>
                <a:ea typeface="Cambria" panose="02040503050406030204" pitchFamily="18" charset="0"/>
              </a:rPr>
              <a:t> 1 – 2 </a:t>
            </a:r>
            <a:r>
              <a:rPr lang="en-SG" sz="3500" b="1" dirty="0" err="1">
                <a:solidFill>
                  <a:srgbClr val="C00000"/>
                </a:solidFill>
                <a:latin typeface="Cambria" panose="02040503050406030204" pitchFamily="18" charset="0"/>
                <a:ea typeface="Cambria" panose="02040503050406030204" pitchFamily="18" charset="0"/>
              </a:rPr>
              <a:t>câu</a:t>
            </a:r>
            <a:r>
              <a:rPr lang="en-SG" sz="3500" b="1" dirty="0">
                <a:solidFill>
                  <a:srgbClr val="C00000"/>
                </a:solidFill>
                <a:latin typeface="Cambria" panose="02040503050406030204" pitchFamily="18" charset="0"/>
                <a:ea typeface="Cambria" panose="02040503050406030204" pitchFamily="18" charset="0"/>
              </a:rPr>
              <a:t> </a:t>
            </a:r>
            <a:r>
              <a:rPr lang="en-SG" sz="3500" b="1" dirty="0" err="1">
                <a:solidFill>
                  <a:srgbClr val="C00000"/>
                </a:solidFill>
                <a:latin typeface="Cambria" panose="02040503050406030204" pitchFamily="18" charset="0"/>
                <a:ea typeface="Cambria" panose="02040503050406030204" pitchFamily="18" charset="0"/>
              </a:rPr>
              <a:t>có</a:t>
            </a:r>
            <a:r>
              <a:rPr lang="en-SG" sz="3500" b="1" dirty="0">
                <a:solidFill>
                  <a:srgbClr val="C00000"/>
                </a:solidFill>
                <a:latin typeface="Cambria" panose="02040503050406030204" pitchFamily="18" charset="0"/>
                <a:ea typeface="Cambria" panose="02040503050406030204" pitchFamily="18" charset="0"/>
              </a:rPr>
              <a:t> </a:t>
            </a:r>
            <a:r>
              <a:rPr lang="en-SG" sz="3500" b="1" dirty="0" err="1">
                <a:solidFill>
                  <a:srgbClr val="C00000"/>
                </a:solidFill>
                <a:latin typeface="Cambria" panose="02040503050406030204" pitchFamily="18" charset="0"/>
                <a:ea typeface="Cambria" panose="02040503050406030204" pitchFamily="18" charset="0"/>
              </a:rPr>
              <a:t>sử</a:t>
            </a:r>
            <a:r>
              <a:rPr lang="en-SG" sz="3500" b="1" dirty="0">
                <a:solidFill>
                  <a:srgbClr val="C00000"/>
                </a:solidFill>
                <a:latin typeface="Cambria" panose="02040503050406030204" pitchFamily="18" charset="0"/>
                <a:ea typeface="Cambria" panose="02040503050406030204" pitchFamily="18" charset="0"/>
              </a:rPr>
              <a:t> </a:t>
            </a:r>
            <a:r>
              <a:rPr lang="en-SG" sz="3500" b="1" dirty="0" err="1">
                <a:solidFill>
                  <a:srgbClr val="C00000"/>
                </a:solidFill>
                <a:latin typeface="Cambria" panose="02040503050406030204" pitchFamily="18" charset="0"/>
                <a:ea typeface="Cambria" panose="02040503050406030204" pitchFamily="18" charset="0"/>
              </a:rPr>
              <a:t>dụng</a:t>
            </a:r>
            <a:r>
              <a:rPr lang="en-SG" sz="3500" b="1" dirty="0">
                <a:solidFill>
                  <a:srgbClr val="C00000"/>
                </a:solidFill>
                <a:latin typeface="Cambria" panose="02040503050406030204" pitchFamily="18" charset="0"/>
                <a:ea typeface="Cambria" panose="02040503050406030204" pitchFamily="18" charset="0"/>
              </a:rPr>
              <a:t> </a:t>
            </a:r>
            <a:r>
              <a:rPr lang="en-SG" sz="3500" b="1" dirty="0" err="1">
                <a:solidFill>
                  <a:srgbClr val="C00000"/>
                </a:solidFill>
                <a:latin typeface="Cambria" panose="02040503050406030204" pitchFamily="18" charset="0"/>
                <a:ea typeface="Cambria" panose="02040503050406030204" pitchFamily="18" charset="0"/>
              </a:rPr>
              <a:t>một</a:t>
            </a:r>
            <a:r>
              <a:rPr lang="en-SG" sz="3500" b="1" dirty="0">
                <a:solidFill>
                  <a:srgbClr val="C00000"/>
                </a:solidFill>
                <a:latin typeface="Cambria" panose="02040503050406030204" pitchFamily="18" charset="0"/>
                <a:ea typeface="Cambria" panose="02040503050406030204" pitchFamily="18" charset="0"/>
              </a:rPr>
              <a:t> </a:t>
            </a:r>
            <a:r>
              <a:rPr lang="en-SG" sz="3500" b="1" dirty="0" err="1">
                <a:solidFill>
                  <a:srgbClr val="C00000"/>
                </a:solidFill>
                <a:latin typeface="Cambria" panose="02040503050406030204" pitchFamily="18" charset="0"/>
                <a:ea typeface="Cambria" panose="02040503050406030204" pitchFamily="18" charset="0"/>
              </a:rPr>
              <a:t>trong</a:t>
            </a:r>
            <a:r>
              <a:rPr lang="en-SG" sz="3500" b="1" dirty="0">
                <a:solidFill>
                  <a:srgbClr val="C00000"/>
                </a:solidFill>
                <a:latin typeface="Cambria" panose="02040503050406030204" pitchFamily="18" charset="0"/>
                <a:ea typeface="Cambria" panose="02040503050406030204" pitchFamily="18" charset="0"/>
              </a:rPr>
              <a:t> </a:t>
            </a:r>
            <a:r>
              <a:rPr lang="en-SG" sz="3500" b="1" dirty="0" err="1">
                <a:solidFill>
                  <a:srgbClr val="C00000"/>
                </a:solidFill>
                <a:latin typeface="Cambria" panose="02040503050406030204" pitchFamily="18" charset="0"/>
                <a:ea typeface="Cambria" panose="02040503050406030204" pitchFamily="18" charset="0"/>
              </a:rPr>
              <a:t>các</a:t>
            </a:r>
            <a:r>
              <a:rPr lang="en-SG" sz="3500" b="1" dirty="0">
                <a:solidFill>
                  <a:srgbClr val="C00000"/>
                </a:solidFill>
                <a:latin typeface="Cambria" panose="02040503050406030204" pitchFamily="18" charset="0"/>
                <a:ea typeface="Cambria" panose="02040503050406030204" pitchFamily="18" charset="0"/>
              </a:rPr>
              <a:t> </a:t>
            </a:r>
            <a:r>
              <a:rPr lang="en-SG" sz="3500" b="1" dirty="0" err="1">
                <a:solidFill>
                  <a:srgbClr val="C00000"/>
                </a:solidFill>
                <a:latin typeface="Cambria" panose="02040503050406030204" pitchFamily="18" charset="0"/>
                <a:ea typeface="Cambria" panose="02040503050406030204" pitchFamily="18" charset="0"/>
              </a:rPr>
              <a:t>dấu</a:t>
            </a:r>
            <a:r>
              <a:rPr lang="en-SG" sz="3500" b="1" dirty="0">
                <a:solidFill>
                  <a:srgbClr val="C00000"/>
                </a:solidFill>
                <a:latin typeface="Cambria" panose="02040503050406030204" pitchFamily="18" charset="0"/>
                <a:ea typeface="Cambria" panose="02040503050406030204" pitchFamily="18" charset="0"/>
              </a:rPr>
              <a:t> </a:t>
            </a:r>
            <a:r>
              <a:rPr lang="en-SG" sz="3500" b="1" dirty="0" err="1">
                <a:solidFill>
                  <a:srgbClr val="C00000"/>
                </a:solidFill>
                <a:latin typeface="Cambria" panose="02040503050406030204" pitchFamily="18" charset="0"/>
                <a:ea typeface="Cambria" panose="02040503050406030204" pitchFamily="18" charset="0"/>
              </a:rPr>
              <a:t>câu</a:t>
            </a:r>
            <a:r>
              <a:rPr lang="en-SG" sz="3500" b="1" dirty="0">
                <a:solidFill>
                  <a:srgbClr val="C00000"/>
                </a:solidFill>
                <a:latin typeface="Cambria" panose="02040503050406030204" pitchFamily="18" charset="0"/>
                <a:ea typeface="Cambria" panose="02040503050406030204" pitchFamily="18" charset="0"/>
              </a:rPr>
              <a:t> </a:t>
            </a:r>
            <a:r>
              <a:rPr lang="en-SG" sz="3500" b="1" dirty="0" err="1">
                <a:solidFill>
                  <a:srgbClr val="C00000"/>
                </a:solidFill>
                <a:latin typeface="Cambria" panose="02040503050406030204" pitchFamily="18" charset="0"/>
                <a:ea typeface="Cambria" panose="02040503050406030204" pitchFamily="18" charset="0"/>
              </a:rPr>
              <a:t>sau</a:t>
            </a:r>
            <a:r>
              <a:rPr lang="en-SG" sz="3500" b="1" dirty="0">
                <a:solidFill>
                  <a:srgbClr val="C00000"/>
                </a:solidFill>
                <a:latin typeface="Cambria" panose="02040503050406030204" pitchFamily="18" charset="0"/>
                <a:ea typeface="Cambria" panose="02040503050406030204" pitchFamily="18" charset="0"/>
              </a:rPr>
              <a:t>: </a:t>
            </a:r>
            <a:endParaRPr lang="vi-VN" sz="3500" b="1" dirty="0">
              <a:solidFill>
                <a:srgbClr val="C00000"/>
              </a:solidFill>
              <a:latin typeface="Cambria" panose="02040503050406030204" pitchFamily="18" charset="0"/>
              <a:ea typeface="Cambria" panose="02040503050406030204" pitchFamily="18" charset="0"/>
            </a:endParaRPr>
          </a:p>
        </p:txBody>
      </p:sp>
      <p:sp>
        <p:nvSpPr>
          <p:cNvPr id="20" name="Rounded Rectangle 2">
            <a:extLst>
              <a:ext uri="{FF2B5EF4-FFF2-40B4-BE49-F238E27FC236}">
                <a16:creationId xmlns:a16="http://schemas.microsoft.com/office/drawing/2014/main" id="{BC43C681-9E17-4F8A-8E6E-D3E6E4FC7396}"/>
              </a:ext>
            </a:extLst>
          </p:cNvPr>
          <p:cNvSpPr/>
          <p:nvPr/>
        </p:nvSpPr>
        <p:spPr>
          <a:xfrm>
            <a:off x="112039" y="1330756"/>
            <a:ext cx="8891753" cy="746880"/>
          </a:xfrm>
          <a:prstGeom prst="roundRect">
            <a:avLst/>
          </a:prstGeom>
          <a:solidFill>
            <a:schemeClr val="accent2">
              <a:lumMod val="40000"/>
              <a:lumOff val="60000"/>
            </a:schemeClr>
          </a:solidFill>
          <a:ln w="5715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3500" b="1" dirty="0" err="1">
                <a:solidFill>
                  <a:srgbClr val="002060"/>
                </a:solidFill>
                <a:latin typeface="Cambria" panose="02040503050406030204" pitchFamily="18" charset="0"/>
                <a:ea typeface="Cambria" panose="02040503050406030204" pitchFamily="18" charset="0"/>
              </a:rPr>
              <a:t>Dấu</a:t>
            </a:r>
            <a:r>
              <a:rPr lang="en-SG" sz="3500" b="1" dirty="0">
                <a:solidFill>
                  <a:srgbClr val="002060"/>
                </a:solidFill>
                <a:latin typeface="Cambria" panose="02040503050406030204" pitchFamily="18" charset="0"/>
                <a:ea typeface="Cambria" panose="02040503050406030204" pitchFamily="18" charset="0"/>
              </a:rPr>
              <a:t> </a:t>
            </a:r>
            <a:r>
              <a:rPr lang="en-SG" sz="3500" b="1" dirty="0" err="1">
                <a:solidFill>
                  <a:srgbClr val="002060"/>
                </a:solidFill>
                <a:latin typeface="Cambria" panose="02040503050406030204" pitchFamily="18" charset="0"/>
                <a:ea typeface="Cambria" panose="02040503050406030204" pitchFamily="18" charset="0"/>
              </a:rPr>
              <a:t>gạch</a:t>
            </a:r>
            <a:r>
              <a:rPr lang="en-SG" sz="3500" b="1" dirty="0">
                <a:solidFill>
                  <a:srgbClr val="002060"/>
                </a:solidFill>
                <a:latin typeface="Cambria" panose="02040503050406030204" pitchFamily="18" charset="0"/>
                <a:ea typeface="Cambria" panose="02040503050406030204" pitchFamily="18" charset="0"/>
              </a:rPr>
              <a:t> </a:t>
            </a:r>
            <a:r>
              <a:rPr lang="en-SG" sz="3500" b="1" dirty="0" err="1">
                <a:solidFill>
                  <a:srgbClr val="002060"/>
                </a:solidFill>
                <a:latin typeface="Cambria" panose="02040503050406030204" pitchFamily="18" charset="0"/>
                <a:ea typeface="Cambria" panose="02040503050406030204" pitchFamily="18" charset="0"/>
              </a:rPr>
              <a:t>ngang</a:t>
            </a:r>
            <a:r>
              <a:rPr lang="en-SG" sz="3500" b="1" dirty="0">
                <a:solidFill>
                  <a:srgbClr val="002060"/>
                </a:solidFill>
                <a:latin typeface="Cambria" panose="02040503050406030204" pitchFamily="18" charset="0"/>
                <a:ea typeface="Cambria" panose="02040503050406030204" pitchFamily="18" charset="0"/>
              </a:rPr>
              <a:t> </a:t>
            </a:r>
            <a:r>
              <a:rPr lang="en-SG" sz="3500" b="1" dirty="0" err="1">
                <a:solidFill>
                  <a:srgbClr val="002060"/>
                </a:solidFill>
                <a:latin typeface="Cambria" panose="02040503050406030204" pitchFamily="18" charset="0"/>
                <a:ea typeface="Cambria" panose="02040503050406030204" pitchFamily="18" charset="0"/>
              </a:rPr>
              <a:t>để</a:t>
            </a:r>
            <a:r>
              <a:rPr lang="en-SG" sz="3500" b="1" dirty="0">
                <a:solidFill>
                  <a:srgbClr val="002060"/>
                </a:solidFill>
                <a:latin typeface="Cambria" panose="02040503050406030204" pitchFamily="18" charset="0"/>
                <a:ea typeface="Cambria" panose="02040503050406030204" pitchFamily="18" charset="0"/>
              </a:rPr>
              <a:t> </a:t>
            </a:r>
            <a:r>
              <a:rPr lang="en-SG" sz="3500" b="1" dirty="0" err="1">
                <a:solidFill>
                  <a:srgbClr val="002060"/>
                </a:solidFill>
                <a:latin typeface="Cambria" panose="02040503050406030204" pitchFamily="18" charset="0"/>
                <a:ea typeface="Cambria" panose="02040503050406030204" pitchFamily="18" charset="0"/>
              </a:rPr>
              <a:t>đánh</a:t>
            </a:r>
            <a:r>
              <a:rPr lang="en-SG" sz="3500" b="1" dirty="0">
                <a:solidFill>
                  <a:srgbClr val="002060"/>
                </a:solidFill>
                <a:latin typeface="Cambria" panose="02040503050406030204" pitchFamily="18" charset="0"/>
                <a:ea typeface="Cambria" panose="02040503050406030204" pitchFamily="18" charset="0"/>
              </a:rPr>
              <a:t> </a:t>
            </a:r>
            <a:r>
              <a:rPr lang="en-SG" sz="3500" b="1" dirty="0" err="1">
                <a:solidFill>
                  <a:srgbClr val="002060"/>
                </a:solidFill>
                <a:latin typeface="Cambria" panose="02040503050406030204" pitchFamily="18" charset="0"/>
                <a:ea typeface="Cambria" panose="02040503050406030204" pitchFamily="18" charset="0"/>
              </a:rPr>
              <a:t>dấu</a:t>
            </a:r>
            <a:r>
              <a:rPr lang="en-SG" sz="3500" b="1" dirty="0">
                <a:solidFill>
                  <a:srgbClr val="002060"/>
                </a:solidFill>
                <a:latin typeface="Cambria" panose="02040503050406030204" pitchFamily="18" charset="0"/>
                <a:ea typeface="Cambria" panose="02040503050406030204" pitchFamily="18" charset="0"/>
              </a:rPr>
              <a:t> </a:t>
            </a:r>
            <a:r>
              <a:rPr lang="en-SG" sz="3500" b="1" dirty="0" err="1">
                <a:solidFill>
                  <a:srgbClr val="002060"/>
                </a:solidFill>
                <a:latin typeface="Cambria" panose="02040503050406030204" pitchFamily="18" charset="0"/>
                <a:ea typeface="Cambria" panose="02040503050406030204" pitchFamily="18" charset="0"/>
              </a:rPr>
              <a:t>các</a:t>
            </a:r>
            <a:r>
              <a:rPr lang="en-SG" sz="3500" b="1" dirty="0">
                <a:solidFill>
                  <a:srgbClr val="002060"/>
                </a:solidFill>
                <a:latin typeface="Cambria" panose="02040503050406030204" pitchFamily="18" charset="0"/>
                <a:ea typeface="Cambria" panose="02040503050406030204" pitchFamily="18" charset="0"/>
              </a:rPr>
              <a:t> ý </a:t>
            </a:r>
            <a:r>
              <a:rPr lang="en-SG" sz="3500" b="1" dirty="0" err="1">
                <a:solidFill>
                  <a:srgbClr val="002060"/>
                </a:solidFill>
                <a:latin typeface="Cambria" panose="02040503050406030204" pitchFamily="18" charset="0"/>
                <a:ea typeface="Cambria" panose="02040503050406030204" pitchFamily="18" charset="0"/>
              </a:rPr>
              <a:t>liệt</a:t>
            </a:r>
            <a:r>
              <a:rPr lang="en-SG" sz="3500" b="1" dirty="0">
                <a:solidFill>
                  <a:srgbClr val="002060"/>
                </a:solidFill>
                <a:latin typeface="Cambria" panose="02040503050406030204" pitchFamily="18" charset="0"/>
                <a:ea typeface="Cambria" panose="02040503050406030204" pitchFamily="18" charset="0"/>
              </a:rPr>
              <a:t> </a:t>
            </a:r>
            <a:r>
              <a:rPr lang="en-SG" sz="3500" b="1" dirty="0" err="1">
                <a:solidFill>
                  <a:srgbClr val="002060"/>
                </a:solidFill>
                <a:latin typeface="Cambria" panose="02040503050406030204" pitchFamily="18" charset="0"/>
                <a:ea typeface="Cambria" panose="02040503050406030204" pitchFamily="18" charset="0"/>
              </a:rPr>
              <a:t>kê</a:t>
            </a:r>
            <a:r>
              <a:rPr lang="en-SG" sz="3500" b="1" dirty="0">
                <a:solidFill>
                  <a:srgbClr val="002060"/>
                </a:solidFill>
                <a:latin typeface="Cambria" panose="02040503050406030204" pitchFamily="18" charset="0"/>
                <a:ea typeface="Cambria" panose="02040503050406030204" pitchFamily="18" charset="0"/>
              </a:rPr>
              <a:t>.</a:t>
            </a:r>
            <a:endParaRPr lang="en-US" sz="3500" b="1" dirty="0">
              <a:solidFill>
                <a:srgbClr val="002060"/>
              </a:solidFill>
              <a:latin typeface="Cambria" panose="02040503050406030204" pitchFamily="18" charset="0"/>
              <a:ea typeface="Cambria" panose="02040503050406030204" pitchFamily="18" charset="0"/>
            </a:endParaRPr>
          </a:p>
        </p:txBody>
      </p:sp>
      <p:sp>
        <p:nvSpPr>
          <p:cNvPr id="21" name="Rounded Rectangle 2">
            <a:extLst>
              <a:ext uri="{FF2B5EF4-FFF2-40B4-BE49-F238E27FC236}">
                <a16:creationId xmlns:a16="http://schemas.microsoft.com/office/drawing/2014/main" id="{01060D9C-A11E-472B-89AF-F16C5F6112C1}"/>
              </a:ext>
            </a:extLst>
          </p:cNvPr>
          <p:cNvSpPr/>
          <p:nvPr/>
        </p:nvSpPr>
        <p:spPr>
          <a:xfrm>
            <a:off x="6968358" y="2301265"/>
            <a:ext cx="5223642" cy="984801"/>
          </a:xfrm>
          <a:prstGeom prst="roundRect">
            <a:avLst/>
          </a:prstGeom>
          <a:solidFill>
            <a:schemeClr val="accent2">
              <a:lumMod val="40000"/>
              <a:lumOff val="60000"/>
            </a:schemeClr>
          </a:solidFill>
          <a:ln w="5715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3000" b="1" dirty="0" err="1">
                <a:solidFill>
                  <a:srgbClr val="002060"/>
                </a:solidFill>
                <a:latin typeface="Cambria" panose="02040503050406030204" pitchFamily="18" charset="0"/>
                <a:ea typeface="Cambria" panose="02040503050406030204" pitchFamily="18" charset="0"/>
              </a:rPr>
              <a:t>Dấu</a:t>
            </a:r>
            <a:r>
              <a:rPr lang="en-SG" sz="3000" b="1" dirty="0">
                <a:solidFill>
                  <a:srgbClr val="002060"/>
                </a:solidFill>
                <a:latin typeface="Cambria" panose="02040503050406030204" pitchFamily="18" charset="0"/>
                <a:ea typeface="Cambria" panose="02040503050406030204" pitchFamily="18" charset="0"/>
              </a:rPr>
              <a:t> </a:t>
            </a:r>
            <a:r>
              <a:rPr lang="en-SG" sz="3000" b="1" dirty="0" err="1">
                <a:solidFill>
                  <a:srgbClr val="002060"/>
                </a:solidFill>
                <a:latin typeface="Cambria" panose="02040503050406030204" pitchFamily="18" charset="0"/>
                <a:ea typeface="Cambria" panose="02040503050406030204" pitchFamily="18" charset="0"/>
              </a:rPr>
              <a:t>ngoặc</a:t>
            </a:r>
            <a:r>
              <a:rPr lang="en-SG" sz="3000" b="1" dirty="0">
                <a:solidFill>
                  <a:srgbClr val="002060"/>
                </a:solidFill>
                <a:latin typeface="Cambria" panose="02040503050406030204" pitchFamily="18" charset="0"/>
                <a:ea typeface="Cambria" panose="02040503050406030204" pitchFamily="18" charset="0"/>
              </a:rPr>
              <a:t> </a:t>
            </a:r>
            <a:r>
              <a:rPr lang="en-SG" sz="3000" b="1" dirty="0" err="1">
                <a:solidFill>
                  <a:srgbClr val="002060"/>
                </a:solidFill>
                <a:latin typeface="Cambria" panose="02040503050406030204" pitchFamily="18" charset="0"/>
                <a:ea typeface="Cambria" panose="02040503050406030204" pitchFamily="18" charset="0"/>
              </a:rPr>
              <a:t>kép</a:t>
            </a:r>
            <a:r>
              <a:rPr lang="en-SG" sz="3000" b="1" dirty="0">
                <a:solidFill>
                  <a:srgbClr val="002060"/>
                </a:solidFill>
                <a:latin typeface="Cambria" panose="02040503050406030204" pitchFamily="18" charset="0"/>
                <a:ea typeface="Cambria" panose="02040503050406030204" pitchFamily="18" charset="0"/>
              </a:rPr>
              <a:t> </a:t>
            </a:r>
            <a:r>
              <a:rPr lang="en-SG" sz="3000" b="1" dirty="0" err="1">
                <a:solidFill>
                  <a:srgbClr val="002060"/>
                </a:solidFill>
                <a:latin typeface="Cambria" panose="02040503050406030204" pitchFamily="18" charset="0"/>
                <a:ea typeface="Cambria" panose="02040503050406030204" pitchFamily="18" charset="0"/>
              </a:rPr>
              <a:t>để</a:t>
            </a:r>
            <a:r>
              <a:rPr lang="en-SG" sz="3000" b="1" dirty="0">
                <a:solidFill>
                  <a:srgbClr val="002060"/>
                </a:solidFill>
                <a:latin typeface="Cambria" panose="02040503050406030204" pitchFamily="18" charset="0"/>
                <a:ea typeface="Cambria" panose="02040503050406030204" pitchFamily="18" charset="0"/>
              </a:rPr>
              <a:t> </a:t>
            </a:r>
            <a:r>
              <a:rPr lang="en-SG" sz="3000" b="1" dirty="0" err="1">
                <a:solidFill>
                  <a:srgbClr val="002060"/>
                </a:solidFill>
                <a:latin typeface="Cambria" panose="02040503050406030204" pitchFamily="18" charset="0"/>
                <a:ea typeface="Cambria" panose="02040503050406030204" pitchFamily="18" charset="0"/>
              </a:rPr>
              <a:t>đánh</a:t>
            </a:r>
            <a:r>
              <a:rPr lang="en-SG" sz="3000" b="1" dirty="0">
                <a:solidFill>
                  <a:srgbClr val="002060"/>
                </a:solidFill>
                <a:latin typeface="Cambria" panose="02040503050406030204" pitchFamily="18" charset="0"/>
                <a:ea typeface="Cambria" panose="02040503050406030204" pitchFamily="18" charset="0"/>
              </a:rPr>
              <a:t> </a:t>
            </a:r>
            <a:r>
              <a:rPr lang="en-SG" sz="3000" b="1" dirty="0" err="1">
                <a:solidFill>
                  <a:srgbClr val="002060"/>
                </a:solidFill>
                <a:latin typeface="Cambria" panose="02040503050406030204" pitchFamily="18" charset="0"/>
                <a:ea typeface="Cambria" panose="02040503050406030204" pitchFamily="18" charset="0"/>
              </a:rPr>
              <a:t>dấu</a:t>
            </a:r>
            <a:r>
              <a:rPr lang="en-SG" sz="3000" b="1" dirty="0">
                <a:solidFill>
                  <a:srgbClr val="002060"/>
                </a:solidFill>
                <a:latin typeface="Cambria" panose="02040503050406030204" pitchFamily="18" charset="0"/>
                <a:ea typeface="Cambria" panose="02040503050406030204" pitchFamily="18" charset="0"/>
              </a:rPr>
              <a:t> </a:t>
            </a:r>
            <a:r>
              <a:rPr lang="en-SG" sz="3000" b="1" dirty="0" err="1">
                <a:solidFill>
                  <a:srgbClr val="002060"/>
                </a:solidFill>
                <a:latin typeface="Cambria" panose="02040503050406030204" pitchFamily="18" charset="0"/>
                <a:ea typeface="Cambria" panose="02040503050406030204" pitchFamily="18" charset="0"/>
              </a:rPr>
              <a:t>tên</a:t>
            </a:r>
            <a:r>
              <a:rPr lang="en-SG" sz="3000" b="1" dirty="0">
                <a:solidFill>
                  <a:srgbClr val="002060"/>
                </a:solidFill>
                <a:latin typeface="Cambria" panose="02040503050406030204" pitchFamily="18" charset="0"/>
                <a:ea typeface="Cambria" panose="02040503050406030204" pitchFamily="18" charset="0"/>
              </a:rPr>
              <a:t> </a:t>
            </a:r>
            <a:r>
              <a:rPr lang="en-SG" sz="3000" b="1" dirty="0" err="1">
                <a:solidFill>
                  <a:srgbClr val="002060"/>
                </a:solidFill>
                <a:latin typeface="Cambria" panose="02040503050406030204" pitchFamily="18" charset="0"/>
                <a:ea typeface="Cambria" panose="02040503050406030204" pitchFamily="18" charset="0"/>
              </a:rPr>
              <a:t>tác</a:t>
            </a:r>
            <a:r>
              <a:rPr lang="en-SG" sz="3000" b="1" dirty="0">
                <a:solidFill>
                  <a:srgbClr val="002060"/>
                </a:solidFill>
                <a:latin typeface="Cambria" panose="02040503050406030204" pitchFamily="18" charset="0"/>
                <a:ea typeface="Cambria" panose="02040503050406030204" pitchFamily="18" charset="0"/>
              </a:rPr>
              <a:t> </a:t>
            </a:r>
            <a:r>
              <a:rPr lang="en-SG" sz="3000" b="1" dirty="0" err="1">
                <a:solidFill>
                  <a:srgbClr val="002060"/>
                </a:solidFill>
                <a:latin typeface="Cambria" panose="02040503050406030204" pitchFamily="18" charset="0"/>
                <a:ea typeface="Cambria" panose="02040503050406030204" pitchFamily="18" charset="0"/>
              </a:rPr>
              <a:t>phẩm</a:t>
            </a:r>
            <a:r>
              <a:rPr lang="en-SG" sz="3000" b="1" dirty="0">
                <a:solidFill>
                  <a:srgbClr val="002060"/>
                </a:solidFill>
                <a:latin typeface="Cambria" panose="02040503050406030204" pitchFamily="18" charset="0"/>
                <a:ea typeface="Cambria" panose="02040503050406030204" pitchFamily="18" charset="0"/>
              </a:rPr>
              <a:t> </a:t>
            </a:r>
            <a:r>
              <a:rPr lang="en-SG" sz="3000" b="1" dirty="0" err="1">
                <a:solidFill>
                  <a:srgbClr val="002060"/>
                </a:solidFill>
                <a:latin typeface="Cambria" panose="02040503050406030204" pitchFamily="18" charset="0"/>
                <a:ea typeface="Cambria" panose="02040503050406030204" pitchFamily="18" charset="0"/>
              </a:rPr>
              <a:t>hoặc</a:t>
            </a:r>
            <a:r>
              <a:rPr lang="en-SG" sz="3000" b="1" dirty="0">
                <a:solidFill>
                  <a:srgbClr val="002060"/>
                </a:solidFill>
                <a:latin typeface="Cambria" panose="02040503050406030204" pitchFamily="18" charset="0"/>
                <a:ea typeface="Cambria" panose="02040503050406030204" pitchFamily="18" charset="0"/>
              </a:rPr>
              <a:t> </a:t>
            </a:r>
            <a:r>
              <a:rPr lang="en-SG" sz="3000" b="1" dirty="0" err="1">
                <a:solidFill>
                  <a:srgbClr val="002060"/>
                </a:solidFill>
                <a:latin typeface="Cambria" panose="02040503050406030204" pitchFamily="18" charset="0"/>
                <a:ea typeface="Cambria" panose="02040503050406030204" pitchFamily="18" charset="0"/>
              </a:rPr>
              <a:t>tài</a:t>
            </a:r>
            <a:r>
              <a:rPr lang="en-SG" sz="3000" b="1" dirty="0">
                <a:solidFill>
                  <a:srgbClr val="002060"/>
                </a:solidFill>
                <a:latin typeface="Cambria" panose="02040503050406030204" pitchFamily="18" charset="0"/>
                <a:ea typeface="Cambria" panose="02040503050406030204" pitchFamily="18" charset="0"/>
              </a:rPr>
              <a:t> </a:t>
            </a:r>
            <a:r>
              <a:rPr lang="en-SG" sz="3000" b="1" dirty="0" err="1">
                <a:solidFill>
                  <a:srgbClr val="002060"/>
                </a:solidFill>
                <a:latin typeface="Cambria" panose="02040503050406030204" pitchFamily="18" charset="0"/>
                <a:ea typeface="Cambria" panose="02040503050406030204" pitchFamily="18" charset="0"/>
              </a:rPr>
              <a:t>liệu</a:t>
            </a:r>
            <a:r>
              <a:rPr lang="en-SG" sz="3000" b="1" dirty="0">
                <a:solidFill>
                  <a:srgbClr val="002060"/>
                </a:solidFill>
                <a:latin typeface="Cambria" panose="02040503050406030204" pitchFamily="18" charset="0"/>
                <a:ea typeface="Cambria" panose="02040503050406030204" pitchFamily="18" charset="0"/>
              </a:rPr>
              <a:t>.</a:t>
            </a:r>
            <a:endParaRPr lang="en-US" sz="3000" b="1" dirty="0">
              <a:solidFill>
                <a:srgbClr val="002060"/>
              </a:solidFill>
              <a:latin typeface="Cambria" panose="02040503050406030204" pitchFamily="18" charset="0"/>
              <a:ea typeface="Cambria" panose="02040503050406030204" pitchFamily="18" charset="0"/>
            </a:endParaRPr>
          </a:p>
        </p:txBody>
      </p:sp>
      <p:sp>
        <p:nvSpPr>
          <p:cNvPr id="2" name="Rounded Rectangle 2">
            <a:extLst>
              <a:ext uri="{FF2B5EF4-FFF2-40B4-BE49-F238E27FC236}">
                <a16:creationId xmlns:a16="http://schemas.microsoft.com/office/drawing/2014/main" id="{70024DDC-D92A-0301-2100-239F24BC0D49}"/>
              </a:ext>
            </a:extLst>
          </p:cNvPr>
          <p:cNvSpPr/>
          <p:nvPr/>
        </p:nvSpPr>
        <p:spPr>
          <a:xfrm>
            <a:off x="128682" y="5285524"/>
            <a:ext cx="9291366" cy="842212"/>
          </a:xfrm>
          <a:prstGeom prst="roundRect">
            <a:avLst/>
          </a:prstGeom>
          <a:solidFill>
            <a:schemeClr val="accent2">
              <a:lumMod val="40000"/>
              <a:lumOff val="60000"/>
            </a:schemeClr>
          </a:solidFill>
          <a:ln w="5715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500" b="1" dirty="0">
                <a:solidFill>
                  <a:srgbClr val="002060"/>
                </a:solidFill>
                <a:latin typeface="Cambria" panose="02040503050406030204" pitchFamily="18" charset="0"/>
                <a:ea typeface="Cambria" panose="02040503050406030204" pitchFamily="18" charset="0"/>
              </a:rPr>
              <a:t>Dấu ngoặc đơn để đánh dấu phần chú thích.</a:t>
            </a:r>
            <a:endParaRPr lang="en-US" sz="3500" b="1" dirty="0">
              <a:solidFill>
                <a:srgbClr val="002060"/>
              </a:solidFill>
              <a:latin typeface="Cambria" panose="02040503050406030204" pitchFamily="18" charset="0"/>
              <a:ea typeface="Cambria" panose="02040503050406030204" pitchFamily="18" charset="0"/>
            </a:endParaRPr>
          </a:p>
        </p:txBody>
      </p:sp>
      <p:sp>
        <p:nvSpPr>
          <p:cNvPr id="4" name="TextBox 3">
            <a:extLst>
              <a:ext uri="{FF2B5EF4-FFF2-40B4-BE49-F238E27FC236}">
                <a16:creationId xmlns:a16="http://schemas.microsoft.com/office/drawing/2014/main" id="{A826C511-DF50-8CC0-88BD-17F0111CBE59}"/>
              </a:ext>
            </a:extLst>
          </p:cNvPr>
          <p:cNvSpPr txBox="1"/>
          <p:nvPr/>
        </p:nvSpPr>
        <p:spPr>
          <a:xfrm>
            <a:off x="64742" y="0"/>
            <a:ext cx="1194820" cy="1168539"/>
          </a:xfrm>
          <a:prstGeom prst="ellipse">
            <a:avLst/>
          </a:prstGeom>
          <a:solidFill>
            <a:schemeClr val="bg1">
              <a:lumMod val="90000"/>
            </a:schemeClr>
          </a:solidFill>
          <a:ln w="38100">
            <a:solidFill>
              <a:schemeClr val="tx1"/>
            </a:solidFill>
          </a:ln>
        </p:spPr>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4800" b="0" i="0" u="none" strike="noStrike" kern="0" cap="none" spc="0" normalizeH="0" baseline="0" noProof="0" dirty="0">
                <a:ln>
                  <a:solidFill>
                    <a:srgbClr val="BBBFFF">
                      <a:lumMod val="10000"/>
                    </a:srgbClr>
                  </a:solidFill>
                </a:ln>
                <a:solidFill>
                  <a:srgbClr val="FFFFFF"/>
                </a:solidFill>
                <a:effectLst/>
                <a:uLnTx/>
                <a:uFillTx/>
                <a:latin typeface="SVN-Gretoon" panose="02040603050506020204" pitchFamily="18" charset="0"/>
                <a:ea typeface="+mn-ea"/>
                <a:cs typeface="Arial"/>
                <a:sym typeface="Arial"/>
              </a:rPr>
              <a:t>3</a:t>
            </a:r>
            <a:endParaRPr kumimoji="0" lang="en-US" sz="48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8" name="TextBox 7">
            <a:extLst>
              <a:ext uri="{FF2B5EF4-FFF2-40B4-BE49-F238E27FC236}">
                <a16:creationId xmlns:a16="http://schemas.microsoft.com/office/drawing/2014/main" id="{54160BC0-DBA9-7808-5B4C-6E9D772B2770}"/>
              </a:ext>
            </a:extLst>
          </p:cNvPr>
          <p:cNvSpPr txBox="1"/>
          <p:nvPr/>
        </p:nvSpPr>
        <p:spPr>
          <a:xfrm>
            <a:off x="452013" y="2850080"/>
            <a:ext cx="9869212" cy="2385268"/>
          </a:xfrm>
          <a:prstGeom prst="rect">
            <a:avLst/>
          </a:prstGeom>
          <a:noFill/>
        </p:spPr>
        <p:txBody>
          <a:bodyPr wrap="square">
            <a:spAutoFit/>
          </a:bodyPr>
          <a:lstStyle/>
          <a:p>
            <a:pPr algn="just" rtl="0" latinLnBrk="0"/>
            <a:r>
              <a:rPr lang="vi-VN" sz="3200" b="1" i="0" dirty="0">
                <a:effectLst/>
                <a:highlight>
                  <a:srgbClr val="FFFFFF"/>
                </a:highlight>
                <a:latin typeface="Cambria" panose="02040503050406030204" pitchFamily="18" charset="0"/>
                <a:ea typeface="Cambria" panose="02040503050406030204" pitchFamily="18" charset="0"/>
              </a:rPr>
              <a:t>Nội quy của </a:t>
            </a:r>
            <a:r>
              <a:rPr lang="vi-VN" sz="3200" b="1" dirty="0">
                <a:highlight>
                  <a:srgbClr val="FFFFFF"/>
                </a:highlight>
                <a:latin typeface="Cambria" panose="02040503050406030204" pitchFamily="18" charset="0"/>
                <a:ea typeface="Cambria" panose="02040503050406030204" pitchFamily="18" charset="0"/>
              </a:rPr>
              <a:t>lớp</a:t>
            </a:r>
            <a:r>
              <a:rPr lang="vi-VN" sz="3200" b="1" i="0" dirty="0">
                <a:effectLst/>
                <a:highlight>
                  <a:srgbClr val="FFFFFF"/>
                </a:highlight>
                <a:latin typeface="Cambria" panose="02040503050406030204" pitchFamily="18" charset="0"/>
                <a:ea typeface="Cambria" panose="02040503050406030204" pitchFamily="18" charset="0"/>
              </a:rPr>
              <a:t> học:</a:t>
            </a:r>
          </a:p>
          <a:p>
            <a:pPr algn="just" rtl="0" latinLnBrk="0"/>
            <a:r>
              <a:rPr lang="vi-VN" sz="3200" b="1" dirty="0">
                <a:highlight>
                  <a:srgbClr val="FFFFFF"/>
                </a:highlight>
                <a:latin typeface="Cambria" panose="02040503050406030204" pitchFamily="18" charset="0"/>
                <a:ea typeface="Cambria" panose="02040503050406030204" pitchFamily="18" charset="0"/>
              </a:rPr>
              <a:t>- Đi học đúng giờ.</a:t>
            </a:r>
            <a:endParaRPr lang="vi-VN" sz="3200" b="1" i="0" dirty="0">
              <a:effectLst/>
              <a:highlight>
                <a:srgbClr val="FFFFFF"/>
              </a:highlight>
              <a:latin typeface="Cambria" panose="02040503050406030204" pitchFamily="18" charset="0"/>
              <a:ea typeface="Cambria" panose="02040503050406030204" pitchFamily="18" charset="0"/>
            </a:endParaRPr>
          </a:p>
          <a:p>
            <a:pPr algn="just" rtl="0" latinLnBrk="0"/>
            <a:r>
              <a:rPr lang="vi-VN" sz="3200" b="1" i="0" dirty="0">
                <a:effectLst/>
                <a:highlight>
                  <a:srgbClr val="FFFFFF"/>
                </a:highlight>
                <a:latin typeface="Cambria" panose="02040503050406030204" pitchFamily="18" charset="0"/>
                <a:ea typeface="Cambria" panose="02040503050406030204" pitchFamily="18" charset="0"/>
              </a:rPr>
              <a:t>- Không vứt rác bừa bãi.</a:t>
            </a:r>
          </a:p>
          <a:p>
            <a:pPr algn="just" rtl="0" latinLnBrk="0"/>
            <a:r>
              <a:rPr lang="vi-VN" sz="3200" b="1" i="0" dirty="0">
                <a:effectLst/>
                <a:highlight>
                  <a:srgbClr val="FFFFFF"/>
                </a:highlight>
                <a:latin typeface="Cambria" panose="02040503050406030204" pitchFamily="18" charset="0"/>
                <a:ea typeface="Cambria" panose="02040503050406030204" pitchFamily="18" charset="0"/>
              </a:rPr>
              <a:t>-Không nói tục, đánh nhau</a:t>
            </a:r>
            <a:r>
              <a:rPr lang="vi-VN" sz="3500" b="1" i="0" dirty="0">
                <a:effectLst/>
                <a:highlight>
                  <a:srgbClr val="FFFFFF"/>
                </a:highlight>
                <a:latin typeface="Cambria" panose="02040503050406030204" pitchFamily="18" charset="0"/>
                <a:ea typeface="Cambria" panose="02040503050406030204" pitchFamily="18" charset="0"/>
              </a:rPr>
              <a:t>.</a:t>
            </a:r>
          </a:p>
          <a:p>
            <a:pPr algn="just" rtl="0" latinLnBrk="0"/>
            <a:endParaRPr lang="vi-VN" b="0" i="0" dirty="0">
              <a:solidFill>
                <a:srgbClr val="333333"/>
              </a:solidFill>
              <a:effectLst/>
              <a:highlight>
                <a:srgbClr val="FFFFFF"/>
              </a:highlight>
              <a:latin typeface="OpenSans"/>
            </a:endParaRPr>
          </a:p>
        </p:txBody>
      </p:sp>
      <p:sp>
        <p:nvSpPr>
          <p:cNvPr id="45" name="Rounded Rectangle 44"/>
          <p:cNvSpPr/>
          <p:nvPr/>
        </p:nvSpPr>
        <p:spPr>
          <a:xfrm>
            <a:off x="6096000" y="3339700"/>
            <a:ext cx="6096000" cy="199638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3200" b="1" i="0" dirty="0">
                <a:solidFill>
                  <a:srgbClr val="000000"/>
                </a:solidFill>
                <a:effectLst/>
                <a:latin typeface="Cambria" panose="02040503050406030204" pitchFamily="18" charset="0"/>
                <a:ea typeface="Cambria" panose="02040503050406030204" pitchFamily="18" charset="0"/>
              </a:rPr>
              <a:t>Bài thơ “Trong lời mẹ hát” là bài thơ rất hay của nhà thơ Trương Nam Hương viết về mẹ.</a:t>
            </a:r>
            <a:endParaRPr kumimoji="0" lang="en-US" sz="3200" b="1"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endParaRPr>
          </a:p>
        </p:txBody>
      </p:sp>
      <p:sp>
        <p:nvSpPr>
          <p:cNvPr id="12" name="Rounded Rectangle 44">
            <a:extLst>
              <a:ext uri="{FF2B5EF4-FFF2-40B4-BE49-F238E27FC236}">
                <a16:creationId xmlns:a16="http://schemas.microsoft.com/office/drawing/2014/main" id="{9A115889-1116-61FB-D5C9-0C7BBF945BF9}"/>
              </a:ext>
            </a:extLst>
          </p:cNvPr>
          <p:cNvSpPr/>
          <p:nvPr/>
        </p:nvSpPr>
        <p:spPr>
          <a:xfrm>
            <a:off x="452013" y="6192013"/>
            <a:ext cx="11447362" cy="66598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3200" b="1" i="0" dirty="0">
                <a:solidFill>
                  <a:srgbClr val="343A40"/>
                </a:solidFill>
                <a:effectLst/>
                <a:highlight>
                  <a:srgbClr val="F7F7F8"/>
                </a:highlight>
                <a:latin typeface="Muli"/>
              </a:rPr>
              <a:t> </a:t>
            </a:r>
            <a:r>
              <a:rPr lang="vi-VN" sz="3200" b="1" i="0" dirty="0">
                <a:solidFill>
                  <a:schemeClr val="tx1"/>
                </a:solidFill>
                <a:effectLst/>
                <a:highlight>
                  <a:srgbClr val="F7F7F8"/>
                </a:highlight>
                <a:latin typeface="Cambria" panose="02040503050406030204" pitchFamily="18" charset="0"/>
                <a:ea typeface="Cambria" panose="02040503050406030204" pitchFamily="18" charset="0"/>
              </a:rPr>
              <a:t>Milu (chú chó nhà tôi nuôi) năm nay đã được năm tuổi rồi. </a:t>
            </a:r>
            <a:endParaRPr kumimoji="0" lang="en-US" sz="3200" b="1"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2268522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45"/>
                                        </p:tgtEl>
                                        <p:attrNameLst>
                                          <p:attrName>style.visibility</p:attrName>
                                        </p:attrNameLst>
                                      </p:cBhvr>
                                      <p:to>
                                        <p:strVal val="visible"/>
                                      </p:to>
                                    </p:set>
                                    <p:animEffect transition="in" filter="wipe(down)">
                                      <p:cBhvr>
                                        <p:cTn id="15" dur="500"/>
                                        <p:tgtEl>
                                          <p:spTgt spid="4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wipe(down)">
                                      <p:cBhvr>
                                        <p:cTn id="2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45" grpId="0" animBg="1"/>
      <p:bldP spid="1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3">
            <a:extLst>
              <a:ext uri="{FF2B5EF4-FFF2-40B4-BE49-F238E27FC236}">
                <a16:creationId xmlns:a16="http://schemas.microsoft.com/office/drawing/2014/main" id="{CEE5533C-DADC-AE6C-21C6-34AFF1E7F060}"/>
              </a:ext>
            </a:extLst>
          </p:cNvPr>
          <p:cNvPicPr>
            <a:picLocks noChangeAspect="1"/>
          </p:cNvPicPr>
          <p:nvPr/>
        </p:nvPicPr>
        <p:blipFill rotWithShape="1">
          <a:blip r:embed="rId2">
            <a:extLst>
              <a:ext uri="{28A0092B-C50C-407E-A947-70E740481C1C}">
                <a14:useLocalDpi xmlns:a14="http://schemas.microsoft.com/office/drawing/2010/main" val="0"/>
              </a:ext>
            </a:extLst>
          </a:blip>
          <a:srcRect t="17852" b="20435"/>
          <a:stretch/>
        </p:blipFill>
        <p:spPr>
          <a:xfrm>
            <a:off x="984124" y="1349094"/>
            <a:ext cx="10493784" cy="5924773"/>
          </a:xfrm>
          <a:prstGeom prst="rect">
            <a:avLst/>
          </a:prstGeom>
        </p:spPr>
      </p:pic>
      <p:sp>
        <p:nvSpPr>
          <p:cNvPr id="4" name="TextBox 3">
            <a:extLst>
              <a:ext uri="{FF2B5EF4-FFF2-40B4-BE49-F238E27FC236}">
                <a16:creationId xmlns:a16="http://schemas.microsoft.com/office/drawing/2014/main" id="{B1116818-D9AD-45BE-BD04-EB52F8B4CF0F}"/>
              </a:ext>
            </a:extLst>
          </p:cNvPr>
          <p:cNvSpPr txBox="1"/>
          <p:nvPr/>
        </p:nvSpPr>
        <p:spPr>
          <a:xfrm>
            <a:off x="1006441" y="2579297"/>
            <a:ext cx="10201435" cy="3970318"/>
          </a:xfrm>
          <a:prstGeom prst="rect">
            <a:avLst/>
          </a:prstGeom>
          <a:noFill/>
        </p:spPr>
        <p:txBody>
          <a:bodyPr wrap="square">
            <a:spAutoFit/>
          </a:bodyPr>
          <a:lstStyle/>
          <a:p>
            <a:pPr algn="ctr"/>
            <a:r>
              <a:rPr lang="vi-VN" sz="6300" b="1" dirty="0">
                <a:solidFill>
                  <a:srgbClr val="002060"/>
                </a:solidFill>
                <a:latin typeface="Cambria" panose="02040503050406030204" pitchFamily="18" charset="0"/>
                <a:ea typeface="Cambria" panose="02040503050406030204" pitchFamily="18" charset="0"/>
              </a:rPr>
              <a:t>Em hãy vận dụng </a:t>
            </a:r>
          </a:p>
          <a:p>
            <a:pPr algn="ctr"/>
            <a:r>
              <a:rPr lang="vi-VN" sz="6300" b="1" dirty="0">
                <a:solidFill>
                  <a:srgbClr val="002060"/>
                </a:solidFill>
                <a:latin typeface="Cambria" panose="02040503050406030204" pitchFamily="18" charset="0"/>
                <a:ea typeface="Cambria" panose="02040503050406030204" pitchFamily="18" charset="0"/>
              </a:rPr>
              <a:t>dấu gạch ngang, </a:t>
            </a:r>
          </a:p>
          <a:p>
            <a:pPr algn="ctr"/>
            <a:r>
              <a:rPr lang="vi-VN" sz="6300" b="1" dirty="0">
                <a:solidFill>
                  <a:srgbClr val="002060"/>
                </a:solidFill>
                <a:latin typeface="Cambria" panose="02040503050406030204" pitchFamily="18" charset="0"/>
                <a:ea typeface="Cambria" panose="02040503050406030204" pitchFamily="18" charset="0"/>
              </a:rPr>
              <a:t>dấu ngoặc đơn </a:t>
            </a:r>
          </a:p>
          <a:p>
            <a:pPr algn="ctr"/>
            <a:r>
              <a:rPr lang="vi-VN" sz="6300" b="1" dirty="0">
                <a:solidFill>
                  <a:srgbClr val="002060"/>
                </a:solidFill>
                <a:latin typeface="Cambria" panose="02040503050406030204" pitchFamily="18" charset="0"/>
                <a:ea typeface="Cambria" panose="02040503050406030204" pitchFamily="18" charset="0"/>
              </a:rPr>
              <a:t>trong viết văn.</a:t>
            </a:r>
            <a:endParaRPr lang="en-SG" sz="6300" dirty="0"/>
          </a:p>
        </p:txBody>
      </p:sp>
      <p:pic>
        <p:nvPicPr>
          <p:cNvPr id="3" name="Picture 2">
            <a:extLst>
              <a:ext uri="{FF2B5EF4-FFF2-40B4-BE49-F238E27FC236}">
                <a16:creationId xmlns:a16="http://schemas.microsoft.com/office/drawing/2014/main" id="{B7EB181B-E10B-6FA6-9EB5-0E391ED223DB}"/>
              </a:ext>
            </a:extLst>
          </p:cNvPr>
          <p:cNvPicPr>
            <a:picLocks noChangeAspect="1"/>
          </p:cNvPicPr>
          <p:nvPr/>
        </p:nvPicPr>
        <p:blipFill>
          <a:blip r:embed="rId3"/>
          <a:stretch>
            <a:fillRect/>
          </a:stretch>
        </p:blipFill>
        <p:spPr>
          <a:xfrm>
            <a:off x="1325977" y="-516779"/>
            <a:ext cx="9540046" cy="3945779"/>
          </a:xfrm>
          <a:prstGeom prst="rect">
            <a:avLst/>
          </a:prstGeom>
        </p:spPr>
      </p:pic>
    </p:spTree>
    <p:extLst>
      <p:ext uri="{BB962C8B-B14F-4D97-AF65-F5344CB8AC3E}">
        <p14:creationId xmlns:p14="http://schemas.microsoft.com/office/powerpoint/2010/main" val="2372840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F97DCF83-F608-7CA8-F92D-88BB1F716CE4}"/>
              </a:ext>
            </a:extLst>
          </p:cNvPr>
          <p:cNvPicPr>
            <a:picLocks noChangeAspect="1"/>
          </p:cNvPicPr>
          <p:nvPr/>
        </p:nvPicPr>
        <p:blipFill rotWithShape="1">
          <a:blip r:embed="rId2">
            <a:extLst>
              <a:ext uri="{28A0092B-C50C-407E-A947-70E740481C1C}">
                <a14:useLocalDpi xmlns:a14="http://schemas.microsoft.com/office/drawing/2010/main" val="0"/>
              </a:ext>
            </a:extLst>
          </a:blip>
          <a:srcRect t="17852" b="20435"/>
          <a:stretch/>
        </p:blipFill>
        <p:spPr>
          <a:xfrm>
            <a:off x="1281112" y="754832"/>
            <a:ext cx="9363077" cy="5286378"/>
          </a:xfrm>
          <a:prstGeom prst="rect">
            <a:avLst/>
          </a:prstGeom>
        </p:spPr>
      </p:pic>
      <p:pic>
        <p:nvPicPr>
          <p:cNvPr id="24" name="图片 23">
            <a:extLst>
              <a:ext uri="{FF2B5EF4-FFF2-40B4-BE49-F238E27FC236}">
                <a16:creationId xmlns:a16="http://schemas.microsoft.com/office/drawing/2014/main" id="{854E683A-C745-912D-EC31-260E57168037}"/>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44489"/>
          <a:stretch/>
        </p:blipFill>
        <p:spPr>
          <a:xfrm>
            <a:off x="10036939" y="496607"/>
            <a:ext cx="1316085" cy="1481470"/>
          </a:xfrm>
          <a:prstGeom prst="rect">
            <a:avLst/>
          </a:prstGeom>
        </p:spPr>
      </p:pic>
      <p:pic>
        <p:nvPicPr>
          <p:cNvPr id="28" name="图片 27">
            <a:extLst>
              <a:ext uri="{FF2B5EF4-FFF2-40B4-BE49-F238E27FC236}">
                <a16:creationId xmlns:a16="http://schemas.microsoft.com/office/drawing/2014/main" id="{3BA559A5-2E84-6C68-9F24-37C6F89C704E}"/>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7944" t="17424" r="52433" b="-17424"/>
          <a:stretch/>
        </p:blipFill>
        <p:spPr>
          <a:xfrm>
            <a:off x="3254542" y="1612636"/>
            <a:ext cx="1013174" cy="1140494"/>
          </a:xfrm>
          <a:prstGeom prst="rect">
            <a:avLst/>
          </a:prstGeom>
        </p:spPr>
      </p:pic>
      <p:pic>
        <p:nvPicPr>
          <p:cNvPr id="30" name="图片 29">
            <a:extLst>
              <a:ext uri="{FF2B5EF4-FFF2-40B4-BE49-F238E27FC236}">
                <a16:creationId xmlns:a16="http://schemas.microsoft.com/office/drawing/2014/main" id="{82C05B7E-7EE0-F0AB-8E78-69A628A1CB25}"/>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8534400" y="3209805"/>
            <a:ext cx="3657600" cy="3836410"/>
          </a:xfrm>
          <a:prstGeom prst="rect">
            <a:avLst/>
          </a:prstGeom>
        </p:spPr>
      </p:pic>
      <p:sp>
        <p:nvSpPr>
          <p:cNvPr id="13" name="Text Box 7">
            <a:extLst>
              <a:ext uri="{FF2B5EF4-FFF2-40B4-BE49-F238E27FC236}">
                <a16:creationId xmlns:a16="http://schemas.microsoft.com/office/drawing/2014/main" id="{40B5E92F-3519-442B-BEA1-EA172478F65E}"/>
              </a:ext>
            </a:extLst>
          </p:cNvPr>
          <p:cNvSpPr txBox="1">
            <a:spLocks noChangeArrowheads="1"/>
          </p:cNvSpPr>
          <p:nvPr/>
        </p:nvSpPr>
        <p:spPr bwMode="auto">
          <a:xfrm>
            <a:off x="2773419" y="1812971"/>
            <a:ext cx="6343166" cy="31700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a:defRPr sz="5400" spc="300">
                <a:solidFill>
                  <a:srgbClr val="FF0000"/>
                </a:solidFill>
                <a:latin typeface="CommercialScript BT" panose="03030803040807090C04" pitchFamily="66" charset="0"/>
                <a:ea typeface="HanWangWCL03" panose="02020600000000000000" pitchFamily="18" charset="-12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0000" b="1" i="0" u="none" strike="noStrike" kern="1200" cap="none" spc="300" normalizeH="0" baseline="0" noProof="0" dirty="0">
                <a:ln>
                  <a:noFill/>
                </a:ln>
                <a:solidFill>
                  <a:schemeClr val="accent2">
                    <a:lumMod val="50000"/>
                  </a:schemeClr>
                </a:solidFill>
                <a:effectLst>
                  <a:glow rad="127000">
                    <a:prstClr val="white"/>
                  </a:glow>
                  <a:outerShdw blurRad="38100" dist="38100" dir="2700000" algn="tl">
                    <a:srgbClr val="000000">
                      <a:alpha val="43137"/>
                    </a:srgbClr>
                  </a:outerShdw>
                </a:effectLst>
                <a:uLnTx/>
                <a:uFillTx/>
                <a:latin typeface="UVF Blenda Script" panose="02040603050506020204" pitchFamily="18" charset="0"/>
                <a:ea typeface="字体视界-狮子座体" panose="02000500000000000000" pitchFamily="2" charset="-122"/>
                <a:cs typeface="Times New Roman" panose="02020603050405020304" pitchFamily="18" charset="0"/>
              </a:rPr>
              <a:t>Chúc các em học tốt!</a:t>
            </a:r>
            <a:endParaRPr kumimoji="0" lang="en-US" altLang="zh-CN" sz="10000" b="1" i="0" u="none" strike="noStrike" kern="1200" cap="none" spc="300" normalizeH="0" baseline="0" noProof="0" dirty="0">
              <a:ln>
                <a:noFill/>
              </a:ln>
              <a:solidFill>
                <a:schemeClr val="accent2">
                  <a:lumMod val="50000"/>
                </a:schemeClr>
              </a:solidFill>
              <a:effectLst>
                <a:glow rad="127000">
                  <a:prstClr val="white"/>
                </a:glow>
                <a:outerShdw blurRad="38100" dist="38100" dir="2700000" algn="tl">
                  <a:srgbClr val="000000">
                    <a:alpha val="43137"/>
                  </a:srgbClr>
                </a:outerShdw>
              </a:effectLst>
              <a:uLnTx/>
              <a:uFillTx/>
              <a:latin typeface="UVF Blenda Script" panose="02040603050506020204" pitchFamily="18" charset="0"/>
              <a:ea typeface="字体视界-狮子座体" panose="02000500000000000000" pitchFamily="2" charset="-122"/>
              <a:cs typeface="Times New Roman" panose="02020603050405020304" pitchFamily="18" charset="0"/>
            </a:endParaRPr>
          </a:p>
        </p:txBody>
      </p:sp>
    </p:spTree>
    <p:extLst>
      <p:ext uri="{BB962C8B-B14F-4D97-AF65-F5344CB8AC3E}">
        <p14:creationId xmlns:p14="http://schemas.microsoft.com/office/powerpoint/2010/main" val="1289672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fltVal val="0"/>
                                          </p:val>
                                        </p:tav>
                                        <p:tav tm="100000">
                                          <p:val>
                                            <p:strVal val="#ppt_h"/>
                                          </p:val>
                                        </p:tav>
                                      </p:tavLst>
                                    </p:anim>
                                    <p:animEffect transition="in" filter="fade">
                                      <p:cBhvr>
                                        <p:cTn id="9" dur="500"/>
                                        <p:tgtEl>
                                          <p:spTgt spid="28"/>
                                        </p:tgtEl>
                                      </p:cBhvr>
                                    </p:animEffect>
                                  </p:childTnLst>
                                </p:cTn>
                              </p:par>
                              <p:par>
                                <p:cTn id="10" presetID="53" presetClass="entr" presetSubtype="16" fill="hold" nodeType="withEffect">
                                  <p:stCondLst>
                                    <p:cond delay="0"/>
                                  </p:stCondLst>
                                  <p:childTnLst>
                                    <p:set>
                                      <p:cBhvr>
                                        <p:cTn id="11" dur="1" fill="hold">
                                          <p:stCondLst>
                                            <p:cond delay="0"/>
                                          </p:stCondLst>
                                        </p:cTn>
                                        <p:tgtEl>
                                          <p:spTgt spid="24"/>
                                        </p:tgtEl>
                                        <p:attrNameLst>
                                          <p:attrName>style.visibility</p:attrName>
                                        </p:attrNameLst>
                                      </p:cBhvr>
                                      <p:to>
                                        <p:strVal val="visible"/>
                                      </p:to>
                                    </p:set>
                                    <p:anim calcmode="lin" valueType="num">
                                      <p:cBhvr>
                                        <p:cTn id="12" dur="500" fill="hold"/>
                                        <p:tgtEl>
                                          <p:spTgt spid="24"/>
                                        </p:tgtEl>
                                        <p:attrNameLst>
                                          <p:attrName>ppt_w</p:attrName>
                                        </p:attrNameLst>
                                      </p:cBhvr>
                                      <p:tavLst>
                                        <p:tav tm="0">
                                          <p:val>
                                            <p:fltVal val="0"/>
                                          </p:val>
                                        </p:tav>
                                        <p:tav tm="100000">
                                          <p:val>
                                            <p:strVal val="#ppt_w"/>
                                          </p:val>
                                        </p:tav>
                                      </p:tavLst>
                                    </p:anim>
                                    <p:anim calcmode="lin" valueType="num">
                                      <p:cBhvr>
                                        <p:cTn id="13" dur="500" fill="hold"/>
                                        <p:tgtEl>
                                          <p:spTgt spid="24"/>
                                        </p:tgtEl>
                                        <p:attrNameLst>
                                          <p:attrName>ppt_h</p:attrName>
                                        </p:attrNameLst>
                                      </p:cBhvr>
                                      <p:tavLst>
                                        <p:tav tm="0">
                                          <p:val>
                                            <p:fltVal val="0"/>
                                          </p:val>
                                        </p:tav>
                                        <p:tav tm="100000">
                                          <p:val>
                                            <p:strVal val="#ppt_h"/>
                                          </p:val>
                                        </p:tav>
                                      </p:tavLst>
                                    </p:anim>
                                    <p:animEffect transition="in" filter="fade">
                                      <p:cBhvr>
                                        <p:cTn id="14" dur="500"/>
                                        <p:tgtEl>
                                          <p:spTgt spid="24"/>
                                        </p:tgtEl>
                                      </p:cBhvr>
                                    </p:animEffect>
                                  </p:childTnLst>
                                </p:cTn>
                              </p:par>
                              <p:par>
                                <p:cTn id="15" presetID="42" presetClass="entr" presetSubtype="0" fill="hold" nodeType="with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fade">
                                      <p:cBhvr>
                                        <p:cTn id="17" dur="1000"/>
                                        <p:tgtEl>
                                          <p:spTgt spid="30"/>
                                        </p:tgtEl>
                                      </p:cBhvr>
                                    </p:animEffect>
                                    <p:anim calcmode="lin" valueType="num">
                                      <p:cBhvr>
                                        <p:cTn id="18" dur="1000" fill="hold"/>
                                        <p:tgtEl>
                                          <p:spTgt spid="30"/>
                                        </p:tgtEl>
                                        <p:attrNameLst>
                                          <p:attrName>ppt_x</p:attrName>
                                        </p:attrNameLst>
                                      </p:cBhvr>
                                      <p:tavLst>
                                        <p:tav tm="0">
                                          <p:val>
                                            <p:strVal val="#ppt_x"/>
                                          </p:val>
                                        </p:tav>
                                        <p:tav tm="100000">
                                          <p:val>
                                            <p:strVal val="#ppt_x"/>
                                          </p:val>
                                        </p:tav>
                                      </p:tavLst>
                                    </p:anim>
                                    <p:anim calcmode="lin" valueType="num">
                                      <p:cBhvr>
                                        <p:cTn id="19"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386142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EC31FE5B-BFC7-3C0C-CE19-9361CC86F392}"/>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74133" y="1024282"/>
            <a:ext cx="4386058" cy="6130236"/>
          </a:xfrm>
          <a:prstGeom prst="rect">
            <a:avLst/>
          </a:prstGeom>
        </p:spPr>
      </p:pic>
      <p:pic>
        <p:nvPicPr>
          <p:cNvPr id="15" name="图片 24">
            <a:extLst>
              <a:ext uri="{FF2B5EF4-FFF2-40B4-BE49-F238E27FC236}">
                <a16:creationId xmlns:a16="http://schemas.microsoft.com/office/drawing/2014/main" id="{EE39728B-B78F-4DFC-9572-4011A502B432}"/>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7931172" y="3801278"/>
            <a:ext cx="4334961" cy="3275465"/>
          </a:xfrm>
          <a:prstGeom prst="rect">
            <a:avLst/>
          </a:prstGeom>
        </p:spPr>
      </p:pic>
      <p:pic>
        <p:nvPicPr>
          <p:cNvPr id="10" name="Picture 9">
            <a:extLst>
              <a:ext uri="{FF2B5EF4-FFF2-40B4-BE49-F238E27FC236}">
                <a16:creationId xmlns:a16="http://schemas.microsoft.com/office/drawing/2014/main" id="{2D1FCFD1-D75F-47D3-A11F-81A32CCE8D6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37667"/>
          <a:stretch/>
        </p:blipFill>
        <p:spPr>
          <a:xfrm>
            <a:off x="4047190" y="4893680"/>
            <a:ext cx="1078184" cy="1142867"/>
          </a:xfrm>
          <a:prstGeom prst="rect">
            <a:avLst/>
          </a:prstGeom>
        </p:spPr>
      </p:pic>
      <p:pic>
        <p:nvPicPr>
          <p:cNvPr id="11" name="Picture 10">
            <a:extLst>
              <a:ext uri="{FF2B5EF4-FFF2-40B4-BE49-F238E27FC236}">
                <a16:creationId xmlns:a16="http://schemas.microsoft.com/office/drawing/2014/main" id="{27B024DD-D245-4665-A538-15A232FA8D4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1092" y="-143037"/>
            <a:ext cx="2116589" cy="2116589"/>
          </a:xfrm>
          <a:prstGeom prst="rect">
            <a:avLst/>
          </a:prstGeom>
        </p:spPr>
      </p:pic>
      <p:pic>
        <p:nvPicPr>
          <p:cNvPr id="19" name="Picture 18">
            <a:extLst>
              <a:ext uri="{FF2B5EF4-FFF2-40B4-BE49-F238E27FC236}">
                <a16:creationId xmlns:a16="http://schemas.microsoft.com/office/drawing/2014/main" id="{136F8D23-960B-6B22-7435-D70A03B87995}"/>
              </a:ext>
            </a:extLst>
          </p:cNvPr>
          <p:cNvPicPr>
            <a:picLocks noChangeAspect="1"/>
          </p:cNvPicPr>
          <p:nvPr/>
        </p:nvPicPr>
        <p:blipFill>
          <a:blip r:embed="rId6"/>
          <a:stretch>
            <a:fillRect/>
          </a:stretch>
        </p:blipFill>
        <p:spPr>
          <a:xfrm>
            <a:off x="1865643" y="2497799"/>
            <a:ext cx="10571380" cy="1871634"/>
          </a:xfrm>
          <a:prstGeom prst="rect">
            <a:avLst/>
          </a:prstGeom>
        </p:spPr>
      </p:pic>
      <p:pic>
        <p:nvPicPr>
          <p:cNvPr id="22" name="Picture 21">
            <a:extLst>
              <a:ext uri="{FF2B5EF4-FFF2-40B4-BE49-F238E27FC236}">
                <a16:creationId xmlns:a16="http://schemas.microsoft.com/office/drawing/2014/main" id="{0BCC8A5D-B805-52DD-FE15-FDEEA92AE0DB}"/>
              </a:ext>
            </a:extLst>
          </p:cNvPr>
          <p:cNvPicPr>
            <a:picLocks noChangeAspect="1"/>
          </p:cNvPicPr>
          <p:nvPr/>
        </p:nvPicPr>
        <p:blipFill>
          <a:blip r:embed="rId7"/>
          <a:stretch>
            <a:fillRect/>
          </a:stretch>
        </p:blipFill>
        <p:spPr>
          <a:xfrm>
            <a:off x="3999277" y="781124"/>
            <a:ext cx="7035620" cy="2273616"/>
          </a:xfrm>
          <a:prstGeom prst="rect">
            <a:avLst/>
          </a:prstGeom>
        </p:spPr>
      </p:pic>
      <p:pic>
        <p:nvPicPr>
          <p:cNvPr id="2" name="Picture 1"/>
          <p:cNvPicPr>
            <a:picLocks noChangeAspect="1"/>
          </p:cNvPicPr>
          <p:nvPr/>
        </p:nvPicPr>
        <p:blipFill>
          <a:blip r:embed="rId8"/>
          <a:stretch>
            <a:fillRect/>
          </a:stretch>
        </p:blipFill>
        <p:spPr>
          <a:xfrm>
            <a:off x="5917611" y="3618646"/>
            <a:ext cx="3511600" cy="1072989"/>
          </a:xfrm>
          <a:prstGeom prst="rect">
            <a:avLst/>
          </a:prstGeom>
        </p:spPr>
      </p:pic>
    </p:spTree>
    <p:extLst>
      <p:ext uri="{BB962C8B-B14F-4D97-AF65-F5344CB8AC3E}">
        <p14:creationId xmlns:p14="http://schemas.microsoft.com/office/powerpoint/2010/main" val="37404944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par>
                                <p:cTn id="8" presetID="22" presetClass="entr" presetSubtype="4"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wipe(down)">
                                      <p:cBhvr>
                                        <p:cTn id="10"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F97DCF83-F608-7CA8-F92D-88BB1F716CE4}"/>
              </a:ext>
            </a:extLst>
          </p:cNvPr>
          <p:cNvPicPr>
            <a:picLocks noChangeAspect="1"/>
          </p:cNvPicPr>
          <p:nvPr/>
        </p:nvPicPr>
        <p:blipFill rotWithShape="1">
          <a:blip r:embed="rId2">
            <a:extLst>
              <a:ext uri="{28A0092B-C50C-407E-A947-70E740481C1C}">
                <a14:useLocalDpi xmlns:a14="http://schemas.microsoft.com/office/drawing/2010/main" val="0"/>
              </a:ext>
            </a:extLst>
          </a:blip>
          <a:srcRect t="17852" b="20435"/>
          <a:stretch/>
        </p:blipFill>
        <p:spPr>
          <a:xfrm>
            <a:off x="1281112" y="754832"/>
            <a:ext cx="9363077" cy="5286378"/>
          </a:xfrm>
          <a:prstGeom prst="rect">
            <a:avLst/>
          </a:prstGeom>
        </p:spPr>
      </p:pic>
      <p:pic>
        <p:nvPicPr>
          <p:cNvPr id="28" name="图片 27">
            <a:extLst>
              <a:ext uri="{FF2B5EF4-FFF2-40B4-BE49-F238E27FC236}">
                <a16:creationId xmlns:a16="http://schemas.microsoft.com/office/drawing/2014/main" id="{3BA559A5-2E84-6C68-9F24-37C6F89C704E}"/>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7944" t="17424" r="52433" b="-17424"/>
          <a:stretch/>
        </p:blipFill>
        <p:spPr>
          <a:xfrm>
            <a:off x="3254542" y="1612636"/>
            <a:ext cx="1013174" cy="1140494"/>
          </a:xfrm>
          <a:prstGeom prst="rect">
            <a:avLst/>
          </a:prstGeom>
        </p:spPr>
      </p:pic>
      <p:pic>
        <p:nvPicPr>
          <p:cNvPr id="2" name="Picture 1"/>
          <p:cNvPicPr>
            <a:picLocks noChangeAspect="1"/>
          </p:cNvPicPr>
          <p:nvPr/>
        </p:nvPicPr>
        <p:blipFill>
          <a:blip r:embed="rId4"/>
          <a:stretch>
            <a:fillRect/>
          </a:stretch>
        </p:blipFill>
        <p:spPr>
          <a:xfrm>
            <a:off x="2695411" y="1228834"/>
            <a:ext cx="6370872" cy="5243014"/>
          </a:xfrm>
          <a:prstGeom prst="rect">
            <a:avLst/>
          </a:prstGeom>
        </p:spPr>
      </p:pic>
    </p:spTree>
    <p:extLst>
      <p:ext uri="{BB962C8B-B14F-4D97-AF65-F5344CB8AC3E}">
        <p14:creationId xmlns:p14="http://schemas.microsoft.com/office/powerpoint/2010/main" val="36911015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fltVal val="0"/>
                                          </p:val>
                                        </p:tav>
                                        <p:tav tm="100000">
                                          <p:val>
                                            <p:strVal val="#ppt_h"/>
                                          </p:val>
                                        </p:tav>
                                      </p:tavLst>
                                    </p:anim>
                                    <p:animEffect transition="in" filter="fade">
                                      <p:cBhvr>
                                        <p:cTn id="9"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Connector 8"/>
          <p:cNvCxnSpPr/>
          <p:nvPr/>
        </p:nvCxnSpPr>
        <p:spPr>
          <a:xfrm>
            <a:off x="6719816" y="4955560"/>
            <a:ext cx="2511188" cy="0"/>
          </a:xfrm>
          <a:prstGeom prst="line">
            <a:avLst/>
          </a:prstGeom>
          <a:ln>
            <a:solidFill>
              <a:srgbClr val="A64250"/>
            </a:solidFill>
          </a:ln>
        </p:spPr>
        <p:style>
          <a:lnRef idx="1">
            <a:schemeClr val="accent1"/>
          </a:lnRef>
          <a:fillRef idx="0">
            <a:schemeClr val="accent1"/>
          </a:fillRef>
          <a:effectRef idx="0">
            <a:schemeClr val="accent1"/>
          </a:effectRef>
          <a:fontRef idx="minor">
            <a:schemeClr val="tx1"/>
          </a:fontRef>
        </p:style>
      </p:cxnSp>
      <p:grpSp>
        <p:nvGrpSpPr>
          <p:cNvPr id="12" name="Group 11">
            <a:extLst>
              <a:ext uri="{FF2B5EF4-FFF2-40B4-BE49-F238E27FC236}">
                <a16:creationId xmlns:a16="http://schemas.microsoft.com/office/drawing/2014/main" id="{E678A712-A920-F12A-1FD7-4F015E49E559}"/>
              </a:ext>
            </a:extLst>
          </p:cNvPr>
          <p:cNvGrpSpPr/>
          <p:nvPr/>
        </p:nvGrpSpPr>
        <p:grpSpPr>
          <a:xfrm>
            <a:off x="634960" y="3572499"/>
            <a:ext cx="10375257" cy="1081029"/>
            <a:chOff x="1538949" y="3698302"/>
            <a:chExt cx="9106090" cy="1171482"/>
          </a:xfrm>
        </p:grpSpPr>
        <p:sp>
          <p:nvSpPr>
            <p:cNvPr id="13" name="Rectangle: Rounded Corners 204">
              <a:extLst>
                <a:ext uri="{FF2B5EF4-FFF2-40B4-BE49-F238E27FC236}">
                  <a16:creationId xmlns:a16="http://schemas.microsoft.com/office/drawing/2014/main" id="{D4A8AEE6-652F-5802-872D-B0BE9615D12B}"/>
                </a:ext>
              </a:extLst>
            </p:cNvPr>
            <p:cNvSpPr/>
            <p:nvPr/>
          </p:nvSpPr>
          <p:spPr>
            <a:xfrm>
              <a:off x="2228688" y="3801319"/>
              <a:ext cx="8416351" cy="1056924"/>
            </a:xfrm>
            <a:custGeom>
              <a:avLst/>
              <a:gdLst>
                <a:gd name="connsiteX0" fmla="*/ 0 w 9589385"/>
                <a:gd name="connsiteY0" fmla="*/ 162556 h 975317"/>
                <a:gd name="connsiteX1" fmla="*/ 162556 w 9589385"/>
                <a:gd name="connsiteY1" fmla="*/ 0 h 975317"/>
                <a:gd name="connsiteX2" fmla="*/ 9426829 w 9589385"/>
                <a:gd name="connsiteY2" fmla="*/ 0 h 975317"/>
                <a:gd name="connsiteX3" fmla="*/ 9589385 w 9589385"/>
                <a:gd name="connsiteY3" fmla="*/ 162556 h 975317"/>
                <a:gd name="connsiteX4" fmla="*/ 9589385 w 9589385"/>
                <a:gd name="connsiteY4" fmla="*/ 812761 h 975317"/>
                <a:gd name="connsiteX5" fmla="*/ 9426829 w 9589385"/>
                <a:gd name="connsiteY5" fmla="*/ 975317 h 975317"/>
                <a:gd name="connsiteX6" fmla="*/ 162556 w 9589385"/>
                <a:gd name="connsiteY6" fmla="*/ 975317 h 975317"/>
                <a:gd name="connsiteX7" fmla="*/ 0 w 9589385"/>
                <a:gd name="connsiteY7" fmla="*/ 812761 h 975317"/>
                <a:gd name="connsiteX8" fmla="*/ 0 w 9589385"/>
                <a:gd name="connsiteY8" fmla="*/ 162556 h 975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89385" h="975317" fill="none" extrusionOk="0">
                  <a:moveTo>
                    <a:pt x="0" y="162556"/>
                  </a:moveTo>
                  <a:cubicBezTo>
                    <a:pt x="1839" y="74466"/>
                    <a:pt x="81330" y="12135"/>
                    <a:pt x="162556" y="0"/>
                  </a:cubicBezTo>
                  <a:cubicBezTo>
                    <a:pt x="3752384" y="-168267"/>
                    <a:pt x="6424482" y="-42953"/>
                    <a:pt x="9426829" y="0"/>
                  </a:cubicBezTo>
                  <a:cubicBezTo>
                    <a:pt x="9522185" y="6331"/>
                    <a:pt x="9588515" y="60994"/>
                    <a:pt x="9589385" y="162556"/>
                  </a:cubicBezTo>
                  <a:cubicBezTo>
                    <a:pt x="9600327" y="364246"/>
                    <a:pt x="9557371" y="671170"/>
                    <a:pt x="9589385" y="812761"/>
                  </a:cubicBezTo>
                  <a:cubicBezTo>
                    <a:pt x="9600702" y="891897"/>
                    <a:pt x="9519668" y="982102"/>
                    <a:pt x="9426829" y="975317"/>
                  </a:cubicBezTo>
                  <a:cubicBezTo>
                    <a:pt x="6510435" y="1043542"/>
                    <a:pt x="4118777" y="986193"/>
                    <a:pt x="162556" y="975317"/>
                  </a:cubicBezTo>
                  <a:cubicBezTo>
                    <a:pt x="81425" y="989153"/>
                    <a:pt x="3697" y="900635"/>
                    <a:pt x="0" y="812761"/>
                  </a:cubicBezTo>
                  <a:cubicBezTo>
                    <a:pt x="-46070" y="498582"/>
                    <a:pt x="30143" y="430010"/>
                    <a:pt x="0" y="162556"/>
                  </a:cubicBezTo>
                  <a:close/>
                </a:path>
                <a:path w="9589385" h="975317" stroke="0" extrusionOk="0">
                  <a:moveTo>
                    <a:pt x="0" y="162556"/>
                  </a:moveTo>
                  <a:cubicBezTo>
                    <a:pt x="-2072" y="63650"/>
                    <a:pt x="65973" y="16167"/>
                    <a:pt x="162556" y="0"/>
                  </a:cubicBezTo>
                  <a:cubicBezTo>
                    <a:pt x="2794056" y="163917"/>
                    <a:pt x="6170923" y="128764"/>
                    <a:pt x="9426829" y="0"/>
                  </a:cubicBezTo>
                  <a:cubicBezTo>
                    <a:pt x="9530789" y="9466"/>
                    <a:pt x="9590018" y="75198"/>
                    <a:pt x="9589385" y="162556"/>
                  </a:cubicBezTo>
                  <a:cubicBezTo>
                    <a:pt x="9613924" y="420573"/>
                    <a:pt x="9620223" y="745507"/>
                    <a:pt x="9589385" y="812761"/>
                  </a:cubicBezTo>
                  <a:cubicBezTo>
                    <a:pt x="9584551" y="911562"/>
                    <a:pt x="9516729" y="983778"/>
                    <a:pt x="9426829" y="975317"/>
                  </a:cubicBezTo>
                  <a:cubicBezTo>
                    <a:pt x="7339435" y="953335"/>
                    <a:pt x="2603559" y="900429"/>
                    <a:pt x="162556" y="975317"/>
                  </a:cubicBezTo>
                  <a:cubicBezTo>
                    <a:pt x="89422" y="968847"/>
                    <a:pt x="-2747" y="907333"/>
                    <a:pt x="0" y="812761"/>
                  </a:cubicBezTo>
                  <a:cubicBezTo>
                    <a:pt x="-40876" y="634150"/>
                    <a:pt x="8827" y="347928"/>
                    <a:pt x="0" y="162556"/>
                  </a:cubicBezTo>
                  <a:close/>
                </a:path>
              </a:pathLst>
            </a:custGeom>
            <a:ln w="38100">
              <a:solidFill>
                <a:srgbClr val="ED7F5D"/>
              </a:solidFill>
              <a:extLst>
                <a:ext uri="{C807C97D-BFC1-408E-A445-0C87EB9F89A2}">
                  <ask:lineSketchStyleProps xmlns:ask="http://schemas.microsoft.com/office/drawing/2018/sketchyshapes" xmlns="" sd="1872881490">
                    <a:prstGeom prst="roundRect">
                      <a:avLst/>
                    </a:prstGeom>
                    <ask:type>
                      <ask:lineSketchCurved/>
                    </ask:type>
                  </ask:lineSketchStyleProps>
                </a:ext>
              </a:extLst>
            </a:ln>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defTabSz="914446">
                <a:defRPr/>
              </a:pPr>
              <a:endParaRPr lang="en-US" sz="4000" b="1" dirty="0">
                <a:solidFill>
                  <a:schemeClr val="tx1"/>
                </a:solidFill>
                <a:latin typeface="Cambria" panose="02040503050406030204" pitchFamily="18" charset="0"/>
                <a:ea typeface="Cambria" panose="02040503050406030204" pitchFamily="18" charset="0"/>
              </a:endParaRPr>
            </a:p>
          </p:txBody>
        </p:sp>
        <p:grpSp>
          <p:nvGrpSpPr>
            <p:cNvPr id="14" name="Google Shape;282;p27">
              <a:extLst>
                <a:ext uri="{FF2B5EF4-FFF2-40B4-BE49-F238E27FC236}">
                  <a16:creationId xmlns:a16="http://schemas.microsoft.com/office/drawing/2014/main" id="{94BD5A3D-3A11-5F33-2C76-24C5AE85503F}"/>
                </a:ext>
              </a:extLst>
            </p:cNvPr>
            <p:cNvGrpSpPr/>
            <p:nvPr/>
          </p:nvGrpSpPr>
          <p:grpSpPr>
            <a:xfrm rot="-488383">
              <a:off x="1538949" y="3698302"/>
              <a:ext cx="1560333" cy="1171482"/>
              <a:chOff x="2509058" y="1392746"/>
              <a:chExt cx="724262" cy="605419"/>
            </a:xfrm>
          </p:grpSpPr>
          <p:sp>
            <p:nvSpPr>
              <p:cNvPr id="16" name="Google Shape;283;p27">
                <a:extLst>
                  <a:ext uri="{FF2B5EF4-FFF2-40B4-BE49-F238E27FC236}">
                    <a16:creationId xmlns:a16="http://schemas.microsoft.com/office/drawing/2014/main" id="{D141B7AC-D6BF-37F9-3C64-28EB37B5C7AA}"/>
                  </a:ext>
                </a:extLst>
              </p:cNvPr>
              <p:cNvSpPr/>
              <p:nvPr/>
            </p:nvSpPr>
            <p:spPr>
              <a:xfrm>
                <a:off x="2509058" y="1392746"/>
                <a:ext cx="508124" cy="605419"/>
              </a:xfrm>
              <a:custGeom>
                <a:avLst/>
                <a:gdLst/>
                <a:ahLst/>
                <a:cxnLst/>
                <a:rect l="l" t="t" r="r" b="b"/>
                <a:pathLst>
                  <a:path w="11526" h="13733" extrusionOk="0">
                    <a:moveTo>
                      <a:pt x="6561" y="3755"/>
                    </a:moveTo>
                    <a:cubicBezTo>
                      <a:pt x="7763" y="3755"/>
                      <a:pt x="8239" y="4243"/>
                      <a:pt x="8239" y="5076"/>
                    </a:cubicBezTo>
                    <a:cubicBezTo>
                      <a:pt x="8239" y="5922"/>
                      <a:pt x="7763" y="6422"/>
                      <a:pt x="6561" y="6422"/>
                    </a:cubicBezTo>
                    <a:lnTo>
                      <a:pt x="4536" y="6422"/>
                    </a:lnTo>
                    <a:lnTo>
                      <a:pt x="4536" y="3755"/>
                    </a:lnTo>
                    <a:close/>
                    <a:moveTo>
                      <a:pt x="6703" y="8636"/>
                    </a:moveTo>
                    <a:cubicBezTo>
                      <a:pt x="7811" y="8636"/>
                      <a:pt x="8525" y="9077"/>
                      <a:pt x="8525" y="10053"/>
                    </a:cubicBezTo>
                    <a:cubicBezTo>
                      <a:pt x="8525" y="11089"/>
                      <a:pt x="7870" y="11518"/>
                      <a:pt x="6703" y="11518"/>
                    </a:cubicBezTo>
                    <a:lnTo>
                      <a:pt x="4536" y="11518"/>
                    </a:lnTo>
                    <a:lnTo>
                      <a:pt x="4536" y="8636"/>
                    </a:lnTo>
                    <a:close/>
                    <a:moveTo>
                      <a:pt x="2279" y="0"/>
                    </a:moveTo>
                    <a:cubicBezTo>
                      <a:pt x="2117" y="0"/>
                      <a:pt x="1951" y="32"/>
                      <a:pt x="1786" y="100"/>
                    </a:cubicBezTo>
                    <a:cubicBezTo>
                      <a:pt x="834" y="492"/>
                      <a:pt x="726" y="1790"/>
                      <a:pt x="1584" y="2350"/>
                    </a:cubicBezTo>
                    <a:cubicBezTo>
                      <a:pt x="1536" y="2528"/>
                      <a:pt x="1500" y="2719"/>
                      <a:pt x="1500" y="2909"/>
                    </a:cubicBezTo>
                    <a:lnTo>
                      <a:pt x="1500" y="10768"/>
                    </a:lnTo>
                    <a:cubicBezTo>
                      <a:pt x="1358" y="10672"/>
                      <a:pt x="1179" y="10625"/>
                      <a:pt x="1012" y="10625"/>
                    </a:cubicBezTo>
                    <a:cubicBezTo>
                      <a:pt x="417" y="10637"/>
                      <a:pt x="0" y="11208"/>
                      <a:pt x="179" y="11768"/>
                    </a:cubicBezTo>
                    <a:cubicBezTo>
                      <a:pt x="295" y="12167"/>
                      <a:pt x="650" y="12409"/>
                      <a:pt x="1024" y="12409"/>
                    </a:cubicBezTo>
                    <a:cubicBezTo>
                      <a:pt x="1185" y="12409"/>
                      <a:pt x="1350" y="12365"/>
                      <a:pt x="1500" y="12268"/>
                    </a:cubicBezTo>
                    <a:lnTo>
                      <a:pt x="1500" y="12363"/>
                    </a:lnTo>
                    <a:cubicBezTo>
                      <a:pt x="1500" y="13256"/>
                      <a:pt x="1989" y="13732"/>
                      <a:pt x="2882" y="13732"/>
                    </a:cubicBezTo>
                    <a:lnTo>
                      <a:pt x="7132" y="13732"/>
                    </a:lnTo>
                    <a:cubicBezTo>
                      <a:pt x="9894" y="13732"/>
                      <a:pt x="11525" y="12303"/>
                      <a:pt x="11525" y="10089"/>
                    </a:cubicBezTo>
                    <a:cubicBezTo>
                      <a:pt x="11514" y="8529"/>
                      <a:pt x="10406" y="7600"/>
                      <a:pt x="8978" y="7339"/>
                    </a:cubicBezTo>
                    <a:lnTo>
                      <a:pt x="8978" y="7291"/>
                    </a:lnTo>
                    <a:cubicBezTo>
                      <a:pt x="10478" y="6827"/>
                      <a:pt x="11133" y="5838"/>
                      <a:pt x="11133" y="4588"/>
                    </a:cubicBezTo>
                    <a:cubicBezTo>
                      <a:pt x="11144" y="3790"/>
                      <a:pt x="10811" y="3017"/>
                      <a:pt x="10216" y="2481"/>
                    </a:cubicBezTo>
                    <a:cubicBezTo>
                      <a:pt x="11192" y="2147"/>
                      <a:pt x="11383" y="838"/>
                      <a:pt x="10537" y="242"/>
                    </a:cubicBezTo>
                    <a:cubicBezTo>
                      <a:pt x="10306" y="80"/>
                      <a:pt x="10051" y="6"/>
                      <a:pt x="9802" y="6"/>
                    </a:cubicBezTo>
                    <a:cubicBezTo>
                      <a:pt x="9141" y="6"/>
                      <a:pt x="8525" y="526"/>
                      <a:pt x="8525" y="1278"/>
                    </a:cubicBezTo>
                    <a:cubicBezTo>
                      <a:pt x="8525" y="1421"/>
                      <a:pt x="8549" y="1552"/>
                      <a:pt x="8597" y="1683"/>
                    </a:cubicBezTo>
                    <a:cubicBezTo>
                      <a:pt x="8144" y="1588"/>
                      <a:pt x="7668" y="1540"/>
                      <a:pt x="7203" y="1540"/>
                    </a:cubicBezTo>
                    <a:lnTo>
                      <a:pt x="3524" y="1540"/>
                    </a:lnTo>
                    <a:cubicBezTo>
                      <a:pt x="3702" y="713"/>
                      <a:pt x="3049" y="0"/>
                      <a:pt x="2279" y="0"/>
                    </a:cubicBezTo>
                    <a:close/>
                  </a:path>
                </a:pathLst>
              </a:custGeom>
              <a:solidFill>
                <a:srgbClr val="DD8954"/>
              </a:solidFill>
              <a:ln>
                <a:noFill/>
              </a:ln>
            </p:spPr>
            <p:txBody>
              <a:bodyPr spcFirstLastPara="1" wrap="square" lIns="91425" tIns="91425" rIns="91425" bIns="91425" anchor="ctr" anchorCtr="0">
                <a:noAutofit/>
              </a:bodyPr>
              <a:lstStyle/>
              <a:p>
                <a:pPr defTabSz="914446">
                  <a:buClr>
                    <a:srgbClr val="000000"/>
                  </a:buClr>
                  <a:defRPr/>
                </a:pPr>
                <a:endParaRPr sz="4000" b="1" kern="0" dirty="0">
                  <a:latin typeface="Cambria" panose="02040503050406030204" pitchFamily="18" charset="0"/>
                  <a:ea typeface="Cambria" panose="02040503050406030204" pitchFamily="18" charset="0"/>
                  <a:cs typeface="Arial"/>
                  <a:sym typeface="Arial"/>
                </a:endParaRPr>
              </a:p>
            </p:txBody>
          </p:sp>
          <p:sp>
            <p:nvSpPr>
              <p:cNvPr id="17" name="Google Shape;284;p27">
                <a:extLst>
                  <a:ext uri="{FF2B5EF4-FFF2-40B4-BE49-F238E27FC236}">
                    <a16:creationId xmlns:a16="http://schemas.microsoft.com/office/drawing/2014/main" id="{BBDB565D-EEB6-93E9-F21E-758025BDE05F}"/>
                  </a:ext>
                </a:extLst>
              </p:cNvPr>
              <p:cNvSpPr/>
              <p:nvPr/>
            </p:nvSpPr>
            <p:spPr>
              <a:xfrm>
                <a:off x="2828046" y="1421599"/>
                <a:ext cx="73534" cy="63438"/>
              </a:xfrm>
              <a:custGeom>
                <a:avLst/>
                <a:gdLst/>
                <a:ahLst/>
                <a:cxnLst/>
                <a:rect l="l" t="t" r="r" b="b"/>
                <a:pathLst>
                  <a:path w="1668" h="1439" extrusionOk="0">
                    <a:moveTo>
                      <a:pt x="953" y="1"/>
                    </a:moveTo>
                    <a:cubicBezTo>
                      <a:pt x="322" y="1"/>
                      <a:pt x="1" y="775"/>
                      <a:pt x="453" y="1227"/>
                    </a:cubicBezTo>
                    <a:cubicBezTo>
                      <a:pt x="599" y="1373"/>
                      <a:pt x="778" y="1439"/>
                      <a:pt x="952" y="1439"/>
                    </a:cubicBezTo>
                    <a:cubicBezTo>
                      <a:pt x="1318" y="1439"/>
                      <a:pt x="1668" y="1151"/>
                      <a:pt x="1668" y="715"/>
                    </a:cubicBezTo>
                    <a:cubicBezTo>
                      <a:pt x="1668" y="322"/>
                      <a:pt x="1346" y="1"/>
                      <a:pt x="953" y="1"/>
                    </a:cubicBezTo>
                    <a:close/>
                  </a:path>
                </a:pathLst>
              </a:custGeom>
              <a:solidFill>
                <a:srgbClr val="EFD89B"/>
              </a:solidFill>
              <a:ln>
                <a:noFill/>
              </a:ln>
            </p:spPr>
            <p:txBody>
              <a:bodyPr spcFirstLastPara="1" wrap="square" lIns="91425" tIns="91425" rIns="91425" bIns="91425" anchor="ctr" anchorCtr="0">
                <a:noAutofit/>
              </a:bodyPr>
              <a:lstStyle/>
              <a:p>
                <a:pPr defTabSz="914446">
                  <a:buClr>
                    <a:srgbClr val="000000"/>
                  </a:buClr>
                  <a:defRPr/>
                </a:pPr>
                <a:endParaRPr sz="4000" b="1" kern="0">
                  <a:latin typeface="Cambria" panose="02040503050406030204" pitchFamily="18" charset="0"/>
                  <a:ea typeface="Cambria" panose="02040503050406030204" pitchFamily="18" charset="0"/>
                  <a:cs typeface="Arial"/>
                  <a:sym typeface="Arial"/>
                </a:endParaRPr>
              </a:p>
            </p:txBody>
          </p:sp>
          <p:sp>
            <p:nvSpPr>
              <p:cNvPr id="18" name="Google Shape;285;p27">
                <a:extLst>
                  <a:ext uri="{FF2B5EF4-FFF2-40B4-BE49-F238E27FC236}">
                    <a16:creationId xmlns:a16="http://schemas.microsoft.com/office/drawing/2014/main" id="{E07A2DDB-0D12-B7B2-8E44-BFE3ECA64DA1}"/>
                  </a:ext>
                </a:extLst>
              </p:cNvPr>
              <p:cNvSpPr/>
              <p:nvPr/>
            </p:nvSpPr>
            <p:spPr>
              <a:xfrm>
                <a:off x="3159786" y="1421599"/>
                <a:ext cx="73534" cy="63218"/>
              </a:xfrm>
              <a:custGeom>
                <a:avLst/>
                <a:gdLst/>
                <a:ahLst/>
                <a:cxnLst/>
                <a:rect l="l" t="t" r="r" b="b"/>
                <a:pathLst>
                  <a:path w="1668" h="1434" extrusionOk="0">
                    <a:moveTo>
                      <a:pt x="953" y="1"/>
                    </a:moveTo>
                    <a:cubicBezTo>
                      <a:pt x="310" y="1"/>
                      <a:pt x="1" y="775"/>
                      <a:pt x="441" y="1227"/>
                    </a:cubicBezTo>
                    <a:cubicBezTo>
                      <a:pt x="587" y="1369"/>
                      <a:pt x="766" y="1433"/>
                      <a:pt x="942" y="1433"/>
                    </a:cubicBezTo>
                    <a:cubicBezTo>
                      <a:pt x="1312" y="1433"/>
                      <a:pt x="1667" y="1151"/>
                      <a:pt x="1667" y="715"/>
                    </a:cubicBezTo>
                    <a:cubicBezTo>
                      <a:pt x="1667" y="322"/>
                      <a:pt x="1346" y="1"/>
                      <a:pt x="953" y="1"/>
                    </a:cubicBezTo>
                    <a:close/>
                  </a:path>
                </a:pathLst>
              </a:custGeom>
              <a:solidFill>
                <a:srgbClr val="EFD89B"/>
              </a:solidFill>
              <a:ln>
                <a:noFill/>
              </a:ln>
            </p:spPr>
            <p:txBody>
              <a:bodyPr spcFirstLastPara="1" wrap="square" lIns="91425" tIns="91425" rIns="91425" bIns="91425" anchor="ctr" anchorCtr="0">
                <a:noAutofit/>
              </a:bodyPr>
              <a:lstStyle/>
              <a:p>
                <a:pPr defTabSz="914446">
                  <a:buClr>
                    <a:srgbClr val="000000"/>
                  </a:buClr>
                  <a:defRPr/>
                </a:pPr>
                <a:endParaRPr sz="4000" b="1" kern="0">
                  <a:latin typeface="Cambria" panose="02040503050406030204" pitchFamily="18" charset="0"/>
                  <a:ea typeface="Cambria" panose="02040503050406030204" pitchFamily="18" charset="0"/>
                  <a:cs typeface="Arial"/>
                  <a:sym typeface="Arial"/>
                </a:endParaRPr>
              </a:p>
            </p:txBody>
          </p:sp>
          <p:sp>
            <p:nvSpPr>
              <p:cNvPr id="19" name="Google Shape;286;p27">
                <a:extLst>
                  <a:ext uri="{FF2B5EF4-FFF2-40B4-BE49-F238E27FC236}">
                    <a16:creationId xmlns:a16="http://schemas.microsoft.com/office/drawing/2014/main" id="{CED07893-5A17-D638-247E-236164C445D6}"/>
                  </a:ext>
                </a:extLst>
              </p:cNvPr>
              <p:cNvSpPr/>
              <p:nvPr/>
            </p:nvSpPr>
            <p:spPr>
              <a:xfrm>
                <a:off x="2605111" y="1487220"/>
                <a:ext cx="323129" cy="477705"/>
              </a:xfrm>
              <a:custGeom>
                <a:avLst/>
                <a:gdLst/>
                <a:ahLst/>
                <a:cxnLst/>
                <a:rect l="l" t="t" r="r" b="b"/>
                <a:pathLst>
                  <a:path w="8895" h="10836" extrusionOk="0">
                    <a:moveTo>
                      <a:pt x="4537" y="1120"/>
                    </a:moveTo>
                    <a:cubicBezTo>
                      <a:pt x="5621" y="1120"/>
                      <a:pt x="6561" y="1644"/>
                      <a:pt x="6502" y="3156"/>
                    </a:cubicBezTo>
                    <a:cubicBezTo>
                      <a:pt x="6478" y="3894"/>
                      <a:pt x="5609" y="4597"/>
                      <a:pt x="4537" y="4597"/>
                    </a:cubicBezTo>
                    <a:lnTo>
                      <a:pt x="2168" y="4597"/>
                    </a:lnTo>
                    <a:lnTo>
                      <a:pt x="2168" y="1120"/>
                    </a:lnTo>
                    <a:close/>
                    <a:moveTo>
                      <a:pt x="4621" y="6109"/>
                    </a:moveTo>
                    <a:cubicBezTo>
                      <a:pt x="5609" y="6109"/>
                      <a:pt x="6680" y="6347"/>
                      <a:pt x="6680" y="7764"/>
                    </a:cubicBezTo>
                    <a:cubicBezTo>
                      <a:pt x="6680" y="9431"/>
                      <a:pt x="5621" y="9633"/>
                      <a:pt x="4597" y="9633"/>
                    </a:cubicBezTo>
                    <a:lnTo>
                      <a:pt x="2168" y="9633"/>
                    </a:lnTo>
                    <a:lnTo>
                      <a:pt x="2192" y="6109"/>
                    </a:lnTo>
                    <a:close/>
                    <a:moveTo>
                      <a:pt x="1215" y="1"/>
                    </a:moveTo>
                    <a:cubicBezTo>
                      <a:pt x="430" y="1"/>
                      <a:pt x="1" y="429"/>
                      <a:pt x="1" y="1227"/>
                    </a:cubicBezTo>
                    <a:lnTo>
                      <a:pt x="1" y="9621"/>
                    </a:lnTo>
                    <a:cubicBezTo>
                      <a:pt x="1" y="10407"/>
                      <a:pt x="430" y="10836"/>
                      <a:pt x="1215" y="10836"/>
                    </a:cubicBezTo>
                    <a:lnTo>
                      <a:pt x="4990" y="10836"/>
                    </a:lnTo>
                    <a:cubicBezTo>
                      <a:pt x="7442" y="10836"/>
                      <a:pt x="8895" y="9562"/>
                      <a:pt x="8895" y="7597"/>
                    </a:cubicBezTo>
                    <a:cubicBezTo>
                      <a:pt x="8895" y="6216"/>
                      <a:pt x="7919" y="5382"/>
                      <a:pt x="6645" y="5156"/>
                    </a:cubicBezTo>
                    <a:lnTo>
                      <a:pt x="6645" y="5109"/>
                    </a:lnTo>
                    <a:cubicBezTo>
                      <a:pt x="7978" y="4692"/>
                      <a:pt x="8550" y="3823"/>
                      <a:pt x="8550" y="2715"/>
                    </a:cubicBezTo>
                    <a:cubicBezTo>
                      <a:pt x="8550" y="1156"/>
                      <a:pt x="7359" y="1"/>
                      <a:pt x="5061" y="1"/>
                    </a:cubicBezTo>
                    <a:close/>
                  </a:path>
                </a:pathLst>
              </a:custGeom>
              <a:solidFill>
                <a:srgbClr val="EEA384"/>
              </a:solidFill>
              <a:ln>
                <a:noFill/>
              </a:ln>
            </p:spPr>
            <p:txBody>
              <a:bodyPr spcFirstLastPara="1" wrap="square" lIns="91425" tIns="91425" rIns="91425" bIns="91425" anchor="ctr" anchorCtr="0">
                <a:noAutofit/>
              </a:bodyPr>
              <a:lstStyle/>
              <a:p>
                <a:pPr defTabSz="914446">
                  <a:buClr>
                    <a:srgbClr val="000000"/>
                  </a:buClr>
                  <a:defRPr/>
                </a:pPr>
                <a:endParaRPr sz="4000" b="1" kern="0" dirty="0">
                  <a:latin typeface="Cambria" panose="02040503050406030204" pitchFamily="18" charset="0"/>
                  <a:ea typeface="Cambria" panose="02040503050406030204" pitchFamily="18" charset="0"/>
                  <a:cs typeface="Arial"/>
                  <a:sym typeface="Arial"/>
                </a:endParaRPr>
              </a:p>
            </p:txBody>
          </p:sp>
          <p:sp>
            <p:nvSpPr>
              <p:cNvPr id="20" name="Google Shape;287;p27">
                <a:extLst>
                  <a:ext uri="{FF2B5EF4-FFF2-40B4-BE49-F238E27FC236}">
                    <a16:creationId xmlns:a16="http://schemas.microsoft.com/office/drawing/2014/main" id="{0B8AD62F-5E03-3606-45F8-DF725A8DD487}"/>
                  </a:ext>
                </a:extLst>
              </p:cNvPr>
              <p:cNvSpPr/>
              <p:nvPr/>
            </p:nvSpPr>
            <p:spPr>
              <a:xfrm>
                <a:off x="2929354" y="1508225"/>
                <a:ext cx="42057" cy="35841"/>
              </a:xfrm>
              <a:custGeom>
                <a:avLst/>
                <a:gdLst/>
                <a:ahLst/>
                <a:cxnLst/>
                <a:rect l="l" t="t" r="r" b="b"/>
                <a:pathLst>
                  <a:path w="954" h="813" extrusionOk="0">
                    <a:moveTo>
                      <a:pt x="548" y="0"/>
                    </a:moveTo>
                    <a:cubicBezTo>
                      <a:pt x="191" y="0"/>
                      <a:pt x="1" y="441"/>
                      <a:pt x="263" y="691"/>
                    </a:cubicBezTo>
                    <a:cubicBezTo>
                      <a:pt x="343" y="775"/>
                      <a:pt x="444" y="813"/>
                      <a:pt x="543" y="813"/>
                    </a:cubicBezTo>
                    <a:cubicBezTo>
                      <a:pt x="751" y="813"/>
                      <a:pt x="953" y="647"/>
                      <a:pt x="953" y="405"/>
                    </a:cubicBezTo>
                    <a:cubicBezTo>
                      <a:pt x="953" y="179"/>
                      <a:pt x="775" y="0"/>
                      <a:pt x="548" y="0"/>
                    </a:cubicBezTo>
                    <a:close/>
                  </a:path>
                </a:pathLst>
              </a:custGeom>
              <a:solidFill>
                <a:srgbClr val="804638"/>
              </a:solidFill>
              <a:ln>
                <a:noFill/>
              </a:ln>
            </p:spPr>
            <p:txBody>
              <a:bodyPr spcFirstLastPara="1" wrap="square" lIns="91425" tIns="91425" rIns="91425" bIns="91425" anchor="ctr" anchorCtr="0">
                <a:noAutofit/>
              </a:bodyPr>
              <a:lstStyle/>
              <a:p>
                <a:pPr defTabSz="914446">
                  <a:buClr>
                    <a:srgbClr val="000000"/>
                  </a:buClr>
                  <a:defRPr/>
                </a:pPr>
                <a:endParaRPr sz="4000" b="1" kern="0">
                  <a:latin typeface="Cambria" panose="02040503050406030204" pitchFamily="18" charset="0"/>
                  <a:ea typeface="Cambria" panose="02040503050406030204" pitchFamily="18" charset="0"/>
                  <a:cs typeface="Arial"/>
                  <a:sym typeface="Arial"/>
                </a:endParaRPr>
              </a:p>
            </p:txBody>
          </p:sp>
          <p:sp>
            <p:nvSpPr>
              <p:cNvPr id="21" name="Google Shape;288;p27">
                <a:extLst>
                  <a:ext uri="{FF2B5EF4-FFF2-40B4-BE49-F238E27FC236}">
                    <a16:creationId xmlns:a16="http://schemas.microsoft.com/office/drawing/2014/main" id="{3DA4CF62-CF77-00CC-B897-2491089E478D}"/>
                  </a:ext>
                </a:extLst>
              </p:cNvPr>
              <p:cNvSpPr/>
              <p:nvPr/>
            </p:nvSpPr>
            <p:spPr>
              <a:xfrm>
                <a:off x="3105209" y="1508225"/>
                <a:ext cx="42013" cy="35841"/>
              </a:xfrm>
              <a:custGeom>
                <a:avLst/>
                <a:gdLst/>
                <a:ahLst/>
                <a:cxnLst/>
                <a:rect l="l" t="t" r="r" b="b"/>
                <a:pathLst>
                  <a:path w="953" h="813" extrusionOk="0">
                    <a:moveTo>
                      <a:pt x="548" y="0"/>
                    </a:moveTo>
                    <a:cubicBezTo>
                      <a:pt x="191" y="0"/>
                      <a:pt x="0" y="441"/>
                      <a:pt x="262" y="691"/>
                    </a:cubicBezTo>
                    <a:cubicBezTo>
                      <a:pt x="343" y="775"/>
                      <a:pt x="443" y="813"/>
                      <a:pt x="542" y="813"/>
                    </a:cubicBezTo>
                    <a:cubicBezTo>
                      <a:pt x="750" y="813"/>
                      <a:pt x="953" y="647"/>
                      <a:pt x="953" y="405"/>
                    </a:cubicBezTo>
                    <a:cubicBezTo>
                      <a:pt x="953" y="179"/>
                      <a:pt x="774" y="0"/>
                      <a:pt x="548" y="0"/>
                    </a:cubicBezTo>
                    <a:close/>
                  </a:path>
                </a:pathLst>
              </a:custGeom>
              <a:solidFill>
                <a:srgbClr val="804638"/>
              </a:solidFill>
              <a:ln>
                <a:noFill/>
              </a:ln>
            </p:spPr>
            <p:txBody>
              <a:bodyPr spcFirstLastPara="1" wrap="square" lIns="91425" tIns="91425" rIns="91425" bIns="91425" anchor="ctr" anchorCtr="0">
                <a:noAutofit/>
              </a:bodyPr>
              <a:lstStyle/>
              <a:p>
                <a:pPr defTabSz="914446">
                  <a:buClr>
                    <a:srgbClr val="000000"/>
                  </a:buClr>
                  <a:defRPr/>
                </a:pPr>
                <a:endParaRPr sz="4000" b="1" kern="0">
                  <a:latin typeface="Cambria" panose="02040503050406030204" pitchFamily="18" charset="0"/>
                  <a:ea typeface="Cambria" panose="02040503050406030204" pitchFamily="18" charset="0"/>
                  <a:cs typeface="Arial"/>
                  <a:sym typeface="Arial"/>
                </a:endParaRPr>
              </a:p>
            </p:txBody>
          </p:sp>
          <p:sp>
            <p:nvSpPr>
              <p:cNvPr id="22" name="Google Shape;289;p27">
                <a:extLst>
                  <a:ext uri="{FF2B5EF4-FFF2-40B4-BE49-F238E27FC236}">
                    <a16:creationId xmlns:a16="http://schemas.microsoft.com/office/drawing/2014/main" id="{A1AC07D2-F3C3-212E-589A-FFC6CAB4B74F}"/>
                  </a:ext>
                </a:extLst>
              </p:cNvPr>
              <p:cNvSpPr/>
              <p:nvPr/>
            </p:nvSpPr>
            <p:spPr>
              <a:xfrm>
                <a:off x="3021756" y="1509284"/>
                <a:ext cx="43732" cy="31521"/>
              </a:xfrm>
              <a:custGeom>
                <a:avLst/>
                <a:gdLst/>
                <a:ahLst/>
                <a:cxnLst/>
                <a:rect l="l" t="t" r="r" b="b"/>
                <a:pathLst>
                  <a:path w="992" h="715" extrusionOk="0">
                    <a:moveTo>
                      <a:pt x="465" y="0"/>
                    </a:moveTo>
                    <a:cubicBezTo>
                      <a:pt x="429" y="0"/>
                      <a:pt x="405" y="12"/>
                      <a:pt x="393" y="36"/>
                    </a:cubicBezTo>
                    <a:lnTo>
                      <a:pt x="36" y="560"/>
                    </a:lnTo>
                    <a:cubicBezTo>
                      <a:pt x="0" y="607"/>
                      <a:pt x="12" y="667"/>
                      <a:pt x="60" y="703"/>
                    </a:cubicBezTo>
                    <a:cubicBezTo>
                      <a:pt x="72" y="715"/>
                      <a:pt x="95" y="715"/>
                      <a:pt x="107" y="715"/>
                    </a:cubicBezTo>
                    <a:cubicBezTo>
                      <a:pt x="143" y="715"/>
                      <a:pt x="179" y="703"/>
                      <a:pt x="203" y="667"/>
                    </a:cubicBezTo>
                    <a:lnTo>
                      <a:pt x="476" y="262"/>
                    </a:lnTo>
                    <a:lnTo>
                      <a:pt x="786" y="679"/>
                    </a:lnTo>
                    <a:cubicBezTo>
                      <a:pt x="798" y="702"/>
                      <a:pt x="818" y="712"/>
                      <a:pt x="840" y="712"/>
                    </a:cubicBezTo>
                    <a:cubicBezTo>
                      <a:pt x="906" y="712"/>
                      <a:pt x="992" y="623"/>
                      <a:pt x="929" y="560"/>
                    </a:cubicBezTo>
                    <a:lnTo>
                      <a:pt x="548" y="36"/>
                    </a:lnTo>
                    <a:cubicBezTo>
                      <a:pt x="524" y="12"/>
                      <a:pt x="500" y="0"/>
                      <a:pt x="465" y="0"/>
                    </a:cubicBezTo>
                    <a:close/>
                  </a:path>
                </a:pathLst>
              </a:custGeom>
              <a:solidFill>
                <a:srgbClr val="804638"/>
              </a:solidFill>
              <a:ln>
                <a:noFill/>
              </a:ln>
            </p:spPr>
            <p:txBody>
              <a:bodyPr spcFirstLastPara="1" wrap="square" lIns="91425" tIns="91425" rIns="91425" bIns="91425" anchor="ctr" anchorCtr="0">
                <a:noAutofit/>
              </a:bodyPr>
              <a:lstStyle/>
              <a:p>
                <a:pPr defTabSz="914446">
                  <a:buClr>
                    <a:srgbClr val="000000"/>
                  </a:buClr>
                  <a:defRPr/>
                </a:pPr>
                <a:endParaRPr sz="4000" b="1" kern="0">
                  <a:latin typeface="Cambria" panose="02040503050406030204" pitchFamily="18" charset="0"/>
                  <a:ea typeface="Cambria" panose="02040503050406030204" pitchFamily="18" charset="0"/>
                  <a:cs typeface="Arial"/>
                  <a:sym typeface="Arial"/>
                </a:endParaRPr>
              </a:p>
            </p:txBody>
          </p:sp>
          <p:sp>
            <p:nvSpPr>
              <p:cNvPr id="23" name="Google Shape;290;p27">
                <a:extLst>
                  <a:ext uri="{FF2B5EF4-FFF2-40B4-BE49-F238E27FC236}">
                    <a16:creationId xmlns:a16="http://schemas.microsoft.com/office/drawing/2014/main" id="{780330F4-2082-497B-F211-B147B7F03DF4}"/>
                  </a:ext>
                </a:extLst>
              </p:cNvPr>
              <p:cNvSpPr/>
              <p:nvPr/>
            </p:nvSpPr>
            <p:spPr>
              <a:xfrm>
                <a:off x="2882139" y="1536572"/>
                <a:ext cx="65643" cy="37825"/>
              </a:xfrm>
              <a:custGeom>
                <a:avLst/>
                <a:gdLst/>
                <a:ahLst/>
                <a:cxnLst/>
                <a:rect l="l" t="t" r="r" b="b"/>
                <a:pathLst>
                  <a:path w="1489" h="858" extrusionOk="0">
                    <a:moveTo>
                      <a:pt x="738" y="0"/>
                    </a:moveTo>
                    <a:cubicBezTo>
                      <a:pt x="334" y="0"/>
                      <a:pt x="0" y="191"/>
                      <a:pt x="0" y="429"/>
                    </a:cubicBezTo>
                    <a:cubicBezTo>
                      <a:pt x="0" y="667"/>
                      <a:pt x="334" y="858"/>
                      <a:pt x="738" y="858"/>
                    </a:cubicBezTo>
                    <a:cubicBezTo>
                      <a:pt x="1155" y="858"/>
                      <a:pt x="1488" y="667"/>
                      <a:pt x="1488" y="429"/>
                    </a:cubicBezTo>
                    <a:cubicBezTo>
                      <a:pt x="1488" y="191"/>
                      <a:pt x="1155" y="0"/>
                      <a:pt x="738" y="0"/>
                    </a:cubicBezTo>
                    <a:close/>
                  </a:path>
                </a:pathLst>
              </a:custGeom>
              <a:solidFill>
                <a:srgbClr val="EFD89B"/>
              </a:solidFill>
              <a:ln>
                <a:noFill/>
              </a:ln>
            </p:spPr>
            <p:txBody>
              <a:bodyPr spcFirstLastPara="1" wrap="square" lIns="91425" tIns="91425" rIns="91425" bIns="91425" anchor="ctr" anchorCtr="0">
                <a:noAutofit/>
              </a:bodyPr>
              <a:lstStyle/>
              <a:p>
                <a:pPr defTabSz="914446">
                  <a:buClr>
                    <a:srgbClr val="000000"/>
                  </a:buClr>
                  <a:defRPr/>
                </a:pPr>
                <a:endParaRPr sz="4000" b="1" kern="0">
                  <a:latin typeface="Cambria" panose="02040503050406030204" pitchFamily="18" charset="0"/>
                  <a:ea typeface="Cambria" panose="02040503050406030204" pitchFamily="18" charset="0"/>
                  <a:cs typeface="Arial"/>
                  <a:sym typeface="Arial"/>
                </a:endParaRPr>
              </a:p>
            </p:txBody>
          </p:sp>
          <p:sp>
            <p:nvSpPr>
              <p:cNvPr id="24" name="Google Shape;291;p27">
                <a:extLst>
                  <a:ext uri="{FF2B5EF4-FFF2-40B4-BE49-F238E27FC236}">
                    <a16:creationId xmlns:a16="http://schemas.microsoft.com/office/drawing/2014/main" id="{BCD946F8-9C19-8687-6DD7-3AF3AFE6AD65}"/>
                  </a:ext>
                </a:extLst>
              </p:cNvPr>
              <p:cNvSpPr/>
              <p:nvPr/>
            </p:nvSpPr>
            <p:spPr>
              <a:xfrm>
                <a:off x="3136156" y="1536572"/>
                <a:ext cx="65687" cy="37825"/>
              </a:xfrm>
              <a:custGeom>
                <a:avLst/>
                <a:gdLst/>
                <a:ahLst/>
                <a:cxnLst/>
                <a:rect l="l" t="t" r="r" b="b"/>
                <a:pathLst>
                  <a:path w="1490" h="858" extrusionOk="0">
                    <a:moveTo>
                      <a:pt x="751" y="0"/>
                    </a:moveTo>
                    <a:cubicBezTo>
                      <a:pt x="334" y="0"/>
                      <a:pt x="1" y="191"/>
                      <a:pt x="1" y="429"/>
                    </a:cubicBezTo>
                    <a:cubicBezTo>
                      <a:pt x="1" y="667"/>
                      <a:pt x="334" y="858"/>
                      <a:pt x="751" y="858"/>
                    </a:cubicBezTo>
                    <a:cubicBezTo>
                      <a:pt x="1156" y="858"/>
                      <a:pt x="1489" y="667"/>
                      <a:pt x="1489" y="429"/>
                    </a:cubicBezTo>
                    <a:cubicBezTo>
                      <a:pt x="1489" y="191"/>
                      <a:pt x="1156" y="0"/>
                      <a:pt x="751" y="0"/>
                    </a:cubicBezTo>
                    <a:close/>
                  </a:path>
                </a:pathLst>
              </a:custGeom>
              <a:solidFill>
                <a:srgbClr val="EFD89B"/>
              </a:solidFill>
              <a:ln>
                <a:noFill/>
              </a:ln>
            </p:spPr>
            <p:txBody>
              <a:bodyPr spcFirstLastPara="1" wrap="square" lIns="91425" tIns="91425" rIns="91425" bIns="91425" anchor="ctr" anchorCtr="0">
                <a:noAutofit/>
              </a:bodyPr>
              <a:lstStyle/>
              <a:p>
                <a:pPr defTabSz="914446">
                  <a:buClr>
                    <a:srgbClr val="000000"/>
                  </a:buClr>
                  <a:defRPr/>
                </a:pPr>
                <a:endParaRPr sz="4000" b="1" kern="0">
                  <a:latin typeface="Cambria" panose="02040503050406030204" pitchFamily="18" charset="0"/>
                  <a:ea typeface="Cambria" panose="02040503050406030204" pitchFamily="18" charset="0"/>
                  <a:cs typeface="Arial"/>
                  <a:sym typeface="Arial"/>
                </a:endParaRPr>
              </a:p>
            </p:txBody>
          </p:sp>
          <p:sp>
            <p:nvSpPr>
              <p:cNvPr id="25" name="Google Shape;292;p27">
                <a:extLst>
                  <a:ext uri="{FF2B5EF4-FFF2-40B4-BE49-F238E27FC236}">
                    <a16:creationId xmlns:a16="http://schemas.microsoft.com/office/drawing/2014/main" id="{2F46DFF8-1F08-9883-1DE9-7D923FBED3F9}"/>
                  </a:ext>
                </a:extLst>
              </p:cNvPr>
              <p:cNvSpPr/>
              <p:nvPr/>
            </p:nvSpPr>
            <p:spPr>
              <a:xfrm>
                <a:off x="2975555" y="1646255"/>
                <a:ext cx="133357" cy="80147"/>
              </a:xfrm>
              <a:custGeom>
                <a:avLst/>
                <a:gdLst/>
                <a:ahLst/>
                <a:cxnLst/>
                <a:rect l="l" t="t" r="r" b="b"/>
                <a:pathLst>
                  <a:path w="3025" h="1818" extrusionOk="0">
                    <a:moveTo>
                      <a:pt x="317" y="1"/>
                    </a:moveTo>
                    <a:cubicBezTo>
                      <a:pt x="221" y="1"/>
                      <a:pt x="143" y="77"/>
                      <a:pt x="84" y="239"/>
                    </a:cubicBezTo>
                    <a:cubicBezTo>
                      <a:pt x="0" y="465"/>
                      <a:pt x="203" y="918"/>
                      <a:pt x="203" y="918"/>
                    </a:cubicBezTo>
                    <a:cubicBezTo>
                      <a:pt x="203" y="918"/>
                      <a:pt x="12" y="1441"/>
                      <a:pt x="84" y="1584"/>
                    </a:cubicBezTo>
                    <a:cubicBezTo>
                      <a:pt x="139" y="1704"/>
                      <a:pt x="231" y="1817"/>
                      <a:pt x="341" y="1817"/>
                    </a:cubicBezTo>
                    <a:cubicBezTo>
                      <a:pt x="373" y="1817"/>
                      <a:pt x="406" y="1808"/>
                      <a:pt x="441" y="1787"/>
                    </a:cubicBezTo>
                    <a:lnTo>
                      <a:pt x="1251" y="1322"/>
                    </a:lnTo>
                    <a:cubicBezTo>
                      <a:pt x="1335" y="1345"/>
                      <a:pt x="1422" y="1357"/>
                      <a:pt x="1509" y="1357"/>
                    </a:cubicBezTo>
                    <a:cubicBezTo>
                      <a:pt x="1606" y="1357"/>
                      <a:pt x="1704" y="1342"/>
                      <a:pt x="1798" y="1310"/>
                    </a:cubicBezTo>
                    <a:lnTo>
                      <a:pt x="2644" y="1787"/>
                    </a:lnTo>
                    <a:cubicBezTo>
                      <a:pt x="2680" y="1806"/>
                      <a:pt x="2718" y="1815"/>
                      <a:pt x="2755" y="1815"/>
                    </a:cubicBezTo>
                    <a:cubicBezTo>
                      <a:pt x="2873" y="1815"/>
                      <a:pt x="2980" y="1721"/>
                      <a:pt x="2989" y="1584"/>
                    </a:cubicBezTo>
                    <a:cubicBezTo>
                      <a:pt x="3025" y="1418"/>
                      <a:pt x="2894" y="918"/>
                      <a:pt x="2894" y="918"/>
                    </a:cubicBezTo>
                    <a:cubicBezTo>
                      <a:pt x="2941" y="691"/>
                      <a:pt x="2977" y="465"/>
                      <a:pt x="2989" y="239"/>
                    </a:cubicBezTo>
                    <a:cubicBezTo>
                      <a:pt x="2989" y="102"/>
                      <a:pt x="2878" y="8"/>
                      <a:pt x="2756" y="8"/>
                    </a:cubicBezTo>
                    <a:cubicBezTo>
                      <a:pt x="2719" y="8"/>
                      <a:pt x="2680" y="17"/>
                      <a:pt x="2644" y="36"/>
                    </a:cubicBezTo>
                    <a:lnTo>
                      <a:pt x="1810" y="525"/>
                    </a:lnTo>
                    <a:cubicBezTo>
                      <a:pt x="1766" y="454"/>
                      <a:pt x="1635" y="418"/>
                      <a:pt x="1508" y="418"/>
                    </a:cubicBezTo>
                    <a:cubicBezTo>
                      <a:pt x="1397" y="418"/>
                      <a:pt x="1288" y="446"/>
                      <a:pt x="1239" y="501"/>
                    </a:cubicBezTo>
                    <a:lnTo>
                      <a:pt x="441" y="36"/>
                    </a:lnTo>
                    <a:cubicBezTo>
                      <a:pt x="397" y="13"/>
                      <a:pt x="356" y="1"/>
                      <a:pt x="317" y="1"/>
                    </a:cubicBezTo>
                    <a:close/>
                  </a:path>
                </a:pathLst>
              </a:custGeom>
              <a:solidFill>
                <a:srgbClr val="49CAD1"/>
              </a:solidFill>
              <a:ln>
                <a:noFill/>
              </a:ln>
            </p:spPr>
            <p:txBody>
              <a:bodyPr spcFirstLastPara="1" wrap="square" lIns="91425" tIns="91425" rIns="91425" bIns="91425" anchor="ctr" anchorCtr="0">
                <a:noAutofit/>
              </a:bodyPr>
              <a:lstStyle/>
              <a:p>
                <a:pPr defTabSz="914446">
                  <a:buClr>
                    <a:srgbClr val="000000"/>
                  </a:buClr>
                  <a:defRPr/>
                </a:pPr>
                <a:endParaRPr sz="4000" b="1" kern="0">
                  <a:latin typeface="Cambria" panose="02040503050406030204" pitchFamily="18" charset="0"/>
                  <a:ea typeface="Cambria" panose="02040503050406030204" pitchFamily="18" charset="0"/>
                  <a:cs typeface="Arial"/>
                  <a:sym typeface="Arial"/>
                </a:endParaRPr>
              </a:p>
            </p:txBody>
          </p:sp>
        </p:grpSp>
        <p:sp>
          <p:nvSpPr>
            <p:cNvPr id="15" name="TextBox 14">
              <a:extLst>
                <a:ext uri="{FF2B5EF4-FFF2-40B4-BE49-F238E27FC236}">
                  <a16:creationId xmlns:a16="http://schemas.microsoft.com/office/drawing/2014/main" id="{24AC993B-554E-CC2D-0060-47F597751116}"/>
                </a:ext>
              </a:extLst>
            </p:cNvPr>
            <p:cNvSpPr txBox="1"/>
            <p:nvPr/>
          </p:nvSpPr>
          <p:spPr>
            <a:xfrm>
              <a:off x="2644573" y="3915367"/>
              <a:ext cx="7754606" cy="848725"/>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defTabSz="914446">
                <a:defRPr/>
              </a:pPr>
              <a:r>
                <a:rPr lang="vi-VN" sz="4000" b="1" dirty="0">
                  <a:solidFill>
                    <a:schemeClr val="tx1"/>
                  </a:solidFill>
                  <a:latin typeface="Cambria" panose="02040503050406030204" pitchFamily="18" charset="0"/>
                  <a:ea typeface="Cambria" panose="02040503050406030204" pitchFamily="18" charset="0"/>
                </a:rPr>
                <a:t>Đánh dấu lời đối thoại của nhân vật.</a:t>
              </a:r>
            </a:p>
          </p:txBody>
        </p:sp>
      </p:grpSp>
      <p:grpSp>
        <p:nvGrpSpPr>
          <p:cNvPr id="26" name="Group 25">
            <a:extLst>
              <a:ext uri="{FF2B5EF4-FFF2-40B4-BE49-F238E27FC236}">
                <a16:creationId xmlns:a16="http://schemas.microsoft.com/office/drawing/2014/main" id="{1F27C772-953E-D932-D4B0-B43A2F14DBBA}"/>
              </a:ext>
            </a:extLst>
          </p:cNvPr>
          <p:cNvGrpSpPr/>
          <p:nvPr/>
        </p:nvGrpSpPr>
        <p:grpSpPr>
          <a:xfrm>
            <a:off x="827094" y="1605282"/>
            <a:ext cx="9627669" cy="1464230"/>
            <a:chOff x="1861723" y="1974134"/>
            <a:chExt cx="8819884" cy="1522936"/>
          </a:xfrm>
        </p:grpSpPr>
        <p:sp>
          <p:nvSpPr>
            <p:cNvPr id="27" name="Rectangle: Rounded Corners 203">
              <a:extLst>
                <a:ext uri="{FF2B5EF4-FFF2-40B4-BE49-F238E27FC236}">
                  <a16:creationId xmlns:a16="http://schemas.microsoft.com/office/drawing/2014/main" id="{9A41D3E4-6944-A4B9-7BE4-E0C1E2FE9939}"/>
                </a:ext>
              </a:extLst>
            </p:cNvPr>
            <p:cNvSpPr/>
            <p:nvPr/>
          </p:nvSpPr>
          <p:spPr>
            <a:xfrm>
              <a:off x="2265256" y="2098789"/>
              <a:ext cx="8416351" cy="1306821"/>
            </a:xfrm>
            <a:custGeom>
              <a:avLst/>
              <a:gdLst>
                <a:gd name="connsiteX0" fmla="*/ 0 w 9187178"/>
                <a:gd name="connsiteY0" fmla="*/ 209412 h 1256446"/>
                <a:gd name="connsiteX1" fmla="*/ 209412 w 9187178"/>
                <a:gd name="connsiteY1" fmla="*/ 0 h 1256446"/>
                <a:gd name="connsiteX2" fmla="*/ 8977766 w 9187178"/>
                <a:gd name="connsiteY2" fmla="*/ 0 h 1256446"/>
                <a:gd name="connsiteX3" fmla="*/ 9187178 w 9187178"/>
                <a:gd name="connsiteY3" fmla="*/ 209412 h 1256446"/>
                <a:gd name="connsiteX4" fmla="*/ 9187178 w 9187178"/>
                <a:gd name="connsiteY4" fmla="*/ 1047034 h 1256446"/>
                <a:gd name="connsiteX5" fmla="*/ 8977766 w 9187178"/>
                <a:gd name="connsiteY5" fmla="*/ 1256446 h 1256446"/>
                <a:gd name="connsiteX6" fmla="*/ 209412 w 9187178"/>
                <a:gd name="connsiteY6" fmla="*/ 1256446 h 1256446"/>
                <a:gd name="connsiteX7" fmla="*/ 0 w 9187178"/>
                <a:gd name="connsiteY7" fmla="*/ 1047034 h 1256446"/>
                <a:gd name="connsiteX8" fmla="*/ 0 w 9187178"/>
                <a:gd name="connsiteY8" fmla="*/ 209412 h 1256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87178" h="1256446" fill="none" extrusionOk="0">
                  <a:moveTo>
                    <a:pt x="0" y="209412"/>
                  </a:moveTo>
                  <a:cubicBezTo>
                    <a:pt x="15585" y="108056"/>
                    <a:pt x="103546" y="13892"/>
                    <a:pt x="209412" y="0"/>
                  </a:cubicBezTo>
                  <a:cubicBezTo>
                    <a:pt x="1355606" y="-168267"/>
                    <a:pt x="7020308" y="-42953"/>
                    <a:pt x="8977766" y="0"/>
                  </a:cubicBezTo>
                  <a:cubicBezTo>
                    <a:pt x="9107954" y="16493"/>
                    <a:pt x="9186798" y="88607"/>
                    <a:pt x="9187178" y="209412"/>
                  </a:cubicBezTo>
                  <a:cubicBezTo>
                    <a:pt x="9136647" y="313128"/>
                    <a:pt x="9170804" y="908404"/>
                    <a:pt x="9187178" y="1047034"/>
                  </a:cubicBezTo>
                  <a:cubicBezTo>
                    <a:pt x="9192171" y="1157994"/>
                    <a:pt x="9096728" y="1263775"/>
                    <a:pt x="8977766" y="1256446"/>
                  </a:cubicBezTo>
                  <a:cubicBezTo>
                    <a:pt x="6466600" y="1324671"/>
                    <a:pt x="3259296" y="1267322"/>
                    <a:pt x="209412" y="1256446"/>
                  </a:cubicBezTo>
                  <a:cubicBezTo>
                    <a:pt x="98570" y="1264148"/>
                    <a:pt x="17718" y="1153567"/>
                    <a:pt x="0" y="1047034"/>
                  </a:cubicBezTo>
                  <a:cubicBezTo>
                    <a:pt x="-74495" y="636590"/>
                    <a:pt x="37767" y="402716"/>
                    <a:pt x="0" y="209412"/>
                  </a:cubicBezTo>
                  <a:close/>
                </a:path>
                <a:path w="9187178" h="1256446" stroke="0" extrusionOk="0">
                  <a:moveTo>
                    <a:pt x="0" y="209412"/>
                  </a:moveTo>
                  <a:cubicBezTo>
                    <a:pt x="-2718" y="81785"/>
                    <a:pt x="89281" y="10632"/>
                    <a:pt x="209412" y="0"/>
                  </a:cubicBezTo>
                  <a:cubicBezTo>
                    <a:pt x="1621664" y="163917"/>
                    <a:pt x="5085813" y="128764"/>
                    <a:pt x="8977766" y="0"/>
                  </a:cubicBezTo>
                  <a:cubicBezTo>
                    <a:pt x="9101937" y="5683"/>
                    <a:pt x="9191384" y="109821"/>
                    <a:pt x="9187178" y="209412"/>
                  </a:cubicBezTo>
                  <a:cubicBezTo>
                    <a:pt x="9215117" y="614577"/>
                    <a:pt x="9222139" y="631493"/>
                    <a:pt x="9187178" y="1047034"/>
                  </a:cubicBezTo>
                  <a:cubicBezTo>
                    <a:pt x="9176683" y="1182281"/>
                    <a:pt x="9093740" y="1278392"/>
                    <a:pt x="8977766" y="1256446"/>
                  </a:cubicBezTo>
                  <a:cubicBezTo>
                    <a:pt x="5464108" y="1234464"/>
                    <a:pt x="4293763" y="1181558"/>
                    <a:pt x="209412" y="1256446"/>
                  </a:cubicBezTo>
                  <a:cubicBezTo>
                    <a:pt x="111361" y="1249603"/>
                    <a:pt x="-3579" y="1168937"/>
                    <a:pt x="0" y="1047034"/>
                  </a:cubicBezTo>
                  <a:cubicBezTo>
                    <a:pt x="66340" y="947723"/>
                    <a:pt x="3074" y="603310"/>
                    <a:pt x="0" y="209412"/>
                  </a:cubicBezTo>
                  <a:close/>
                </a:path>
              </a:pathLst>
            </a:custGeom>
            <a:ln w="38100">
              <a:solidFill>
                <a:srgbClr val="ED7F5D"/>
              </a:solidFill>
              <a:extLst>
                <a:ext uri="{C807C97D-BFC1-408E-A445-0C87EB9F89A2}">
                  <ask:lineSketchStyleProps xmlns:ask="http://schemas.microsoft.com/office/drawing/2018/sketchyshapes" xmlns="" sd="1872881490">
                    <a:prstGeom prst="roundRect">
                      <a:avLst/>
                    </a:prstGeom>
                    <ask:type>
                      <ask:lineSketchCurved/>
                    </ask:type>
                  </ask:lineSketchStyleProps>
                </a:ext>
              </a:extLst>
            </a:ln>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defTabSz="914446">
                <a:defRPr/>
              </a:pPr>
              <a:endParaRPr lang="en-US" sz="4000" b="1">
                <a:solidFill>
                  <a:schemeClr val="tx1"/>
                </a:solidFill>
                <a:latin typeface="Cambria" panose="02040503050406030204" pitchFamily="18" charset="0"/>
                <a:ea typeface="Cambria" panose="02040503050406030204" pitchFamily="18" charset="0"/>
              </a:endParaRPr>
            </a:p>
          </p:txBody>
        </p:sp>
        <p:grpSp>
          <p:nvGrpSpPr>
            <p:cNvPr id="28" name="Google Shape;438;p31">
              <a:extLst>
                <a:ext uri="{FF2B5EF4-FFF2-40B4-BE49-F238E27FC236}">
                  <a16:creationId xmlns:a16="http://schemas.microsoft.com/office/drawing/2014/main" id="{503C3DB9-F09C-22B9-75F4-9F7C17600536}"/>
                </a:ext>
              </a:extLst>
            </p:cNvPr>
            <p:cNvGrpSpPr/>
            <p:nvPr/>
          </p:nvGrpSpPr>
          <p:grpSpPr>
            <a:xfrm>
              <a:off x="1861723" y="2134893"/>
              <a:ext cx="955213" cy="1248645"/>
              <a:chOff x="1702688" y="1359262"/>
              <a:chExt cx="362038" cy="648887"/>
            </a:xfrm>
          </p:grpSpPr>
          <p:sp>
            <p:nvSpPr>
              <p:cNvPr id="30" name="Google Shape;439;p31">
                <a:extLst>
                  <a:ext uri="{FF2B5EF4-FFF2-40B4-BE49-F238E27FC236}">
                    <a16:creationId xmlns:a16="http://schemas.microsoft.com/office/drawing/2014/main" id="{DB117DDC-DC0C-D540-835D-9202851EAB42}"/>
                  </a:ext>
                </a:extLst>
              </p:cNvPr>
              <p:cNvSpPr/>
              <p:nvPr/>
            </p:nvSpPr>
            <p:spPr>
              <a:xfrm>
                <a:off x="1702688" y="1792926"/>
                <a:ext cx="73402" cy="71197"/>
              </a:xfrm>
              <a:custGeom>
                <a:avLst/>
                <a:gdLst/>
                <a:ahLst/>
                <a:cxnLst/>
                <a:rect l="l" t="t" r="r" b="b"/>
                <a:pathLst>
                  <a:path w="1665" h="1615" extrusionOk="0">
                    <a:moveTo>
                      <a:pt x="399" y="0"/>
                    </a:moveTo>
                    <a:cubicBezTo>
                      <a:pt x="389" y="0"/>
                      <a:pt x="379" y="3"/>
                      <a:pt x="370" y="8"/>
                    </a:cubicBezTo>
                    <a:cubicBezTo>
                      <a:pt x="346" y="19"/>
                      <a:pt x="334" y="55"/>
                      <a:pt x="346" y="79"/>
                    </a:cubicBezTo>
                    <a:lnTo>
                      <a:pt x="477" y="317"/>
                    </a:lnTo>
                    <a:cubicBezTo>
                      <a:pt x="429" y="341"/>
                      <a:pt x="394" y="389"/>
                      <a:pt x="370" y="436"/>
                    </a:cubicBezTo>
                    <a:lnTo>
                      <a:pt x="72" y="424"/>
                    </a:lnTo>
                    <a:cubicBezTo>
                      <a:pt x="13" y="424"/>
                      <a:pt x="1" y="508"/>
                      <a:pt x="60" y="519"/>
                    </a:cubicBezTo>
                    <a:lnTo>
                      <a:pt x="346" y="543"/>
                    </a:lnTo>
                    <a:cubicBezTo>
                      <a:pt x="334" y="579"/>
                      <a:pt x="334" y="615"/>
                      <a:pt x="346" y="650"/>
                    </a:cubicBezTo>
                    <a:cubicBezTo>
                      <a:pt x="377" y="785"/>
                      <a:pt x="507" y="884"/>
                      <a:pt x="650" y="884"/>
                    </a:cubicBezTo>
                    <a:cubicBezTo>
                      <a:pt x="672" y="884"/>
                      <a:pt x="693" y="881"/>
                      <a:pt x="715" y="877"/>
                    </a:cubicBezTo>
                    <a:cubicBezTo>
                      <a:pt x="715" y="877"/>
                      <a:pt x="715" y="889"/>
                      <a:pt x="715" y="900"/>
                    </a:cubicBezTo>
                    <a:cubicBezTo>
                      <a:pt x="376" y="1017"/>
                      <a:pt x="499" y="1483"/>
                      <a:pt x="799" y="1483"/>
                    </a:cubicBezTo>
                    <a:cubicBezTo>
                      <a:pt x="836" y="1483"/>
                      <a:pt x="876" y="1476"/>
                      <a:pt x="918" y="1460"/>
                    </a:cubicBezTo>
                    <a:cubicBezTo>
                      <a:pt x="965" y="1448"/>
                      <a:pt x="1025" y="1424"/>
                      <a:pt x="1060" y="1377"/>
                    </a:cubicBezTo>
                    <a:lnTo>
                      <a:pt x="1334" y="1603"/>
                    </a:lnTo>
                    <a:cubicBezTo>
                      <a:pt x="1346" y="1603"/>
                      <a:pt x="1358" y="1615"/>
                      <a:pt x="1370" y="1615"/>
                    </a:cubicBezTo>
                    <a:cubicBezTo>
                      <a:pt x="1382" y="1615"/>
                      <a:pt x="1394" y="1603"/>
                      <a:pt x="1406" y="1591"/>
                    </a:cubicBezTo>
                    <a:cubicBezTo>
                      <a:pt x="1418" y="1579"/>
                      <a:pt x="1418" y="1543"/>
                      <a:pt x="1406" y="1531"/>
                    </a:cubicBezTo>
                    <a:lnTo>
                      <a:pt x="1120" y="1293"/>
                    </a:lnTo>
                    <a:cubicBezTo>
                      <a:pt x="1132" y="1281"/>
                      <a:pt x="1132" y="1258"/>
                      <a:pt x="1144" y="1246"/>
                    </a:cubicBezTo>
                    <a:lnTo>
                      <a:pt x="1525" y="1305"/>
                    </a:lnTo>
                    <a:lnTo>
                      <a:pt x="1537" y="1305"/>
                    </a:lnTo>
                    <a:cubicBezTo>
                      <a:pt x="1561" y="1305"/>
                      <a:pt x="1572" y="1293"/>
                      <a:pt x="1584" y="1270"/>
                    </a:cubicBezTo>
                    <a:cubicBezTo>
                      <a:pt x="1584" y="1246"/>
                      <a:pt x="1572" y="1222"/>
                      <a:pt x="1537" y="1210"/>
                    </a:cubicBezTo>
                    <a:lnTo>
                      <a:pt x="1144" y="1150"/>
                    </a:lnTo>
                    <a:cubicBezTo>
                      <a:pt x="1144" y="1127"/>
                      <a:pt x="1144" y="1115"/>
                      <a:pt x="1144" y="1103"/>
                    </a:cubicBezTo>
                    <a:cubicBezTo>
                      <a:pt x="1144" y="1067"/>
                      <a:pt x="1132" y="1043"/>
                      <a:pt x="1108" y="1020"/>
                    </a:cubicBezTo>
                    <a:cubicBezTo>
                      <a:pt x="1144" y="996"/>
                      <a:pt x="1168" y="960"/>
                      <a:pt x="1180" y="924"/>
                    </a:cubicBezTo>
                    <a:lnTo>
                      <a:pt x="1537" y="1031"/>
                    </a:lnTo>
                    <a:lnTo>
                      <a:pt x="1561" y="1031"/>
                    </a:lnTo>
                    <a:cubicBezTo>
                      <a:pt x="1572" y="1031"/>
                      <a:pt x="1596" y="1020"/>
                      <a:pt x="1596" y="1008"/>
                    </a:cubicBezTo>
                    <a:cubicBezTo>
                      <a:pt x="1608" y="984"/>
                      <a:pt x="1596" y="948"/>
                      <a:pt x="1572" y="948"/>
                    </a:cubicBezTo>
                    <a:lnTo>
                      <a:pt x="1191" y="829"/>
                    </a:lnTo>
                    <a:cubicBezTo>
                      <a:pt x="1191" y="817"/>
                      <a:pt x="1191" y="793"/>
                      <a:pt x="1191" y="781"/>
                    </a:cubicBezTo>
                    <a:lnTo>
                      <a:pt x="1608" y="698"/>
                    </a:lnTo>
                    <a:cubicBezTo>
                      <a:pt x="1664" y="687"/>
                      <a:pt x="1646" y="602"/>
                      <a:pt x="1594" y="602"/>
                    </a:cubicBezTo>
                    <a:cubicBezTo>
                      <a:pt x="1591" y="602"/>
                      <a:pt x="1588" y="602"/>
                      <a:pt x="1584" y="603"/>
                    </a:cubicBezTo>
                    <a:lnTo>
                      <a:pt x="1180" y="698"/>
                    </a:lnTo>
                    <a:cubicBezTo>
                      <a:pt x="1168" y="698"/>
                      <a:pt x="1168" y="698"/>
                      <a:pt x="1156" y="710"/>
                    </a:cubicBezTo>
                    <a:lnTo>
                      <a:pt x="1310" y="484"/>
                    </a:lnTo>
                    <a:cubicBezTo>
                      <a:pt x="1328" y="450"/>
                      <a:pt x="1302" y="422"/>
                      <a:pt x="1273" y="422"/>
                    </a:cubicBezTo>
                    <a:cubicBezTo>
                      <a:pt x="1261" y="422"/>
                      <a:pt x="1249" y="426"/>
                      <a:pt x="1239" y="436"/>
                    </a:cubicBezTo>
                    <a:lnTo>
                      <a:pt x="1096" y="650"/>
                    </a:lnTo>
                    <a:cubicBezTo>
                      <a:pt x="1049" y="615"/>
                      <a:pt x="1001" y="603"/>
                      <a:pt x="941" y="603"/>
                    </a:cubicBezTo>
                    <a:cubicBezTo>
                      <a:pt x="953" y="567"/>
                      <a:pt x="953" y="531"/>
                      <a:pt x="941" y="496"/>
                    </a:cubicBezTo>
                    <a:cubicBezTo>
                      <a:pt x="911" y="352"/>
                      <a:pt x="783" y="262"/>
                      <a:pt x="642" y="262"/>
                    </a:cubicBezTo>
                    <a:cubicBezTo>
                      <a:pt x="619" y="262"/>
                      <a:pt x="596" y="264"/>
                      <a:pt x="572" y="269"/>
                    </a:cubicBezTo>
                    <a:lnTo>
                      <a:pt x="441" y="31"/>
                    </a:lnTo>
                    <a:cubicBezTo>
                      <a:pt x="434" y="9"/>
                      <a:pt x="417" y="0"/>
                      <a:pt x="399" y="0"/>
                    </a:cubicBezTo>
                    <a:close/>
                  </a:path>
                </a:pathLst>
              </a:custGeom>
              <a:solidFill>
                <a:srgbClr val="49CAD1"/>
              </a:solidFill>
              <a:ln>
                <a:noFill/>
              </a:ln>
            </p:spPr>
            <p:txBody>
              <a:bodyPr spcFirstLastPara="1" wrap="square" lIns="91425" tIns="91425" rIns="91425" bIns="91425" anchor="ctr" anchorCtr="0">
                <a:noAutofit/>
              </a:bodyPr>
              <a:lstStyle/>
              <a:p>
                <a:pPr defTabSz="914446">
                  <a:buClr>
                    <a:srgbClr val="000000"/>
                  </a:buClr>
                  <a:defRPr/>
                </a:pPr>
                <a:endParaRPr sz="4000" b="1" kern="0">
                  <a:latin typeface="Cambria" panose="02040503050406030204" pitchFamily="18" charset="0"/>
                  <a:ea typeface="Cambria" panose="02040503050406030204" pitchFamily="18" charset="0"/>
                  <a:cs typeface="Arial"/>
                  <a:sym typeface="Arial"/>
                </a:endParaRPr>
              </a:p>
            </p:txBody>
          </p:sp>
          <p:sp>
            <p:nvSpPr>
              <p:cNvPr id="31" name="Google Shape;440;p31">
                <a:extLst>
                  <a:ext uri="{FF2B5EF4-FFF2-40B4-BE49-F238E27FC236}">
                    <a16:creationId xmlns:a16="http://schemas.microsoft.com/office/drawing/2014/main" id="{E1101DF8-CEB4-D99E-17A4-244ECECFCB96}"/>
                  </a:ext>
                </a:extLst>
              </p:cNvPr>
              <p:cNvSpPr/>
              <p:nvPr/>
            </p:nvSpPr>
            <p:spPr>
              <a:xfrm>
                <a:off x="1749948" y="1801567"/>
                <a:ext cx="13137" cy="12256"/>
              </a:xfrm>
              <a:custGeom>
                <a:avLst/>
                <a:gdLst/>
                <a:ahLst/>
                <a:cxnLst/>
                <a:rect l="l" t="t" r="r" b="b"/>
                <a:pathLst>
                  <a:path w="298" h="278" extrusionOk="0">
                    <a:moveTo>
                      <a:pt x="209" y="0"/>
                    </a:moveTo>
                    <a:cubicBezTo>
                      <a:pt x="195" y="0"/>
                      <a:pt x="177" y="5"/>
                      <a:pt x="155" y="14"/>
                    </a:cubicBezTo>
                    <a:cubicBezTo>
                      <a:pt x="72" y="38"/>
                      <a:pt x="0" y="73"/>
                      <a:pt x="24" y="157"/>
                    </a:cubicBezTo>
                    <a:cubicBezTo>
                      <a:pt x="35" y="232"/>
                      <a:pt x="103" y="278"/>
                      <a:pt x="186" y="278"/>
                    </a:cubicBezTo>
                    <a:cubicBezTo>
                      <a:pt x="195" y="278"/>
                      <a:pt x="205" y="277"/>
                      <a:pt x="215" y="276"/>
                    </a:cubicBezTo>
                    <a:cubicBezTo>
                      <a:pt x="298" y="252"/>
                      <a:pt x="298" y="193"/>
                      <a:pt x="274" y="97"/>
                    </a:cubicBezTo>
                    <a:cubicBezTo>
                      <a:pt x="265" y="36"/>
                      <a:pt x="250" y="0"/>
                      <a:pt x="209" y="0"/>
                    </a:cubicBezTo>
                    <a:close/>
                  </a:path>
                </a:pathLst>
              </a:custGeom>
              <a:solidFill>
                <a:srgbClr val="EFD89B"/>
              </a:solidFill>
              <a:ln>
                <a:noFill/>
              </a:ln>
            </p:spPr>
            <p:txBody>
              <a:bodyPr spcFirstLastPara="1" wrap="square" lIns="91425" tIns="91425" rIns="91425" bIns="91425" anchor="ctr" anchorCtr="0">
                <a:noAutofit/>
              </a:bodyPr>
              <a:lstStyle/>
              <a:p>
                <a:pPr defTabSz="914446">
                  <a:buClr>
                    <a:srgbClr val="000000"/>
                  </a:buClr>
                  <a:defRPr/>
                </a:pPr>
                <a:endParaRPr sz="4000" b="1" kern="0">
                  <a:latin typeface="Cambria" panose="02040503050406030204" pitchFamily="18" charset="0"/>
                  <a:ea typeface="Cambria" panose="02040503050406030204" pitchFamily="18" charset="0"/>
                  <a:cs typeface="Arial"/>
                  <a:sym typeface="Arial"/>
                </a:endParaRPr>
              </a:p>
            </p:txBody>
          </p:sp>
          <p:sp>
            <p:nvSpPr>
              <p:cNvPr id="32" name="Google Shape;441;p31">
                <a:extLst>
                  <a:ext uri="{FF2B5EF4-FFF2-40B4-BE49-F238E27FC236}">
                    <a16:creationId xmlns:a16="http://schemas.microsoft.com/office/drawing/2014/main" id="{E4A0EFD1-2B6D-5868-9014-229FB807F5A2}"/>
                  </a:ext>
                </a:extLst>
              </p:cNvPr>
              <p:cNvSpPr/>
              <p:nvPr/>
            </p:nvSpPr>
            <p:spPr>
              <a:xfrm>
                <a:off x="1734915" y="1706343"/>
                <a:ext cx="70712" cy="74856"/>
              </a:xfrm>
              <a:custGeom>
                <a:avLst/>
                <a:gdLst/>
                <a:ahLst/>
                <a:cxnLst/>
                <a:rect l="l" t="t" r="r" b="b"/>
                <a:pathLst>
                  <a:path w="1604" h="1698" extrusionOk="0">
                    <a:moveTo>
                      <a:pt x="442" y="0"/>
                    </a:moveTo>
                    <a:cubicBezTo>
                      <a:pt x="413" y="0"/>
                      <a:pt x="381" y="28"/>
                      <a:pt x="389" y="67"/>
                    </a:cubicBezTo>
                    <a:lnTo>
                      <a:pt x="496" y="317"/>
                    </a:lnTo>
                    <a:cubicBezTo>
                      <a:pt x="449" y="340"/>
                      <a:pt x="413" y="376"/>
                      <a:pt x="377" y="436"/>
                    </a:cubicBezTo>
                    <a:lnTo>
                      <a:pt x="79" y="388"/>
                    </a:lnTo>
                    <a:cubicBezTo>
                      <a:pt x="75" y="387"/>
                      <a:pt x="71" y="387"/>
                      <a:pt x="67" y="387"/>
                    </a:cubicBezTo>
                    <a:cubicBezTo>
                      <a:pt x="7" y="387"/>
                      <a:pt x="0" y="472"/>
                      <a:pt x="68" y="483"/>
                    </a:cubicBezTo>
                    <a:lnTo>
                      <a:pt x="341" y="531"/>
                    </a:lnTo>
                    <a:cubicBezTo>
                      <a:pt x="329" y="567"/>
                      <a:pt x="329" y="602"/>
                      <a:pt x="341" y="638"/>
                    </a:cubicBezTo>
                    <a:cubicBezTo>
                      <a:pt x="364" y="785"/>
                      <a:pt x="494" y="889"/>
                      <a:pt x="639" y="889"/>
                    </a:cubicBezTo>
                    <a:cubicBezTo>
                      <a:pt x="647" y="889"/>
                      <a:pt x="655" y="889"/>
                      <a:pt x="663" y="888"/>
                    </a:cubicBezTo>
                    <a:cubicBezTo>
                      <a:pt x="663" y="912"/>
                      <a:pt x="663" y="924"/>
                      <a:pt x="663" y="936"/>
                    </a:cubicBezTo>
                    <a:cubicBezTo>
                      <a:pt x="340" y="1092"/>
                      <a:pt x="516" y="1514"/>
                      <a:pt x="787" y="1514"/>
                    </a:cubicBezTo>
                    <a:cubicBezTo>
                      <a:pt x="845" y="1514"/>
                      <a:pt x="909" y="1494"/>
                      <a:pt x="972" y="1448"/>
                    </a:cubicBezTo>
                    <a:lnTo>
                      <a:pt x="1222" y="1686"/>
                    </a:lnTo>
                    <a:cubicBezTo>
                      <a:pt x="1234" y="1698"/>
                      <a:pt x="1246" y="1698"/>
                      <a:pt x="1258" y="1698"/>
                    </a:cubicBezTo>
                    <a:cubicBezTo>
                      <a:pt x="1270" y="1698"/>
                      <a:pt x="1282" y="1698"/>
                      <a:pt x="1294" y="1686"/>
                    </a:cubicBezTo>
                    <a:cubicBezTo>
                      <a:pt x="1306" y="1674"/>
                      <a:pt x="1306" y="1638"/>
                      <a:pt x="1294" y="1614"/>
                    </a:cubicBezTo>
                    <a:lnTo>
                      <a:pt x="1032" y="1364"/>
                    </a:lnTo>
                    <a:cubicBezTo>
                      <a:pt x="1044" y="1352"/>
                      <a:pt x="1044" y="1329"/>
                      <a:pt x="1056" y="1317"/>
                    </a:cubicBezTo>
                    <a:lnTo>
                      <a:pt x="1437" y="1412"/>
                    </a:lnTo>
                    <a:lnTo>
                      <a:pt x="1449" y="1412"/>
                    </a:lnTo>
                    <a:cubicBezTo>
                      <a:pt x="1508" y="1412"/>
                      <a:pt x="1520" y="1329"/>
                      <a:pt x="1461" y="1317"/>
                    </a:cubicBezTo>
                    <a:lnTo>
                      <a:pt x="1068" y="1221"/>
                    </a:lnTo>
                    <a:cubicBezTo>
                      <a:pt x="1068" y="1210"/>
                      <a:pt x="1068" y="1186"/>
                      <a:pt x="1068" y="1174"/>
                    </a:cubicBezTo>
                    <a:cubicBezTo>
                      <a:pt x="1068" y="1138"/>
                      <a:pt x="1056" y="1114"/>
                      <a:pt x="1044" y="1090"/>
                    </a:cubicBezTo>
                    <a:cubicBezTo>
                      <a:pt x="1080" y="1067"/>
                      <a:pt x="1103" y="1031"/>
                      <a:pt x="1115" y="995"/>
                    </a:cubicBezTo>
                    <a:lnTo>
                      <a:pt x="1472" y="1150"/>
                    </a:lnTo>
                    <a:lnTo>
                      <a:pt x="1484" y="1150"/>
                    </a:lnTo>
                    <a:cubicBezTo>
                      <a:pt x="1508" y="1150"/>
                      <a:pt x="1520" y="1138"/>
                      <a:pt x="1532" y="1114"/>
                    </a:cubicBezTo>
                    <a:cubicBezTo>
                      <a:pt x="1544" y="1090"/>
                      <a:pt x="1532" y="1067"/>
                      <a:pt x="1508" y="1055"/>
                    </a:cubicBezTo>
                    <a:lnTo>
                      <a:pt x="1139" y="912"/>
                    </a:lnTo>
                    <a:cubicBezTo>
                      <a:pt x="1139" y="888"/>
                      <a:pt x="1139" y="876"/>
                      <a:pt x="1139" y="864"/>
                    </a:cubicBezTo>
                    <a:lnTo>
                      <a:pt x="1556" y="805"/>
                    </a:lnTo>
                    <a:cubicBezTo>
                      <a:pt x="1592" y="805"/>
                      <a:pt x="1603" y="781"/>
                      <a:pt x="1603" y="757"/>
                    </a:cubicBezTo>
                    <a:cubicBezTo>
                      <a:pt x="1592" y="733"/>
                      <a:pt x="1568" y="721"/>
                      <a:pt x="1544" y="721"/>
                    </a:cubicBezTo>
                    <a:lnTo>
                      <a:pt x="1127" y="781"/>
                    </a:lnTo>
                    <a:cubicBezTo>
                      <a:pt x="1126" y="781"/>
                      <a:pt x="1125" y="781"/>
                      <a:pt x="1125" y="781"/>
                    </a:cubicBezTo>
                    <a:lnTo>
                      <a:pt x="1125" y="781"/>
                    </a:lnTo>
                    <a:lnTo>
                      <a:pt x="1282" y="578"/>
                    </a:lnTo>
                    <a:cubicBezTo>
                      <a:pt x="1306" y="555"/>
                      <a:pt x="1306" y="531"/>
                      <a:pt x="1282" y="519"/>
                    </a:cubicBezTo>
                    <a:cubicBezTo>
                      <a:pt x="1276" y="513"/>
                      <a:pt x="1267" y="510"/>
                      <a:pt x="1258" y="510"/>
                    </a:cubicBezTo>
                    <a:cubicBezTo>
                      <a:pt x="1249" y="510"/>
                      <a:pt x="1240" y="513"/>
                      <a:pt x="1234" y="519"/>
                    </a:cubicBezTo>
                    <a:lnTo>
                      <a:pt x="1068" y="721"/>
                    </a:lnTo>
                    <a:cubicBezTo>
                      <a:pt x="1032" y="698"/>
                      <a:pt x="996" y="674"/>
                      <a:pt x="949" y="662"/>
                    </a:cubicBezTo>
                    <a:cubicBezTo>
                      <a:pt x="960" y="626"/>
                      <a:pt x="960" y="578"/>
                      <a:pt x="949" y="543"/>
                    </a:cubicBezTo>
                    <a:cubicBezTo>
                      <a:pt x="927" y="390"/>
                      <a:pt x="796" y="278"/>
                      <a:pt x="646" y="278"/>
                    </a:cubicBezTo>
                    <a:cubicBezTo>
                      <a:pt x="632" y="278"/>
                      <a:pt x="618" y="279"/>
                      <a:pt x="603" y="281"/>
                    </a:cubicBezTo>
                    <a:lnTo>
                      <a:pt x="484" y="31"/>
                    </a:lnTo>
                    <a:cubicBezTo>
                      <a:pt x="476" y="9"/>
                      <a:pt x="459" y="0"/>
                      <a:pt x="442" y="0"/>
                    </a:cubicBezTo>
                    <a:close/>
                  </a:path>
                </a:pathLst>
              </a:custGeom>
              <a:solidFill>
                <a:srgbClr val="49CAD1"/>
              </a:solidFill>
              <a:ln>
                <a:noFill/>
              </a:ln>
            </p:spPr>
            <p:txBody>
              <a:bodyPr spcFirstLastPara="1" wrap="square" lIns="91425" tIns="91425" rIns="91425" bIns="91425" anchor="ctr" anchorCtr="0">
                <a:noAutofit/>
              </a:bodyPr>
              <a:lstStyle/>
              <a:p>
                <a:pPr defTabSz="914446">
                  <a:buClr>
                    <a:srgbClr val="000000"/>
                  </a:buClr>
                  <a:defRPr/>
                </a:pPr>
                <a:endParaRPr sz="4000" b="1" kern="0">
                  <a:latin typeface="Cambria" panose="02040503050406030204" pitchFamily="18" charset="0"/>
                  <a:ea typeface="Cambria" panose="02040503050406030204" pitchFamily="18" charset="0"/>
                  <a:cs typeface="Arial"/>
                  <a:sym typeface="Arial"/>
                </a:endParaRPr>
              </a:p>
            </p:txBody>
          </p:sp>
          <p:sp>
            <p:nvSpPr>
              <p:cNvPr id="33" name="Google Shape;442;p31">
                <a:extLst>
                  <a:ext uri="{FF2B5EF4-FFF2-40B4-BE49-F238E27FC236}">
                    <a16:creationId xmlns:a16="http://schemas.microsoft.com/office/drawing/2014/main" id="{3FBF6309-1CFA-0BD4-803F-5E7D46FAF33B}"/>
                  </a:ext>
                </a:extLst>
              </p:cNvPr>
              <p:cNvSpPr/>
              <p:nvPr/>
            </p:nvSpPr>
            <p:spPr>
              <a:xfrm>
                <a:off x="1781424" y="1719613"/>
                <a:ext cx="13181" cy="11815"/>
              </a:xfrm>
              <a:custGeom>
                <a:avLst/>
                <a:gdLst/>
                <a:ahLst/>
                <a:cxnLst/>
                <a:rect l="l" t="t" r="r" b="b"/>
                <a:pathLst>
                  <a:path w="299" h="268" extrusionOk="0">
                    <a:moveTo>
                      <a:pt x="202" y="1"/>
                    </a:moveTo>
                    <a:cubicBezTo>
                      <a:pt x="192" y="1"/>
                      <a:pt x="181" y="2"/>
                      <a:pt x="167" y="4"/>
                    </a:cubicBezTo>
                    <a:cubicBezTo>
                      <a:pt x="84" y="16"/>
                      <a:pt x="1" y="39"/>
                      <a:pt x="13" y="123"/>
                    </a:cubicBezTo>
                    <a:cubicBezTo>
                      <a:pt x="24" y="210"/>
                      <a:pt x="94" y="267"/>
                      <a:pt x="179" y="267"/>
                    </a:cubicBezTo>
                    <a:cubicBezTo>
                      <a:pt x="187" y="267"/>
                      <a:pt x="195" y="267"/>
                      <a:pt x="203" y="266"/>
                    </a:cubicBezTo>
                    <a:cubicBezTo>
                      <a:pt x="275" y="242"/>
                      <a:pt x="298" y="182"/>
                      <a:pt x="275" y="99"/>
                    </a:cubicBezTo>
                    <a:cubicBezTo>
                      <a:pt x="265" y="29"/>
                      <a:pt x="255" y="1"/>
                      <a:pt x="202" y="1"/>
                    </a:cubicBezTo>
                    <a:close/>
                  </a:path>
                </a:pathLst>
              </a:custGeom>
              <a:solidFill>
                <a:srgbClr val="EFD89B"/>
              </a:solidFill>
              <a:ln>
                <a:noFill/>
              </a:ln>
            </p:spPr>
            <p:txBody>
              <a:bodyPr spcFirstLastPara="1" wrap="square" lIns="91425" tIns="91425" rIns="91425" bIns="91425" anchor="ctr" anchorCtr="0">
                <a:noAutofit/>
              </a:bodyPr>
              <a:lstStyle/>
              <a:p>
                <a:pPr defTabSz="914446">
                  <a:buClr>
                    <a:srgbClr val="000000"/>
                  </a:buClr>
                  <a:defRPr/>
                </a:pPr>
                <a:endParaRPr sz="4000" b="1" kern="0">
                  <a:latin typeface="Cambria" panose="02040503050406030204" pitchFamily="18" charset="0"/>
                  <a:ea typeface="Cambria" panose="02040503050406030204" pitchFamily="18" charset="0"/>
                  <a:cs typeface="Arial"/>
                  <a:sym typeface="Arial"/>
                </a:endParaRPr>
              </a:p>
            </p:txBody>
          </p:sp>
          <p:sp>
            <p:nvSpPr>
              <p:cNvPr id="34" name="Google Shape;443;p31">
                <a:extLst>
                  <a:ext uri="{FF2B5EF4-FFF2-40B4-BE49-F238E27FC236}">
                    <a16:creationId xmlns:a16="http://schemas.microsoft.com/office/drawing/2014/main" id="{6D3CBE72-377F-4AC1-D1D8-084CAFCD42FA}"/>
                  </a:ext>
                </a:extLst>
              </p:cNvPr>
              <p:cNvSpPr/>
              <p:nvPr/>
            </p:nvSpPr>
            <p:spPr>
              <a:xfrm>
                <a:off x="1763085" y="1626109"/>
                <a:ext cx="69302" cy="78471"/>
              </a:xfrm>
              <a:custGeom>
                <a:avLst/>
                <a:gdLst/>
                <a:ahLst/>
                <a:cxnLst/>
                <a:rect l="l" t="t" r="r" b="b"/>
                <a:pathLst>
                  <a:path w="1572" h="1780" extrusionOk="0">
                    <a:moveTo>
                      <a:pt x="453" y="1"/>
                    </a:moveTo>
                    <a:cubicBezTo>
                      <a:pt x="446" y="1"/>
                      <a:pt x="438" y="2"/>
                      <a:pt x="429" y="5"/>
                    </a:cubicBezTo>
                    <a:cubicBezTo>
                      <a:pt x="405" y="17"/>
                      <a:pt x="393" y="41"/>
                      <a:pt x="405" y="77"/>
                    </a:cubicBezTo>
                    <a:lnTo>
                      <a:pt x="488" y="327"/>
                    </a:lnTo>
                    <a:cubicBezTo>
                      <a:pt x="441" y="351"/>
                      <a:pt x="393" y="386"/>
                      <a:pt x="357" y="434"/>
                    </a:cubicBezTo>
                    <a:lnTo>
                      <a:pt x="71" y="363"/>
                    </a:lnTo>
                    <a:cubicBezTo>
                      <a:pt x="65" y="360"/>
                      <a:pt x="59" y="359"/>
                      <a:pt x="53" y="359"/>
                    </a:cubicBezTo>
                    <a:cubicBezTo>
                      <a:pt x="27" y="359"/>
                      <a:pt x="10" y="379"/>
                      <a:pt x="0" y="398"/>
                    </a:cubicBezTo>
                    <a:cubicBezTo>
                      <a:pt x="0" y="434"/>
                      <a:pt x="12" y="458"/>
                      <a:pt x="48" y="470"/>
                    </a:cubicBezTo>
                    <a:lnTo>
                      <a:pt x="310" y="529"/>
                    </a:lnTo>
                    <a:cubicBezTo>
                      <a:pt x="298" y="565"/>
                      <a:pt x="298" y="601"/>
                      <a:pt x="298" y="636"/>
                    </a:cubicBezTo>
                    <a:cubicBezTo>
                      <a:pt x="310" y="791"/>
                      <a:pt x="452" y="922"/>
                      <a:pt x="619" y="922"/>
                    </a:cubicBezTo>
                    <a:cubicBezTo>
                      <a:pt x="619" y="934"/>
                      <a:pt x="619" y="946"/>
                      <a:pt x="619" y="958"/>
                    </a:cubicBezTo>
                    <a:cubicBezTo>
                      <a:pt x="248" y="1025"/>
                      <a:pt x="323" y="1559"/>
                      <a:pt x="663" y="1559"/>
                    </a:cubicBezTo>
                    <a:cubicBezTo>
                      <a:pt x="683" y="1559"/>
                      <a:pt x="704" y="1557"/>
                      <a:pt x="726" y="1553"/>
                    </a:cubicBezTo>
                    <a:cubicBezTo>
                      <a:pt x="786" y="1553"/>
                      <a:pt x="845" y="1529"/>
                      <a:pt x="893" y="1494"/>
                    </a:cubicBezTo>
                    <a:lnTo>
                      <a:pt x="1119" y="1756"/>
                    </a:lnTo>
                    <a:cubicBezTo>
                      <a:pt x="1131" y="1767"/>
                      <a:pt x="1143" y="1779"/>
                      <a:pt x="1155" y="1779"/>
                    </a:cubicBezTo>
                    <a:cubicBezTo>
                      <a:pt x="1167" y="1779"/>
                      <a:pt x="1179" y="1767"/>
                      <a:pt x="1191" y="1767"/>
                    </a:cubicBezTo>
                    <a:cubicBezTo>
                      <a:pt x="1203" y="1744"/>
                      <a:pt x="1203" y="1708"/>
                      <a:pt x="1191" y="1696"/>
                    </a:cubicBezTo>
                    <a:lnTo>
                      <a:pt x="964" y="1434"/>
                    </a:lnTo>
                    <a:cubicBezTo>
                      <a:pt x="964" y="1422"/>
                      <a:pt x="976" y="1398"/>
                      <a:pt x="988" y="1386"/>
                    </a:cubicBezTo>
                    <a:lnTo>
                      <a:pt x="1357" y="1506"/>
                    </a:lnTo>
                    <a:lnTo>
                      <a:pt x="1369" y="1506"/>
                    </a:lnTo>
                    <a:cubicBezTo>
                      <a:pt x="1393" y="1506"/>
                      <a:pt x="1417" y="1494"/>
                      <a:pt x="1417" y="1470"/>
                    </a:cubicBezTo>
                    <a:cubicBezTo>
                      <a:pt x="1429" y="1446"/>
                      <a:pt x="1417" y="1422"/>
                      <a:pt x="1393" y="1410"/>
                    </a:cubicBezTo>
                    <a:lnTo>
                      <a:pt x="1012" y="1291"/>
                    </a:lnTo>
                    <a:lnTo>
                      <a:pt x="1012" y="1244"/>
                    </a:lnTo>
                    <a:cubicBezTo>
                      <a:pt x="1012" y="1208"/>
                      <a:pt x="1000" y="1184"/>
                      <a:pt x="988" y="1148"/>
                    </a:cubicBezTo>
                    <a:cubicBezTo>
                      <a:pt x="1024" y="1136"/>
                      <a:pt x="1048" y="1101"/>
                      <a:pt x="1072" y="1065"/>
                    </a:cubicBezTo>
                    <a:lnTo>
                      <a:pt x="1405" y="1244"/>
                    </a:lnTo>
                    <a:lnTo>
                      <a:pt x="1429" y="1244"/>
                    </a:lnTo>
                    <a:cubicBezTo>
                      <a:pt x="1476" y="1244"/>
                      <a:pt x="1488" y="1172"/>
                      <a:pt x="1453" y="1148"/>
                    </a:cubicBezTo>
                    <a:lnTo>
                      <a:pt x="1107" y="970"/>
                    </a:lnTo>
                    <a:cubicBezTo>
                      <a:pt x="1107" y="958"/>
                      <a:pt x="1107" y="946"/>
                      <a:pt x="1107" y="934"/>
                    </a:cubicBezTo>
                    <a:lnTo>
                      <a:pt x="1524" y="910"/>
                    </a:lnTo>
                    <a:cubicBezTo>
                      <a:pt x="1548" y="910"/>
                      <a:pt x="1572" y="886"/>
                      <a:pt x="1572" y="863"/>
                    </a:cubicBezTo>
                    <a:cubicBezTo>
                      <a:pt x="1562" y="843"/>
                      <a:pt x="1544" y="824"/>
                      <a:pt x="1525" y="824"/>
                    </a:cubicBezTo>
                    <a:cubicBezTo>
                      <a:pt x="1521" y="824"/>
                      <a:pt x="1516" y="825"/>
                      <a:pt x="1512" y="827"/>
                    </a:cubicBezTo>
                    <a:lnTo>
                      <a:pt x="1095" y="851"/>
                    </a:lnTo>
                    <a:lnTo>
                      <a:pt x="1083" y="851"/>
                    </a:lnTo>
                    <a:lnTo>
                      <a:pt x="1274" y="648"/>
                    </a:lnTo>
                    <a:cubicBezTo>
                      <a:pt x="1286" y="624"/>
                      <a:pt x="1286" y="601"/>
                      <a:pt x="1274" y="589"/>
                    </a:cubicBezTo>
                    <a:cubicBezTo>
                      <a:pt x="1262" y="583"/>
                      <a:pt x="1250" y="580"/>
                      <a:pt x="1240" y="580"/>
                    </a:cubicBezTo>
                    <a:cubicBezTo>
                      <a:pt x="1229" y="580"/>
                      <a:pt x="1220" y="583"/>
                      <a:pt x="1214" y="589"/>
                    </a:cubicBezTo>
                    <a:lnTo>
                      <a:pt x="1036" y="779"/>
                    </a:lnTo>
                    <a:cubicBezTo>
                      <a:pt x="1000" y="744"/>
                      <a:pt x="953" y="720"/>
                      <a:pt x="905" y="708"/>
                    </a:cubicBezTo>
                    <a:cubicBezTo>
                      <a:pt x="917" y="672"/>
                      <a:pt x="917" y="624"/>
                      <a:pt x="917" y="589"/>
                    </a:cubicBezTo>
                    <a:cubicBezTo>
                      <a:pt x="905" y="429"/>
                      <a:pt x="774" y="302"/>
                      <a:pt x="616" y="302"/>
                    </a:cubicBezTo>
                    <a:cubicBezTo>
                      <a:pt x="609" y="302"/>
                      <a:pt x="602" y="302"/>
                      <a:pt x="595" y="303"/>
                    </a:cubicBezTo>
                    <a:lnTo>
                      <a:pt x="500" y="41"/>
                    </a:lnTo>
                    <a:cubicBezTo>
                      <a:pt x="491" y="14"/>
                      <a:pt x="476" y="1"/>
                      <a:pt x="453" y="1"/>
                    </a:cubicBezTo>
                    <a:close/>
                  </a:path>
                </a:pathLst>
              </a:custGeom>
              <a:solidFill>
                <a:srgbClr val="49CAD1"/>
              </a:solidFill>
              <a:ln>
                <a:noFill/>
              </a:ln>
            </p:spPr>
            <p:txBody>
              <a:bodyPr spcFirstLastPara="1" wrap="square" lIns="91425" tIns="91425" rIns="91425" bIns="91425" anchor="ctr" anchorCtr="0">
                <a:noAutofit/>
              </a:bodyPr>
              <a:lstStyle/>
              <a:p>
                <a:pPr defTabSz="914446">
                  <a:buClr>
                    <a:srgbClr val="000000"/>
                  </a:buClr>
                  <a:defRPr/>
                </a:pPr>
                <a:endParaRPr sz="4000" b="1" kern="0">
                  <a:latin typeface="Cambria" panose="02040503050406030204" pitchFamily="18" charset="0"/>
                  <a:ea typeface="Cambria" panose="02040503050406030204" pitchFamily="18" charset="0"/>
                  <a:cs typeface="Arial"/>
                  <a:sym typeface="Arial"/>
                </a:endParaRPr>
              </a:p>
            </p:txBody>
          </p:sp>
          <p:sp>
            <p:nvSpPr>
              <p:cNvPr id="35" name="Google Shape;444;p31">
                <a:extLst>
                  <a:ext uri="{FF2B5EF4-FFF2-40B4-BE49-F238E27FC236}">
                    <a16:creationId xmlns:a16="http://schemas.microsoft.com/office/drawing/2014/main" id="{8F5074DF-AADF-9022-72A5-5E50A8D2C194}"/>
                  </a:ext>
                </a:extLst>
              </p:cNvPr>
              <p:cNvSpPr/>
              <p:nvPr/>
            </p:nvSpPr>
            <p:spPr>
              <a:xfrm>
                <a:off x="1809771" y="1642508"/>
                <a:ext cx="12123" cy="11683"/>
              </a:xfrm>
              <a:custGeom>
                <a:avLst/>
                <a:gdLst/>
                <a:ahLst/>
                <a:cxnLst/>
                <a:rect l="l" t="t" r="r" b="b"/>
                <a:pathLst>
                  <a:path w="275" h="265" extrusionOk="0">
                    <a:moveTo>
                      <a:pt x="184" y="0"/>
                    </a:moveTo>
                    <a:cubicBezTo>
                      <a:pt x="175" y="0"/>
                      <a:pt x="166" y="1"/>
                      <a:pt x="155" y="2"/>
                    </a:cubicBezTo>
                    <a:cubicBezTo>
                      <a:pt x="72" y="2"/>
                      <a:pt x="1" y="26"/>
                      <a:pt x="13" y="110"/>
                    </a:cubicBezTo>
                    <a:cubicBezTo>
                      <a:pt x="13" y="205"/>
                      <a:pt x="84" y="264"/>
                      <a:pt x="179" y="264"/>
                    </a:cubicBezTo>
                    <a:cubicBezTo>
                      <a:pt x="263" y="252"/>
                      <a:pt x="275" y="193"/>
                      <a:pt x="275" y="110"/>
                    </a:cubicBezTo>
                    <a:cubicBezTo>
                      <a:pt x="264" y="37"/>
                      <a:pt x="245" y="0"/>
                      <a:pt x="184" y="0"/>
                    </a:cubicBezTo>
                    <a:close/>
                  </a:path>
                </a:pathLst>
              </a:custGeom>
              <a:solidFill>
                <a:srgbClr val="EFD89B"/>
              </a:solidFill>
              <a:ln>
                <a:noFill/>
              </a:ln>
            </p:spPr>
            <p:txBody>
              <a:bodyPr spcFirstLastPara="1" wrap="square" lIns="91425" tIns="91425" rIns="91425" bIns="91425" anchor="ctr" anchorCtr="0">
                <a:noAutofit/>
              </a:bodyPr>
              <a:lstStyle/>
              <a:p>
                <a:pPr defTabSz="914446">
                  <a:buClr>
                    <a:srgbClr val="000000"/>
                  </a:buClr>
                  <a:defRPr/>
                </a:pPr>
                <a:endParaRPr sz="4000" b="1" kern="0">
                  <a:latin typeface="Cambria" panose="02040503050406030204" pitchFamily="18" charset="0"/>
                  <a:ea typeface="Cambria" panose="02040503050406030204" pitchFamily="18" charset="0"/>
                  <a:cs typeface="Arial"/>
                  <a:sym typeface="Arial"/>
                </a:endParaRPr>
              </a:p>
            </p:txBody>
          </p:sp>
          <p:sp>
            <p:nvSpPr>
              <p:cNvPr id="36" name="Google Shape;445;p31">
                <a:extLst>
                  <a:ext uri="{FF2B5EF4-FFF2-40B4-BE49-F238E27FC236}">
                    <a16:creationId xmlns:a16="http://schemas.microsoft.com/office/drawing/2014/main" id="{80407728-2D5A-0FD3-1483-F6064BDB02B9}"/>
                  </a:ext>
                </a:extLst>
              </p:cNvPr>
              <p:cNvSpPr/>
              <p:nvPr/>
            </p:nvSpPr>
            <p:spPr>
              <a:xfrm>
                <a:off x="1861218" y="1435706"/>
                <a:ext cx="33637" cy="32711"/>
              </a:xfrm>
              <a:custGeom>
                <a:avLst/>
                <a:gdLst/>
                <a:ahLst/>
                <a:cxnLst/>
                <a:rect l="l" t="t" r="r" b="b"/>
                <a:pathLst>
                  <a:path w="763" h="742" extrusionOk="0">
                    <a:moveTo>
                      <a:pt x="414" y="0"/>
                    </a:moveTo>
                    <a:cubicBezTo>
                      <a:pt x="205" y="0"/>
                      <a:pt x="23" y="53"/>
                      <a:pt x="12" y="276"/>
                    </a:cubicBezTo>
                    <a:cubicBezTo>
                      <a:pt x="0" y="514"/>
                      <a:pt x="191" y="717"/>
                      <a:pt x="429" y="741"/>
                    </a:cubicBezTo>
                    <a:cubicBezTo>
                      <a:pt x="437" y="741"/>
                      <a:pt x="445" y="741"/>
                      <a:pt x="452" y="741"/>
                    </a:cubicBezTo>
                    <a:cubicBezTo>
                      <a:pt x="683" y="741"/>
                      <a:pt x="739" y="566"/>
                      <a:pt x="751" y="336"/>
                    </a:cubicBezTo>
                    <a:cubicBezTo>
                      <a:pt x="762" y="86"/>
                      <a:pt x="727" y="14"/>
                      <a:pt x="489" y="2"/>
                    </a:cubicBezTo>
                    <a:cubicBezTo>
                      <a:pt x="464" y="1"/>
                      <a:pt x="439" y="0"/>
                      <a:pt x="414" y="0"/>
                    </a:cubicBezTo>
                    <a:close/>
                  </a:path>
                </a:pathLst>
              </a:custGeom>
              <a:solidFill>
                <a:srgbClr val="EFD89B"/>
              </a:solidFill>
              <a:ln>
                <a:noFill/>
              </a:ln>
            </p:spPr>
            <p:txBody>
              <a:bodyPr spcFirstLastPara="1" wrap="square" lIns="91425" tIns="91425" rIns="91425" bIns="91425" anchor="ctr" anchorCtr="0">
                <a:noAutofit/>
              </a:bodyPr>
              <a:lstStyle/>
              <a:p>
                <a:pPr defTabSz="914446">
                  <a:buClr>
                    <a:srgbClr val="000000"/>
                  </a:buClr>
                  <a:defRPr/>
                </a:pPr>
                <a:endParaRPr sz="4000" b="1" kern="0">
                  <a:latin typeface="Cambria" panose="02040503050406030204" pitchFamily="18" charset="0"/>
                  <a:ea typeface="Cambria" panose="02040503050406030204" pitchFamily="18" charset="0"/>
                  <a:cs typeface="Arial"/>
                  <a:sym typeface="Arial"/>
                </a:endParaRPr>
              </a:p>
            </p:txBody>
          </p:sp>
          <p:sp>
            <p:nvSpPr>
              <p:cNvPr id="37" name="Google Shape;446;p31">
                <a:extLst>
                  <a:ext uri="{FF2B5EF4-FFF2-40B4-BE49-F238E27FC236}">
                    <a16:creationId xmlns:a16="http://schemas.microsoft.com/office/drawing/2014/main" id="{89BA7A2B-3DC1-8F8F-4CF2-33266DB0D615}"/>
                  </a:ext>
                </a:extLst>
              </p:cNvPr>
              <p:cNvSpPr/>
              <p:nvPr/>
            </p:nvSpPr>
            <p:spPr>
              <a:xfrm>
                <a:off x="1751006" y="1359262"/>
                <a:ext cx="136796" cy="216810"/>
              </a:xfrm>
              <a:custGeom>
                <a:avLst/>
                <a:gdLst/>
                <a:ahLst/>
                <a:cxnLst/>
                <a:rect l="l" t="t" r="r" b="b"/>
                <a:pathLst>
                  <a:path w="3103" h="4918" extrusionOk="0">
                    <a:moveTo>
                      <a:pt x="1074" y="1"/>
                    </a:moveTo>
                    <a:cubicBezTo>
                      <a:pt x="1036" y="1"/>
                      <a:pt x="1006" y="23"/>
                      <a:pt x="988" y="58"/>
                    </a:cubicBezTo>
                    <a:cubicBezTo>
                      <a:pt x="881" y="296"/>
                      <a:pt x="869" y="558"/>
                      <a:pt x="941" y="808"/>
                    </a:cubicBezTo>
                    <a:cubicBezTo>
                      <a:pt x="822" y="867"/>
                      <a:pt x="715" y="939"/>
                      <a:pt x="631" y="1034"/>
                    </a:cubicBezTo>
                    <a:cubicBezTo>
                      <a:pt x="417" y="867"/>
                      <a:pt x="226" y="617"/>
                      <a:pt x="357" y="343"/>
                    </a:cubicBezTo>
                    <a:cubicBezTo>
                      <a:pt x="381" y="274"/>
                      <a:pt x="323" y="219"/>
                      <a:pt x="264" y="219"/>
                    </a:cubicBezTo>
                    <a:cubicBezTo>
                      <a:pt x="232" y="219"/>
                      <a:pt x="200" y="235"/>
                      <a:pt x="179" y="272"/>
                    </a:cubicBezTo>
                    <a:cubicBezTo>
                      <a:pt x="0" y="641"/>
                      <a:pt x="250" y="974"/>
                      <a:pt x="512" y="1189"/>
                    </a:cubicBezTo>
                    <a:cubicBezTo>
                      <a:pt x="119" y="1832"/>
                      <a:pt x="560" y="2665"/>
                      <a:pt x="1310" y="2701"/>
                    </a:cubicBezTo>
                    <a:lnTo>
                      <a:pt x="1334" y="2701"/>
                    </a:lnTo>
                    <a:cubicBezTo>
                      <a:pt x="1334" y="2748"/>
                      <a:pt x="1334" y="2796"/>
                      <a:pt x="1346" y="2844"/>
                    </a:cubicBezTo>
                    <a:cubicBezTo>
                      <a:pt x="1298" y="2867"/>
                      <a:pt x="1250" y="2903"/>
                      <a:pt x="1215" y="2927"/>
                    </a:cubicBezTo>
                    <a:cubicBezTo>
                      <a:pt x="834" y="3165"/>
                      <a:pt x="715" y="3677"/>
                      <a:pt x="953" y="4058"/>
                    </a:cubicBezTo>
                    <a:cubicBezTo>
                      <a:pt x="1110" y="4268"/>
                      <a:pt x="1352" y="4379"/>
                      <a:pt x="1596" y="4379"/>
                    </a:cubicBezTo>
                    <a:cubicBezTo>
                      <a:pt x="1740" y="4379"/>
                      <a:pt x="1884" y="4340"/>
                      <a:pt x="2012" y="4260"/>
                    </a:cubicBezTo>
                    <a:cubicBezTo>
                      <a:pt x="2239" y="4368"/>
                      <a:pt x="2370" y="4594"/>
                      <a:pt x="2358" y="4832"/>
                    </a:cubicBezTo>
                    <a:cubicBezTo>
                      <a:pt x="2358" y="4875"/>
                      <a:pt x="2396" y="4917"/>
                      <a:pt x="2438" y="4917"/>
                    </a:cubicBezTo>
                    <a:cubicBezTo>
                      <a:pt x="2443" y="4917"/>
                      <a:pt x="2448" y="4917"/>
                      <a:pt x="2453" y="4915"/>
                    </a:cubicBezTo>
                    <a:cubicBezTo>
                      <a:pt x="2500" y="4915"/>
                      <a:pt x="2548" y="4880"/>
                      <a:pt x="2548" y="4820"/>
                    </a:cubicBezTo>
                    <a:cubicBezTo>
                      <a:pt x="2560" y="4546"/>
                      <a:pt x="2417" y="4296"/>
                      <a:pt x="2191" y="4141"/>
                    </a:cubicBezTo>
                    <a:cubicBezTo>
                      <a:pt x="2310" y="4034"/>
                      <a:pt x="2405" y="3891"/>
                      <a:pt x="2441" y="3737"/>
                    </a:cubicBezTo>
                    <a:cubicBezTo>
                      <a:pt x="2512" y="3760"/>
                      <a:pt x="2572" y="3808"/>
                      <a:pt x="2631" y="3856"/>
                    </a:cubicBezTo>
                    <a:cubicBezTo>
                      <a:pt x="2727" y="3951"/>
                      <a:pt x="2774" y="4082"/>
                      <a:pt x="2774" y="4213"/>
                    </a:cubicBezTo>
                    <a:cubicBezTo>
                      <a:pt x="2774" y="4260"/>
                      <a:pt x="2822" y="4308"/>
                      <a:pt x="2870" y="4308"/>
                    </a:cubicBezTo>
                    <a:cubicBezTo>
                      <a:pt x="2917" y="4308"/>
                      <a:pt x="2965" y="4272"/>
                      <a:pt x="2965" y="4213"/>
                    </a:cubicBezTo>
                    <a:cubicBezTo>
                      <a:pt x="2965" y="4034"/>
                      <a:pt x="2893" y="3856"/>
                      <a:pt x="2774" y="3725"/>
                    </a:cubicBezTo>
                    <a:cubicBezTo>
                      <a:pt x="2691" y="3641"/>
                      <a:pt x="2596" y="3582"/>
                      <a:pt x="2477" y="3546"/>
                    </a:cubicBezTo>
                    <a:cubicBezTo>
                      <a:pt x="2489" y="3391"/>
                      <a:pt x="2441" y="3237"/>
                      <a:pt x="2358" y="3094"/>
                    </a:cubicBezTo>
                    <a:cubicBezTo>
                      <a:pt x="2381" y="3058"/>
                      <a:pt x="2417" y="3022"/>
                      <a:pt x="2441" y="2975"/>
                    </a:cubicBezTo>
                    <a:cubicBezTo>
                      <a:pt x="2798" y="2963"/>
                      <a:pt x="3024" y="2820"/>
                      <a:pt x="3096" y="2522"/>
                    </a:cubicBezTo>
                    <a:cubicBezTo>
                      <a:pt x="3103" y="2457"/>
                      <a:pt x="3049" y="2414"/>
                      <a:pt x="2995" y="2414"/>
                    </a:cubicBezTo>
                    <a:cubicBezTo>
                      <a:pt x="2959" y="2414"/>
                      <a:pt x="2924" y="2432"/>
                      <a:pt x="2905" y="2475"/>
                    </a:cubicBezTo>
                    <a:cubicBezTo>
                      <a:pt x="2893" y="2558"/>
                      <a:pt x="2834" y="2748"/>
                      <a:pt x="2500" y="2772"/>
                    </a:cubicBezTo>
                    <a:cubicBezTo>
                      <a:pt x="2500" y="2772"/>
                      <a:pt x="2500" y="2760"/>
                      <a:pt x="2500" y="2748"/>
                    </a:cubicBezTo>
                    <a:cubicBezTo>
                      <a:pt x="2500" y="2665"/>
                      <a:pt x="2489" y="2582"/>
                      <a:pt x="2453" y="2498"/>
                    </a:cubicBezTo>
                    <a:lnTo>
                      <a:pt x="2751" y="2415"/>
                    </a:lnTo>
                    <a:cubicBezTo>
                      <a:pt x="2878" y="2383"/>
                      <a:pt x="2844" y="2217"/>
                      <a:pt x="2741" y="2217"/>
                    </a:cubicBezTo>
                    <a:cubicBezTo>
                      <a:pt x="2729" y="2217"/>
                      <a:pt x="2717" y="2220"/>
                      <a:pt x="2703" y="2225"/>
                    </a:cubicBezTo>
                    <a:lnTo>
                      <a:pt x="2346" y="2332"/>
                    </a:lnTo>
                    <a:cubicBezTo>
                      <a:pt x="2310" y="2284"/>
                      <a:pt x="2274" y="2248"/>
                      <a:pt x="2215" y="2225"/>
                    </a:cubicBezTo>
                    <a:cubicBezTo>
                      <a:pt x="2608" y="1582"/>
                      <a:pt x="2167" y="760"/>
                      <a:pt x="1417" y="724"/>
                    </a:cubicBezTo>
                    <a:cubicBezTo>
                      <a:pt x="1391" y="721"/>
                      <a:pt x="1365" y="720"/>
                      <a:pt x="1338" y="720"/>
                    </a:cubicBezTo>
                    <a:cubicBezTo>
                      <a:pt x="1265" y="720"/>
                      <a:pt x="1189" y="731"/>
                      <a:pt x="1119" y="748"/>
                    </a:cubicBezTo>
                    <a:cubicBezTo>
                      <a:pt x="1060" y="546"/>
                      <a:pt x="1072" y="331"/>
                      <a:pt x="1167" y="141"/>
                    </a:cubicBezTo>
                    <a:cubicBezTo>
                      <a:pt x="1191" y="93"/>
                      <a:pt x="1167" y="34"/>
                      <a:pt x="1119" y="10"/>
                    </a:cubicBezTo>
                    <a:cubicBezTo>
                      <a:pt x="1103" y="4"/>
                      <a:pt x="1088" y="1"/>
                      <a:pt x="1074" y="1"/>
                    </a:cubicBezTo>
                    <a:close/>
                  </a:path>
                </a:pathLst>
              </a:custGeom>
              <a:solidFill>
                <a:srgbClr val="49CAD1"/>
              </a:solidFill>
              <a:ln>
                <a:noFill/>
              </a:ln>
            </p:spPr>
            <p:txBody>
              <a:bodyPr spcFirstLastPara="1" wrap="square" lIns="91425" tIns="91425" rIns="91425" bIns="91425" anchor="ctr" anchorCtr="0">
                <a:noAutofit/>
              </a:bodyPr>
              <a:lstStyle/>
              <a:p>
                <a:pPr defTabSz="914446">
                  <a:buClr>
                    <a:srgbClr val="000000"/>
                  </a:buClr>
                  <a:defRPr/>
                </a:pPr>
                <a:endParaRPr sz="4000" b="1" kern="0">
                  <a:latin typeface="Cambria" panose="02040503050406030204" pitchFamily="18" charset="0"/>
                  <a:ea typeface="Cambria" panose="02040503050406030204" pitchFamily="18" charset="0"/>
                  <a:cs typeface="Arial"/>
                  <a:sym typeface="Arial"/>
                </a:endParaRPr>
              </a:p>
            </p:txBody>
          </p:sp>
          <p:sp>
            <p:nvSpPr>
              <p:cNvPr id="38" name="Google Shape;447;p31">
                <a:extLst>
                  <a:ext uri="{FF2B5EF4-FFF2-40B4-BE49-F238E27FC236}">
                    <a16:creationId xmlns:a16="http://schemas.microsoft.com/office/drawing/2014/main" id="{2677FA7C-FDF4-EBC8-D514-452FF022AC2A}"/>
                  </a:ext>
                </a:extLst>
              </p:cNvPr>
              <p:cNvSpPr/>
              <p:nvPr/>
            </p:nvSpPr>
            <p:spPr>
              <a:xfrm>
                <a:off x="1787199" y="1434736"/>
                <a:ext cx="16840" cy="14019"/>
              </a:xfrm>
              <a:custGeom>
                <a:avLst/>
                <a:gdLst/>
                <a:ahLst/>
                <a:cxnLst/>
                <a:rect l="l" t="t" r="r" b="b"/>
                <a:pathLst>
                  <a:path w="382" h="318" extrusionOk="0">
                    <a:moveTo>
                      <a:pt x="227" y="1"/>
                    </a:moveTo>
                    <a:cubicBezTo>
                      <a:pt x="72" y="1"/>
                      <a:pt x="1" y="167"/>
                      <a:pt x="108" y="274"/>
                    </a:cubicBezTo>
                    <a:cubicBezTo>
                      <a:pt x="138" y="304"/>
                      <a:pt x="176" y="318"/>
                      <a:pt x="214" y="318"/>
                    </a:cubicBezTo>
                    <a:cubicBezTo>
                      <a:pt x="298" y="318"/>
                      <a:pt x="382" y="253"/>
                      <a:pt x="382" y="155"/>
                    </a:cubicBezTo>
                    <a:cubicBezTo>
                      <a:pt x="382" y="72"/>
                      <a:pt x="310" y="1"/>
                      <a:pt x="227" y="1"/>
                    </a:cubicBezTo>
                    <a:close/>
                  </a:path>
                </a:pathLst>
              </a:custGeom>
              <a:solidFill>
                <a:srgbClr val="804638"/>
              </a:solidFill>
              <a:ln>
                <a:noFill/>
              </a:ln>
            </p:spPr>
            <p:txBody>
              <a:bodyPr spcFirstLastPara="1" wrap="square" lIns="91425" tIns="91425" rIns="91425" bIns="91425" anchor="ctr" anchorCtr="0">
                <a:noAutofit/>
              </a:bodyPr>
              <a:lstStyle/>
              <a:p>
                <a:pPr defTabSz="914446">
                  <a:buClr>
                    <a:srgbClr val="000000"/>
                  </a:buClr>
                  <a:defRPr/>
                </a:pPr>
                <a:endParaRPr sz="4000" b="1" kern="0">
                  <a:latin typeface="Cambria" panose="02040503050406030204" pitchFamily="18" charset="0"/>
                  <a:ea typeface="Cambria" panose="02040503050406030204" pitchFamily="18" charset="0"/>
                  <a:cs typeface="Arial"/>
                  <a:sym typeface="Arial"/>
                </a:endParaRPr>
              </a:p>
            </p:txBody>
          </p:sp>
          <p:sp>
            <p:nvSpPr>
              <p:cNvPr id="39" name="Google Shape;448;p31">
                <a:extLst>
                  <a:ext uri="{FF2B5EF4-FFF2-40B4-BE49-F238E27FC236}">
                    <a16:creationId xmlns:a16="http://schemas.microsoft.com/office/drawing/2014/main" id="{584D9EDC-C87B-C6B4-6444-D968D2B32813}"/>
                  </a:ext>
                </a:extLst>
              </p:cNvPr>
              <p:cNvSpPr/>
              <p:nvPr/>
            </p:nvSpPr>
            <p:spPr>
              <a:xfrm>
                <a:off x="1824495" y="1411106"/>
                <a:ext cx="16840" cy="14416"/>
              </a:xfrm>
              <a:custGeom>
                <a:avLst/>
                <a:gdLst/>
                <a:ahLst/>
                <a:cxnLst/>
                <a:rect l="l" t="t" r="r" b="b"/>
                <a:pathLst>
                  <a:path w="382" h="327" extrusionOk="0">
                    <a:moveTo>
                      <a:pt x="214" y="1"/>
                    </a:moveTo>
                    <a:cubicBezTo>
                      <a:pt x="71" y="1"/>
                      <a:pt x="0" y="179"/>
                      <a:pt x="107" y="275"/>
                    </a:cubicBezTo>
                    <a:cubicBezTo>
                      <a:pt x="139" y="310"/>
                      <a:pt x="180" y="326"/>
                      <a:pt x="221" y="326"/>
                    </a:cubicBezTo>
                    <a:cubicBezTo>
                      <a:pt x="302" y="326"/>
                      <a:pt x="381" y="263"/>
                      <a:pt x="381" y="167"/>
                    </a:cubicBezTo>
                    <a:cubicBezTo>
                      <a:pt x="381" y="72"/>
                      <a:pt x="310" y="1"/>
                      <a:pt x="214" y="1"/>
                    </a:cubicBezTo>
                    <a:close/>
                  </a:path>
                </a:pathLst>
              </a:custGeom>
              <a:solidFill>
                <a:srgbClr val="804638"/>
              </a:solidFill>
              <a:ln>
                <a:noFill/>
              </a:ln>
            </p:spPr>
            <p:txBody>
              <a:bodyPr spcFirstLastPara="1" wrap="square" lIns="91425" tIns="91425" rIns="91425" bIns="91425" anchor="ctr" anchorCtr="0">
                <a:noAutofit/>
              </a:bodyPr>
              <a:lstStyle/>
              <a:p>
                <a:pPr defTabSz="914446">
                  <a:buClr>
                    <a:srgbClr val="000000"/>
                  </a:buClr>
                  <a:defRPr/>
                </a:pPr>
                <a:endParaRPr sz="4000" b="1" kern="0">
                  <a:latin typeface="Cambria" panose="02040503050406030204" pitchFamily="18" charset="0"/>
                  <a:ea typeface="Cambria" panose="02040503050406030204" pitchFamily="18" charset="0"/>
                  <a:cs typeface="Arial"/>
                  <a:sym typeface="Arial"/>
                </a:endParaRPr>
              </a:p>
            </p:txBody>
          </p:sp>
          <p:sp>
            <p:nvSpPr>
              <p:cNvPr id="40" name="Google Shape;449;p31">
                <a:extLst>
                  <a:ext uri="{FF2B5EF4-FFF2-40B4-BE49-F238E27FC236}">
                    <a16:creationId xmlns:a16="http://schemas.microsoft.com/office/drawing/2014/main" id="{806694CE-4D99-4F55-8DAC-57EC9676EEBD}"/>
                  </a:ext>
                </a:extLst>
              </p:cNvPr>
              <p:cNvSpPr/>
              <p:nvPr/>
            </p:nvSpPr>
            <p:spPr>
              <a:xfrm>
                <a:off x="1809374" y="1423582"/>
                <a:ext cx="15650" cy="13314"/>
              </a:xfrm>
              <a:custGeom>
                <a:avLst/>
                <a:gdLst/>
                <a:ahLst/>
                <a:cxnLst/>
                <a:rect l="l" t="t" r="r" b="b"/>
                <a:pathLst>
                  <a:path w="355" h="302" extrusionOk="0">
                    <a:moveTo>
                      <a:pt x="268" y="1"/>
                    </a:moveTo>
                    <a:cubicBezTo>
                      <a:pt x="244" y="1"/>
                      <a:pt x="219" y="26"/>
                      <a:pt x="236" y="51"/>
                    </a:cubicBezTo>
                    <a:cubicBezTo>
                      <a:pt x="284" y="99"/>
                      <a:pt x="272" y="170"/>
                      <a:pt x="224" y="218"/>
                    </a:cubicBezTo>
                    <a:cubicBezTo>
                      <a:pt x="209" y="229"/>
                      <a:pt x="191" y="235"/>
                      <a:pt x="173" y="235"/>
                    </a:cubicBezTo>
                    <a:cubicBezTo>
                      <a:pt x="134" y="235"/>
                      <a:pt x="93" y="211"/>
                      <a:pt x="69" y="170"/>
                    </a:cubicBezTo>
                    <a:cubicBezTo>
                      <a:pt x="64" y="165"/>
                      <a:pt x="57" y="162"/>
                      <a:pt x="50" y="162"/>
                    </a:cubicBezTo>
                    <a:cubicBezTo>
                      <a:pt x="27" y="162"/>
                      <a:pt x="0" y="190"/>
                      <a:pt x="10" y="218"/>
                    </a:cubicBezTo>
                    <a:cubicBezTo>
                      <a:pt x="45" y="265"/>
                      <a:pt x="105" y="301"/>
                      <a:pt x="176" y="301"/>
                    </a:cubicBezTo>
                    <a:cubicBezTo>
                      <a:pt x="212" y="301"/>
                      <a:pt x="236" y="289"/>
                      <a:pt x="272" y="277"/>
                    </a:cubicBezTo>
                    <a:cubicBezTo>
                      <a:pt x="343" y="206"/>
                      <a:pt x="355" y="99"/>
                      <a:pt x="295" y="15"/>
                    </a:cubicBezTo>
                    <a:cubicBezTo>
                      <a:pt x="288" y="5"/>
                      <a:pt x="278" y="1"/>
                      <a:pt x="268" y="1"/>
                    </a:cubicBezTo>
                    <a:close/>
                  </a:path>
                </a:pathLst>
              </a:custGeom>
              <a:solidFill>
                <a:srgbClr val="804638"/>
              </a:solidFill>
              <a:ln>
                <a:noFill/>
              </a:ln>
            </p:spPr>
            <p:txBody>
              <a:bodyPr spcFirstLastPara="1" wrap="square" lIns="91425" tIns="91425" rIns="91425" bIns="91425" anchor="ctr" anchorCtr="0">
                <a:noAutofit/>
              </a:bodyPr>
              <a:lstStyle/>
              <a:p>
                <a:pPr defTabSz="914446">
                  <a:buClr>
                    <a:srgbClr val="000000"/>
                  </a:buClr>
                  <a:defRPr/>
                </a:pPr>
                <a:endParaRPr sz="4000" b="1" kern="0">
                  <a:latin typeface="Cambria" panose="02040503050406030204" pitchFamily="18" charset="0"/>
                  <a:ea typeface="Cambria" panose="02040503050406030204" pitchFamily="18" charset="0"/>
                  <a:cs typeface="Arial"/>
                  <a:sym typeface="Arial"/>
                </a:endParaRPr>
              </a:p>
            </p:txBody>
          </p:sp>
          <p:sp>
            <p:nvSpPr>
              <p:cNvPr id="41" name="Google Shape;450;p31">
                <a:extLst>
                  <a:ext uri="{FF2B5EF4-FFF2-40B4-BE49-F238E27FC236}">
                    <a16:creationId xmlns:a16="http://schemas.microsoft.com/office/drawing/2014/main" id="{054FCBEA-A344-705D-2A8E-EB55D02BCB30}"/>
                  </a:ext>
                </a:extLst>
              </p:cNvPr>
              <p:cNvSpPr/>
              <p:nvPr/>
            </p:nvSpPr>
            <p:spPr>
              <a:xfrm>
                <a:off x="1789844" y="1449945"/>
                <a:ext cx="14195" cy="10536"/>
              </a:xfrm>
              <a:custGeom>
                <a:avLst/>
                <a:gdLst/>
                <a:ahLst/>
                <a:cxnLst/>
                <a:rect l="l" t="t" r="r" b="b"/>
                <a:pathLst>
                  <a:path w="322" h="239" extrusionOk="0">
                    <a:moveTo>
                      <a:pt x="216" y="1"/>
                    </a:moveTo>
                    <a:cubicBezTo>
                      <a:pt x="182" y="1"/>
                      <a:pt x="143" y="13"/>
                      <a:pt x="107" y="37"/>
                    </a:cubicBezTo>
                    <a:cubicBezTo>
                      <a:pt x="36" y="84"/>
                      <a:pt x="0" y="156"/>
                      <a:pt x="36" y="203"/>
                    </a:cubicBezTo>
                    <a:cubicBezTo>
                      <a:pt x="54" y="227"/>
                      <a:pt x="84" y="239"/>
                      <a:pt x="118" y="239"/>
                    </a:cubicBezTo>
                    <a:cubicBezTo>
                      <a:pt x="152" y="239"/>
                      <a:pt x="191" y="227"/>
                      <a:pt x="226" y="203"/>
                    </a:cubicBezTo>
                    <a:cubicBezTo>
                      <a:pt x="298" y="156"/>
                      <a:pt x="322" y="84"/>
                      <a:pt x="298" y="37"/>
                    </a:cubicBezTo>
                    <a:cubicBezTo>
                      <a:pt x="280" y="13"/>
                      <a:pt x="250" y="1"/>
                      <a:pt x="216" y="1"/>
                    </a:cubicBezTo>
                    <a:close/>
                  </a:path>
                </a:pathLst>
              </a:custGeom>
              <a:solidFill>
                <a:srgbClr val="DE6262"/>
              </a:solidFill>
              <a:ln>
                <a:noFill/>
              </a:ln>
            </p:spPr>
            <p:txBody>
              <a:bodyPr spcFirstLastPara="1" wrap="square" lIns="91425" tIns="91425" rIns="91425" bIns="91425" anchor="ctr" anchorCtr="0">
                <a:noAutofit/>
              </a:bodyPr>
              <a:lstStyle/>
              <a:p>
                <a:pPr defTabSz="914446">
                  <a:buClr>
                    <a:srgbClr val="000000"/>
                  </a:buClr>
                  <a:defRPr/>
                </a:pPr>
                <a:endParaRPr sz="4000" b="1" kern="0">
                  <a:latin typeface="Cambria" panose="02040503050406030204" pitchFamily="18" charset="0"/>
                  <a:ea typeface="Cambria" panose="02040503050406030204" pitchFamily="18" charset="0"/>
                  <a:cs typeface="Arial"/>
                  <a:sym typeface="Arial"/>
                </a:endParaRPr>
              </a:p>
            </p:txBody>
          </p:sp>
          <p:sp>
            <p:nvSpPr>
              <p:cNvPr id="42" name="Google Shape;451;p31">
                <a:extLst>
                  <a:ext uri="{FF2B5EF4-FFF2-40B4-BE49-F238E27FC236}">
                    <a16:creationId xmlns:a16="http://schemas.microsoft.com/office/drawing/2014/main" id="{4FA392A0-4009-D16F-7B62-B61639F322EC}"/>
                  </a:ext>
                </a:extLst>
              </p:cNvPr>
              <p:cNvSpPr/>
              <p:nvPr/>
            </p:nvSpPr>
            <p:spPr>
              <a:xfrm>
                <a:off x="1839705" y="1417807"/>
                <a:ext cx="16840" cy="12785"/>
              </a:xfrm>
              <a:custGeom>
                <a:avLst/>
                <a:gdLst/>
                <a:ahLst/>
                <a:cxnLst/>
                <a:rect l="l" t="t" r="r" b="b"/>
                <a:pathLst>
                  <a:path w="382" h="290" extrusionOk="0">
                    <a:moveTo>
                      <a:pt x="191" y="1"/>
                    </a:moveTo>
                    <a:cubicBezTo>
                      <a:pt x="161" y="1"/>
                      <a:pt x="131" y="10"/>
                      <a:pt x="107" y="27"/>
                    </a:cubicBezTo>
                    <a:cubicBezTo>
                      <a:pt x="0" y="111"/>
                      <a:pt x="60" y="289"/>
                      <a:pt x="191" y="289"/>
                    </a:cubicBezTo>
                    <a:cubicBezTo>
                      <a:pt x="322" y="289"/>
                      <a:pt x="381" y="111"/>
                      <a:pt x="274" y="27"/>
                    </a:cubicBezTo>
                    <a:cubicBezTo>
                      <a:pt x="250" y="10"/>
                      <a:pt x="221" y="1"/>
                      <a:pt x="191" y="1"/>
                    </a:cubicBezTo>
                    <a:close/>
                  </a:path>
                </a:pathLst>
              </a:custGeom>
              <a:solidFill>
                <a:srgbClr val="DE6262"/>
              </a:solidFill>
              <a:ln>
                <a:noFill/>
              </a:ln>
            </p:spPr>
            <p:txBody>
              <a:bodyPr spcFirstLastPara="1" wrap="square" lIns="91425" tIns="91425" rIns="91425" bIns="91425" anchor="ctr" anchorCtr="0">
                <a:noAutofit/>
              </a:bodyPr>
              <a:lstStyle/>
              <a:p>
                <a:pPr defTabSz="914446">
                  <a:buClr>
                    <a:srgbClr val="000000"/>
                  </a:buClr>
                  <a:defRPr/>
                </a:pPr>
                <a:endParaRPr sz="4000" b="1" kern="0">
                  <a:latin typeface="Cambria" panose="02040503050406030204" pitchFamily="18" charset="0"/>
                  <a:ea typeface="Cambria" panose="02040503050406030204" pitchFamily="18" charset="0"/>
                  <a:cs typeface="Arial"/>
                  <a:sym typeface="Arial"/>
                </a:endParaRPr>
              </a:p>
            </p:txBody>
          </p:sp>
          <p:sp>
            <p:nvSpPr>
              <p:cNvPr id="43" name="Google Shape;452;p31">
                <a:extLst>
                  <a:ext uri="{FF2B5EF4-FFF2-40B4-BE49-F238E27FC236}">
                    <a16:creationId xmlns:a16="http://schemas.microsoft.com/office/drawing/2014/main" id="{DE1E5802-97F3-F4D7-A100-61B18AD9A1F4}"/>
                  </a:ext>
                </a:extLst>
              </p:cNvPr>
              <p:cNvSpPr/>
              <p:nvPr/>
            </p:nvSpPr>
            <p:spPr>
              <a:xfrm>
                <a:off x="1733151" y="1458894"/>
                <a:ext cx="331575" cy="549255"/>
              </a:xfrm>
              <a:custGeom>
                <a:avLst/>
                <a:gdLst/>
                <a:ahLst/>
                <a:cxnLst/>
                <a:rect l="l" t="t" r="r" b="b"/>
                <a:pathLst>
                  <a:path w="11097" h="12459" extrusionOk="0">
                    <a:moveTo>
                      <a:pt x="5584" y="2822"/>
                    </a:moveTo>
                    <a:cubicBezTo>
                      <a:pt x="5763" y="3524"/>
                      <a:pt x="5906" y="4096"/>
                      <a:pt x="6156" y="4882"/>
                    </a:cubicBezTo>
                    <a:lnTo>
                      <a:pt x="6763" y="6823"/>
                    </a:lnTo>
                    <a:lnTo>
                      <a:pt x="6192" y="7215"/>
                    </a:lnTo>
                    <a:cubicBezTo>
                      <a:pt x="6215" y="6953"/>
                      <a:pt x="6275" y="6692"/>
                      <a:pt x="6370" y="6442"/>
                    </a:cubicBezTo>
                    <a:lnTo>
                      <a:pt x="6370" y="6442"/>
                    </a:lnTo>
                    <a:cubicBezTo>
                      <a:pt x="6025" y="6668"/>
                      <a:pt x="5715" y="6918"/>
                      <a:pt x="5430" y="7204"/>
                    </a:cubicBezTo>
                    <a:cubicBezTo>
                      <a:pt x="5418" y="7001"/>
                      <a:pt x="5489" y="6799"/>
                      <a:pt x="5632" y="6656"/>
                    </a:cubicBezTo>
                    <a:cubicBezTo>
                      <a:pt x="5775" y="6513"/>
                      <a:pt x="5882" y="6334"/>
                      <a:pt x="5953" y="6156"/>
                    </a:cubicBezTo>
                    <a:lnTo>
                      <a:pt x="5953" y="6156"/>
                    </a:lnTo>
                    <a:cubicBezTo>
                      <a:pt x="5489" y="6394"/>
                      <a:pt x="5144" y="6811"/>
                      <a:pt x="4810" y="7227"/>
                    </a:cubicBezTo>
                    <a:cubicBezTo>
                      <a:pt x="4941" y="6811"/>
                      <a:pt x="5156" y="6430"/>
                      <a:pt x="5430" y="6096"/>
                    </a:cubicBezTo>
                    <a:lnTo>
                      <a:pt x="5430" y="6096"/>
                    </a:lnTo>
                    <a:cubicBezTo>
                      <a:pt x="5156" y="6227"/>
                      <a:pt x="4965" y="6477"/>
                      <a:pt x="4787" y="6727"/>
                    </a:cubicBezTo>
                    <a:lnTo>
                      <a:pt x="4334" y="7346"/>
                    </a:lnTo>
                    <a:lnTo>
                      <a:pt x="4048" y="7346"/>
                    </a:lnTo>
                    <a:lnTo>
                      <a:pt x="4822" y="4882"/>
                    </a:lnTo>
                    <a:cubicBezTo>
                      <a:pt x="5072" y="4096"/>
                      <a:pt x="5215" y="3524"/>
                      <a:pt x="5394" y="2822"/>
                    </a:cubicBezTo>
                    <a:close/>
                    <a:moveTo>
                      <a:pt x="6787" y="6930"/>
                    </a:moveTo>
                    <a:lnTo>
                      <a:pt x="6918" y="7346"/>
                    </a:lnTo>
                    <a:lnTo>
                      <a:pt x="6704" y="7346"/>
                    </a:lnTo>
                    <a:cubicBezTo>
                      <a:pt x="6727" y="7215"/>
                      <a:pt x="6763" y="7073"/>
                      <a:pt x="6787" y="6930"/>
                    </a:cubicBezTo>
                    <a:close/>
                    <a:moveTo>
                      <a:pt x="5561" y="0"/>
                    </a:moveTo>
                    <a:cubicBezTo>
                      <a:pt x="4552" y="0"/>
                      <a:pt x="3542" y="572"/>
                      <a:pt x="3144" y="1715"/>
                    </a:cubicBezTo>
                    <a:lnTo>
                      <a:pt x="84" y="10597"/>
                    </a:lnTo>
                    <a:cubicBezTo>
                      <a:pt x="24" y="10740"/>
                      <a:pt x="0" y="10894"/>
                      <a:pt x="0" y="11049"/>
                    </a:cubicBezTo>
                    <a:cubicBezTo>
                      <a:pt x="0" y="11740"/>
                      <a:pt x="512" y="12335"/>
                      <a:pt x="1203" y="12430"/>
                    </a:cubicBezTo>
                    <a:cubicBezTo>
                      <a:pt x="1276" y="12442"/>
                      <a:pt x="1349" y="12447"/>
                      <a:pt x="1421" y="12447"/>
                    </a:cubicBezTo>
                    <a:cubicBezTo>
                      <a:pt x="2020" y="12447"/>
                      <a:pt x="2571" y="12061"/>
                      <a:pt x="2763" y="11466"/>
                    </a:cubicBezTo>
                    <a:lnTo>
                      <a:pt x="3286" y="9740"/>
                    </a:lnTo>
                    <a:lnTo>
                      <a:pt x="7680" y="9740"/>
                    </a:lnTo>
                    <a:lnTo>
                      <a:pt x="8216" y="11430"/>
                    </a:lnTo>
                    <a:cubicBezTo>
                      <a:pt x="8419" y="12050"/>
                      <a:pt x="8996" y="12459"/>
                      <a:pt x="9628" y="12459"/>
                    </a:cubicBezTo>
                    <a:cubicBezTo>
                      <a:pt x="9700" y="12459"/>
                      <a:pt x="9773" y="12453"/>
                      <a:pt x="9847" y="12442"/>
                    </a:cubicBezTo>
                    <a:cubicBezTo>
                      <a:pt x="10561" y="12323"/>
                      <a:pt x="11085" y="11716"/>
                      <a:pt x="11097" y="10990"/>
                    </a:cubicBezTo>
                    <a:cubicBezTo>
                      <a:pt x="11085" y="10823"/>
                      <a:pt x="11061" y="10656"/>
                      <a:pt x="11014" y="10502"/>
                    </a:cubicBezTo>
                    <a:lnTo>
                      <a:pt x="7978" y="1715"/>
                    </a:lnTo>
                    <a:cubicBezTo>
                      <a:pt x="7579" y="572"/>
                      <a:pt x="6570" y="0"/>
                      <a:pt x="5561" y="0"/>
                    </a:cubicBezTo>
                    <a:close/>
                  </a:path>
                </a:pathLst>
              </a:custGeom>
              <a:solidFill>
                <a:srgbClr val="DE6262"/>
              </a:solidFill>
              <a:ln>
                <a:noFill/>
              </a:ln>
            </p:spPr>
            <p:txBody>
              <a:bodyPr spcFirstLastPara="1" wrap="square" lIns="91425" tIns="91425" rIns="91425" bIns="91425" anchor="ctr" anchorCtr="0">
                <a:noAutofit/>
              </a:bodyPr>
              <a:lstStyle/>
              <a:p>
                <a:pPr defTabSz="914446">
                  <a:buClr>
                    <a:srgbClr val="000000"/>
                  </a:buClr>
                  <a:defRPr/>
                </a:pPr>
                <a:endParaRPr sz="4000" b="1" kern="0" dirty="0">
                  <a:latin typeface="Cambria" panose="02040503050406030204" pitchFamily="18" charset="0"/>
                  <a:ea typeface="Cambria" panose="02040503050406030204" pitchFamily="18" charset="0"/>
                  <a:cs typeface="Arial"/>
                  <a:sym typeface="Arial"/>
                </a:endParaRPr>
              </a:p>
            </p:txBody>
          </p:sp>
          <p:sp>
            <p:nvSpPr>
              <p:cNvPr id="44" name="Google Shape;453;p31">
                <a:extLst>
                  <a:ext uri="{FF2B5EF4-FFF2-40B4-BE49-F238E27FC236}">
                    <a16:creationId xmlns:a16="http://schemas.microsoft.com/office/drawing/2014/main" id="{53E8A02F-AD11-63C3-55AC-CDBE275D9A9A}"/>
                  </a:ext>
                </a:extLst>
              </p:cNvPr>
              <p:cNvSpPr/>
              <p:nvPr/>
            </p:nvSpPr>
            <p:spPr>
              <a:xfrm>
                <a:off x="1756253" y="1485389"/>
                <a:ext cx="272070" cy="496309"/>
              </a:xfrm>
              <a:custGeom>
                <a:avLst/>
                <a:gdLst/>
                <a:ahLst/>
                <a:cxnLst/>
                <a:rect l="l" t="t" r="r" b="b"/>
                <a:pathLst>
                  <a:path w="10026" h="11258" extrusionOk="0">
                    <a:moveTo>
                      <a:pt x="5489" y="2042"/>
                    </a:moveTo>
                    <a:cubicBezTo>
                      <a:pt x="5668" y="2745"/>
                      <a:pt x="5799" y="3495"/>
                      <a:pt x="6049" y="4281"/>
                    </a:cubicBezTo>
                    <a:lnTo>
                      <a:pt x="6823" y="6972"/>
                    </a:lnTo>
                    <a:lnTo>
                      <a:pt x="3215" y="6972"/>
                    </a:lnTo>
                    <a:lnTo>
                      <a:pt x="3989" y="4281"/>
                    </a:lnTo>
                    <a:cubicBezTo>
                      <a:pt x="4227" y="3495"/>
                      <a:pt x="4382" y="2757"/>
                      <a:pt x="4560" y="2042"/>
                    </a:cubicBezTo>
                    <a:close/>
                    <a:moveTo>
                      <a:pt x="5032" y="1"/>
                    </a:moveTo>
                    <a:cubicBezTo>
                      <a:pt x="4123" y="1"/>
                      <a:pt x="3215" y="518"/>
                      <a:pt x="2858" y="1554"/>
                    </a:cubicBezTo>
                    <a:lnTo>
                      <a:pt x="72" y="9579"/>
                    </a:lnTo>
                    <a:cubicBezTo>
                      <a:pt x="24" y="9710"/>
                      <a:pt x="0" y="9841"/>
                      <a:pt x="0" y="9984"/>
                    </a:cubicBezTo>
                    <a:cubicBezTo>
                      <a:pt x="0" y="10686"/>
                      <a:pt x="250" y="11258"/>
                      <a:pt x="953" y="11258"/>
                    </a:cubicBezTo>
                    <a:cubicBezTo>
                      <a:pt x="1512" y="11258"/>
                      <a:pt x="2012" y="10901"/>
                      <a:pt x="2179" y="10365"/>
                    </a:cubicBezTo>
                    <a:lnTo>
                      <a:pt x="2655" y="8805"/>
                    </a:lnTo>
                    <a:lnTo>
                      <a:pt x="7180" y="8805"/>
                    </a:lnTo>
                    <a:lnTo>
                      <a:pt x="7668" y="10329"/>
                    </a:lnTo>
                    <a:cubicBezTo>
                      <a:pt x="7846" y="10877"/>
                      <a:pt x="8358" y="11246"/>
                      <a:pt x="8930" y="11258"/>
                    </a:cubicBezTo>
                    <a:cubicBezTo>
                      <a:pt x="9668" y="11258"/>
                      <a:pt x="10025" y="10663"/>
                      <a:pt x="10025" y="9924"/>
                    </a:cubicBezTo>
                    <a:cubicBezTo>
                      <a:pt x="10025" y="9770"/>
                      <a:pt x="10001" y="9627"/>
                      <a:pt x="9954" y="9484"/>
                    </a:cubicBezTo>
                    <a:lnTo>
                      <a:pt x="7215" y="1554"/>
                    </a:lnTo>
                    <a:cubicBezTo>
                      <a:pt x="6852" y="518"/>
                      <a:pt x="5941" y="1"/>
                      <a:pt x="5032" y="1"/>
                    </a:cubicBezTo>
                    <a:close/>
                  </a:path>
                </a:pathLst>
              </a:custGeom>
              <a:solidFill>
                <a:srgbClr val="F28888"/>
              </a:solidFill>
              <a:ln>
                <a:noFill/>
              </a:ln>
            </p:spPr>
            <p:txBody>
              <a:bodyPr spcFirstLastPara="1" wrap="square" lIns="91425" tIns="91425" rIns="91425" bIns="91425" anchor="ctr" anchorCtr="0">
                <a:noAutofit/>
              </a:bodyPr>
              <a:lstStyle/>
              <a:p>
                <a:pPr defTabSz="914446">
                  <a:buClr>
                    <a:srgbClr val="000000"/>
                  </a:buClr>
                  <a:defRPr/>
                </a:pPr>
                <a:endParaRPr sz="4000" b="1" kern="0">
                  <a:latin typeface="Cambria" panose="02040503050406030204" pitchFamily="18" charset="0"/>
                  <a:ea typeface="Cambria" panose="02040503050406030204" pitchFamily="18" charset="0"/>
                  <a:cs typeface="Arial"/>
                  <a:sym typeface="Arial"/>
                </a:endParaRPr>
              </a:p>
            </p:txBody>
          </p:sp>
        </p:grpSp>
        <p:sp>
          <p:nvSpPr>
            <p:cNvPr id="29" name="TextBox 28">
              <a:extLst>
                <a:ext uri="{FF2B5EF4-FFF2-40B4-BE49-F238E27FC236}">
                  <a16:creationId xmlns:a16="http://schemas.microsoft.com/office/drawing/2014/main" id="{F80F56AF-4931-0BED-1F77-B3545920AC09}"/>
                </a:ext>
              </a:extLst>
            </p:cNvPr>
            <p:cNvSpPr txBox="1"/>
            <p:nvPr/>
          </p:nvSpPr>
          <p:spPr>
            <a:xfrm>
              <a:off x="2695020" y="1974134"/>
              <a:ext cx="7805679" cy="1522936"/>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defTabSz="914446">
                <a:defRPr/>
              </a:pPr>
              <a:r>
                <a:rPr lang="vi-VN" sz="4000" b="1" dirty="0">
                  <a:solidFill>
                    <a:schemeClr val="tx1"/>
                  </a:solidFill>
                  <a:latin typeface="Cambria" panose="02040503050406030204" pitchFamily="18" charset="0"/>
                  <a:ea typeface="Cambria" panose="02040503050406030204" pitchFamily="18" charset="0"/>
                </a:rPr>
                <a:t>Đánh dấu phần chú thích </a:t>
              </a:r>
            </a:p>
            <a:p>
              <a:pPr algn="ctr" defTabSz="914446">
                <a:defRPr/>
              </a:pPr>
              <a:r>
                <a:rPr lang="vi-VN" sz="4000" b="1" dirty="0">
                  <a:solidFill>
                    <a:schemeClr val="tx1"/>
                  </a:solidFill>
                  <a:latin typeface="Cambria" panose="02040503050406030204" pitchFamily="18" charset="0"/>
                  <a:ea typeface="Cambria" panose="02040503050406030204" pitchFamily="18" charset="0"/>
                </a:rPr>
                <a:t>(giải thích, bổ sung, thuyết minh,...)</a:t>
              </a:r>
            </a:p>
          </p:txBody>
        </p:sp>
      </p:grpSp>
      <p:grpSp>
        <p:nvGrpSpPr>
          <p:cNvPr id="45" name="Group 44">
            <a:extLst>
              <a:ext uri="{FF2B5EF4-FFF2-40B4-BE49-F238E27FC236}">
                <a16:creationId xmlns:a16="http://schemas.microsoft.com/office/drawing/2014/main" id="{06A29FF7-77FB-84D4-9327-1EBCED451235}"/>
              </a:ext>
            </a:extLst>
          </p:cNvPr>
          <p:cNvGrpSpPr/>
          <p:nvPr/>
        </p:nvGrpSpPr>
        <p:grpSpPr>
          <a:xfrm>
            <a:off x="951190" y="4648244"/>
            <a:ext cx="9901799" cy="1317801"/>
            <a:chOff x="1612674" y="5184381"/>
            <a:chExt cx="8973766" cy="1409055"/>
          </a:xfrm>
        </p:grpSpPr>
        <p:sp>
          <p:nvSpPr>
            <p:cNvPr id="46" name="Rectangle: Rounded Corners 205">
              <a:extLst>
                <a:ext uri="{FF2B5EF4-FFF2-40B4-BE49-F238E27FC236}">
                  <a16:creationId xmlns:a16="http://schemas.microsoft.com/office/drawing/2014/main" id="{12F82837-0250-CDE5-CD68-AE8D02A2A3E4}"/>
                </a:ext>
              </a:extLst>
            </p:cNvPr>
            <p:cNvSpPr/>
            <p:nvPr/>
          </p:nvSpPr>
          <p:spPr>
            <a:xfrm>
              <a:off x="2170089" y="5479849"/>
              <a:ext cx="8416351" cy="1056924"/>
            </a:xfrm>
            <a:custGeom>
              <a:avLst/>
              <a:gdLst>
                <a:gd name="connsiteX0" fmla="*/ 0 w 9286738"/>
                <a:gd name="connsiteY0" fmla="*/ 164749 h 988475"/>
                <a:gd name="connsiteX1" fmla="*/ 164749 w 9286738"/>
                <a:gd name="connsiteY1" fmla="*/ 0 h 988475"/>
                <a:gd name="connsiteX2" fmla="*/ 9121989 w 9286738"/>
                <a:gd name="connsiteY2" fmla="*/ 0 h 988475"/>
                <a:gd name="connsiteX3" fmla="*/ 9286738 w 9286738"/>
                <a:gd name="connsiteY3" fmla="*/ 164749 h 988475"/>
                <a:gd name="connsiteX4" fmla="*/ 9286738 w 9286738"/>
                <a:gd name="connsiteY4" fmla="*/ 823726 h 988475"/>
                <a:gd name="connsiteX5" fmla="*/ 9121989 w 9286738"/>
                <a:gd name="connsiteY5" fmla="*/ 988475 h 988475"/>
                <a:gd name="connsiteX6" fmla="*/ 164749 w 9286738"/>
                <a:gd name="connsiteY6" fmla="*/ 988475 h 988475"/>
                <a:gd name="connsiteX7" fmla="*/ 0 w 9286738"/>
                <a:gd name="connsiteY7" fmla="*/ 823726 h 988475"/>
                <a:gd name="connsiteX8" fmla="*/ 0 w 9286738"/>
                <a:gd name="connsiteY8" fmla="*/ 164749 h 988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86738" h="988475" fill="none" extrusionOk="0">
                  <a:moveTo>
                    <a:pt x="0" y="164749"/>
                  </a:moveTo>
                  <a:cubicBezTo>
                    <a:pt x="13191" y="85864"/>
                    <a:pt x="79810" y="8584"/>
                    <a:pt x="164749" y="0"/>
                  </a:cubicBezTo>
                  <a:cubicBezTo>
                    <a:pt x="2133400" y="-168267"/>
                    <a:pt x="7961085" y="-42953"/>
                    <a:pt x="9121989" y="0"/>
                  </a:cubicBezTo>
                  <a:cubicBezTo>
                    <a:pt x="9222210" y="10478"/>
                    <a:pt x="9286490" y="70401"/>
                    <a:pt x="9286738" y="164749"/>
                  </a:cubicBezTo>
                  <a:cubicBezTo>
                    <a:pt x="9243403" y="353060"/>
                    <a:pt x="9316668" y="526054"/>
                    <a:pt x="9286738" y="823726"/>
                  </a:cubicBezTo>
                  <a:cubicBezTo>
                    <a:pt x="9291050" y="910660"/>
                    <a:pt x="9219297" y="1002480"/>
                    <a:pt x="9121989" y="988475"/>
                  </a:cubicBezTo>
                  <a:cubicBezTo>
                    <a:pt x="5044696" y="1056700"/>
                    <a:pt x="1388376" y="999351"/>
                    <a:pt x="164749" y="988475"/>
                  </a:cubicBezTo>
                  <a:cubicBezTo>
                    <a:pt x="78996" y="996853"/>
                    <a:pt x="3056" y="913141"/>
                    <a:pt x="0" y="823726"/>
                  </a:cubicBezTo>
                  <a:cubicBezTo>
                    <a:pt x="-41741" y="718769"/>
                    <a:pt x="42688" y="432281"/>
                    <a:pt x="0" y="164749"/>
                  </a:cubicBezTo>
                  <a:close/>
                </a:path>
                <a:path w="9286738" h="988475" stroke="0" extrusionOk="0">
                  <a:moveTo>
                    <a:pt x="0" y="164749"/>
                  </a:moveTo>
                  <a:cubicBezTo>
                    <a:pt x="-538" y="71391"/>
                    <a:pt x="72065" y="4028"/>
                    <a:pt x="164749" y="0"/>
                  </a:cubicBezTo>
                  <a:cubicBezTo>
                    <a:pt x="4538729" y="163917"/>
                    <a:pt x="6667176" y="128764"/>
                    <a:pt x="9121989" y="0"/>
                  </a:cubicBezTo>
                  <a:cubicBezTo>
                    <a:pt x="9223456" y="6994"/>
                    <a:pt x="9288204" y="79360"/>
                    <a:pt x="9286738" y="164749"/>
                  </a:cubicBezTo>
                  <a:cubicBezTo>
                    <a:pt x="9293194" y="400533"/>
                    <a:pt x="9233924" y="696047"/>
                    <a:pt x="9286738" y="823726"/>
                  </a:cubicBezTo>
                  <a:cubicBezTo>
                    <a:pt x="9284458" y="918970"/>
                    <a:pt x="9213177" y="1002254"/>
                    <a:pt x="9121989" y="988475"/>
                  </a:cubicBezTo>
                  <a:cubicBezTo>
                    <a:pt x="7454026" y="966493"/>
                    <a:pt x="1885870" y="913587"/>
                    <a:pt x="164749" y="988475"/>
                  </a:cubicBezTo>
                  <a:cubicBezTo>
                    <a:pt x="90303" y="982044"/>
                    <a:pt x="-3989" y="921676"/>
                    <a:pt x="0" y="823726"/>
                  </a:cubicBezTo>
                  <a:cubicBezTo>
                    <a:pt x="3254" y="692558"/>
                    <a:pt x="4981" y="262475"/>
                    <a:pt x="0" y="164749"/>
                  </a:cubicBezTo>
                  <a:close/>
                </a:path>
              </a:pathLst>
            </a:custGeom>
            <a:ln w="38100">
              <a:solidFill>
                <a:srgbClr val="ED7F5D"/>
              </a:solidFill>
              <a:extLst>
                <a:ext uri="{C807C97D-BFC1-408E-A445-0C87EB9F89A2}">
                  <ask:lineSketchStyleProps xmlns:ask="http://schemas.microsoft.com/office/drawing/2018/sketchyshapes" xmlns="" sd="1872881490">
                    <a:prstGeom prst="roundRect">
                      <a:avLst/>
                    </a:prstGeom>
                    <ask:type>
                      <ask:lineSketchCurved/>
                    </ask:type>
                  </ask:lineSketchStyleProps>
                </a:ext>
              </a:extLst>
            </a:ln>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defTabSz="914446">
                <a:defRPr/>
              </a:pPr>
              <a:endParaRPr lang="en-US" sz="4000" b="1">
                <a:solidFill>
                  <a:schemeClr val="tx1"/>
                </a:solidFill>
                <a:latin typeface="Cambria" panose="02040503050406030204" pitchFamily="18" charset="0"/>
                <a:ea typeface="Cambria" panose="02040503050406030204" pitchFamily="18" charset="0"/>
              </a:endParaRPr>
            </a:p>
          </p:txBody>
        </p:sp>
        <p:grpSp>
          <p:nvGrpSpPr>
            <p:cNvPr id="47" name="Google Shape;293;p27">
              <a:extLst>
                <a:ext uri="{FF2B5EF4-FFF2-40B4-BE49-F238E27FC236}">
                  <a16:creationId xmlns:a16="http://schemas.microsoft.com/office/drawing/2014/main" id="{9109C8CD-5797-A5D4-5995-6D0B9504B79B}"/>
                </a:ext>
              </a:extLst>
            </p:cNvPr>
            <p:cNvGrpSpPr/>
            <p:nvPr/>
          </p:nvGrpSpPr>
          <p:grpSpPr>
            <a:xfrm rot="21403310">
              <a:off x="1612674" y="5184381"/>
              <a:ext cx="1724419" cy="1409055"/>
              <a:chOff x="3676506" y="1404273"/>
              <a:chExt cx="792384" cy="610489"/>
            </a:xfrm>
          </p:grpSpPr>
          <p:sp>
            <p:nvSpPr>
              <p:cNvPr id="49" name="Google Shape;294;p27">
                <a:extLst>
                  <a:ext uri="{FF2B5EF4-FFF2-40B4-BE49-F238E27FC236}">
                    <a16:creationId xmlns:a16="http://schemas.microsoft.com/office/drawing/2014/main" id="{E6996BB8-E942-6163-DC3B-34945E756981}"/>
                  </a:ext>
                </a:extLst>
              </p:cNvPr>
              <p:cNvSpPr/>
              <p:nvPr/>
            </p:nvSpPr>
            <p:spPr>
              <a:xfrm>
                <a:off x="3899885" y="1404273"/>
                <a:ext cx="177442" cy="160690"/>
              </a:xfrm>
              <a:custGeom>
                <a:avLst/>
                <a:gdLst/>
                <a:ahLst/>
                <a:cxnLst/>
                <a:rect l="l" t="t" r="r" b="b"/>
                <a:pathLst>
                  <a:path w="4025" h="3645" extrusionOk="0">
                    <a:moveTo>
                      <a:pt x="1158" y="1"/>
                    </a:moveTo>
                    <a:cubicBezTo>
                      <a:pt x="1024" y="1"/>
                      <a:pt x="906" y="30"/>
                      <a:pt x="810" y="96"/>
                    </a:cubicBezTo>
                    <a:cubicBezTo>
                      <a:pt x="0" y="656"/>
                      <a:pt x="1096" y="3644"/>
                      <a:pt x="1096" y="3644"/>
                    </a:cubicBezTo>
                    <a:lnTo>
                      <a:pt x="4025" y="1620"/>
                    </a:lnTo>
                    <a:cubicBezTo>
                      <a:pt x="4025" y="1620"/>
                      <a:pt x="2155" y="1"/>
                      <a:pt x="1158" y="1"/>
                    </a:cubicBezTo>
                    <a:close/>
                  </a:path>
                </a:pathLst>
              </a:custGeom>
              <a:solidFill>
                <a:srgbClr val="EFD89B"/>
              </a:solidFill>
              <a:ln>
                <a:noFill/>
              </a:ln>
            </p:spPr>
            <p:txBody>
              <a:bodyPr spcFirstLastPara="1" wrap="square" lIns="91425" tIns="91425" rIns="91425" bIns="91425" anchor="ctr" anchorCtr="0">
                <a:noAutofit/>
              </a:bodyPr>
              <a:lstStyle/>
              <a:p>
                <a:pPr defTabSz="914446">
                  <a:buClr>
                    <a:srgbClr val="000000"/>
                  </a:buClr>
                  <a:defRPr/>
                </a:pPr>
                <a:endParaRPr sz="4000" b="1" kern="0">
                  <a:latin typeface="Cambria" panose="02040503050406030204" pitchFamily="18" charset="0"/>
                  <a:ea typeface="Cambria" panose="02040503050406030204" pitchFamily="18" charset="0"/>
                  <a:cs typeface="Arial"/>
                  <a:sym typeface="Arial"/>
                </a:endParaRPr>
              </a:p>
            </p:txBody>
          </p:sp>
          <p:sp>
            <p:nvSpPr>
              <p:cNvPr id="50" name="Google Shape;295;p27">
                <a:extLst>
                  <a:ext uri="{FF2B5EF4-FFF2-40B4-BE49-F238E27FC236}">
                    <a16:creationId xmlns:a16="http://schemas.microsoft.com/office/drawing/2014/main" id="{5838CC8C-B44B-2A2E-4118-F29794B899C1}"/>
                  </a:ext>
                </a:extLst>
              </p:cNvPr>
              <p:cNvSpPr/>
              <p:nvPr/>
            </p:nvSpPr>
            <p:spPr>
              <a:xfrm>
                <a:off x="3935065" y="1440820"/>
                <a:ext cx="121807" cy="109948"/>
              </a:xfrm>
              <a:custGeom>
                <a:avLst/>
                <a:gdLst/>
                <a:ahLst/>
                <a:cxnLst/>
                <a:rect l="l" t="t" r="r" b="b"/>
                <a:pathLst>
                  <a:path w="2763" h="2494" extrusionOk="0">
                    <a:moveTo>
                      <a:pt x="798" y="0"/>
                    </a:moveTo>
                    <a:cubicBezTo>
                      <a:pt x="706" y="0"/>
                      <a:pt x="625" y="20"/>
                      <a:pt x="560" y="65"/>
                    </a:cubicBezTo>
                    <a:cubicBezTo>
                      <a:pt x="0" y="446"/>
                      <a:pt x="750" y="2494"/>
                      <a:pt x="750" y="2494"/>
                    </a:cubicBezTo>
                    <a:lnTo>
                      <a:pt x="2762" y="1113"/>
                    </a:lnTo>
                    <a:cubicBezTo>
                      <a:pt x="2762" y="1113"/>
                      <a:pt x="1483" y="0"/>
                      <a:pt x="798" y="0"/>
                    </a:cubicBezTo>
                    <a:close/>
                  </a:path>
                </a:pathLst>
              </a:custGeom>
              <a:solidFill>
                <a:srgbClr val="DE6262"/>
              </a:solidFill>
              <a:ln>
                <a:noFill/>
              </a:ln>
            </p:spPr>
            <p:txBody>
              <a:bodyPr spcFirstLastPara="1" wrap="square" lIns="91425" tIns="91425" rIns="91425" bIns="91425" anchor="ctr" anchorCtr="0">
                <a:noAutofit/>
              </a:bodyPr>
              <a:lstStyle/>
              <a:p>
                <a:pPr defTabSz="914446">
                  <a:buClr>
                    <a:srgbClr val="000000"/>
                  </a:buClr>
                  <a:defRPr/>
                </a:pPr>
                <a:endParaRPr sz="4000" b="1" kern="0">
                  <a:latin typeface="Cambria" panose="02040503050406030204" pitchFamily="18" charset="0"/>
                  <a:ea typeface="Cambria" panose="02040503050406030204" pitchFamily="18" charset="0"/>
                  <a:cs typeface="Arial"/>
                  <a:sym typeface="Arial"/>
                </a:endParaRPr>
              </a:p>
            </p:txBody>
          </p:sp>
          <p:sp>
            <p:nvSpPr>
              <p:cNvPr id="51" name="Google Shape;296;p27">
                <a:extLst>
                  <a:ext uri="{FF2B5EF4-FFF2-40B4-BE49-F238E27FC236}">
                    <a16:creationId xmlns:a16="http://schemas.microsoft.com/office/drawing/2014/main" id="{3108EF5E-CFB2-F9C3-CF02-C2B88613480F}"/>
                  </a:ext>
                </a:extLst>
              </p:cNvPr>
              <p:cNvSpPr/>
              <p:nvPr/>
            </p:nvSpPr>
            <p:spPr>
              <a:xfrm>
                <a:off x="4228450" y="1404273"/>
                <a:ext cx="177442" cy="160690"/>
              </a:xfrm>
              <a:custGeom>
                <a:avLst/>
                <a:gdLst/>
                <a:ahLst/>
                <a:cxnLst/>
                <a:rect l="l" t="t" r="r" b="b"/>
                <a:pathLst>
                  <a:path w="4025" h="3645" extrusionOk="0">
                    <a:moveTo>
                      <a:pt x="2856" y="1"/>
                    </a:moveTo>
                    <a:cubicBezTo>
                      <a:pt x="1861" y="1"/>
                      <a:pt x="1" y="1620"/>
                      <a:pt x="1" y="1620"/>
                    </a:cubicBezTo>
                    <a:lnTo>
                      <a:pt x="2918" y="3644"/>
                    </a:lnTo>
                    <a:cubicBezTo>
                      <a:pt x="2918" y="3644"/>
                      <a:pt x="4025" y="656"/>
                      <a:pt x="3203" y="96"/>
                    </a:cubicBezTo>
                    <a:cubicBezTo>
                      <a:pt x="3108" y="30"/>
                      <a:pt x="2990" y="1"/>
                      <a:pt x="2856" y="1"/>
                    </a:cubicBezTo>
                    <a:close/>
                  </a:path>
                </a:pathLst>
              </a:custGeom>
              <a:solidFill>
                <a:srgbClr val="EFD89B"/>
              </a:solidFill>
              <a:ln>
                <a:noFill/>
              </a:ln>
            </p:spPr>
            <p:txBody>
              <a:bodyPr spcFirstLastPara="1" wrap="square" lIns="91425" tIns="91425" rIns="91425" bIns="91425" anchor="ctr" anchorCtr="0">
                <a:noAutofit/>
              </a:bodyPr>
              <a:lstStyle/>
              <a:p>
                <a:pPr defTabSz="914446">
                  <a:buClr>
                    <a:srgbClr val="000000"/>
                  </a:buClr>
                  <a:defRPr/>
                </a:pPr>
                <a:endParaRPr sz="4000" b="1" kern="0">
                  <a:latin typeface="Cambria" panose="02040503050406030204" pitchFamily="18" charset="0"/>
                  <a:ea typeface="Cambria" panose="02040503050406030204" pitchFamily="18" charset="0"/>
                  <a:cs typeface="Arial"/>
                  <a:sym typeface="Arial"/>
                </a:endParaRPr>
              </a:p>
            </p:txBody>
          </p:sp>
          <p:sp>
            <p:nvSpPr>
              <p:cNvPr id="52" name="Google Shape;297;p27">
                <a:extLst>
                  <a:ext uri="{FF2B5EF4-FFF2-40B4-BE49-F238E27FC236}">
                    <a16:creationId xmlns:a16="http://schemas.microsoft.com/office/drawing/2014/main" id="{EFF76746-00C3-77F2-5F84-19C897D474C3}"/>
                  </a:ext>
                </a:extLst>
              </p:cNvPr>
              <p:cNvSpPr/>
              <p:nvPr/>
            </p:nvSpPr>
            <p:spPr>
              <a:xfrm>
                <a:off x="4246834" y="1437601"/>
                <a:ext cx="126524" cy="114753"/>
              </a:xfrm>
              <a:custGeom>
                <a:avLst/>
                <a:gdLst/>
                <a:ahLst/>
                <a:cxnLst/>
                <a:rect l="l" t="t" r="r" b="b"/>
                <a:pathLst>
                  <a:path w="2870" h="2603" extrusionOk="0">
                    <a:moveTo>
                      <a:pt x="2044" y="0"/>
                    </a:moveTo>
                    <a:cubicBezTo>
                      <a:pt x="1338" y="0"/>
                      <a:pt x="0" y="1162"/>
                      <a:pt x="0" y="1162"/>
                    </a:cubicBezTo>
                    <a:lnTo>
                      <a:pt x="2084" y="2603"/>
                    </a:lnTo>
                    <a:cubicBezTo>
                      <a:pt x="2084" y="2603"/>
                      <a:pt x="2870" y="471"/>
                      <a:pt x="2286" y="67"/>
                    </a:cubicBezTo>
                    <a:cubicBezTo>
                      <a:pt x="2220" y="21"/>
                      <a:pt x="2138" y="0"/>
                      <a:pt x="2044" y="0"/>
                    </a:cubicBezTo>
                    <a:close/>
                  </a:path>
                </a:pathLst>
              </a:custGeom>
              <a:solidFill>
                <a:srgbClr val="DE6262"/>
              </a:solidFill>
              <a:ln>
                <a:noFill/>
              </a:ln>
            </p:spPr>
            <p:txBody>
              <a:bodyPr spcFirstLastPara="1" wrap="square" lIns="91425" tIns="91425" rIns="91425" bIns="91425" anchor="ctr" anchorCtr="0">
                <a:noAutofit/>
              </a:bodyPr>
              <a:lstStyle/>
              <a:p>
                <a:pPr defTabSz="914446">
                  <a:buClr>
                    <a:srgbClr val="000000"/>
                  </a:buClr>
                  <a:defRPr/>
                </a:pPr>
                <a:endParaRPr sz="4000" b="1" kern="0">
                  <a:latin typeface="Cambria" panose="02040503050406030204" pitchFamily="18" charset="0"/>
                  <a:ea typeface="Cambria" panose="02040503050406030204" pitchFamily="18" charset="0"/>
                  <a:cs typeface="Arial"/>
                  <a:sym typeface="Arial"/>
                </a:endParaRPr>
              </a:p>
            </p:txBody>
          </p:sp>
          <p:sp>
            <p:nvSpPr>
              <p:cNvPr id="53" name="Google Shape;298;p27">
                <a:extLst>
                  <a:ext uri="{FF2B5EF4-FFF2-40B4-BE49-F238E27FC236}">
                    <a16:creationId xmlns:a16="http://schemas.microsoft.com/office/drawing/2014/main" id="{96DB1D9A-2776-E916-722C-B2B5C4724E93}"/>
                  </a:ext>
                </a:extLst>
              </p:cNvPr>
              <p:cNvSpPr/>
              <p:nvPr/>
            </p:nvSpPr>
            <p:spPr>
              <a:xfrm>
                <a:off x="3915358" y="1453863"/>
                <a:ext cx="428037" cy="560673"/>
              </a:xfrm>
              <a:custGeom>
                <a:avLst/>
                <a:gdLst/>
                <a:ahLst/>
                <a:cxnLst/>
                <a:rect l="l" t="t" r="r" b="b"/>
                <a:pathLst>
                  <a:path w="10895" h="12718" extrusionOk="0">
                    <a:moveTo>
                      <a:pt x="5966" y="0"/>
                    </a:moveTo>
                    <a:cubicBezTo>
                      <a:pt x="5311" y="0"/>
                      <a:pt x="4668" y="84"/>
                      <a:pt x="4049" y="262"/>
                    </a:cubicBezTo>
                    <a:cubicBezTo>
                      <a:pt x="3954" y="298"/>
                      <a:pt x="3858" y="322"/>
                      <a:pt x="3763" y="357"/>
                    </a:cubicBezTo>
                    <a:cubicBezTo>
                      <a:pt x="3573" y="429"/>
                      <a:pt x="3394" y="500"/>
                      <a:pt x="3215" y="595"/>
                    </a:cubicBezTo>
                    <a:cubicBezTo>
                      <a:pt x="3120" y="631"/>
                      <a:pt x="3037" y="679"/>
                      <a:pt x="2954" y="726"/>
                    </a:cubicBezTo>
                    <a:cubicBezTo>
                      <a:pt x="1084" y="1750"/>
                      <a:pt x="1" y="3822"/>
                      <a:pt x="1" y="6453"/>
                    </a:cubicBezTo>
                    <a:cubicBezTo>
                      <a:pt x="1" y="8751"/>
                      <a:pt x="715" y="10537"/>
                      <a:pt x="2120" y="11597"/>
                    </a:cubicBezTo>
                    <a:cubicBezTo>
                      <a:pt x="2668" y="12002"/>
                      <a:pt x="3299" y="12299"/>
                      <a:pt x="3954" y="12466"/>
                    </a:cubicBezTo>
                    <a:cubicBezTo>
                      <a:pt x="4568" y="12633"/>
                      <a:pt x="5202" y="12717"/>
                      <a:pt x="5839" y="12717"/>
                    </a:cubicBezTo>
                    <a:cubicBezTo>
                      <a:pt x="5881" y="12717"/>
                      <a:pt x="5923" y="12717"/>
                      <a:pt x="5966" y="12716"/>
                    </a:cubicBezTo>
                    <a:cubicBezTo>
                      <a:pt x="6168" y="12716"/>
                      <a:pt x="6383" y="12704"/>
                      <a:pt x="6597" y="12692"/>
                    </a:cubicBezTo>
                    <a:cubicBezTo>
                      <a:pt x="6799" y="12680"/>
                      <a:pt x="7014" y="12656"/>
                      <a:pt x="7228" y="12621"/>
                    </a:cubicBezTo>
                    <a:cubicBezTo>
                      <a:pt x="9073" y="12323"/>
                      <a:pt x="10895" y="11406"/>
                      <a:pt x="10895" y="9775"/>
                    </a:cubicBezTo>
                    <a:cubicBezTo>
                      <a:pt x="10895" y="9239"/>
                      <a:pt x="10609" y="8727"/>
                      <a:pt x="10133" y="8466"/>
                    </a:cubicBezTo>
                    <a:cubicBezTo>
                      <a:pt x="9907" y="8335"/>
                      <a:pt x="9645" y="8263"/>
                      <a:pt x="9383" y="8263"/>
                    </a:cubicBezTo>
                    <a:cubicBezTo>
                      <a:pt x="8204" y="8263"/>
                      <a:pt x="8085" y="9394"/>
                      <a:pt x="7192" y="9966"/>
                    </a:cubicBezTo>
                    <a:cubicBezTo>
                      <a:pt x="7073" y="10037"/>
                      <a:pt x="6942" y="10097"/>
                      <a:pt x="6811" y="10144"/>
                    </a:cubicBezTo>
                    <a:cubicBezTo>
                      <a:pt x="6565" y="10230"/>
                      <a:pt x="6309" y="10277"/>
                      <a:pt x="6052" y="10277"/>
                    </a:cubicBezTo>
                    <a:cubicBezTo>
                      <a:pt x="6024" y="10277"/>
                      <a:pt x="5995" y="10276"/>
                      <a:pt x="5966" y="10275"/>
                    </a:cubicBezTo>
                    <a:cubicBezTo>
                      <a:pt x="5945" y="10276"/>
                      <a:pt x="5925" y="10276"/>
                      <a:pt x="5904" y="10276"/>
                    </a:cubicBezTo>
                    <a:cubicBezTo>
                      <a:pt x="5473" y="10276"/>
                      <a:pt x="5055" y="10157"/>
                      <a:pt x="4680" y="9930"/>
                    </a:cubicBezTo>
                    <a:cubicBezTo>
                      <a:pt x="4644" y="9906"/>
                      <a:pt x="4608" y="9882"/>
                      <a:pt x="4573" y="9847"/>
                    </a:cubicBezTo>
                    <a:cubicBezTo>
                      <a:pt x="4489" y="9799"/>
                      <a:pt x="4418" y="9739"/>
                      <a:pt x="4358" y="9680"/>
                    </a:cubicBezTo>
                    <a:cubicBezTo>
                      <a:pt x="4323" y="9644"/>
                      <a:pt x="4287" y="9608"/>
                      <a:pt x="4251" y="9573"/>
                    </a:cubicBezTo>
                    <a:cubicBezTo>
                      <a:pt x="3644" y="8954"/>
                      <a:pt x="3251" y="7894"/>
                      <a:pt x="3251" y="6299"/>
                    </a:cubicBezTo>
                    <a:cubicBezTo>
                      <a:pt x="3251" y="4917"/>
                      <a:pt x="3549" y="3953"/>
                      <a:pt x="4049" y="3322"/>
                    </a:cubicBezTo>
                    <a:cubicBezTo>
                      <a:pt x="4097" y="3262"/>
                      <a:pt x="4156" y="3191"/>
                      <a:pt x="4227" y="3132"/>
                    </a:cubicBezTo>
                    <a:cubicBezTo>
                      <a:pt x="4251" y="3096"/>
                      <a:pt x="4287" y="3060"/>
                      <a:pt x="4323" y="3024"/>
                    </a:cubicBezTo>
                    <a:cubicBezTo>
                      <a:pt x="4763" y="2642"/>
                      <a:pt x="5328" y="2429"/>
                      <a:pt x="5918" y="2429"/>
                    </a:cubicBezTo>
                    <a:cubicBezTo>
                      <a:pt x="5934" y="2429"/>
                      <a:pt x="5950" y="2429"/>
                      <a:pt x="5966" y="2429"/>
                    </a:cubicBezTo>
                    <a:cubicBezTo>
                      <a:pt x="5988" y="2428"/>
                      <a:pt x="6011" y="2428"/>
                      <a:pt x="6033" y="2428"/>
                    </a:cubicBezTo>
                    <a:cubicBezTo>
                      <a:pt x="6369" y="2428"/>
                      <a:pt x="6713" y="2510"/>
                      <a:pt x="7025" y="2655"/>
                    </a:cubicBezTo>
                    <a:cubicBezTo>
                      <a:pt x="7240" y="2762"/>
                      <a:pt x="7430" y="2905"/>
                      <a:pt x="7597" y="3084"/>
                    </a:cubicBezTo>
                    <a:cubicBezTo>
                      <a:pt x="7823" y="3334"/>
                      <a:pt x="8014" y="3608"/>
                      <a:pt x="8240" y="3822"/>
                    </a:cubicBezTo>
                    <a:cubicBezTo>
                      <a:pt x="8481" y="4086"/>
                      <a:pt x="8833" y="4239"/>
                      <a:pt x="9199" y="4239"/>
                    </a:cubicBezTo>
                    <a:cubicBezTo>
                      <a:pt x="9213" y="4239"/>
                      <a:pt x="9226" y="4239"/>
                      <a:pt x="9240" y="4239"/>
                    </a:cubicBezTo>
                    <a:cubicBezTo>
                      <a:pt x="9585" y="4239"/>
                      <a:pt x="9907" y="4120"/>
                      <a:pt x="10169" y="3905"/>
                    </a:cubicBezTo>
                    <a:cubicBezTo>
                      <a:pt x="10204" y="3882"/>
                      <a:pt x="10240" y="3846"/>
                      <a:pt x="10276" y="3822"/>
                    </a:cubicBezTo>
                    <a:cubicBezTo>
                      <a:pt x="10550" y="3536"/>
                      <a:pt x="10716" y="3167"/>
                      <a:pt x="10704" y="2774"/>
                    </a:cubicBezTo>
                    <a:cubicBezTo>
                      <a:pt x="10704" y="2191"/>
                      <a:pt x="10454" y="1643"/>
                      <a:pt x="10014" y="1262"/>
                    </a:cubicBezTo>
                    <a:cubicBezTo>
                      <a:pt x="9788" y="1060"/>
                      <a:pt x="9538" y="881"/>
                      <a:pt x="9264" y="738"/>
                    </a:cubicBezTo>
                    <a:cubicBezTo>
                      <a:pt x="8299" y="226"/>
                      <a:pt x="7025" y="0"/>
                      <a:pt x="5966" y="0"/>
                    </a:cubicBezTo>
                    <a:close/>
                  </a:path>
                </a:pathLst>
              </a:custGeom>
              <a:solidFill>
                <a:srgbClr val="EFD89B"/>
              </a:solidFill>
              <a:ln>
                <a:noFill/>
              </a:ln>
            </p:spPr>
            <p:txBody>
              <a:bodyPr spcFirstLastPara="1" wrap="square" lIns="91425" tIns="91425" rIns="91425" bIns="91425" anchor="ctr" anchorCtr="0">
                <a:noAutofit/>
              </a:bodyPr>
              <a:lstStyle/>
              <a:p>
                <a:pPr defTabSz="914446">
                  <a:buClr>
                    <a:srgbClr val="000000"/>
                  </a:buClr>
                  <a:defRPr/>
                </a:pPr>
                <a:endParaRPr sz="4000" b="1" kern="0">
                  <a:latin typeface="Cambria" panose="02040503050406030204" pitchFamily="18" charset="0"/>
                  <a:ea typeface="Cambria" panose="02040503050406030204" pitchFamily="18" charset="0"/>
                  <a:cs typeface="Arial"/>
                  <a:sym typeface="Arial"/>
                </a:endParaRPr>
              </a:p>
            </p:txBody>
          </p:sp>
          <p:sp>
            <p:nvSpPr>
              <p:cNvPr id="54" name="Google Shape;299;p27">
                <a:extLst>
                  <a:ext uri="{FF2B5EF4-FFF2-40B4-BE49-F238E27FC236}">
                    <a16:creationId xmlns:a16="http://schemas.microsoft.com/office/drawing/2014/main" id="{44965A53-F5FA-8605-AC0F-4ADE7F87BAAD}"/>
                  </a:ext>
                </a:extLst>
              </p:cNvPr>
              <p:cNvSpPr/>
              <p:nvPr/>
            </p:nvSpPr>
            <p:spPr>
              <a:xfrm>
                <a:off x="3676506" y="1453648"/>
                <a:ext cx="721482" cy="561114"/>
              </a:xfrm>
              <a:custGeom>
                <a:avLst/>
                <a:gdLst/>
                <a:ahLst/>
                <a:cxnLst/>
                <a:rect l="l" t="t" r="r" b="b"/>
                <a:pathLst>
                  <a:path w="15783" h="12728" extrusionOk="0">
                    <a:moveTo>
                      <a:pt x="10854" y="465"/>
                    </a:moveTo>
                    <a:cubicBezTo>
                      <a:pt x="12628" y="465"/>
                      <a:pt x="15128" y="1179"/>
                      <a:pt x="15128" y="2774"/>
                    </a:cubicBezTo>
                    <a:cubicBezTo>
                      <a:pt x="15140" y="3315"/>
                      <a:pt x="14699" y="3763"/>
                      <a:pt x="14161" y="3763"/>
                    </a:cubicBezTo>
                    <a:cubicBezTo>
                      <a:pt x="14154" y="3763"/>
                      <a:pt x="14147" y="3763"/>
                      <a:pt x="14140" y="3763"/>
                    </a:cubicBezTo>
                    <a:cubicBezTo>
                      <a:pt x="13699" y="3763"/>
                      <a:pt x="13509" y="3560"/>
                      <a:pt x="13176" y="3143"/>
                    </a:cubicBezTo>
                    <a:cubicBezTo>
                      <a:pt x="12759" y="2643"/>
                      <a:pt x="12199" y="1953"/>
                      <a:pt x="10854" y="1953"/>
                    </a:cubicBezTo>
                    <a:cubicBezTo>
                      <a:pt x="8865" y="1953"/>
                      <a:pt x="7675" y="3584"/>
                      <a:pt x="7675" y="6310"/>
                    </a:cubicBezTo>
                    <a:cubicBezTo>
                      <a:pt x="7675" y="10430"/>
                      <a:pt x="10116" y="10751"/>
                      <a:pt x="10854" y="10751"/>
                    </a:cubicBezTo>
                    <a:cubicBezTo>
                      <a:pt x="12259" y="10751"/>
                      <a:pt x="12830" y="9989"/>
                      <a:pt x="13259" y="9442"/>
                    </a:cubicBezTo>
                    <a:cubicBezTo>
                      <a:pt x="13616" y="8966"/>
                      <a:pt x="13818" y="8739"/>
                      <a:pt x="14283" y="8739"/>
                    </a:cubicBezTo>
                    <a:cubicBezTo>
                      <a:pt x="14854" y="8739"/>
                      <a:pt x="15307" y="9204"/>
                      <a:pt x="15307" y="9775"/>
                    </a:cubicBezTo>
                    <a:cubicBezTo>
                      <a:pt x="15307" y="11466"/>
                      <a:pt x="12652" y="12240"/>
                      <a:pt x="10854" y="12240"/>
                    </a:cubicBezTo>
                    <a:cubicBezTo>
                      <a:pt x="9068" y="12240"/>
                      <a:pt x="7687" y="11728"/>
                      <a:pt x="6758" y="10728"/>
                    </a:cubicBezTo>
                    <a:lnTo>
                      <a:pt x="6818" y="10680"/>
                    </a:lnTo>
                    <a:cubicBezTo>
                      <a:pt x="7195" y="10274"/>
                      <a:pt x="6857" y="9711"/>
                      <a:pt x="6411" y="9711"/>
                    </a:cubicBezTo>
                    <a:cubicBezTo>
                      <a:pt x="6308" y="9711"/>
                      <a:pt x="6199" y="9741"/>
                      <a:pt x="6091" y="9811"/>
                    </a:cubicBezTo>
                    <a:cubicBezTo>
                      <a:pt x="5603" y="8918"/>
                      <a:pt x="5353" y="7787"/>
                      <a:pt x="5353" y="6453"/>
                    </a:cubicBezTo>
                    <a:cubicBezTo>
                      <a:pt x="5353" y="2810"/>
                      <a:pt x="7508" y="465"/>
                      <a:pt x="10854" y="465"/>
                    </a:cubicBezTo>
                    <a:close/>
                    <a:moveTo>
                      <a:pt x="10854" y="0"/>
                    </a:moveTo>
                    <a:cubicBezTo>
                      <a:pt x="7187" y="0"/>
                      <a:pt x="4877" y="2631"/>
                      <a:pt x="4877" y="6453"/>
                    </a:cubicBezTo>
                    <a:cubicBezTo>
                      <a:pt x="4877" y="7882"/>
                      <a:pt x="5151" y="9108"/>
                      <a:pt x="5698" y="10085"/>
                    </a:cubicBezTo>
                    <a:cubicBezTo>
                      <a:pt x="5437" y="10194"/>
                      <a:pt x="5081" y="10263"/>
                      <a:pt x="4740" y="10263"/>
                    </a:cubicBezTo>
                    <a:cubicBezTo>
                      <a:pt x="4413" y="10263"/>
                      <a:pt x="4098" y="10200"/>
                      <a:pt x="3889" y="10049"/>
                    </a:cubicBezTo>
                    <a:cubicBezTo>
                      <a:pt x="3448" y="9739"/>
                      <a:pt x="3698" y="8989"/>
                      <a:pt x="3996" y="8430"/>
                    </a:cubicBezTo>
                    <a:cubicBezTo>
                      <a:pt x="5091" y="6370"/>
                      <a:pt x="4484" y="5037"/>
                      <a:pt x="3555" y="4477"/>
                    </a:cubicBezTo>
                    <a:cubicBezTo>
                      <a:pt x="3168" y="4247"/>
                      <a:pt x="2730" y="4138"/>
                      <a:pt x="2295" y="4138"/>
                    </a:cubicBezTo>
                    <a:cubicBezTo>
                      <a:pt x="1512" y="4138"/>
                      <a:pt x="741" y="4493"/>
                      <a:pt x="305" y="5144"/>
                    </a:cubicBezTo>
                    <a:cubicBezTo>
                      <a:pt x="0" y="5592"/>
                      <a:pt x="393" y="6040"/>
                      <a:pt x="795" y="6040"/>
                    </a:cubicBezTo>
                    <a:cubicBezTo>
                      <a:pt x="959" y="6040"/>
                      <a:pt x="1125" y="5966"/>
                      <a:pt x="1245" y="5787"/>
                    </a:cubicBezTo>
                    <a:cubicBezTo>
                      <a:pt x="1467" y="5458"/>
                      <a:pt x="1884" y="5277"/>
                      <a:pt x="2303" y="5277"/>
                    </a:cubicBezTo>
                    <a:cubicBezTo>
                      <a:pt x="2537" y="5277"/>
                      <a:pt x="2771" y="5334"/>
                      <a:pt x="2972" y="5453"/>
                    </a:cubicBezTo>
                    <a:cubicBezTo>
                      <a:pt x="3603" y="5834"/>
                      <a:pt x="3615" y="6727"/>
                      <a:pt x="2996" y="7906"/>
                    </a:cubicBezTo>
                    <a:cubicBezTo>
                      <a:pt x="2019" y="9728"/>
                      <a:pt x="2722" y="10609"/>
                      <a:pt x="3222" y="10978"/>
                    </a:cubicBezTo>
                    <a:cubicBezTo>
                      <a:pt x="3644" y="11244"/>
                      <a:pt x="4128" y="11397"/>
                      <a:pt x="4636" y="11397"/>
                    </a:cubicBezTo>
                    <a:cubicBezTo>
                      <a:pt x="4672" y="11397"/>
                      <a:pt x="4709" y="11396"/>
                      <a:pt x="4746" y="11394"/>
                    </a:cubicBezTo>
                    <a:cubicBezTo>
                      <a:pt x="4769" y="11395"/>
                      <a:pt x="4793" y="11395"/>
                      <a:pt x="4816" y="11395"/>
                    </a:cubicBezTo>
                    <a:cubicBezTo>
                      <a:pt x="5351" y="11395"/>
                      <a:pt x="5874" y="11264"/>
                      <a:pt x="6353" y="11013"/>
                    </a:cubicBezTo>
                    <a:cubicBezTo>
                      <a:pt x="7365" y="12121"/>
                      <a:pt x="8865" y="12728"/>
                      <a:pt x="10854" y="12728"/>
                    </a:cubicBezTo>
                    <a:cubicBezTo>
                      <a:pt x="13009" y="12728"/>
                      <a:pt x="15771" y="11787"/>
                      <a:pt x="15771" y="9787"/>
                    </a:cubicBezTo>
                    <a:cubicBezTo>
                      <a:pt x="15783" y="8954"/>
                      <a:pt x="15116" y="8275"/>
                      <a:pt x="14283" y="8263"/>
                    </a:cubicBezTo>
                    <a:cubicBezTo>
                      <a:pt x="12711" y="8263"/>
                      <a:pt x="13009" y="10275"/>
                      <a:pt x="10854" y="10275"/>
                    </a:cubicBezTo>
                    <a:cubicBezTo>
                      <a:pt x="9389" y="10275"/>
                      <a:pt x="8139" y="9132"/>
                      <a:pt x="8139" y="6310"/>
                    </a:cubicBezTo>
                    <a:cubicBezTo>
                      <a:pt x="8139" y="3572"/>
                      <a:pt x="9318" y="2441"/>
                      <a:pt x="10854" y="2441"/>
                    </a:cubicBezTo>
                    <a:cubicBezTo>
                      <a:pt x="12914" y="2441"/>
                      <a:pt x="12640" y="4251"/>
                      <a:pt x="14128" y="4251"/>
                    </a:cubicBezTo>
                    <a:cubicBezTo>
                      <a:pt x="14938" y="4251"/>
                      <a:pt x="15604" y="3584"/>
                      <a:pt x="15604" y="2774"/>
                    </a:cubicBezTo>
                    <a:cubicBezTo>
                      <a:pt x="15604" y="834"/>
                      <a:pt x="12854" y="0"/>
                      <a:pt x="10854" y="0"/>
                    </a:cubicBezTo>
                    <a:close/>
                  </a:path>
                </a:pathLst>
              </a:custGeom>
              <a:solidFill>
                <a:srgbClr val="FFFF00"/>
              </a:solidFill>
              <a:ln>
                <a:noFill/>
              </a:ln>
            </p:spPr>
            <p:txBody>
              <a:bodyPr spcFirstLastPara="1" wrap="square" lIns="91425" tIns="91425" rIns="91425" bIns="91425" anchor="ctr" anchorCtr="0">
                <a:noAutofit/>
              </a:bodyPr>
              <a:lstStyle/>
              <a:p>
                <a:pPr defTabSz="914446">
                  <a:buClr>
                    <a:srgbClr val="000000"/>
                  </a:buClr>
                  <a:defRPr/>
                </a:pPr>
                <a:endParaRPr sz="4000" b="1" kern="0">
                  <a:latin typeface="Cambria" panose="02040503050406030204" pitchFamily="18" charset="0"/>
                  <a:ea typeface="Cambria" panose="02040503050406030204" pitchFamily="18" charset="0"/>
                  <a:cs typeface="Arial"/>
                  <a:sym typeface="Arial"/>
                </a:endParaRPr>
              </a:p>
            </p:txBody>
          </p:sp>
          <p:sp>
            <p:nvSpPr>
              <p:cNvPr id="55" name="Google Shape;300;p27">
                <a:extLst>
                  <a:ext uri="{FF2B5EF4-FFF2-40B4-BE49-F238E27FC236}">
                    <a16:creationId xmlns:a16="http://schemas.microsoft.com/office/drawing/2014/main" id="{FD52910A-5F8B-0BF3-BC41-46A4AAB408C9}"/>
                  </a:ext>
                </a:extLst>
              </p:cNvPr>
              <p:cNvSpPr/>
              <p:nvPr/>
            </p:nvSpPr>
            <p:spPr>
              <a:xfrm>
                <a:off x="4049465" y="1507167"/>
                <a:ext cx="42057" cy="35885"/>
              </a:xfrm>
              <a:custGeom>
                <a:avLst/>
                <a:gdLst/>
                <a:ahLst/>
                <a:cxnLst/>
                <a:rect l="l" t="t" r="r" b="b"/>
                <a:pathLst>
                  <a:path w="954" h="814" extrusionOk="0">
                    <a:moveTo>
                      <a:pt x="548" y="1"/>
                    </a:moveTo>
                    <a:cubicBezTo>
                      <a:pt x="191" y="1"/>
                      <a:pt x="1" y="441"/>
                      <a:pt x="263" y="691"/>
                    </a:cubicBezTo>
                    <a:cubicBezTo>
                      <a:pt x="343" y="776"/>
                      <a:pt x="444" y="813"/>
                      <a:pt x="543" y="813"/>
                    </a:cubicBezTo>
                    <a:cubicBezTo>
                      <a:pt x="751" y="813"/>
                      <a:pt x="953" y="647"/>
                      <a:pt x="953" y="405"/>
                    </a:cubicBezTo>
                    <a:cubicBezTo>
                      <a:pt x="953" y="179"/>
                      <a:pt x="775" y="1"/>
                      <a:pt x="548" y="1"/>
                    </a:cubicBezTo>
                    <a:close/>
                  </a:path>
                </a:pathLst>
              </a:custGeom>
              <a:solidFill>
                <a:srgbClr val="804638"/>
              </a:solidFill>
              <a:ln>
                <a:noFill/>
              </a:ln>
            </p:spPr>
            <p:txBody>
              <a:bodyPr spcFirstLastPara="1" wrap="square" lIns="91425" tIns="91425" rIns="91425" bIns="91425" anchor="ctr" anchorCtr="0">
                <a:noAutofit/>
              </a:bodyPr>
              <a:lstStyle/>
              <a:p>
                <a:pPr defTabSz="914446">
                  <a:buClr>
                    <a:srgbClr val="000000"/>
                  </a:buClr>
                  <a:defRPr/>
                </a:pPr>
                <a:endParaRPr sz="4000" b="1" kern="0">
                  <a:latin typeface="Cambria" panose="02040503050406030204" pitchFamily="18" charset="0"/>
                  <a:ea typeface="Cambria" panose="02040503050406030204" pitchFamily="18" charset="0"/>
                  <a:cs typeface="Arial"/>
                  <a:sym typeface="Arial"/>
                </a:endParaRPr>
              </a:p>
            </p:txBody>
          </p:sp>
          <p:sp>
            <p:nvSpPr>
              <p:cNvPr id="56" name="Google Shape;301;p27">
                <a:extLst>
                  <a:ext uri="{FF2B5EF4-FFF2-40B4-BE49-F238E27FC236}">
                    <a16:creationId xmlns:a16="http://schemas.microsoft.com/office/drawing/2014/main" id="{3BFC87AD-EFDE-90FE-40DA-9AC1B4E797FD}"/>
                  </a:ext>
                </a:extLst>
              </p:cNvPr>
              <p:cNvSpPr/>
              <p:nvPr/>
            </p:nvSpPr>
            <p:spPr>
              <a:xfrm>
                <a:off x="4140809" y="1511223"/>
                <a:ext cx="53563" cy="23806"/>
              </a:xfrm>
              <a:custGeom>
                <a:avLst/>
                <a:gdLst/>
                <a:ahLst/>
                <a:cxnLst/>
                <a:rect l="l" t="t" r="r" b="b"/>
                <a:pathLst>
                  <a:path w="1215" h="540" extrusionOk="0">
                    <a:moveTo>
                      <a:pt x="1103" y="1"/>
                    </a:moveTo>
                    <a:cubicBezTo>
                      <a:pt x="1054" y="1"/>
                      <a:pt x="1006" y="34"/>
                      <a:pt x="1000" y="99"/>
                    </a:cubicBezTo>
                    <a:cubicBezTo>
                      <a:pt x="989" y="182"/>
                      <a:pt x="953" y="254"/>
                      <a:pt x="893" y="313"/>
                    </a:cubicBezTo>
                    <a:cubicBezTo>
                      <a:pt x="810" y="278"/>
                      <a:pt x="739" y="242"/>
                      <a:pt x="679" y="171"/>
                    </a:cubicBezTo>
                    <a:cubicBezTo>
                      <a:pt x="655" y="153"/>
                      <a:pt x="628" y="144"/>
                      <a:pt x="603" y="144"/>
                    </a:cubicBezTo>
                    <a:cubicBezTo>
                      <a:pt x="578" y="144"/>
                      <a:pt x="554" y="153"/>
                      <a:pt x="536" y="171"/>
                    </a:cubicBezTo>
                    <a:cubicBezTo>
                      <a:pt x="465" y="230"/>
                      <a:pt x="405" y="278"/>
                      <a:pt x="334" y="325"/>
                    </a:cubicBezTo>
                    <a:cubicBezTo>
                      <a:pt x="262" y="278"/>
                      <a:pt x="215" y="194"/>
                      <a:pt x="215" y="111"/>
                    </a:cubicBezTo>
                    <a:cubicBezTo>
                      <a:pt x="215" y="40"/>
                      <a:pt x="161" y="4"/>
                      <a:pt x="107" y="4"/>
                    </a:cubicBezTo>
                    <a:cubicBezTo>
                      <a:pt x="54" y="4"/>
                      <a:pt x="0" y="40"/>
                      <a:pt x="0" y="111"/>
                    </a:cubicBezTo>
                    <a:cubicBezTo>
                      <a:pt x="0" y="266"/>
                      <a:pt x="72" y="409"/>
                      <a:pt x="203" y="504"/>
                    </a:cubicBezTo>
                    <a:cubicBezTo>
                      <a:pt x="234" y="523"/>
                      <a:pt x="269" y="531"/>
                      <a:pt x="304" y="531"/>
                    </a:cubicBezTo>
                    <a:cubicBezTo>
                      <a:pt x="403" y="531"/>
                      <a:pt x="511" y="470"/>
                      <a:pt x="608" y="409"/>
                    </a:cubicBezTo>
                    <a:cubicBezTo>
                      <a:pt x="679" y="480"/>
                      <a:pt x="786" y="528"/>
                      <a:pt x="905" y="540"/>
                    </a:cubicBezTo>
                    <a:cubicBezTo>
                      <a:pt x="929" y="528"/>
                      <a:pt x="965" y="516"/>
                      <a:pt x="989" y="492"/>
                    </a:cubicBezTo>
                    <a:cubicBezTo>
                      <a:pt x="1120" y="409"/>
                      <a:pt x="1203" y="254"/>
                      <a:pt x="1215" y="99"/>
                    </a:cubicBezTo>
                    <a:cubicBezTo>
                      <a:pt x="1203" y="34"/>
                      <a:pt x="1152" y="1"/>
                      <a:pt x="1103" y="1"/>
                    </a:cubicBezTo>
                    <a:close/>
                  </a:path>
                </a:pathLst>
              </a:custGeom>
              <a:solidFill>
                <a:srgbClr val="804638"/>
              </a:solidFill>
              <a:ln>
                <a:noFill/>
              </a:ln>
            </p:spPr>
            <p:txBody>
              <a:bodyPr spcFirstLastPara="1" wrap="square" lIns="91425" tIns="91425" rIns="91425" bIns="91425" anchor="ctr" anchorCtr="0">
                <a:noAutofit/>
              </a:bodyPr>
              <a:lstStyle/>
              <a:p>
                <a:pPr defTabSz="914446">
                  <a:buClr>
                    <a:srgbClr val="000000"/>
                  </a:buClr>
                  <a:defRPr/>
                </a:pPr>
                <a:endParaRPr sz="4000" b="1" kern="0">
                  <a:latin typeface="Cambria" panose="02040503050406030204" pitchFamily="18" charset="0"/>
                  <a:ea typeface="Cambria" panose="02040503050406030204" pitchFamily="18" charset="0"/>
                  <a:cs typeface="Arial"/>
                  <a:sym typeface="Arial"/>
                </a:endParaRPr>
              </a:p>
            </p:txBody>
          </p:sp>
          <p:sp>
            <p:nvSpPr>
              <p:cNvPr id="57" name="Google Shape;302;p27">
                <a:extLst>
                  <a:ext uri="{FF2B5EF4-FFF2-40B4-BE49-F238E27FC236}">
                    <a16:creationId xmlns:a16="http://schemas.microsoft.com/office/drawing/2014/main" id="{A725553B-3F11-0704-3D76-195EE1883A0F}"/>
                  </a:ext>
                </a:extLst>
              </p:cNvPr>
              <p:cNvSpPr/>
              <p:nvPr/>
            </p:nvSpPr>
            <p:spPr>
              <a:xfrm>
                <a:off x="4225320" y="1507167"/>
                <a:ext cx="42013" cy="35885"/>
              </a:xfrm>
              <a:custGeom>
                <a:avLst/>
                <a:gdLst/>
                <a:ahLst/>
                <a:cxnLst/>
                <a:rect l="l" t="t" r="r" b="b"/>
                <a:pathLst>
                  <a:path w="953" h="814" extrusionOk="0">
                    <a:moveTo>
                      <a:pt x="548" y="1"/>
                    </a:moveTo>
                    <a:cubicBezTo>
                      <a:pt x="191" y="1"/>
                      <a:pt x="0" y="441"/>
                      <a:pt x="262" y="691"/>
                    </a:cubicBezTo>
                    <a:cubicBezTo>
                      <a:pt x="343" y="776"/>
                      <a:pt x="443" y="813"/>
                      <a:pt x="542" y="813"/>
                    </a:cubicBezTo>
                    <a:cubicBezTo>
                      <a:pt x="750" y="813"/>
                      <a:pt x="953" y="647"/>
                      <a:pt x="953" y="405"/>
                    </a:cubicBezTo>
                    <a:cubicBezTo>
                      <a:pt x="953" y="179"/>
                      <a:pt x="774" y="1"/>
                      <a:pt x="548" y="1"/>
                    </a:cubicBezTo>
                    <a:close/>
                  </a:path>
                </a:pathLst>
              </a:custGeom>
              <a:solidFill>
                <a:srgbClr val="804638"/>
              </a:solidFill>
              <a:ln>
                <a:noFill/>
              </a:ln>
            </p:spPr>
            <p:txBody>
              <a:bodyPr spcFirstLastPara="1" wrap="square" lIns="91425" tIns="91425" rIns="91425" bIns="91425" anchor="ctr" anchorCtr="0">
                <a:noAutofit/>
              </a:bodyPr>
              <a:lstStyle/>
              <a:p>
                <a:pPr defTabSz="914446">
                  <a:buClr>
                    <a:srgbClr val="000000"/>
                  </a:buClr>
                  <a:defRPr/>
                </a:pPr>
                <a:endParaRPr sz="4000" b="1" kern="0">
                  <a:latin typeface="Cambria" panose="02040503050406030204" pitchFamily="18" charset="0"/>
                  <a:ea typeface="Cambria" panose="02040503050406030204" pitchFamily="18" charset="0"/>
                  <a:cs typeface="Arial"/>
                  <a:sym typeface="Arial"/>
                </a:endParaRPr>
              </a:p>
            </p:txBody>
          </p:sp>
          <p:sp>
            <p:nvSpPr>
              <p:cNvPr id="58" name="Google Shape;303;p27">
                <a:extLst>
                  <a:ext uri="{FF2B5EF4-FFF2-40B4-BE49-F238E27FC236}">
                    <a16:creationId xmlns:a16="http://schemas.microsoft.com/office/drawing/2014/main" id="{A0191D27-B73B-9A90-B851-3FE632954FC1}"/>
                  </a:ext>
                </a:extLst>
              </p:cNvPr>
              <p:cNvSpPr/>
              <p:nvPr/>
            </p:nvSpPr>
            <p:spPr>
              <a:xfrm>
                <a:off x="4003264" y="1538556"/>
                <a:ext cx="53078" cy="16929"/>
              </a:xfrm>
              <a:custGeom>
                <a:avLst/>
                <a:gdLst/>
                <a:ahLst/>
                <a:cxnLst/>
                <a:rect l="l" t="t" r="r" b="b"/>
                <a:pathLst>
                  <a:path w="1204" h="384" extrusionOk="0">
                    <a:moveTo>
                      <a:pt x="102" y="1"/>
                    </a:moveTo>
                    <a:cubicBezTo>
                      <a:pt x="61" y="1"/>
                      <a:pt x="23" y="34"/>
                      <a:pt x="13" y="86"/>
                    </a:cubicBezTo>
                    <a:cubicBezTo>
                      <a:pt x="1" y="134"/>
                      <a:pt x="37" y="182"/>
                      <a:pt x="84" y="193"/>
                    </a:cubicBezTo>
                    <a:lnTo>
                      <a:pt x="1061" y="384"/>
                    </a:lnTo>
                    <a:lnTo>
                      <a:pt x="1072" y="384"/>
                    </a:lnTo>
                    <a:cubicBezTo>
                      <a:pt x="1192" y="372"/>
                      <a:pt x="1203" y="217"/>
                      <a:pt x="1096" y="193"/>
                    </a:cubicBezTo>
                    <a:lnTo>
                      <a:pt x="120" y="3"/>
                    </a:lnTo>
                    <a:cubicBezTo>
                      <a:pt x="114" y="1"/>
                      <a:pt x="108" y="1"/>
                      <a:pt x="102" y="1"/>
                    </a:cubicBezTo>
                    <a:close/>
                  </a:path>
                </a:pathLst>
              </a:custGeom>
              <a:solidFill>
                <a:srgbClr val="804638"/>
              </a:solidFill>
              <a:ln>
                <a:noFill/>
              </a:ln>
            </p:spPr>
            <p:txBody>
              <a:bodyPr spcFirstLastPara="1" wrap="square" lIns="91425" tIns="91425" rIns="91425" bIns="91425" anchor="ctr" anchorCtr="0">
                <a:noAutofit/>
              </a:bodyPr>
              <a:lstStyle/>
              <a:p>
                <a:pPr defTabSz="914446">
                  <a:buClr>
                    <a:srgbClr val="000000"/>
                  </a:buClr>
                  <a:defRPr/>
                </a:pPr>
                <a:endParaRPr sz="4000" b="1" kern="0">
                  <a:latin typeface="Cambria" panose="02040503050406030204" pitchFamily="18" charset="0"/>
                  <a:ea typeface="Cambria" panose="02040503050406030204" pitchFamily="18" charset="0"/>
                  <a:cs typeface="Arial"/>
                  <a:sym typeface="Arial"/>
                </a:endParaRPr>
              </a:p>
            </p:txBody>
          </p:sp>
          <p:sp>
            <p:nvSpPr>
              <p:cNvPr id="59" name="Google Shape;304;p27">
                <a:extLst>
                  <a:ext uri="{FF2B5EF4-FFF2-40B4-BE49-F238E27FC236}">
                    <a16:creationId xmlns:a16="http://schemas.microsoft.com/office/drawing/2014/main" id="{39DEEDBD-BA79-B956-A189-1BDA431D884B}"/>
                  </a:ext>
                </a:extLst>
              </p:cNvPr>
              <p:cNvSpPr/>
              <p:nvPr/>
            </p:nvSpPr>
            <p:spPr>
              <a:xfrm>
                <a:off x="3998547" y="1560731"/>
                <a:ext cx="54621" cy="8420"/>
              </a:xfrm>
              <a:custGeom>
                <a:avLst/>
                <a:gdLst/>
                <a:ahLst/>
                <a:cxnLst/>
                <a:rect l="l" t="t" r="r" b="b"/>
                <a:pathLst>
                  <a:path w="1239" h="191" extrusionOk="0">
                    <a:moveTo>
                      <a:pt x="132" y="0"/>
                    </a:moveTo>
                    <a:cubicBezTo>
                      <a:pt x="1" y="0"/>
                      <a:pt x="1" y="191"/>
                      <a:pt x="132" y="191"/>
                    </a:cubicBezTo>
                    <a:lnTo>
                      <a:pt x="1120" y="191"/>
                    </a:lnTo>
                    <a:cubicBezTo>
                      <a:pt x="1239" y="191"/>
                      <a:pt x="1239" y="0"/>
                      <a:pt x="1120" y="0"/>
                    </a:cubicBezTo>
                    <a:close/>
                  </a:path>
                </a:pathLst>
              </a:custGeom>
              <a:solidFill>
                <a:srgbClr val="804638"/>
              </a:solidFill>
              <a:ln>
                <a:noFill/>
              </a:ln>
            </p:spPr>
            <p:txBody>
              <a:bodyPr spcFirstLastPara="1" wrap="square" lIns="91425" tIns="91425" rIns="91425" bIns="91425" anchor="ctr" anchorCtr="0">
                <a:noAutofit/>
              </a:bodyPr>
              <a:lstStyle/>
              <a:p>
                <a:pPr defTabSz="914446">
                  <a:buClr>
                    <a:srgbClr val="000000"/>
                  </a:buClr>
                  <a:defRPr/>
                </a:pPr>
                <a:endParaRPr sz="4000" b="1" kern="0">
                  <a:latin typeface="Cambria" panose="02040503050406030204" pitchFamily="18" charset="0"/>
                  <a:ea typeface="Cambria" panose="02040503050406030204" pitchFamily="18" charset="0"/>
                  <a:cs typeface="Arial"/>
                  <a:sym typeface="Arial"/>
                </a:endParaRPr>
              </a:p>
            </p:txBody>
          </p:sp>
          <p:sp>
            <p:nvSpPr>
              <p:cNvPr id="60" name="Google Shape;305;p27">
                <a:extLst>
                  <a:ext uri="{FF2B5EF4-FFF2-40B4-BE49-F238E27FC236}">
                    <a16:creationId xmlns:a16="http://schemas.microsoft.com/office/drawing/2014/main" id="{EC80BCC8-920F-8279-4877-53F1606D3EF9}"/>
                  </a:ext>
                </a:extLst>
              </p:cNvPr>
              <p:cNvSpPr/>
              <p:nvPr/>
            </p:nvSpPr>
            <p:spPr>
              <a:xfrm>
                <a:off x="4264688" y="1538556"/>
                <a:ext cx="51976" cy="16929"/>
              </a:xfrm>
              <a:custGeom>
                <a:avLst/>
                <a:gdLst/>
                <a:ahLst/>
                <a:cxnLst/>
                <a:rect l="l" t="t" r="r" b="b"/>
                <a:pathLst>
                  <a:path w="1179" h="384" extrusionOk="0">
                    <a:moveTo>
                      <a:pt x="1078" y="1"/>
                    </a:moveTo>
                    <a:cubicBezTo>
                      <a:pt x="1072" y="1"/>
                      <a:pt x="1066" y="1"/>
                      <a:pt x="1060" y="3"/>
                    </a:cubicBezTo>
                    <a:lnTo>
                      <a:pt x="84" y="193"/>
                    </a:lnTo>
                    <a:cubicBezTo>
                      <a:pt x="36" y="193"/>
                      <a:pt x="0" y="241"/>
                      <a:pt x="12" y="301"/>
                    </a:cubicBezTo>
                    <a:cubicBezTo>
                      <a:pt x="12" y="348"/>
                      <a:pt x="60" y="384"/>
                      <a:pt x="107" y="384"/>
                    </a:cubicBezTo>
                    <a:lnTo>
                      <a:pt x="119" y="372"/>
                    </a:lnTo>
                    <a:lnTo>
                      <a:pt x="1096" y="193"/>
                    </a:lnTo>
                    <a:cubicBezTo>
                      <a:pt x="1143" y="182"/>
                      <a:pt x="1179" y="134"/>
                      <a:pt x="1167" y="86"/>
                    </a:cubicBezTo>
                    <a:cubicBezTo>
                      <a:pt x="1157" y="34"/>
                      <a:pt x="1119" y="1"/>
                      <a:pt x="1078" y="1"/>
                    </a:cubicBezTo>
                    <a:close/>
                  </a:path>
                </a:pathLst>
              </a:custGeom>
              <a:solidFill>
                <a:srgbClr val="804638"/>
              </a:solidFill>
              <a:ln>
                <a:noFill/>
              </a:ln>
            </p:spPr>
            <p:txBody>
              <a:bodyPr spcFirstLastPara="1" wrap="square" lIns="91425" tIns="91425" rIns="91425" bIns="91425" anchor="ctr" anchorCtr="0">
                <a:noAutofit/>
              </a:bodyPr>
              <a:lstStyle/>
              <a:p>
                <a:pPr defTabSz="914446">
                  <a:buClr>
                    <a:srgbClr val="000000"/>
                  </a:buClr>
                  <a:defRPr/>
                </a:pPr>
                <a:endParaRPr sz="4000" b="1" kern="0">
                  <a:latin typeface="Cambria" panose="02040503050406030204" pitchFamily="18" charset="0"/>
                  <a:ea typeface="Cambria" panose="02040503050406030204" pitchFamily="18" charset="0"/>
                  <a:cs typeface="Arial"/>
                  <a:sym typeface="Arial"/>
                </a:endParaRPr>
              </a:p>
            </p:txBody>
          </p:sp>
          <p:sp>
            <p:nvSpPr>
              <p:cNvPr id="61" name="Google Shape;306;p27">
                <a:extLst>
                  <a:ext uri="{FF2B5EF4-FFF2-40B4-BE49-F238E27FC236}">
                    <a16:creationId xmlns:a16="http://schemas.microsoft.com/office/drawing/2014/main" id="{166E41A4-FC3D-09B6-FCAB-F2847745474D}"/>
                  </a:ext>
                </a:extLst>
              </p:cNvPr>
              <p:cNvSpPr/>
              <p:nvPr/>
            </p:nvSpPr>
            <p:spPr>
              <a:xfrm>
                <a:off x="4266760" y="1560731"/>
                <a:ext cx="54665" cy="8420"/>
              </a:xfrm>
              <a:custGeom>
                <a:avLst/>
                <a:gdLst/>
                <a:ahLst/>
                <a:cxnLst/>
                <a:rect l="l" t="t" r="r" b="b"/>
                <a:pathLst>
                  <a:path w="1240" h="191" extrusionOk="0">
                    <a:moveTo>
                      <a:pt x="132" y="0"/>
                    </a:moveTo>
                    <a:cubicBezTo>
                      <a:pt x="1" y="0"/>
                      <a:pt x="1" y="191"/>
                      <a:pt x="132" y="191"/>
                    </a:cubicBezTo>
                    <a:lnTo>
                      <a:pt x="1108" y="191"/>
                    </a:lnTo>
                    <a:cubicBezTo>
                      <a:pt x="1239" y="191"/>
                      <a:pt x="1239" y="0"/>
                      <a:pt x="1108" y="0"/>
                    </a:cubicBezTo>
                    <a:close/>
                  </a:path>
                </a:pathLst>
              </a:custGeom>
              <a:solidFill>
                <a:srgbClr val="804638"/>
              </a:solidFill>
              <a:ln>
                <a:noFill/>
              </a:ln>
            </p:spPr>
            <p:txBody>
              <a:bodyPr spcFirstLastPara="1" wrap="square" lIns="91425" tIns="91425" rIns="91425" bIns="91425" anchor="ctr" anchorCtr="0">
                <a:noAutofit/>
              </a:bodyPr>
              <a:lstStyle/>
              <a:p>
                <a:pPr defTabSz="914446">
                  <a:buClr>
                    <a:srgbClr val="000000"/>
                  </a:buClr>
                  <a:defRPr/>
                </a:pPr>
                <a:endParaRPr sz="4000" b="1" kern="0">
                  <a:latin typeface="Cambria" panose="02040503050406030204" pitchFamily="18" charset="0"/>
                  <a:ea typeface="Cambria" panose="02040503050406030204" pitchFamily="18" charset="0"/>
                  <a:cs typeface="Arial"/>
                  <a:sym typeface="Arial"/>
                </a:endParaRPr>
              </a:p>
            </p:txBody>
          </p:sp>
          <p:sp>
            <p:nvSpPr>
              <p:cNvPr id="62" name="Google Shape;307;p27">
                <a:extLst>
                  <a:ext uri="{FF2B5EF4-FFF2-40B4-BE49-F238E27FC236}">
                    <a16:creationId xmlns:a16="http://schemas.microsoft.com/office/drawing/2014/main" id="{F92444B5-8BBE-4C81-9C02-CB79C7FE2CBC}"/>
                  </a:ext>
                </a:extLst>
              </p:cNvPr>
              <p:cNvSpPr/>
              <p:nvPr/>
            </p:nvSpPr>
            <p:spPr>
              <a:xfrm>
                <a:off x="4362292" y="1636821"/>
                <a:ext cx="66172" cy="56341"/>
              </a:xfrm>
              <a:custGeom>
                <a:avLst/>
                <a:gdLst/>
                <a:ahLst/>
                <a:cxnLst/>
                <a:rect l="l" t="t" r="r" b="b"/>
                <a:pathLst>
                  <a:path w="1501" h="1278" extrusionOk="0">
                    <a:moveTo>
                      <a:pt x="858" y="0"/>
                    </a:moveTo>
                    <a:cubicBezTo>
                      <a:pt x="287" y="0"/>
                      <a:pt x="1" y="691"/>
                      <a:pt x="406" y="1096"/>
                    </a:cubicBezTo>
                    <a:cubicBezTo>
                      <a:pt x="535" y="1222"/>
                      <a:pt x="694" y="1278"/>
                      <a:pt x="850" y="1278"/>
                    </a:cubicBezTo>
                    <a:cubicBezTo>
                      <a:pt x="1182" y="1278"/>
                      <a:pt x="1501" y="1024"/>
                      <a:pt x="1501" y="643"/>
                    </a:cubicBezTo>
                    <a:cubicBezTo>
                      <a:pt x="1501" y="286"/>
                      <a:pt x="1215" y="0"/>
                      <a:pt x="858" y="0"/>
                    </a:cubicBezTo>
                    <a:close/>
                  </a:path>
                </a:pathLst>
              </a:custGeom>
              <a:solidFill>
                <a:srgbClr val="49CAD1"/>
              </a:solidFill>
              <a:ln>
                <a:noFill/>
              </a:ln>
            </p:spPr>
            <p:txBody>
              <a:bodyPr spcFirstLastPara="1" wrap="square" lIns="91425" tIns="91425" rIns="91425" bIns="91425" anchor="ctr" anchorCtr="0">
                <a:noAutofit/>
              </a:bodyPr>
              <a:lstStyle/>
              <a:p>
                <a:pPr defTabSz="914446">
                  <a:buClr>
                    <a:srgbClr val="000000"/>
                  </a:buClr>
                  <a:defRPr/>
                </a:pPr>
                <a:endParaRPr sz="4000" b="1" kern="0">
                  <a:latin typeface="Cambria" panose="02040503050406030204" pitchFamily="18" charset="0"/>
                  <a:ea typeface="Cambria" panose="02040503050406030204" pitchFamily="18" charset="0"/>
                  <a:cs typeface="Arial"/>
                  <a:sym typeface="Arial"/>
                </a:endParaRPr>
              </a:p>
            </p:txBody>
          </p:sp>
          <p:sp>
            <p:nvSpPr>
              <p:cNvPr id="63" name="Google Shape;308;p27">
                <a:extLst>
                  <a:ext uri="{FF2B5EF4-FFF2-40B4-BE49-F238E27FC236}">
                    <a16:creationId xmlns:a16="http://schemas.microsoft.com/office/drawing/2014/main" id="{3788FD42-86F5-3CF8-3043-4C43481D7946}"/>
                  </a:ext>
                </a:extLst>
              </p:cNvPr>
              <p:cNvSpPr/>
              <p:nvPr/>
            </p:nvSpPr>
            <p:spPr>
              <a:xfrm>
                <a:off x="4407435" y="1615308"/>
                <a:ext cx="28391" cy="24688"/>
              </a:xfrm>
              <a:custGeom>
                <a:avLst/>
                <a:gdLst/>
                <a:ahLst/>
                <a:cxnLst/>
                <a:rect l="l" t="t" r="r" b="b"/>
                <a:pathLst>
                  <a:path w="644" h="560" extrusionOk="0">
                    <a:moveTo>
                      <a:pt x="370" y="0"/>
                    </a:moveTo>
                    <a:cubicBezTo>
                      <a:pt x="120" y="0"/>
                      <a:pt x="1" y="298"/>
                      <a:pt x="167" y="477"/>
                    </a:cubicBezTo>
                    <a:cubicBezTo>
                      <a:pt x="225" y="534"/>
                      <a:pt x="295" y="560"/>
                      <a:pt x="363" y="560"/>
                    </a:cubicBezTo>
                    <a:cubicBezTo>
                      <a:pt x="507" y="560"/>
                      <a:pt x="644" y="447"/>
                      <a:pt x="644" y="286"/>
                    </a:cubicBezTo>
                    <a:cubicBezTo>
                      <a:pt x="644" y="131"/>
                      <a:pt x="525" y="0"/>
                      <a:pt x="370" y="0"/>
                    </a:cubicBezTo>
                    <a:close/>
                  </a:path>
                </a:pathLst>
              </a:custGeom>
              <a:solidFill>
                <a:srgbClr val="49CAD1"/>
              </a:solidFill>
              <a:ln>
                <a:noFill/>
              </a:ln>
            </p:spPr>
            <p:txBody>
              <a:bodyPr spcFirstLastPara="1" wrap="square" lIns="91425" tIns="91425" rIns="91425" bIns="91425" anchor="ctr" anchorCtr="0">
                <a:noAutofit/>
              </a:bodyPr>
              <a:lstStyle/>
              <a:p>
                <a:pPr defTabSz="914446">
                  <a:buClr>
                    <a:srgbClr val="000000"/>
                  </a:buClr>
                  <a:defRPr/>
                </a:pPr>
                <a:endParaRPr sz="4000" b="1" kern="0">
                  <a:latin typeface="Cambria" panose="02040503050406030204" pitchFamily="18" charset="0"/>
                  <a:ea typeface="Cambria" panose="02040503050406030204" pitchFamily="18" charset="0"/>
                  <a:cs typeface="Arial"/>
                  <a:sym typeface="Arial"/>
                </a:endParaRPr>
              </a:p>
            </p:txBody>
          </p:sp>
          <p:sp>
            <p:nvSpPr>
              <p:cNvPr id="64" name="Google Shape;309;p27">
                <a:extLst>
                  <a:ext uri="{FF2B5EF4-FFF2-40B4-BE49-F238E27FC236}">
                    <a16:creationId xmlns:a16="http://schemas.microsoft.com/office/drawing/2014/main" id="{91479F5F-3BC5-03CD-913D-643E3AAEE985}"/>
                  </a:ext>
                </a:extLst>
              </p:cNvPr>
              <p:cNvSpPr/>
              <p:nvPr/>
            </p:nvSpPr>
            <p:spPr>
              <a:xfrm>
                <a:off x="4375430" y="1608960"/>
                <a:ext cx="28920" cy="24335"/>
              </a:xfrm>
              <a:custGeom>
                <a:avLst/>
                <a:gdLst/>
                <a:ahLst/>
                <a:cxnLst/>
                <a:rect l="l" t="t" r="r" b="b"/>
                <a:pathLst>
                  <a:path w="656" h="552" extrusionOk="0">
                    <a:moveTo>
                      <a:pt x="389" y="1"/>
                    </a:moveTo>
                    <a:cubicBezTo>
                      <a:pt x="383" y="1"/>
                      <a:pt x="376" y="1"/>
                      <a:pt x="370" y="1"/>
                    </a:cubicBezTo>
                    <a:cubicBezTo>
                      <a:pt x="119" y="1"/>
                      <a:pt x="0" y="299"/>
                      <a:pt x="179" y="466"/>
                    </a:cubicBezTo>
                    <a:cubicBezTo>
                      <a:pt x="234" y="525"/>
                      <a:pt x="305" y="551"/>
                      <a:pt x="375" y="551"/>
                    </a:cubicBezTo>
                    <a:cubicBezTo>
                      <a:pt x="517" y="551"/>
                      <a:pt x="655" y="443"/>
                      <a:pt x="655" y="275"/>
                    </a:cubicBezTo>
                    <a:cubicBezTo>
                      <a:pt x="644" y="127"/>
                      <a:pt x="534" y="1"/>
                      <a:pt x="389" y="1"/>
                    </a:cubicBezTo>
                    <a:close/>
                  </a:path>
                </a:pathLst>
              </a:custGeom>
              <a:solidFill>
                <a:srgbClr val="49CAD1"/>
              </a:solidFill>
              <a:ln>
                <a:noFill/>
              </a:ln>
            </p:spPr>
            <p:txBody>
              <a:bodyPr spcFirstLastPara="1" wrap="square" lIns="91425" tIns="91425" rIns="91425" bIns="91425" anchor="ctr" anchorCtr="0">
                <a:noAutofit/>
              </a:bodyPr>
              <a:lstStyle/>
              <a:p>
                <a:pPr defTabSz="914446">
                  <a:buClr>
                    <a:srgbClr val="000000"/>
                  </a:buClr>
                  <a:defRPr/>
                </a:pPr>
                <a:endParaRPr sz="4000" b="1" kern="0">
                  <a:latin typeface="Cambria" panose="02040503050406030204" pitchFamily="18" charset="0"/>
                  <a:ea typeface="Cambria" panose="02040503050406030204" pitchFamily="18" charset="0"/>
                  <a:cs typeface="Arial"/>
                  <a:sym typeface="Arial"/>
                </a:endParaRPr>
              </a:p>
            </p:txBody>
          </p:sp>
          <p:sp>
            <p:nvSpPr>
              <p:cNvPr id="65" name="Google Shape;310;p27">
                <a:extLst>
                  <a:ext uri="{FF2B5EF4-FFF2-40B4-BE49-F238E27FC236}">
                    <a16:creationId xmlns:a16="http://schemas.microsoft.com/office/drawing/2014/main" id="{19D73551-B2E2-2427-0A4A-6A7E8BE6CF40}"/>
                  </a:ext>
                </a:extLst>
              </p:cNvPr>
              <p:cNvSpPr/>
              <p:nvPr/>
            </p:nvSpPr>
            <p:spPr>
              <a:xfrm>
                <a:off x="4427406" y="1639951"/>
                <a:ext cx="28876" cy="24688"/>
              </a:xfrm>
              <a:custGeom>
                <a:avLst/>
                <a:gdLst/>
                <a:ahLst/>
                <a:cxnLst/>
                <a:rect l="l" t="t" r="r" b="b"/>
                <a:pathLst>
                  <a:path w="655" h="560" extrusionOk="0">
                    <a:moveTo>
                      <a:pt x="369" y="1"/>
                    </a:moveTo>
                    <a:cubicBezTo>
                      <a:pt x="119" y="1"/>
                      <a:pt x="0" y="299"/>
                      <a:pt x="179" y="477"/>
                    </a:cubicBezTo>
                    <a:cubicBezTo>
                      <a:pt x="232" y="534"/>
                      <a:pt x="300" y="560"/>
                      <a:pt x="368" y="560"/>
                    </a:cubicBezTo>
                    <a:cubicBezTo>
                      <a:pt x="512" y="560"/>
                      <a:pt x="655" y="445"/>
                      <a:pt x="655" y="275"/>
                    </a:cubicBezTo>
                    <a:cubicBezTo>
                      <a:pt x="655" y="120"/>
                      <a:pt x="524" y="1"/>
                      <a:pt x="369" y="1"/>
                    </a:cubicBezTo>
                    <a:close/>
                  </a:path>
                </a:pathLst>
              </a:custGeom>
              <a:solidFill>
                <a:srgbClr val="49CAD1"/>
              </a:solidFill>
              <a:ln>
                <a:noFill/>
              </a:ln>
            </p:spPr>
            <p:txBody>
              <a:bodyPr spcFirstLastPara="1" wrap="square" lIns="91425" tIns="91425" rIns="91425" bIns="91425" anchor="ctr" anchorCtr="0">
                <a:noAutofit/>
              </a:bodyPr>
              <a:lstStyle/>
              <a:p>
                <a:pPr defTabSz="914446">
                  <a:buClr>
                    <a:srgbClr val="000000"/>
                  </a:buClr>
                  <a:defRPr/>
                </a:pPr>
                <a:endParaRPr sz="4000" b="1" kern="0">
                  <a:latin typeface="Cambria" panose="02040503050406030204" pitchFamily="18" charset="0"/>
                  <a:ea typeface="Cambria" panose="02040503050406030204" pitchFamily="18" charset="0"/>
                  <a:cs typeface="Arial"/>
                  <a:sym typeface="Arial"/>
                </a:endParaRPr>
              </a:p>
            </p:txBody>
          </p:sp>
          <p:sp>
            <p:nvSpPr>
              <p:cNvPr id="66" name="Google Shape;311;p27">
                <a:extLst>
                  <a:ext uri="{FF2B5EF4-FFF2-40B4-BE49-F238E27FC236}">
                    <a16:creationId xmlns:a16="http://schemas.microsoft.com/office/drawing/2014/main" id="{D1063AE1-4B96-BD1C-2A03-51179FE0AF36}"/>
                  </a:ext>
                </a:extLst>
              </p:cNvPr>
              <p:cNvSpPr/>
              <p:nvPr/>
            </p:nvSpPr>
            <p:spPr>
              <a:xfrm>
                <a:off x="4411139" y="1559144"/>
                <a:ext cx="57222" cy="43071"/>
              </a:xfrm>
              <a:custGeom>
                <a:avLst/>
                <a:gdLst/>
                <a:ahLst/>
                <a:cxnLst/>
                <a:rect l="l" t="t" r="r" b="b"/>
                <a:pathLst>
                  <a:path w="1298" h="977" extrusionOk="0">
                    <a:moveTo>
                      <a:pt x="655" y="0"/>
                    </a:moveTo>
                    <a:cubicBezTo>
                      <a:pt x="530" y="0"/>
                      <a:pt x="405" y="48"/>
                      <a:pt x="310" y="143"/>
                    </a:cubicBezTo>
                    <a:cubicBezTo>
                      <a:pt x="0" y="453"/>
                      <a:pt x="226" y="977"/>
                      <a:pt x="655" y="977"/>
                    </a:cubicBezTo>
                    <a:cubicBezTo>
                      <a:pt x="1084" y="977"/>
                      <a:pt x="1298" y="453"/>
                      <a:pt x="1000" y="143"/>
                    </a:cubicBezTo>
                    <a:cubicBezTo>
                      <a:pt x="905" y="48"/>
                      <a:pt x="780" y="0"/>
                      <a:pt x="655" y="0"/>
                    </a:cubicBezTo>
                    <a:close/>
                  </a:path>
                </a:pathLst>
              </a:custGeom>
              <a:solidFill>
                <a:srgbClr val="49CAD1"/>
              </a:solidFill>
              <a:ln>
                <a:noFill/>
              </a:ln>
            </p:spPr>
            <p:txBody>
              <a:bodyPr spcFirstLastPara="1" wrap="square" lIns="91425" tIns="91425" rIns="91425" bIns="91425" anchor="ctr" anchorCtr="0">
                <a:noAutofit/>
              </a:bodyPr>
              <a:lstStyle/>
              <a:p>
                <a:pPr defTabSz="914446">
                  <a:buClr>
                    <a:srgbClr val="000000"/>
                  </a:buClr>
                  <a:defRPr/>
                </a:pPr>
                <a:endParaRPr sz="4000" b="1" kern="0">
                  <a:latin typeface="Cambria" panose="02040503050406030204" pitchFamily="18" charset="0"/>
                  <a:ea typeface="Cambria" panose="02040503050406030204" pitchFamily="18" charset="0"/>
                  <a:cs typeface="Arial"/>
                  <a:sym typeface="Arial"/>
                </a:endParaRPr>
              </a:p>
            </p:txBody>
          </p:sp>
          <p:sp>
            <p:nvSpPr>
              <p:cNvPr id="67" name="Google Shape;312;p27">
                <a:extLst>
                  <a:ext uri="{FF2B5EF4-FFF2-40B4-BE49-F238E27FC236}">
                    <a16:creationId xmlns:a16="http://schemas.microsoft.com/office/drawing/2014/main" id="{BD564F2F-3EA2-02D6-D4A7-562E14B5E72B}"/>
                  </a:ext>
                </a:extLst>
              </p:cNvPr>
              <p:cNvSpPr/>
              <p:nvPr/>
            </p:nvSpPr>
            <p:spPr>
              <a:xfrm>
                <a:off x="4420044" y="1538556"/>
                <a:ext cx="25217" cy="18516"/>
              </a:xfrm>
              <a:custGeom>
                <a:avLst/>
                <a:gdLst/>
                <a:ahLst/>
                <a:cxnLst/>
                <a:rect l="l" t="t" r="r" b="b"/>
                <a:pathLst>
                  <a:path w="572" h="420" extrusionOk="0">
                    <a:moveTo>
                      <a:pt x="280" y="0"/>
                    </a:moveTo>
                    <a:cubicBezTo>
                      <a:pt x="227" y="0"/>
                      <a:pt x="173" y="21"/>
                      <a:pt x="131" y="63"/>
                    </a:cubicBezTo>
                    <a:cubicBezTo>
                      <a:pt x="0" y="193"/>
                      <a:pt x="96" y="420"/>
                      <a:pt x="286" y="420"/>
                    </a:cubicBezTo>
                    <a:cubicBezTo>
                      <a:pt x="477" y="420"/>
                      <a:pt x="572" y="193"/>
                      <a:pt x="429" y="63"/>
                    </a:cubicBezTo>
                    <a:cubicBezTo>
                      <a:pt x="387" y="21"/>
                      <a:pt x="334" y="0"/>
                      <a:pt x="280" y="0"/>
                    </a:cubicBezTo>
                    <a:close/>
                  </a:path>
                </a:pathLst>
              </a:custGeom>
              <a:solidFill>
                <a:srgbClr val="49CAD1"/>
              </a:solidFill>
              <a:ln>
                <a:noFill/>
              </a:ln>
            </p:spPr>
            <p:txBody>
              <a:bodyPr spcFirstLastPara="1" wrap="square" lIns="91425" tIns="91425" rIns="91425" bIns="91425" anchor="ctr" anchorCtr="0">
                <a:noAutofit/>
              </a:bodyPr>
              <a:lstStyle/>
              <a:p>
                <a:pPr defTabSz="914446">
                  <a:buClr>
                    <a:srgbClr val="000000"/>
                  </a:buClr>
                  <a:defRPr/>
                </a:pPr>
                <a:endParaRPr sz="4000" b="1" kern="0">
                  <a:latin typeface="Cambria" panose="02040503050406030204" pitchFamily="18" charset="0"/>
                  <a:ea typeface="Cambria" panose="02040503050406030204" pitchFamily="18" charset="0"/>
                  <a:cs typeface="Arial"/>
                  <a:sym typeface="Arial"/>
                </a:endParaRPr>
              </a:p>
            </p:txBody>
          </p:sp>
          <p:sp>
            <p:nvSpPr>
              <p:cNvPr id="68" name="Google Shape;313;p27">
                <a:extLst>
                  <a:ext uri="{FF2B5EF4-FFF2-40B4-BE49-F238E27FC236}">
                    <a16:creationId xmlns:a16="http://schemas.microsoft.com/office/drawing/2014/main" id="{DB5EC536-27CA-B598-98DB-78A3650088FF}"/>
                  </a:ext>
                </a:extLst>
              </p:cNvPr>
              <p:cNvSpPr/>
              <p:nvPr/>
            </p:nvSpPr>
            <p:spPr>
              <a:xfrm>
                <a:off x="4399059" y="1552178"/>
                <a:ext cx="25217" cy="18560"/>
              </a:xfrm>
              <a:custGeom>
                <a:avLst/>
                <a:gdLst/>
                <a:ahLst/>
                <a:cxnLst/>
                <a:rect l="l" t="t" r="r" b="b"/>
                <a:pathLst>
                  <a:path w="572" h="421" extrusionOk="0">
                    <a:moveTo>
                      <a:pt x="292" y="1"/>
                    </a:moveTo>
                    <a:cubicBezTo>
                      <a:pt x="238" y="1"/>
                      <a:pt x="185" y="21"/>
                      <a:pt x="143" y="63"/>
                    </a:cubicBezTo>
                    <a:cubicBezTo>
                      <a:pt x="0" y="194"/>
                      <a:pt x="95" y="420"/>
                      <a:pt x="286" y="420"/>
                    </a:cubicBezTo>
                    <a:cubicBezTo>
                      <a:pt x="476" y="420"/>
                      <a:pt x="572" y="194"/>
                      <a:pt x="441" y="63"/>
                    </a:cubicBezTo>
                    <a:cubicBezTo>
                      <a:pt x="399" y="21"/>
                      <a:pt x="345" y="1"/>
                      <a:pt x="292" y="1"/>
                    </a:cubicBezTo>
                    <a:close/>
                  </a:path>
                </a:pathLst>
              </a:custGeom>
              <a:solidFill>
                <a:srgbClr val="49CAD1"/>
              </a:solidFill>
              <a:ln>
                <a:noFill/>
              </a:ln>
            </p:spPr>
            <p:txBody>
              <a:bodyPr spcFirstLastPara="1" wrap="square" lIns="91425" tIns="91425" rIns="91425" bIns="91425" anchor="ctr" anchorCtr="0">
                <a:noAutofit/>
              </a:bodyPr>
              <a:lstStyle/>
              <a:p>
                <a:pPr defTabSz="914446">
                  <a:buClr>
                    <a:srgbClr val="000000"/>
                  </a:buClr>
                  <a:defRPr/>
                </a:pPr>
                <a:endParaRPr sz="4000" b="1" kern="0">
                  <a:latin typeface="Cambria" panose="02040503050406030204" pitchFamily="18" charset="0"/>
                  <a:ea typeface="Cambria" panose="02040503050406030204" pitchFamily="18" charset="0"/>
                  <a:cs typeface="Arial"/>
                  <a:sym typeface="Arial"/>
                </a:endParaRPr>
              </a:p>
            </p:txBody>
          </p:sp>
          <p:sp>
            <p:nvSpPr>
              <p:cNvPr id="69" name="Google Shape;314;p27">
                <a:extLst>
                  <a:ext uri="{FF2B5EF4-FFF2-40B4-BE49-F238E27FC236}">
                    <a16:creationId xmlns:a16="http://schemas.microsoft.com/office/drawing/2014/main" id="{F035C354-D169-F7C3-917C-694FD79CF316}"/>
                  </a:ext>
                </a:extLst>
              </p:cNvPr>
              <p:cNvSpPr/>
              <p:nvPr/>
            </p:nvSpPr>
            <p:spPr>
              <a:xfrm>
                <a:off x="4444202" y="1541157"/>
                <a:ext cx="24688" cy="18560"/>
              </a:xfrm>
              <a:custGeom>
                <a:avLst/>
                <a:gdLst/>
                <a:ahLst/>
                <a:cxnLst/>
                <a:rect l="l" t="t" r="r" b="b"/>
                <a:pathLst>
                  <a:path w="560" h="421" extrusionOk="0">
                    <a:moveTo>
                      <a:pt x="280" y="1"/>
                    </a:moveTo>
                    <a:cubicBezTo>
                      <a:pt x="226" y="1"/>
                      <a:pt x="173" y="21"/>
                      <a:pt x="131" y="63"/>
                    </a:cubicBezTo>
                    <a:cubicBezTo>
                      <a:pt x="0" y="194"/>
                      <a:pt x="95" y="420"/>
                      <a:pt x="286" y="420"/>
                    </a:cubicBezTo>
                    <a:cubicBezTo>
                      <a:pt x="464" y="420"/>
                      <a:pt x="560" y="194"/>
                      <a:pt x="429" y="63"/>
                    </a:cubicBezTo>
                    <a:cubicBezTo>
                      <a:pt x="387" y="21"/>
                      <a:pt x="334" y="1"/>
                      <a:pt x="280" y="1"/>
                    </a:cubicBezTo>
                    <a:close/>
                  </a:path>
                </a:pathLst>
              </a:custGeom>
              <a:solidFill>
                <a:srgbClr val="49CAD1"/>
              </a:solidFill>
              <a:ln>
                <a:noFill/>
              </a:ln>
            </p:spPr>
            <p:txBody>
              <a:bodyPr spcFirstLastPara="1" wrap="square" lIns="91425" tIns="91425" rIns="91425" bIns="91425" anchor="ctr" anchorCtr="0">
                <a:noAutofit/>
              </a:bodyPr>
              <a:lstStyle/>
              <a:p>
                <a:pPr defTabSz="914446">
                  <a:buClr>
                    <a:srgbClr val="000000"/>
                  </a:buClr>
                  <a:defRPr/>
                </a:pPr>
                <a:endParaRPr sz="4000" b="1" kern="0">
                  <a:latin typeface="Cambria" panose="02040503050406030204" pitchFamily="18" charset="0"/>
                  <a:ea typeface="Cambria" panose="02040503050406030204" pitchFamily="18" charset="0"/>
                  <a:cs typeface="Arial"/>
                  <a:sym typeface="Arial"/>
                </a:endParaRPr>
              </a:p>
            </p:txBody>
          </p:sp>
        </p:grpSp>
        <p:sp>
          <p:nvSpPr>
            <p:cNvPr id="48" name="TextBox 47">
              <a:extLst>
                <a:ext uri="{FF2B5EF4-FFF2-40B4-BE49-F238E27FC236}">
                  <a16:creationId xmlns:a16="http://schemas.microsoft.com/office/drawing/2014/main" id="{361E7C29-2C7F-79BD-B8E9-EE91E0A1544C}"/>
                </a:ext>
              </a:extLst>
            </p:cNvPr>
            <p:cNvSpPr txBox="1"/>
            <p:nvPr/>
          </p:nvSpPr>
          <p:spPr>
            <a:xfrm>
              <a:off x="3337134" y="5645617"/>
              <a:ext cx="6371491" cy="837427"/>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defTabSz="914446">
                <a:defRPr/>
              </a:pPr>
              <a:r>
                <a:rPr lang="vi-VN" sz="4000" b="1" dirty="0">
                  <a:solidFill>
                    <a:schemeClr val="tx1"/>
                  </a:solidFill>
                  <a:latin typeface="Cambria" panose="02040503050406030204" pitchFamily="18" charset="0"/>
                  <a:ea typeface="Cambria" panose="02040503050406030204" pitchFamily="18" charset="0"/>
                </a:rPr>
                <a:t>Đánh dấu lời đối thoại.</a:t>
              </a:r>
            </a:p>
          </p:txBody>
        </p:sp>
      </p:grpSp>
      <p:sp>
        <p:nvSpPr>
          <p:cNvPr id="70" name="TextBox 69">
            <a:extLst>
              <a:ext uri="{FF2B5EF4-FFF2-40B4-BE49-F238E27FC236}">
                <a16:creationId xmlns:a16="http://schemas.microsoft.com/office/drawing/2014/main" id="{598F94FB-0DF1-8F15-172B-E40A0E96B477}"/>
              </a:ext>
            </a:extLst>
          </p:cNvPr>
          <p:cNvSpPr txBox="1"/>
          <p:nvPr/>
        </p:nvSpPr>
        <p:spPr>
          <a:xfrm>
            <a:off x="1290187" y="329901"/>
            <a:ext cx="10342370" cy="953453"/>
          </a:xfrm>
          <a:prstGeom prst="roundRect">
            <a:avLst/>
          </a:prstGeom>
          <a:solidFill>
            <a:srgbClr val="684125"/>
          </a:solid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defTabSz="914446">
              <a:defRPr/>
            </a:pPr>
            <a:r>
              <a:rPr lang="vi-VN" sz="4000" b="1" dirty="0">
                <a:solidFill>
                  <a:schemeClr val="bg1"/>
                </a:solidFill>
                <a:latin typeface="Cambria" panose="02040503050406030204" pitchFamily="18" charset="0"/>
                <a:ea typeface="Cambria" panose="02040503050406030204" pitchFamily="18" charset="0"/>
              </a:rPr>
              <a:t> </a:t>
            </a:r>
            <a:r>
              <a:rPr lang="vi-VN" sz="5000" b="1" dirty="0">
                <a:solidFill>
                  <a:schemeClr val="bg1"/>
                </a:solidFill>
                <a:latin typeface="Cambria" panose="02040503050406030204" pitchFamily="18" charset="0"/>
                <a:ea typeface="Cambria" panose="02040503050406030204" pitchFamily="18" charset="0"/>
              </a:rPr>
              <a:t>Tác dụng của dấu ngoặc đơn là gì?</a:t>
            </a:r>
          </a:p>
        </p:txBody>
      </p:sp>
      <p:grpSp>
        <p:nvGrpSpPr>
          <p:cNvPr id="71" name="Google Shape;1408;p39">
            <a:extLst>
              <a:ext uri="{FF2B5EF4-FFF2-40B4-BE49-F238E27FC236}">
                <a16:creationId xmlns:a16="http://schemas.microsoft.com/office/drawing/2014/main" id="{AC3EB7E7-6058-FACE-2896-CBF8EFA4941E}"/>
              </a:ext>
            </a:extLst>
          </p:cNvPr>
          <p:cNvGrpSpPr/>
          <p:nvPr/>
        </p:nvGrpSpPr>
        <p:grpSpPr>
          <a:xfrm flipH="1">
            <a:off x="9964979" y="1830259"/>
            <a:ext cx="1250013" cy="1239253"/>
            <a:chOff x="2178000" y="1370575"/>
            <a:chExt cx="1417475" cy="1417450"/>
          </a:xfrm>
        </p:grpSpPr>
        <p:sp>
          <p:nvSpPr>
            <p:cNvPr id="72" name="Google Shape;1409;p39">
              <a:extLst>
                <a:ext uri="{FF2B5EF4-FFF2-40B4-BE49-F238E27FC236}">
                  <a16:creationId xmlns:a16="http://schemas.microsoft.com/office/drawing/2014/main" id="{4D65334E-B978-243E-C541-9AD2E6EF4B73}"/>
                </a:ext>
              </a:extLst>
            </p:cNvPr>
            <p:cNvSpPr/>
            <p:nvPr/>
          </p:nvSpPr>
          <p:spPr>
            <a:xfrm>
              <a:off x="2437575" y="1615825"/>
              <a:ext cx="926925" cy="926925"/>
            </a:xfrm>
            <a:custGeom>
              <a:avLst/>
              <a:gdLst/>
              <a:ahLst/>
              <a:cxnLst/>
              <a:rect l="l" t="t" r="r" b="b"/>
              <a:pathLst>
                <a:path w="37077" h="37077" extrusionOk="0">
                  <a:moveTo>
                    <a:pt x="18538" y="1"/>
                  </a:moveTo>
                  <a:cubicBezTo>
                    <a:pt x="8299" y="1"/>
                    <a:pt x="0" y="8300"/>
                    <a:pt x="0" y="18539"/>
                  </a:cubicBezTo>
                  <a:cubicBezTo>
                    <a:pt x="0" y="28778"/>
                    <a:pt x="8299" y="37077"/>
                    <a:pt x="18538" y="37077"/>
                  </a:cubicBezTo>
                  <a:cubicBezTo>
                    <a:pt x="28778" y="37077"/>
                    <a:pt x="37076" y="28778"/>
                    <a:pt x="37076" y="18539"/>
                  </a:cubicBezTo>
                  <a:cubicBezTo>
                    <a:pt x="37076" y="8300"/>
                    <a:pt x="28778" y="1"/>
                    <a:pt x="18538" y="1"/>
                  </a:cubicBezTo>
                  <a:close/>
                </a:path>
              </a:pathLst>
            </a:custGeom>
            <a:solidFill>
              <a:srgbClr val="FFFF00"/>
            </a:solidFill>
            <a:ln>
              <a:solidFill>
                <a:srgbClr val="FFC000"/>
              </a:solidFill>
            </a:ln>
          </p:spPr>
          <p:txBody>
            <a:bodyPr spcFirstLastPara="1" wrap="square" lIns="91425" tIns="91425" rIns="91425" bIns="91425" anchor="ctr" anchorCtr="0">
              <a:noAutofit/>
            </a:bodyPr>
            <a:lstStyle/>
            <a:p>
              <a:pPr defTabSz="914446">
                <a:buClr>
                  <a:srgbClr val="000000"/>
                </a:buClr>
                <a:defRPr/>
              </a:pPr>
              <a:endParaRPr sz="1400" kern="0">
                <a:solidFill>
                  <a:srgbClr val="000000"/>
                </a:solidFill>
                <a:latin typeface="Arial"/>
                <a:cs typeface="Arial"/>
                <a:sym typeface="Arial"/>
              </a:endParaRPr>
            </a:p>
          </p:txBody>
        </p:sp>
        <p:sp>
          <p:nvSpPr>
            <p:cNvPr id="73" name="Google Shape;1410;p39">
              <a:extLst>
                <a:ext uri="{FF2B5EF4-FFF2-40B4-BE49-F238E27FC236}">
                  <a16:creationId xmlns:a16="http://schemas.microsoft.com/office/drawing/2014/main" id="{58563B94-085F-3F33-A5ED-7C5BAE488063}"/>
                </a:ext>
              </a:extLst>
            </p:cNvPr>
            <p:cNvSpPr/>
            <p:nvPr/>
          </p:nvSpPr>
          <p:spPr>
            <a:xfrm>
              <a:off x="2725998" y="1974523"/>
              <a:ext cx="37100" cy="73041"/>
            </a:xfrm>
            <a:custGeom>
              <a:avLst/>
              <a:gdLst/>
              <a:ahLst/>
              <a:cxnLst/>
              <a:rect l="l" t="t" r="r" b="b"/>
              <a:pathLst>
                <a:path w="1120" h="2205" extrusionOk="0">
                  <a:moveTo>
                    <a:pt x="547" y="1"/>
                  </a:moveTo>
                  <a:cubicBezTo>
                    <a:pt x="543" y="1"/>
                    <a:pt x="540" y="1"/>
                    <a:pt x="536" y="1"/>
                  </a:cubicBezTo>
                  <a:cubicBezTo>
                    <a:pt x="239" y="13"/>
                    <a:pt x="1" y="501"/>
                    <a:pt x="13" y="1120"/>
                  </a:cubicBezTo>
                  <a:cubicBezTo>
                    <a:pt x="24" y="1720"/>
                    <a:pt x="280" y="2204"/>
                    <a:pt x="573" y="2204"/>
                  </a:cubicBezTo>
                  <a:cubicBezTo>
                    <a:pt x="577" y="2204"/>
                    <a:pt x="581" y="2204"/>
                    <a:pt x="584" y="2204"/>
                  </a:cubicBezTo>
                  <a:cubicBezTo>
                    <a:pt x="882" y="2204"/>
                    <a:pt x="1120" y="1704"/>
                    <a:pt x="1108" y="1097"/>
                  </a:cubicBezTo>
                  <a:cubicBezTo>
                    <a:pt x="1096" y="496"/>
                    <a:pt x="840" y="1"/>
                    <a:pt x="547" y="1"/>
                  </a:cubicBezTo>
                  <a:close/>
                </a:path>
              </a:pathLst>
            </a:custGeom>
            <a:solidFill>
              <a:srgbClr val="804638"/>
            </a:solidFill>
            <a:ln>
              <a:noFill/>
            </a:ln>
          </p:spPr>
          <p:txBody>
            <a:bodyPr spcFirstLastPara="1" wrap="square" lIns="91425" tIns="91425" rIns="91425" bIns="91425" anchor="ctr" anchorCtr="0">
              <a:noAutofit/>
            </a:bodyPr>
            <a:lstStyle/>
            <a:p>
              <a:pPr defTabSz="914446">
                <a:buClr>
                  <a:srgbClr val="000000"/>
                </a:buClr>
                <a:defRPr/>
              </a:pPr>
              <a:endParaRPr sz="1400" kern="0">
                <a:solidFill>
                  <a:srgbClr val="000000"/>
                </a:solidFill>
                <a:latin typeface="Arial"/>
                <a:cs typeface="Arial"/>
                <a:sym typeface="Arial"/>
              </a:endParaRPr>
            </a:p>
          </p:txBody>
        </p:sp>
        <p:sp>
          <p:nvSpPr>
            <p:cNvPr id="74" name="Google Shape;1411;p39">
              <a:extLst>
                <a:ext uri="{FF2B5EF4-FFF2-40B4-BE49-F238E27FC236}">
                  <a16:creationId xmlns:a16="http://schemas.microsoft.com/office/drawing/2014/main" id="{6AEE0E9D-53D0-09FD-2993-4BB634FDDDB1}"/>
                </a:ext>
              </a:extLst>
            </p:cNvPr>
            <p:cNvSpPr/>
            <p:nvPr/>
          </p:nvSpPr>
          <p:spPr>
            <a:xfrm>
              <a:off x="3037174" y="1967832"/>
              <a:ext cx="37100" cy="73405"/>
            </a:xfrm>
            <a:custGeom>
              <a:avLst/>
              <a:gdLst/>
              <a:ahLst/>
              <a:cxnLst/>
              <a:rect l="l" t="t" r="r" b="b"/>
              <a:pathLst>
                <a:path w="1120" h="2216" extrusionOk="0">
                  <a:moveTo>
                    <a:pt x="537" y="1"/>
                  </a:moveTo>
                  <a:cubicBezTo>
                    <a:pt x="239" y="13"/>
                    <a:pt x="1" y="513"/>
                    <a:pt x="25" y="1120"/>
                  </a:cubicBezTo>
                  <a:cubicBezTo>
                    <a:pt x="36" y="1727"/>
                    <a:pt x="286" y="2215"/>
                    <a:pt x="584" y="2215"/>
                  </a:cubicBezTo>
                  <a:cubicBezTo>
                    <a:pt x="894" y="2203"/>
                    <a:pt x="1120" y="1703"/>
                    <a:pt x="1108" y="1096"/>
                  </a:cubicBezTo>
                  <a:cubicBezTo>
                    <a:pt x="1096" y="501"/>
                    <a:pt x="846" y="1"/>
                    <a:pt x="537" y="1"/>
                  </a:cubicBezTo>
                  <a:close/>
                </a:path>
              </a:pathLst>
            </a:custGeom>
            <a:solidFill>
              <a:srgbClr val="804638"/>
            </a:solidFill>
            <a:ln>
              <a:noFill/>
            </a:ln>
          </p:spPr>
          <p:txBody>
            <a:bodyPr spcFirstLastPara="1" wrap="square" lIns="91425" tIns="91425" rIns="91425" bIns="91425" anchor="ctr" anchorCtr="0">
              <a:noAutofit/>
            </a:bodyPr>
            <a:lstStyle/>
            <a:p>
              <a:pPr defTabSz="914446">
                <a:buClr>
                  <a:srgbClr val="000000"/>
                </a:buClr>
                <a:defRPr/>
              </a:pPr>
              <a:endParaRPr sz="1400" kern="0">
                <a:solidFill>
                  <a:srgbClr val="000000"/>
                </a:solidFill>
                <a:latin typeface="Arial"/>
                <a:cs typeface="Arial"/>
                <a:sym typeface="Arial"/>
              </a:endParaRPr>
            </a:p>
          </p:txBody>
        </p:sp>
        <p:sp>
          <p:nvSpPr>
            <p:cNvPr id="75" name="Google Shape;1412;p39">
              <a:extLst>
                <a:ext uri="{FF2B5EF4-FFF2-40B4-BE49-F238E27FC236}">
                  <a16:creationId xmlns:a16="http://schemas.microsoft.com/office/drawing/2014/main" id="{DEC0C61F-1D4B-91BA-DC16-10AB1C68DD35}"/>
                </a:ext>
              </a:extLst>
            </p:cNvPr>
            <p:cNvSpPr/>
            <p:nvPr/>
          </p:nvSpPr>
          <p:spPr>
            <a:xfrm>
              <a:off x="2841173" y="2079427"/>
              <a:ext cx="120708" cy="48992"/>
            </a:xfrm>
            <a:custGeom>
              <a:avLst/>
              <a:gdLst/>
              <a:ahLst/>
              <a:cxnLst/>
              <a:rect l="l" t="t" r="r" b="b"/>
              <a:pathLst>
                <a:path w="3644" h="1479" extrusionOk="0">
                  <a:moveTo>
                    <a:pt x="3617" y="1"/>
                  </a:moveTo>
                  <a:cubicBezTo>
                    <a:pt x="3578" y="1"/>
                    <a:pt x="3458" y="223"/>
                    <a:pt x="3191" y="525"/>
                  </a:cubicBezTo>
                  <a:cubicBezTo>
                    <a:pt x="3036" y="704"/>
                    <a:pt x="2858" y="870"/>
                    <a:pt x="2655" y="989"/>
                  </a:cubicBezTo>
                  <a:cubicBezTo>
                    <a:pt x="2417" y="1144"/>
                    <a:pt x="2143" y="1228"/>
                    <a:pt x="1858" y="1251"/>
                  </a:cubicBezTo>
                  <a:cubicBezTo>
                    <a:pt x="1834" y="1252"/>
                    <a:pt x="1810" y="1253"/>
                    <a:pt x="1786" y="1253"/>
                  </a:cubicBezTo>
                  <a:cubicBezTo>
                    <a:pt x="1525" y="1253"/>
                    <a:pt x="1265" y="1193"/>
                    <a:pt x="1036" y="1073"/>
                  </a:cubicBezTo>
                  <a:cubicBezTo>
                    <a:pt x="822" y="978"/>
                    <a:pt x="631" y="835"/>
                    <a:pt x="465" y="668"/>
                  </a:cubicBezTo>
                  <a:cubicBezTo>
                    <a:pt x="192" y="384"/>
                    <a:pt x="82" y="143"/>
                    <a:pt x="41" y="143"/>
                  </a:cubicBezTo>
                  <a:cubicBezTo>
                    <a:pt x="39" y="143"/>
                    <a:pt x="38" y="143"/>
                    <a:pt x="36" y="144"/>
                  </a:cubicBezTo>
                  <a:cubicBezTo>
                    <a:pt x="0" y="156"/>
                    <a:pt x="60" y="418"/>
                    <a:pt x="334" y="775"/>
                  </a:cubicBezTo>
                  <a:cubicBezTo>
                    <a:pt x="500" y="978"/>
                    <a:pt x="703" y="1144"/>
                    <a:pt x="929" y="1263"/>
                  </a:cubicBezTo>
                  <a:cubicBezTo>
                    <a:pt x="1194" y="1407"/>
                    <a:pt x="1490" y="1479"/>
                    <a:pt x="1789" y="1479"/>
                  </a:cubicBezTo>
                  <a:cubicBezTo>
                    <a:pt x="1812" y="1479"/>
                    <a:pt x="1835" y="1478"/>
                    <a:pt x="1858" y="1478"/>
                  </a:cubicBezTo>
                  <a:cubicBezTo>
                    <a:pt x="2191" y="1466"/>
                    <a:pt x="2501" y="1359"/>
                    <a:pt x="2763" y="1168"/>
                  </a:cubicBezTo>
                  <a:cubicBezTo>
                    <a:pt x="2977" y="1025"/>
                    <a:pt x="3167" y="847"/>
                    <a:pt x="3322" y="632"/>
                  </a:cubicBezTo>
                  <a:cubicBezTo>
                    <a:pt x="3572" y="275"/>
                    <a:pt x="3644" y="13"/>
                    <a:pt x="3620" y="1"/>
                  </a:cubicBezTo>
                  <a:cubicBezTo>
                    <a:pt x="3619" y="1"/>
                    <a:pt x="3618" y="1"/>
                    <a:pt x="3617" y="1"/>
                  </a:cubicBezTo>
                  <a:close/>
                </a:path>
              </a:pathLst>
            </a:custGeom>
            <a:solidFill>
              <a:srgbClr val="804638"/>
            </a:solidFill>
            <a:ln>
              <a:noFill/>
            </a:ln>
          </p:spPr>
          <p:txBody>
            <a:bodyPr spcFirstLastPara="1" wrap="square" lIns="91425" tIns="91425" rIns="91425" bIns="91425" anchor="ctr" anchorCtr="0">
              <a:noAutofit/>
            </a:bodyPr>
            <a:lstStyle/>
            <a:p>
              <a:pPr defTabSz="914446">
                <a:buClr>
                  <a:srgbClr val="000000"/>
                </a:buClr>
                <a:defRPr/>
              </a:pPr>
              <a:endParaRPr sz="1400" kern="0">
                <a:solidFill>
                  <a:srgbClr val="000000"/>
                </a:solidFill>
                <a:latin typeface="Arial"/>
                <a:cs typeface="Arial"/>
                <a:sym typeface="Arial"/>
              </a:endParaRPr>
            </a:p>
          </p:txBody>
        </p:sp>
        <p:sp>
          <p:nvSpPr>
            <p:cNvPr id="76" name="Google Shape;1413;p39">
              <a:extLst>
                <a:ext uri="{FF2B5EF4-FFF2-40B4-BE49-F238E27FC236}">
                  <a16:creationId xmlns:a16="http://schemas.microsoft.com/office/drawing/2014/main" id="{8E2C59EE-CB8E-235A-A276-64A13CC7D63D}"/>
                </a:ext>
              </a:extLst>
            </p:cNvPr>
            <p:cNvSpPr/>
            <p:nvPr/>
          </p:nvSpPr>
          <p:spPr>
            <a:xfrm>
              <a:off x="2644775" y="2060116"/>
              <a:ext cx="143564" cy="122331"/>
            </a:xfrm>
            <a:custGeom>
              <a:avLst/>
              <a:gdLst/>
              <a:ahLst/>
              <a:cxnLst/>
              <a:rect l="l" t="t" r="r" b="b"/>
              <a:pathLst>
                <a:path w="4334" h="3693" extrusionOk="0">
                  <a:moveTo>
                    <a:pt x="2182" y="0"/>
                  </a:moveTo>
                  <a:cubicBezTo>
                    <a:pt x="2165" y="0"/>
                    <a:pt x="2148" y="1"/>
                    <a:pt x="2131" y="1"/>
                  </a:cubicBezTo>
                  <a:cubicBezTo>
                    <a:pt x="941" y="25"/>
                    <a:pt x="0" y="870"/>
                    <a:pt x="24" y="1894"/>
                  </a:cubicBezTo>
                  <a:cubicBezTo>
                    <a:pt x="36" y="2891"/>
                    <a:pt x="984" y="3692"/>
                    <a:pt x="2151" y="3692"/>
                  </a:cubicBezTo>
                  <a:cubicBezTo>
                    <a:pt x="2168" y="3692"/>
                    <a:pt x="2186" y="3692"/>
                    <a:pt x="2203" y="3692"/>
                  </a:cubicBezTo>
                  <a:cubicBezTo>
                    <a:pt x="3393" y="3668"/>
                    <a:pt x="4334" y="2823"/>
                    <a:pt x="4322" y="1799"/>
                  </a:cubicBezTo>
                  <a:cubicBezTo>
                    <a:pt x="4299" y="801"/>
                    <a:pt x="3338" y="0"/>
                    <a:pt x="2182" y="0"/>
                  </a:cubicBezTo>
                  <a:close/>
                </a:path>
              </a:pathLst>
            </a:custGeom>
            <a:solidFill>
              <a:srgbClr val="EEA384"/>
            </a:solidFill>
            <a:ln>
              <a:noFill/>
            </a:ln>
          </p:spPr>
          <p:txBody>
            <a:bodyPr spcFirstLastPara="1" wrap="square" lIns="91425" tIns="91425" rIns="91425" bIns="91425" anchor="ctr" anchorCtr="0">
              <a:noAutofit/>
            </a:bodyPr>
            <a:lstStyle/>
            <a:p>
              <a:pPr defTabSz="914446">
                <a:buClr>
                  <a:srgbClr val="000000"/>
                </a:buClr>
                <a:defRPr/>
              </a:pPr>
              <a:endParaRPr sz="1400" kern="0">
                <a:solidFill>
                  <a:srgbClr val="000000"/>
                </a:solidFill>
                <a:latin typeface="Arial"/>
                <a:cs typeface="Arial"/>
                <a:sym typeface="Arial"/>
              </a:endParaRPr>
            </a:p>
          </p:txBody>
        </p:sp>
        <p:sp>
          <p:nvSpPr>
            <p:cNvPr id="77" name="Google Shape;1414;p39">
              <a:extLst>
                <a:ext uri="{FF2B5EF4-FFF2-40B4-BE49-F238E27FC236}">
                  <a16:creationId xmlns:a16="http://schemas.microsoft.com/office/drawing/2014/main" id="{84842469-573D-E3E9-9075-F86DDED50D05}"/>
                </a:ext>
              </a:extLst>
            </p:cNvPr>
            <p:cNvSpPr/>
            <p:nvPr/>
          </p:nvSpPr>
          <p:spPr>
            <a:xfrm>
              <a:off x="3015080" y="2052232"/>
              <a:ext cx="143994" cy="122728"/>
            </a:xfrm>
            <a:custGeom>
              <a:avLst/>
              <a:gdLst/>
              <a:ahLst/>
              <a:cxnLst/>
              <a:rect l="l" t="t" r="r" b="b"/>
              <a:pathLst>
                <a:path w="4347" h="3705" extrusionOk="0">
                  <a:moveTo>
                    <a:pt x="2183" y="0"/>
                  </a:moveTo>
                  <a:cubicBezTo>
                    <a:pt x="2166" y="0"/>
                    <a:pt x="2149" y="0"/>
                    <a:pt x="2132" y="1"/>
                  </a:cubicBezTo>
                  <a:cubicBezTo>
                    <a:pt x="953" y="25"/>
                    <a:pt x="1" y="870"/>
                    <a:pt x="25" y="1894"/>
                  </a:cubicBezTo>
                  <a:cubicBezTo>
                    <a:pt x="48" y="2903"/>
                    <a:pt x="997" y="3704"/>
                    <a:pt x="2164" y="3704"/>
                  </a:cubicBezTo>
                  <a:cubicBezTo>
                    <a:pt x="2181" y="3704"/>
                    <a:pt x="2198" y="3704"/>
                    <a:pt x="2216" y="3704"/>
                  </a:cubicBezTo>
                  <a:cubicBezTo>
                    <a:pt x="3394" y="3680"/>
                    <a:pt x="4347" y="2823"/>
                    <a:pt x="4323" y="1810"/>
                  </a:cubicBezTo>
                  <a:cubicBezTo>
                    <a:pt x="4299" y="801"/>
                    <a:pt x="3351" y="0"/>
                    <a:pt x="2183" y="0"/>
                  </a:cubicBezTo>
                  <a:close/>
                </a:path>
              </a:pathLst>
            </a:custGeom>
            <a:solidFill>
              <a:srgbClr val="EEA384"/>
            </a:solidFill>
            <a:ln>
              <a:noFill/>
            </a:ln>
          </p:spPr>
          <p:txBody>
            <a:bodyPr spcFirstLastPara="1" wrap="square" lIns="91425" tIns="91425" rIns="91425" bIns="91425" anchor="ctr" anchorCtr="0">
              <a:noAutofit/>
            </a:bodyPr>
            <a:lstStyle/>
            <a:p>
              <a:pPr defTabSz="914446">
                <a:buClr>
                  <a:srgbClr val="000000"/>
                </a:buClr>
                <a:defRPr/>
              </a:pPr>
              <a:endParaRPr sz="1400" kern="0">
                <a:solidFill>
                  <a:srgbClr val="000000"/>
                </a:solidFill>
                <a:latin typeface="Arial"/>
                <a:cs typeface="Arial"/>
                <a:sym typeface="Arial"/>
              </a:endParaRPr>
            </a:p>
          </p:txBody>
        </p:sp>
        <p:sp>
          <p:nvSpPr>
            <p:cNvPr id="78" name="Google Shape;1415;p39">
              <a:extLst>
                <a:ext uri="{FF2B5EF4-FFF2-40B4-BE49-F238E27FC236}">
                  <a16:creationId xmlns:a16="http://schemas.microsoft.com/office/drawing/2014/main" id="{BE765DDD-78E4-5569-6C61-6C1D48819167}"/>
                </a:ext>
              </a:extLst>
            </p:cNvPr>
            <p:cNvSpPr/>
            <p:nvPr/>
          </p:nvSpPr>
          <p:spPr>
            <a:xfrm>
              <a:off x="2833150" y="1370575"/>
              <a:ext cx="166725" cy="183375"/>
            </a:xfrm>
            <a:custGeom>
              <a:avLst/>
              <a:gdLst/>
              <a:ahLst/>
              <a:cxnLst/>
              <a:rect l="l" t="t" r="r" b="b"/>
              <a:pathLst>
                <a:path w="6669" h="7335" extrusionOk="0">
                  <a:moveTo>
                    <a:pt x="3334" y="0"/>
                  </a:moveTo>
                  <a:lnTo>
                    <a:pt x="1" y="7334"/>
                  </a:lnTo>
                  <a:lnTo>
                    <a:pt x="6668" y="7334"/>
                  </a:lnTo>
                  <a:lnTo>
                    <a:pt x="3334" y="0"/>
                  </a:lnTo>
                  <a:close/>
                </a:path>
              </a:pathLst>
            </a:custGeom>
            <a:solidFill>
              <a:srgbClr val="EFC658"/>
            </a:solidFill>
            <a:ln>
              <a:noFill/>
            </a:ln>
          </p:spPr>
          <p:txBody>
            <a:bodyPr spcFirstLastPara="1" wrap="square" lIns="91425" tIns="91425" rIns="91425" bIns="91425" anchor="ctr" anchorCtr="0">
              <a:noAutofit/>
            </a:bodyPr>
            <a:lstStyle/>
            <a:p>
              <a:pPr defTabSz="914446">
                <a:buClr>
                  <a:srgbClr val="000000"/>
                </a:buClr>
                <a:defRPr/>
              </a:pPr>
              <a:endParaRPr sz="1400" kern="0">
                <a:solidFill>
                  <a:srgbClr val="000000"/>
                </a:solidFill>
                <a:latin typeface="Arial"/>
                <a:cs typeface="Arial"/>
                <a:sym typeface="Arial"/>
              </a:endParaRPr>
            </a:p>
          </p:txBody>
        </p:sp>
        <p:sp>
          <p:nvSpPr>
            <p:cNvPr id="79" name="Google Shape;1416;p39">
              <a:extLst>
                <a:ext uri="{FF2B5EF4-FFF2-40B4-BE49-F238E27FC236}">
                  <a16:creationId xmlns:a16="http://schemas.microsoft.com/office/drawing/2014/main" id="{F0B58166-E98A-7663-F74E-643732F5463F}"/>
                </a:ext>
              </a:extLst>
            </p:cNvPr>
            <p:cNvSpPr/>
            <p:nvPr/>
          </p:nvSpPr>
          <p:spPr>
            <a:xfrm>
              <a:off x="2833150" y="2604650"/>
              <a:ext cx="166725" cy="183375"/>
            </a:xfrm>
            <a:custGeom>
              <a:avLst/>
              <a:gdLst/>
              <a:ahLst/>
              <a:cxnLst/>
              <a:rect l="l" t="t" r="r" b="b"/>
              <a:pathLst>
                <a:path w="6669" h="7335" extrusionOk="0">
                  <a:moveTo>
                    <a:pt x="1" y="0"/>
                  </a:moveTo>
                  <a:lnTo>
                    <a:pt x="3334" y="7335"/>
                  </a:lnTo>
                  <a:lnTo>
                    <a:pt x="6668" y="0"/>
                  </a:lnTo>
                  <a:close/>
                </a:path>
              </a:pathLst>
            </a:custGeom>
            <a:solidFill>
              <a:srgbClr val="EFC658"/>
            </a:solidFill>
            <a:ln>
              <a:noFill/>
            </a:ln>
          </p:spPr>
          <p:txBody>
            <a:bodyPr spcFirstLastPara="1" wrap="square" lIns="91425" tIns="91425" rIns="91425" bIns="91425" anchor="ctr" anchorCtr="0">
              <a:noAutofit/>
            </a:bodyPr>
            <a:lstStyle/>
            <a:p>
              <a:pPr defTabSz="914446">
                <a:buClr>
                  <a:srgbClr val="000000"/>
                </a:buClr>
                <a:defRPr/>
              </a:pPr>
              <a:endParaRPr sz="1400" kern="0">
                <a:solidFill>
                  <a:srgbClr val="000000"/>
                </a:solidFill>
                <a:latin typeface="Arial"/>
                <a:cs typeface="Arial"/>
                <a:sym typeface="Arial"/>
              </a:endParaRPr>
            </a:p>
          </p:txBody>
        </p:sp>
        <p:sp>
          <p:nvSpPr>
            <p:cNvPr id="80" name="Google Shape;1417;p39">
              <a:extLst>
                <a:ext uri="{FF2B5EF4-FFF2-40B4-BE49-F238E27FC236}">
                  <a16:creationId xmlns:a16="http://schemas.microsoft.com/office/drawing/2014/main" id="{634EEBD2-DF41-769C-DE45-C7180CF5E6F5}"/>
                </a:ext>
              </a:extLst>
            </p:cNvPr>
            <p:cNvSpPr/>
            <p:nvPr/>
          </p:nvSpPr>
          <p:spPr>
            <a:xfrm>
              <a:off x="3412100" y="1995950"/>
              <a:ext cx="183375" cy="166700"/>
            </a:xfrm>
            <a:custGeom>
              <a:avLst/>
              <a:gdLst/>
              <a:ahLst/>
              <a:cxnLst/>
              <a:rect l="l" t="t" r="r" b="b"/>
              <a:pathLst>
                <a:path w="7335" h="6668" extrusionOk="0">
                  <a:moveTo>
                    <a:pt x="0" y="0"/>
                  </a:moveTo>
                  <a:lnTo>
                    <a:pt x="0" y="6668"/>
                  </a:lnTo>
                  <a:lnTo>
                    <a:pt x="7334" y="3334"/>
                  </a:lnTo>
                  <a:lnTo>
                    <a:pt x="0" y="0"/>
                  </a:lnTo>
                  <a:close/>
                </a:path>
              </a:pathLst>
            </a:custGeom>
            <a:solidFill>
              <a:srgbClr val="EFC658"/>
            </a:solidFill>
            <a:ln>
              <a:noFill/>
            </a:ln>
          </p:spPr>
          <p:txBody>
            <a:bodyPr spcFirstLastPara="1" wrap="square" lIns="91425" tIns="91425" rIns="91425" bIns="91425" anchor="ctr" anchorCtr="0">
              <a:noAutofit/>
            </a:bodyPr>
            <a:lstStyle/>
            <a:p>
              <a:pPr defTabSz="914446">
                <a:buClr>
                  <a:srgbClr val="000000"/>
                </a:buClr>
                <a:defRPr/>
              </a:pPr>
              <a:endParaRPr sz="1400" kern="0">
                <a:solidFill>
                  <a:srgbClr val="000000"/>
                </a:solidFill>
                <a:latin typeface="Arial"/>
                <a:cs typeface="Arial"/>
                <a:sym typeface="Arial"/>
              </a:endParaRPr>
            </a:p>
          </p:txBody>
        </p:sp>
        <p:sp>
          <p:nvSpPr>
            <p:cNvPr id="81" name="Google Shape;1418;p39">
              <a:extLst>
                <a:ext uri="{FF2B5EF4-FFF2-40B4-BE49-F238E27FC236}">
                  <a16:creationId xmlns:a16="http://schemas.microsoft.com/office/drawing/2014/main" id="{D475EA19-67C9-2E52-4CFE-5DF7B6D07DC6}"/>
                </a:ext>
              </a:extLst>
            </p:cNvPr>
            <p:cNvSpPr/>
            <p:nvPr/>
          </p:nvSpPr>
          <p:spPr>
            <a:xfrm>
              <a:off x="2178000" y="1995950"/>
              <a:ext cx="183400" cy="166700"/>
            </a:xfrm>
            <a:custGeom>
              <a:avLst/>
              <a:gdLst/>
              <a:ahLst/>
              <a:cxnLst/>
              <a:rect l="l" t="t" r="r" b="b"/>
              <a:pathLst>
                <a:path w="7336" h="6668" extrusionOk="0">
                  <a:moveTo>
                    <a:pt x="7335" y="0"/>
                  </a:moveTo>
                  <a:lnTo>
                    <a:pt x="1" y="3334"/>
                  </a:lnTo>
                  <a:lnTo>
                    <a:pt x="7335" y="6668"/>
                  </a:lnTo>
                  <a:lnTo>
                    <a:pt x="7335" y="0"/>
                  </a:lnTo>
                  <a:close/>
                </a:path>
              </a:pathLst>
            </a:custGeom>
            <a:solidFill>
              <a:srgbClr val="EFC658"/>
            </a:solidFill>
            <a:ln>
              <a:noFill/>
            </a:ln>
          </p:spPr>
          <p:txBody>
            <a:bodyPr spcFirstLastPara="1" wrap="square" lIns="91425" tIns="91425" rIns="91425" bIns="91425" anchor="ctr" anchorCtr="0">
              <a:noAutofit/>
            </a:bodyPr>
            <a:lstStyle/>
            <a:p>
              <a:pPr defTabSz="914446">
                <a:buClr>
                  <a:srgbClr val="000000"/>
                </a:buClr>
                <a:defRPr/>
              </a:pPr>
              <a:endParaRPr sz="1400" kern="0">
                <a:solidFill>
                  <a:srgbClr val="000000"/>
                </a:solidFill>
                <a:latin typeface="Arial"/>
                <a:cs typeface="Arial"/>
                <a:sym typeface="Arial"/>
              </a:endParaRPr>
            </a:p>
          </p:txBody>
        </p:sp>
        <p:sp>
          <p:nvSpPr>
            <p:cNvPr id="82" name="Google Shape;1419;p39">
              <a:extLst>
                <a:ext uri="{FF2B5EF4-FFF2-40B4-BE49-F238E27FC236}">
                  <a16:creationId xmlns:a16="http://schemas.microsoft.com/office/drawing/2014/main" id="{3C0E2149-2A88-1D23-9A6F-DDB51446A4E0}"/>
                </a:ext>
              </a:extLst>
            </p:cNvPr>
            <p:cNvSpPr/>
            <p:nvPr/>
          </p:nvSpPr>
          <p:spPr>
            <a:xfrm>
              <a:off x="2420900" y="1556900"/>
              <a:ext cx="188725" cy="188750"/>
            </a:xfrm>
            <a:custGeom>
              <a:avLst/>
              <a:gdLst/>
              <a:ahLst/>
              <a:cxnLst/>
              <a:rect l="l" t="t" r="r" b="b"/>
              <a:pathLst>
                <a:path w="7549" h="7550" extrusionOk="0">
                  <a:moveTo>
                    <a:pt x="0" y="1"/>
                  </a:moveTo>
                  <a:lnTo>
                    <a:pt x="2822" y="7549"/>
                  </a:lnTo>
                  <a:lnTo>
                    <a:pt x="7549" y="2834"/>
                  </a:lnTo>
                  <a:lnTo>
                    <a:pt x="0" y="1"/>
                  </a:lnTo>
                  <a:close/>
                </a:path>
              </a:pathLst>
            </a:custGeom>
            <a:solidFill>
              <a:srgbClr val="EFC658"/>
            </a:solidFill>
            <a:ln>
              <a:noFill/>
            </a:ln>
          </p:spPr>
          <p:txBody>
            <a:bodyPr spcFirstLastPara="1" wrap="square" lIns="91425" tIns="91425" rIns="91425" bIns="91425" anchor="ctr" anchorCtr="0">
              <a:noAutofit/>
            </a:bodyPr>
            <a:lstStyle/>
            <a:p>
              <a:pPr defTabSz="914446">
                <a:buClr>
                  <a:srgbClr val="000000"/>
                </a:buClr>
                <a:defRPr/>
              </a:pPr>
              <a:endParaRPr sz="1400" kern="0">
                <a:solidFill>
                  <a:srgbClr val="000000"/>
                </a:solidFill>
                <a:latin typeface="Arial"/>
                <a:cs typeface="Arial"/>
                <a:sym typeface="Arial"/>
              </a:endParaRPr>
            </a:p>
          </p:txBody>
        </p:sp>
        <p:sp>
          <p:nvSpPr>
            <p:cNvPr id="83" name="Google Shape;1420;p39">
              <a:extLst>
                <a:ext uri="{FF2B5EF4-FFF2-40B4-BE49-F238E27FC236}">
                  <a16:creationId xmlns:a16="http://schemas.microsoft.com/office/drawing/2014/main" id="{2A5FE82C-2FE0-9F92-8650-112315870138}"/>
                </a:ext>
              </a:extLst>
            </p:cNvPr>
            <p:cNvSpPr/>
            <p:nvPr/>
          </p:nvSpPr>
          <p:spPr>
            <a:xfrm>
              <a:off x="3234400" y="2370700"/>
              <a:ext cx="188725" cy="188725"/>
            </a:xfrm>
            <a:custGeom>
              <a:avLst/>
              <a:gdLst/>
              <a:ahLst/>
              <a:cxnLst/>
              <a:rect l="l" t="t" r="r" b="b"/>
              <a:pathLst>
                <a:path w="7549" h="7549" extrusionOk="0">
                  <a:moveTo>
                    <a:pt x="4727" y="0"/>
                  </a:moveTo>
                  <a:lnTo>
                    <a:pt x="0" y="4715"/>
                  </a:lnTo>
                  <a:lnTo>
                    <a:pt x="7549" y="7549"/>
                  </a:lnTo>
                  <a:lnTo>
                    <a:pt x="4727" y="0"/>
                  </a:lnTo>
                  <a:close/>
                </a:path>
              </a:pathLst>
            </a:custGeom>
            <a:solidFill>
              <a:srgbClr val="EFC658"/>
            </a:solidFill>
            <a:ln>
              <a:noFill/>
            </a:ln>
          </p:spPr>
          <p:txBody>
            <a:bodyPr spcFirstLastPara="1" wrap="square" lIns="91425" tIns="91425" rIns="91425" bIns="91425" anchor="ctr" anchorCtr="0">
              <a:noAutofit/>
            </a:bodyPr>
            <a:lstStyle/>
            <a:p>
              <a:pPr defTabSz="914446">
                <a:buClr>
                  <a:srgbClr val="000000"/>
                </a:buClr>
                <a:defRPr/>
              </a:pPr>
              <a:endParaRPr sz="1400" kern="0">
                <a:solidFill>
                  <a:srgbClr val="000000"/>
                </a:solidFill>
                <a:latin typeface="Arial"/>
                <a:cs typeface="Arial"/>
                <a:sym typeface="Arial"/>
              </a:endParaRPr>
            </a:p>
          </p:txBody>
        </p:sp>
        <p:sp>
          <p:nvSpPr>
            <p:cNvPr id="84" name="Google Shape;1421;p39">
              <a:extLst>
                <a:ext uri="{FF2B5EF4-FFF2-40B4-BE49-F238E27FC236}">
                  <a16:creationId xmlns:a16="http://schemas.microsoft.com/office/drawing/2014/main" id="{C6C8A716-6D0F-06D4-C97F-F0A36EA64D2F}"/>
                </a:ext>
              </a:extLst>
            </p:cNvPr>
            <p:cNvSpPr/>
            <p:nvPr/>
          </p:nvSpPr>
          <p:spPr>
            <a:xfrm>
              <a:off x="3213550" y="1578025"/>
              <a:ext cx="188750" cy="188750"/>
            </a:xfrm>
            <a:custGeom>
              <a:avLst/>
              <a:gdLst/>
              <a:ahLst/>
              <a:cxnLst/>
              <a:rect l="l" t="t" r="r" b="b"/>
              <a:pathLst>
                <a:path w="7550" h="7550" extrusionOk="0">
                  <a:moveTo>
                    <a:pt x="7549" y="1"/>
                  </a:moveTo>
                  <a:lnTo>
                    <a:pt x="1" y="2835"/>
                  </a:lnTo>
                  <a:lnTo>
                    <a:pt x="4716" y="7549"/>
                  </a:lnTo>
                  <a:lnTo>
                    <a:pt x="7549" y="1"/>
                  </a:lnTo>
                  <a:close/>
                </a:path>
              </a:pathLst>
            </a:custGeom>
            <a:solidFill>
              <a:srgbClr val="EFC658"/>
            </a:solidFill>
            <a:ln>
              <a:noFill/>
            </a:ln>
          </p:spPr>
          <p:txBody>
            <a:bodyPr spcFirstLastPara="1" wrap="square" lIns="91425" tIns="91425" rIns="91425" bIns="91425" anchor="ctr" anchorCtr="0">
              <a:noAutofit/>
            </a:bodyPr>
            <a:lstStyle/>
            <a:p>
              <a:pPr defTabSz="914446">
                <a:buClr>
                  <a:srgbClr val="000000"/>
                </a:buClr>
                <a:defRPr/>
              </a:pPr>
              <a:endParaRPr sz="1400" kern="0">
                <a:solidFill>
                  <a:srgbClr val="000000"/>
                </a:solidFill>
                <a:latin typeface="Arial"/>
                <a:cs typeface="Arial"/>
                <a:sym typeface="Arial"/>
              </a:endParaRPr>
            </a:p>
          </p:txBody>
        </p:sp>
        <p:sp>
          <p:nvSpPr>
            <p:cNvPr id="85" name="Google Shape;1422;p39">
              <a:extLst>
                <a:ext uri="{FF2B5EF4-FFF2-40B4-BE49-F238E27FC236}">
                  <a16:creationId xmlns:a16="http://schemas.microsoft.com/office/drawing/2014/main" id="{79AD8323-0B8E-DA3E-DF6D-AB718C042D6F}"/>
                </a:ext>
              </a:extLst>
            </p:cNvPr>
            <p:cNvSpPr/>
            <p:nvPr/>
          </p:nvSpPr>
          <p:spPr>
            <a:xfrm>
              <a:off x="2399775" y="2391825"/>
              <a:ext cx="188725" cy="188750"/>
            </a:xfrm>
            <a:custGeom>
              <a:avLst/>
              <a:gdLst/>
              <a:ahLst/>
              <a:cxnLst/>
              <a:rect l="l" t="t" r="r" b="b"/>
              <a:pathLst>
                <a:path w="7549" h="7550" extrusionOk="0">
                  <a:moveTo>
                    <a:pt x="2834" y="1"/>
                  </a:moveTo>
                  <a:lnTo>
                    <a:pt x="0" y="7549"/>
                  </a:lnTo>
                  <a:lnTo>
                    <a:pt x="0" y="7549"/>
                  </a:lnTo>
                  <a:lnTo>
                    <a:pt x="7549" y="4715"/>
                  </a:lnTo>
                  <a:lnTo>
                    <a:pt x="2834" y="1"/>
                  </a:lnTo>
                  <a:close/>
                </a:path>
              </a:pathLst>
            </a:custGeom>
            <a:solidFill>
              <a:srgbClr val="EFC658"/>
            </a:solidFill>
            <a:ln>
              <a:noFill/>
            </a:ln>
          </p:spPr>
          <p:txBody>
            <a:bodyPr spcFirstLastPara="1" wrap="square" lIns="91425" tIns="91425" rIns="91425" bIns="91425" anchor="ctr" anchorCtr="0">
              <a:noAutofit/>
            </a:bodyPr>
            <a:lstStyle/>
            <a:p>
              <a:pPr defTabSz="914446">
                <a:buClr>
                  <a:srgbClr val="000000"/>
                </a:buClr>
                <a:defRPr/>
              </a:pPr>
              <a:endParaRPr sz="1400" kern="0">
                <a:solidFill>
                  <a:srgbClr val="000000"/>
                </a:solidFill>
                <a:latin typeface="Arial"/>
                <a:cs typeface="Arial"/>
                <a:sym typeface="Arial"/>
              </a:endParaRPr>
            </a:p>
          </p:txBody>
        </p:sp>
      </p:grpSp>
      <p:sp>
        <p:nvSpPr>
          <p:cNvPr id="86" name="Google Shape;118;p4">
            <a:extLst>
              <a:ext uri="{FF2B5EF4-FFF2-40B4-BE49-F238E27FC236}">
                <a16:creationId xmlns:a16="http://schemas.microsoft.com/office/drawing/2014/main" id="{66F04F1B-FAFF-4B67-6691-8383BEE2A393}"/>
              </a:ext>
            </a:extLst>
          </p:cNvPr>
          <p:cNvSpPr/>
          <p:nvPr/>
        </p:nvSpPr>
        <p:spPr>
          <a:xfrm rot="19980337">
            <a:off x="9887551" y="4921438"/>
            <a:ext cx="1005781" cy="1008638"/>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91425" tIns="91425" rIns="91425" bIns="91425" anchor="ctr" anchorCtr="0">
            <a:noAutofit/>
          </a:bodyPr>
          <a:lstStyle/>
          <a:p>
            <a:pPr defTabSz="914446">
              <a:defRPr/>
            </a:pPr>
            <a:endParaRPr>
              <a:solidFill>
                <a:prstClr val="black"/>
              </a:solidFill>
              <a:latin typeface="思源黑体 CN"/>
            </a:endParaRPr>
          </a:p>
        </p:txBody>
      </p:sp>
      <p:sp>
        <p:nvSpPr>
          <p:cNvPr id="87" name="Google Shape;118;p4">
            <a:extLst>
              <a:ext uri="{FF2B5EF4-FFF2-40B4-BE49-F238E27FC236}">
                <a16:creationId xmlns:a16="http://schemas.microsoft.com/office/drawing/2014/main" id="{488F3532-9D55-1B46-E972-02247F9E28B9}"/>
              </a:ext>
            </a:extLst>
          </p:cNvPr>
          <p:cNvSpPr/>
          <p:nvPr/>
        </p:nvSpPr>
        <p:spPr>
          <a:xfrm rot="19980337">
            <a:off x="10492588" y="3552842"/>
            <a:ext cx="1018247" cy="1195952"/>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91425" tIns="91425" rIns="91425" bIns="91425" anchor="ctr" anchorCtr="0">
            <a:noAutofit/>
          </a:bodyPr>
          <a:lstStyle/>
          <a:p>
            <a:pPr defTabSz="914446">
              <a:defRPr/>
            </a:pPr>
            <a:endParaRPr>
              <a:solidFill>
                <a:prstClr val="black"/>
              </a:solidFill>
              <a:latin typeface="思源黑体 CN"/>
            </a:endParaRPr>
          </a:p>
        </p:txBody>
      </p:sp>
    </p:spTree>
    <p:extLst>
      <p:ext uri="{BB962C8B-B14F-4D97-AF65-F5344CB8AC3E}">
        <p14:creationId xmlns:p14="http://schemas.microsoft.com/office/powerpoint/2010/main" val="6941836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0"/>
                                        </p:tgtEl>
                                        <p:attrNameLst>
                                          <p:attrName>style.visibility</p:attrName>
                                        </p:attrNameLst>
                                      </p:cBhvr>
                                      <p:to>
                                        <p:strVal val="visible"/>
                                      </p:to>
                                    </p:set>
                                    <p:animEffect transition="in" filter="fade">
                                      <p:cBhvr>
                                        <p:cTn id="12" dur="1000"/>
                                        <p:tgtEl>
                                          <p:spTgt spid="70"/>
                                        </p:tgtEl>
                                      </p:cBhvr>
                                    </p:animEffect>
                                    <p:anim calcmode="lin" valueType="num">
                                      <p:cBhvr>
                                        <p:cTn id="13" dur="1000" fill="hold"/>
                                        <p:tgtEl>
                                          <p:spTgt spid="70"/>
                                        </p:tgtEl>
                                        <p:attrNameLst>
                                          <p:attrName>ppt_x</p:attrName>
                                        </p:attrNameLst>
                                      </p:cBhvr>
                                      <p:tavLst>
                                        <p:tav tm="0">
                                          <p:val>
                                            <p:strVal val="#ppt_x"/>
                                          </p:val>
                                        </p:tav>
                                        <p:tav tm="100000">
                                          <p:val>
                                            <p:strVal val="#ppt_x"/>
                                          </p:val>
                                        </p:tav>
                                      </p:tavLst>
                                    </p:anim>
                                    <p:anim calcmode="lin" valueType="num">
                                      <p:cBhvr>
                                        <p:cTn id="14" dur="1000" fill="hold"/>
                                        <p:tgtEl>
                                          <p:spTgt spid="70"/>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53" presetClass="entr" presetSubtype="16" fill="hold" nodeType="afterEffect">
                                  <p:stCondLst>
                                    <p:cond delay="0"/>
                                  </p:stCondLst>
                                  <p:childTnLst>
                                    <p:set>
                                      <p:cBhvr>
                                        <p:cTn id="17" dur="1" fill="hold">
                                          <p:stCondLst>
                                            <p:cond delay="0"/>
                                          </p:stCondLst>
                                        </p:cTn>
                                        <p:tgtEl>
                                          <p:spTgt spid="26"/>
                                        </p:tgtEl>
                                        <p:attrNameLst>
                                          <p:attrName>style.visibility</p:attrName>
                                        </p:attrNameLst>
                                      </p:cBhvr>
                                      <p:to>
                                        <p:strVal val="visible"/>
                                      </p:to>
                                    </p:set>
                                    <p:anim calcmode="lin" valueType="num">
                                      <p:cBhvr>
                                        <p:cTn id="18" dur="500" fill="hold"/>
                                        <p:tgtEl>
                                          <p:spTgt spid="26"/>
                                        </p:tgtEl>
                                        <p:attrNameLst>
                                          <p:attrName>ppt_w</p:attrName>
                                        </p:attrNameLst>
                                      </p:cBhvr>
                                      <p:tavLst>
                                        <p:tav tm="0">
                                          <p:val>
                                            <p:fltVal val="0"/>
                                          </p:val>
                                        </p:tav>
                                        <p:tav tm="100000">
                                          <p:val>
                                            <p:strVal val="#ppt_w"/>
                                          </p:val>
                                        </p:tav>
                                      </p:tavLst>
                                    </p:anim>
                                    <p:anim calcmode="lin" valueType="num">
                                      <p:cBhvr>
                                        <p:cTn id="19" dur="500" fill="hold"/>
                                        <p:tgtEl>
                                          <p:spTgt spid="26"/>
                                        </p:tgtEl>
                                        <p:attrNameLst>
                                          <p:attrName>ppt_h</p:attrName>
                                        </p:attrNameLst>
                                      </p:cBhvr>
                                      <p:tavLst>
                                        <p:tav tm="0">
                                          <p:val>
                                            <p:fltVal val="0"/>
                                          </p:val>
                                        </p:tav>
                                        <p:tav tm="100000">
                                          <p:val>
                                            <p:strVal val="#ppt_h"/>
                                          </p:val>
                                        </p:tav>
                                      </p:tavLst>
                                    </p:anim>
                                    <p:animEffect transition="in" filter="fade">
                                      <p:cBhvr>
                                        <p:cTn id="20" dur="500"/>
                                        <p:tgtEl>
                                          <p:spTgt spid="26"/>
                                        </p:tgtEl>
                                      </p:cBhvr>
                                    </p:animEffect>
                                  </p:childTnLst>
                                </p:cTn>
                              </p:par>
                              <p:par>
                                <p:cTn id="21" presetID="53" presetClass="entr" presetSubtype="16"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p:cTn id="23" dur="500" fill="hold"/>
                                        <p:tgtEl>
                                          <p:spTgt spid="12"/>
                                        </p:tgtEl>
                                        <p:attrNameLst>
                                          <p:attrName>ppt_w</p:attrName>
                                        </p:attrNameLst>
                                      </p:cBhvr>
                                      <p:tavLst>
                                        <p:tav tm="0">
                                          <p:val>
                                            <p:fltVal val="0"/>
                                          </p:val>
                                        </p:tav>
                                        <p:tav tm="100000">
                                          <p:val>
                                            <p:strVal val="#ppt_w"/>
                                          </p:val>
                                        </p:tav>
                                      </p:tavLst>
                                    </p:anim>
                                    <p:anim calcmode="lin" valueType="num">
                                      <p:cBhvr>
                                        <p:cTn id="24" dur="500" fill="hold"/>
                                        <p:tgtEl>
                                          <p:spTgt spid="12"/>
                                        </p:tgtEl>
                                        <p:attrNameLst>
                                          <p:attrName>ppt_h</p:attrName>
                                        </p:attrNameLst>
                                      </p:cBhvr>
                                      <p:tavLst>
                                        <p:tav tm="0">
                                          <p:val>
                                            <p:fltVal val="0"/>
                                          </p:val>
                                        </p:tav>
                                        <p:tav tm="100000">
                                          <p:val>
                                            <p:strVal val="#ppt_h"/>
                                          </p:val>
                                        </p:tav>
                                      </p:tavLst>
                                    </p:anim>
                                    <p:animEffect transition="in" filter="fade">
                                      <p:cBhvr>
                                        <p:cTn id="25" dur="500"/>
                                        <p:tgtEl>
                                          <p:spTgt spid="12"/>
                                        </p:tgtEl>
                                      </p:cBhvr>
                                    </p:animEffect>
                                  </p:childTnLst>
                                </p:cTn>
                              </p:par>
                              <p:par>
                                <p:cTn id="26" presetID="53" presetClass="entr" presetSubtype="16" fill="hold" nodeType="withEffect">
                                  <p:stCondLst>
                                    <p:cond delay="0"/>
                                  </p:stCondLst>
                                  <p:childTnLst>
                                    <p:set>
                                      <p:cBhvr>
                                        <p:cTn id="27" dur="1" fill="hold">
                                          <p:stCondLst>
                                            <p:cond delay="0"/>
                                          </p:stCondLst>
                                        </p:cTn>
                                        <p:tgtEl>
                                          <p:spTgt spid="45"/>
                                        </p:tgtEl>
                                        <p:attrNameLst>
                                          <p:attrName>style.visibility</p:attrName>
                                        </p:attrNameLst>
                                      </p:cBhvr>
                                      <p:to>
                                        <p:strVal val="visible"/>
                                      </p:to>
                                    </p:set>
                                    <p:anim calcmode="lin" valueType="num">
                                      <p:cBhvr>
                                        <p:cTn id="28" dur="500" fill="hold"/>
                                        <p:tgtEl>
                                          <p:spTgt spid="45"/>
                                        </p:tgtEl>
                                        <p:attrNameLst>
                                          <p:attrName>ppt_w</p:attrName>
                                        </p:attrNameLst>
                                      </p:cBhvr>
                                      <p:tavLst>
                                        <p:tav tm="0">
                                          <p:val>
                                            <p:fltVal val="0"/>
                                          </p:val>
                                        </p:tav>
                                        <p:tav tm="100000">
                                          <p:val>
                                            <p:strVal val="#ppt_w"/>
                                          </p:val>
                                        </p:tav>
                                      </p:tavLst>
                                    </p:anim>
                                    <p:anim calcmode="lin" valueType="num">
                                      <p:cBhvr>
                                        <p:cTn id="29" dur="500" fill="hold"/>
                                        <p:tgtEl>
                                          <p:spTgt spid="45"/>
                                        </p:tgtEl>
                                        <p:attrNameLst>
                                          <p:attrName>ppt_h</p:attrName>
                                        </p:attrNameLst>
                                      </p:cBhvr>
                                      <p:tavLst>
                                        <p:tav tm="0">
                                          <p:val>
                                            <p:fltVal val="0"/>
                                          </p:val>
                                        </p:tav>
                                        <p:tav tm="100000">
                                          <p:val>
                                            <p:strVal val="#ppt_h"/>
                                          </p:val>
                                        </p:tav>
                                      </p:tavLst>
                                    </p:anim>
                                    <p:animEffect transition="in" filter="fade">
                                      <p:cBhvr>
                                        <p:cTn id="30"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26"/>
                    </p:tgtEl>
                  </p:cond>
                </p:stCondLst>
                <p:endSync evt="end" delay="0">
                  <p:rtn val="all"/>
                </p:endSync>
                <p:childTnLst>
                  <p:par>
                    <p:cTn id="32" fill="hold">
                      <p:stCondLst>
                        <p:cond delay="0"/>
                      </p:stCondLst>
                      <p:childTnLst>
                        <p:par>
                          <p:cTn id="33" fill="hold">
                            <p:stCondLst>
                              <p:cond delay="0"/>
                            </p:stCondLst>
                            <p:childTnLst>
                              <p:par>
                                <p:cTn id="34" presetID="37" presetClass="entr" presetSubtype="0" fill="hold" nodeType="clickEffect">
                                  <p:stCondLst>
                                    <p:cond delay="0"/>
                                  </p:stCondLst>
                                  <p:childTnLst>
                                    <p:set>
                                      <p:cBhvr>
                                        <p:cTn id="35" dur="1" fill="hold">
                                          <p:stCondLst>
                                            <p:cond delay="0"/>
                                          </p:stCondLst>
                                        </p:cTn>
                                        <p:tgtEl>
                                          <p:spTgt spid="71"/>
                                        </p:tgtEl>
                                        <p:attrNameLst>
                                          <p:attrName>style.visibility</p:attrName>
                                        </p:attrNameLst>
                                      </p:cBhvr>
                                      <p:to>
                                        <p:strVal val="visible"/>
                                      </p:to>
                                    </p:set>
                                    <p:animEffect transition="in" filter="fade">
                                      <p:cBhvr>
                                        <p:cTn id="36" dur="1000"/>
                                        <p:tgtEl>
                                          <p:spTgt spid="71"/>
                                        </p:tgtEl>
                                      </p:cBhvr>
                                    </p:animEffect>
                                    <p:anim calcmode="lin" valueType="num">
                                      <p:cBhvr>
                                        <p:cTn id="37" dur="1000" fill="hold"/>
                                        <p:tgtEl>
                                          <p:spTgt spid="71"/>
                                        </p:tgtEl>
                                        <p:attrNameLst>
                                          <p:attrName>ppt_x</p:attrName>
                                        </p:attrNameLst>
                                      </p:cBhvr>
                                      <p:tavLst>
                                        <p:tav tm="0">
                                          <p:val>
                                            <p:strVal val="#ppt_x"/>
                                          </p:val>
                                        </p:tav>
                                        <p:tav tm="100000">
                                          <p:val>
                                            <p:strVal val="#ppt_x"/>
                                          </p:val>
                                        </p:tav>
                                      </p:tavLst>
                                    </p:anim>
                                    <p:anim calcmode="lin" valueType="num">
                                      <p:cBhvr>
                                        <p:cTn id="38" dur="900" decel="100000" fill="hold"/>
                                        <p:tgtEl>
                                          <p:spTgt spid="71"/>
                                        </p:tgtEl>
                                        <p:attrNameLst>
                                          <p:attrName>ppt_y</p:attrName>
                                        </p:attrNameLst>
                                      </p:cBhvr>
                                      <p:tavLst>
                                        <p:tav tm="0">
                                          <p:val>
                                            <p:strVal val="#ppt_y+1"/>
                                          </p:val>
                                        </p:tav>
                                        <p:tav tm="100000">
                                          <p:val>
                                            <p:strVal val="#ppt_y-.03"/>
                                          </p:val>
                                        </p:tav>
                                      </p:tavLst>
                                    </p:anim>
                                    <p:anim calcmode="lin" valueType="num">
                                      <p:cBhvr>
                                        <p:cTn id="39" dur="100" accel="100000" fill="hold">
                                          <p:stCondLst>
                                            <p:cond delay="900"/>
                                          </p:stCondLst>
                                        </p:cTn>
                                        <p:tgtEl>
                                          <p:spTgt spid="71"/>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34"/>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26"/>
                  </p:tgtEl>
                </p:cond>
              </p:nextCondLst>
            </p:seq>
            <p:seq concurrent="1" nextAc="seek">
              <p:cTn id="40" restart="whenNotActive" fill="hold" evtFilter="cancelBubble" nodeType="interactiveSeq">
                <p:stCondLst>
                  <p:cond evt="onClick" delay="0">
                    <p:tgtEl>
                      <p:spTgt spid="12"/>
                    </p:tgtEl>
                  </p:cond>
                </p:stCondLst>
                <p:endSync evt="end" delay="0">
                  <p:rtn val="all"/>
                </p:endSync>
                <p:childTnLst>
                  <p:par>
                    <p:cTn id="41" fill="hold">
                      <p:stCondLst>
                        <p:cond delay="0"/>
                      </p:stCondLst>
                      <p:childTnLst>
                        <p:par>
                          <p:cTn id="42" fill="hold">
                            <p:stCondLst>
                              <p:cond delay="0"/>
                            </p:stCondLst>
                            <p:childTnLst>
                              <p:par>
                                <p:cTn id="43" presetID="37" presetClass="entr" presetSubtype="0" fill="hold" grpId="0" nodeType="clickEffect">
                                  <p:stCondLst>
                                    <p:cond delay="0"/>
                                  </p:stCondLst>
                                  <p:childTnLst>
                                    <p:set>
                                      <p:cBhvr>
                                        <p:cTn id="44" dur="1" fill="hold">
                                          <p:stCondLst>
                                            <p:cond delay="0"/>
                                          </p:stCondLst>
                                        </p:cTn>
                                        <p:tgtEl>
                                          <p:spTgt spid="87"/>
                                        </p:tgtEl>
                                        <p:attrNameLst>
                                          <p:attrName>style.visibility</p:attrName>
                                        </p:attrNameLst>
                                      </p:cBhvr>
                                      <p:to>
                                        <p:strVal val="visible"/>
                                      </p:to>
                                    </p:set>
                                    <p:animEffect transition="in" filter="fade">
                                      <p:cBhvr>
                                        <p:cTn id="45" dur="1000"/>
                                        <p:tgtEl>
                                          <p:spTgt spid="87"/>
                                        </p:tgtEl>
                                      </p:cBhvr>
                                    </p:animEffect>
                                    <p:anim calcmode="lin" valueType="num">
                                      <p:cBhvr>
                                        <p:cTn id="46" dur="1000" fill="hold"/>
                                        <p:tgtEl>
                                          <p:spTgt spid="87"/>
                                        </p:tgtEl>
                                        <p:attrNameLst>
                                          <p:attrName>ppt_x</p:attrName>
                                        </p:attrNameLst>
                                      </p:cBhvr>
                                      <p:tavLst>
                                        <p:tav tm="0">
                                          <p:val>
                                            <p:strVal val="#ppt_x"/>
                                          </p:val>
                                        </p:tav>
                                        <p:tav tm="100000">
                                          <p:val>
                                            <p:strVal val="#ppt_x"/>
                                          </p:val>
                                        </p:tav>
                                      </p:tavLst>
                                    </p:anim>
                                    <p:anim calcmode="lin" valueType="num">
                                      <p:cBhvr>
                                        <p:cTn id="47" dur="900" decel="100000" fill="hold"/>
                                        <p:tgtEl>
                                          <p:spTgt spid="87"/>
                                        </p:tgtEl>
                                        <p:attrNameLst>
                                          <p:attrName>ppt_y</p:attrName>
                                        </p:attrNameLst>
                                      </p:cBhvr>
                                      <p:tavLst>
                                        <p:tav tm="0">
                                          <p:val>
                                            <p:strVal val="#ppt_y+1"/>
                                          </p:val>
                                        </p:tav>
                                        <p:tav tm="100000">
                                          <p:val>
                                            <p:strVal val="#ppt_y-.03"/>
                                          </p:val>
                                        </p:tav>
                                      </p:tavLst>
                                    </p:anim>
                                    <p:anim calcmode="lin" valueType="num">
                                      <p:cBhvr>
                                        <p:cTn id="48" dur="100" accel="100000" fill="hold">
                                          <p:stCondLst>
                                            <p:cond delay="900"/>
                                          </p:stCondLst>
                                        </p:cTn>
                                        <p:tgtEl>
                                          <p:spTgt spid="87"/>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43"/>
                                            </p:cond>
                                          </p:stCondLst>
                                          <p:endCondLst>
                                            <p:cond evt="onStopAudio" delay="0">
                                              <p:tgtEl>
                                                <p:sldTgt/>
                                              </p:tgtEl>
                                            </p:cond>
                                          </p:endCondLst>
                                        </p:cTn>
                                        <p:tgtEl>
                                          <p:sndTgt r:embed="rId3" name="voltage.wav"/>
                                        </p:tgtEl>
                                      </p:cMediaNode>
                                    </p:audio>
                                  </p:subTnLst>
                                </p:cTn>
                              </p:par>
                            </p:childTnLst>
                          </p:cTn>
                        </p:par>
                      </p:childTnLst>
                    </p:cTn>
                  </p:par>
                </p:childTnLst>
              </p:cTn>
              <p:nextCondLst>
                <p:cond evt="onClick" delay="0">
                  <p:tgtEl>
                    <p:spTgt spid="12"/>
                  </p:tgtEl>
                </p:cond>
              </p:nextCondLst>
            </p:seq>
            <p:seq concurrent="1" nextAc="seek">
              <p:cTn id="49" restart="whenNotActive" fill="hold" evtFilter="cancelBubble" nodeType="interactiveSeq">
                <p:stCondLst>
                  <p:cond evt="onClick" delay="0">
                    <p:tgtEl>
                      <p:spTgt spid="45"/>
                    </p:tgtEl>
                  </p:cond>
                </p:stCondLst>
                <p:endSync evt="end" delay="0">
                  <p:rtn val="all"/>
                </p:endSync>
                <p:childTnLst>
                  <p:par>
                    <p:cTn id="50" fill="hold">
                      <p:stCondLst>
                        <p:cond delay="0"/>
                      </p:stCondLst>
                      <p:childTnLst>
                        <p:par>
                          <p:cTn id="51" fill="hold">
                            <p:stCondLst>
                              <p:cond delay="0"/>
                            </p:stCondLst>
                            <p:childTnLst>
                              <p:par>
                                <p:cTn id="52" presetID="37" presetClass="entr" presetSubtype="0" fill="hold" grpId="0" nodeType="clickEffect">
                                  <p:stCondLst>
                                    <p:cond delay="0"/>
                                  </p:stCondLst>
                                  <p:childTnLst>
                                    <p:set>
                                      <p:cBhvr>
                                        <p:cTn id="53" dur="1" fill="hold">
                                          <p:stCondLst>
                                            <p:cond delay="0"/>
                                          </p:stCondLst>
                                        </p:cTn>
                                        <p:tgtEl>
                                          <p:spTgt spid="86"/>
                                        </p:tgtEl>
                                        <p:attrNameLst>
                                          <p:attrName>style.visibility</p:attrName>
                                        </p:attrNameLst>
                                      </p:cBhvr>
                                      <p:to>
                                        <p:strVal val="visible"/>
                                      </p:to>
                                    </p:set>
                                    <p:animEffect transition="in" filter="fade">
                                      <p:cBhvr>
                                        <p:cTn id="54" dur="1000"/>
                                        <p:tgtEl>
                                          <p:spTgt spid="86"/>
                                        </p:tgtEl>
                                      </p:cBhvr>
                                    </p:animEffect>
                                    <p:anim calcmode="lin" valueType="num">
                                      <p:cBhvr>
                                        <p:cTn id="55" dur="1000" fill="hold"/>
                                        <p:tgtEl>
                                          <p:spTgt spid="86"/>
                                        </p:tgtEl>
                                        <p:attrNameLst>
                                          <p:attrName>ppt_x</p:attrName>
                                        </p:attrNameLst>
                                      </p:cBhvr>
                                      <p:tavLst>
                                        <p:tav tm="0">
                                          <p:val>
                                            <p:strVal val="#ppt_x"/>
                                          </p:val>
                                        </p:tav>
                                        <p:tav tm="100000">
                                          <p:val>
                                            <p:strVal val="#ppt_x"/>
                                          </p:val>
                                        </p:tav>
                                      </p:tavLst>
                                    </p:anim>
                                    <p:anim calcmode="lin" valueType="num">
                                      <p:cBhvr>
                                        <p:cTn id="56" dur="900" decel="100000" fill="hold"/>
                                        <p:tgtEl>
                                          <p:spTgt spid="86"/>
                                        </p:tgtEl>
                                        <p:attrNameLst>
                                          <p:attrName>ppt_y</p:attrName>
                                        </p:attrNameLst>
                                      </p:cBhvr>
                                      <p:tavLst>
                                        <p:tav tm="0">
                                          <p:val>
                                            <p:strVal val="#ppt_y+1"/>
                                          </p:val>
                                        </p:tav>
                                        <p:tav tm="100000">
                                          <p:val>
                                            <p:strVal val="#ppt_y-.03"/>
                                          </p:val>
                                        </p:tav>
                                      </p:tavLst>
                                    </p:anim>
                                    <p:anim calcmode="lin" valueType="num">
                                      <p:cBhvr>
                                        <p:cTn id="57" dur="100" accel="100000" fill="hold">
                                          <p:stCondLst>
                                            <p:cond delay="900"/>
                                          </p:stCondLst>
                                        </p:cTn>
                                        <p:tgtEl>
                                          <p:spTgt spid="86"/>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2"/>
                                            </p:cond>
                                          </p:stCondLst>
                                          <p:endCondLst>
                                            <p:cond evt="onStopAudio" delay="0">
                                              <p:tgtEl>
                                                <p:sldTgt/>
                                              </p:tgtEl>
                                            </p:cond>
                                          </p:endCondLst>
                                        </p:cTn>
                                        <p:tgtEl>
                                          <p:sndTgt r:embed="rId3" name="voltage.wav"/>
                                        </p:tgtEl>
                                      </p:cMediaNode>
                                    </p:audio>
                                  </p:subTnLst>
                                </p:cTn>
                              </p:par>
                            </p:childTnLst>
                          </p:cTn>
                        </p:par>
                      </p:childTnLst>
                    </p:cTn>
                  </p:par>
                </p:childTnLst>
              </p:cTn>
              <p:nextCondLst>
                <p:cond evt="onClick" delay="0">
                  <p:tgtEl>
                    <p:spTgt spid="45"/>
                  </p:tgtEl>
                </p:cond>
              </p:nextCondLst>
            </p:seq>
          </p:childTnLst>
        </p:cTn>
      </p:par>
    </p:tnLst>
    <p:bldLst>
      <p:bldP spid="70" grpId="0" animBg="1"/>
      <p:bldP spid="86" grpId="0" animBg="1"/>
      <p:bldP spid="8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id="{E678A712-A920-F12A-1FD7-4F015E49E559}"/>
              </a:ext>
            </a:extLst>
          </p:cNvPr>
          <p:cNvGrpSpPr/>
          <p:nvPr/>
        </p:nvGrpSpPr>
        <p:grpSpPr>
          <a:xfrm>
            <a:off x="1953400" y="3153483"/>
            <a:ext cx="8988914" cy="1380372"/>
            <a:chOff x="2098496" y="3659454"/>
            <a:chExt cx="8546543" cy="1485370"/>
          </a:xfrm>
        </p:grpSpPr>
        <p:sp>
          <p:nvSpPr>
            <p:cNvPr id="25" name="Rectangle: Rounded Corners 204">
              <a:extLst>
                <a:ext uri="{FF2B5EF4-FFF2-40B4-BE49-F238E27FC236}">
                  <a16:creationId xmlns:a16="http://schemas.microsoft.com/office/drawing/2014/main" id="{D4A8AEE6-652F-5802-872D-B0BE9615D12B}"/>
                </a:ext>
              </a:extLst>
            </p:cNvPr>
            <p:cNvSpPr/>
            <p:nvPr/>
          </p:nvSpPr>
          <p:spPr>
            <a:xfrm>
              <a:off x="2228688" y="3801319"/>
              <a:ext cx="8416351" cy="1279870"/>
            </a:xfrm>
            <a:custGeom>
              <a:avLst/>
              <a:gdLst>
                <a:gd name="connsiteX0" fmla="*/ 0 w 8851983"/>
                <a:gd name="connsiteY0" fmla="*/ 198237 h 1189398"/>
                <a:gd name="connsiteX1" fmla="*/ 198237 w 8851983"/>
                <a:gd name="connsiteY1" fmla="*/ 0 h 1189398"/>
                <a:gd name="connsiteX2" fmla="*/ 8653746 w 8851983"/>
                <a:gd name="connsiteY2" fmla="*/ 0 h 1189398"/>
                <a:gd name="connsiteX3" fmla="*/ 8851983 w 8851983"/>
                <a:gd name="connsiteY3" fmla="*/ 198237 h 1189398"/>
                <a:gd name="connsiteX4" fmla="*/ 8851983 w 8851983"/>
                <a:gd name="connsiteY4" fmla="*/ 991161 h 1189398"/>
                <a:gd name="connsiteX5" fmla="*/ 8653746 w 8851983"/>
                <a:gd name="connsiteY5" fmla="*/ 1189398 h 1189398"/>
                <a:gd name="connsiteX6" fmla="*/ 198237 w 8851983"/>
                <a:gd name="connsiteY6" fmla="*/ 1189398 h 1189398"/>
                <a:gd name="connsiteX7" fmla="*/ 0 w 8851983"/>
                <a:gd name="connsiteY7" fmla="*/ 991161 h 1189398"/>
                <a:gd name="connsiteX8" fmla="*/ 0 w 8851983"/>
                <a:gd name="connsiteY8" fmla="*/ 198237 h 1189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51983" h="1189398" fill="none" extrusionOk="0">
                  <a:moveTo>
                    <a:pt x="0" y="198237"/>
                  </a:moveTo>
                  <a:cubicBezTo>
                    <a:pt x="6949" y="95129"/>
                    <a:pt x="99920" y="15846"/>
                    <a:pt x="198237" y="0"/>
                  </a:cubicBezTo>
                  <a:cubicBezTo>
                    <a:pt x="4378981" y="-168267"/>
                    <a:pt x="4669707" y="-42953"/>
                    <a:pt x="8653746" y="0"/>
                  </a:cubicBezTo>
                  <a:cubicBezTo>
                    <a:pt x="8773012" y="11102"/>
                    <a:pt x="8851259" y="78949"/>
                    <a:pt x="8851983" y="198237"/>
                  </a:cubicBezTo>
                  <a:cubicBezTo>
                    <a:pt x="8864564" y="316334"/>
                    <a:pt x="8791801" y="666807"/>
                    <a:pt x="8851983" y="991161"/>
                  </a:cubicBezTo>
                  <a:cubicBezTo>
                    <a:pt x="8857682" y="1095286"/>
                    <a:pt x="8769128" y="1202470"/>
                    <a:pt x="8653746" y="1189398"/>
                  </a:cubicBezTo>
                  <a:cubicBezTo>
                    <a:pt x="6000118" y="1257623"/>
                    <a:pt x="3720867" y="1200274"/>
                    <a:pt x="198237" y="1189398"/>
                  </a:cubicBezTo>
                  <a:cubicBezTo>
                    <a:pt x="95464" y="1200135"/>
                    <a:pt x="5427" y="1097850"/>
                    <a:pt x="0" y="991161"/>
                  </a:cubicBezTo>
                  <a:cubicBezTo>
                    <a:pt x="-44583" y="723235"/>
                    <a:pt x="-15390" y="432099"/>
                    <a:pt x="0" y="198237"/>
                  </a:cubicBezTo>
                  <a:close/>
                </a:path>
                <a:path w="8851983" h="1189398" stroke="0" extrusionOk="0">
                  <a:moveTo>
                    <a:pt x="0" y="198237"/>
                  </a:moveTo>
                  <a:cubicBezTo>
                    <a:pt x="-3096" y="75114"/>
                    <a:pt x="83756" y="11871"/>
                    <a:pt x="198237" y="0"/>
                  </a:cubicBezTo>
                  <a:cubicBezTo>
                    <a:pt x="4422592" y="163917"/>
                    <a:pt x="7792819" y="128764"/>
                    <a:pt x="8653746" y="0"/>
                  </a:cubicBezTo>
                  <a:cubicBezTo>
                    <a:pt x="8772669" y="6301"/>
                    <a:pt x="8853791" y="95662"/>
                    <a:pt x="8851983" y="198237"/>
                  </a:cubicBezTo>
                  <a:cubicBezTo>
                    <a:pt x="8922523" y="464278"/>
                    <a:pt x="8824447" y="752345"/>
                    <a:pt x="8851983" y="991161"/>
                  </a:cubicBezTo>
                  <a:cubicBezTo>
                    <a:pt x="8850032" y="1104287"/>
                    <a:pt x="8763382" y="1199923"/>
                    <a:pt x="8653746" y="1189398"/>
                  </a:cubicBezTo>
                  <a:cubicBezTo>
                    <a:pt x="7771534" y="1167416"/>
                    <a:pt x="3031231" y="1114510"/>
                    <a:pt x="198237" y="1189398"/>
                  </a:cubicBezTo>
                  <a:cubicBezTo>
                    <a:pt x="107436" y="1182135"/>
                    <a:pt x="-3929" y="1107503"/>
                    <a:pt x="0" y="991161"/>
                  </a:cubicBezTo>
                  <a:cubicBezTo>
                    <a:pt x="62134" y="632336"/>
                    <a:pt x="61058" y="542887"/>
                    <a:pt x="0" y="198237"/>
                  </a:cubicBezTo>
                  <a:close/>
                </a:path>
              </a:pathLst>
            </a:custGeom>
            <a:ln w="38100">
              <a:solidFill>
                <a:srgbClr val="ED7F5D"/>
              </a:solidFill>
              <a:extLst>
                <a:ext uri="{C807C97D-BFC1-408E-A445-0C87EB9F89A2}">
                  <ask:lineSketchStyleProps xmlns:ask="http://schemas.microsoft.com/office/drawing/2018/sketchyshapes" xmlns="" sd="1872881490">
                    <a:prstGeom prst="roundRect">
                      <a:avLst/>
                    </a:prstGeom>
                    <ask:type>
                      <ask:lineSketchCurved/>
                    </ask:type>
                  </ask:lineSketchStyleProps>
                </a:ext>
              </a:extLst>
            </a:ln>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defTabSz="914446">
                <a:defRPr/>
              </a:pPr>
              <a:endParaRPr lang="en-US" sz="3500" b="1">
                <a:solidFill>
                  <a:schemeClr val="tx1"/>
                </a:solidFill>
                <a:latin typeface="Cambria" panose="02040503050406030204" pitchFamily="18" charset="0"/>
                <a:ea typeface="Cambria" panose="02040503050406030204" pitchFamily="18" charset="0"/>
              </a:endParaRPr>
            </a:p>
          </p:txBody>
        </p:sp>
        <p:grpSp>
          <p:nvGrpSpPr>
            <p:cNvPr id="26" name="Google Shape;282;p27">
              <a:extLst>
                <a:ext uri="{FF2B5EF4-FFF2-40B4-BE49-F238E27FC236}">
                  <a16:creationId xmlns:a16="http://schemas.microsoft.com/office/drawing/2014/main" id="{94BD5A3D-3A11-5F33-2C76-24C5AE85503F}"/>
                </a:ext>
              </a:extLst>
            </p:cNvPr>
            <p:cNvGrpSpPr/>
            <p:nvPr/>
          </p:nvGrpSpPr>
          <p:grpSpPr>
            <a:xfrm rot="-488383">
              <a:off x="2098496" y="3659454"/>
              <a:ext cx="1094690" cy="1171482"/>
              <a:chOff x="2769810" y="1396779"/>
              <a:chExt cx="508124" cy="605419"/>
            </a:xfrm>
          </p:grpSpPr>
          <p:sp>
            <p:nvSpPr>
              <p:cNvPr id="28" name="Google Shape;283;p27">
                <a:extLst>
                  <a:ext uri="{FF2B5EF4-FFF2-40B4-BE49-F238E27FC236}">
                    <a16:creationId xmlns:a16="http://schemas.microsoft.com/office/drawing/2014/main" id="{D141B7AC-D6BF-37F9-3C64-28EB37B5C7AA}"/>
                  </a:ext>
                </a:extLst>
              </p:cNvPr>
              <p:cNvSpPr/>
              <p:nvPr/>
            </p:nvSpPr>
            <p:spPr>
              <a:xfrm>
                <a:off x="2769810" y="1396779"/>
                <a:ext cx="508124" cy="605419"/>
              </a:xfrm>
              <a:custGeom>
                <a:avLst/>
                <a:gdLst/>
                <a:ahLst/>
                <a:cxnLst/>
                <a:rect l="l" t="t" r="r" b="b"/>
                <a:pathLst>
                  <a:path w="11526" h="13733" extrusionOk="0">
                    <a:moveTo>
                      <a:pt x="6561" y="3755"/>
                    </a:moveTo>
                    <a:cubicBezTo>
                      <a:pt x="7763" y="3755"/>
                      <a:pt x="8239" y="4243"/>
                      <a:pt x="8239" y="5076"/>
                    </a:cubicBezTo>
                    <a:cubicBezTo>
                      <a:pt x="8239" y="5922"/>
                      <a:pt x="7763" y="6422"/>
                      <a:pt x="6561" y="6422"/>
                    </a:cubicBezTo>
                    <a:lnTo>
                      <a:pt x="4536" y="6422"/>
                    </a:lnTo>
                    <a:lnTo>
                      <a:pt x="4536" y="3755"/>
                    </a:lnTo>
                    <a:close/>
                    <a:moveTo>
                      <a:pt x="6703" y="8636"/>
                    </a:moveTo>
                    <a:cubicBezTo>
                      <a:pt x="7811" y="8636"/>
                      <a:pt x="8525" y="9077"/>
                      <a:pt x="8525" y="10053"/>
                    </a:cubicBezTo>
                    <a:cubicBezTo>
                      <a:pt x="8525" y="11089"/>
                      <a:pt x="7870" y="11518"/>
                      <a:pt x="6703" y="11518"/>
                    </a:cubicBezTo>
                    <a:lnTo>
                      <a:pt x="4536" y="11518"/>
                    </a:lnTo>
                    <a:lnTo>
                      <a:pt x="4536" y="8636"/>
                    </a:lnTo>
                    <a:close/>
                    <a:moveTo>
                      <a:pt x="2279" y="0"/>
                    </a:moveTo>
                    <a:cubicBezTo>
                      <a:pt x="2117" y="0"/>
                      <a:pt x="1951" y="32"/>
                      <a:pt x="1786" y="100"/>
                    </a:cubicBezTo>
                    <a:cubicBezTo>
                      <a:pt x="834" y="492"/>
                      <a:pt x="726" y="1790"/>
                      <a:pt x="1584" y="2350"/>
                    </a:cubicBezTo>
                    <a:cubicBezTo>
                      <a:pt x="1536" y="2528"/>
                      <a:pt x="1500" y="2719"/>
                      <a:pt x="1500" y="2909"/>
                    </a:cubicBezTo>
                    <a:lnTo>
                      <a:pt x="1500" y="10768"/>
                    </a:lnTo>
                    <a:cubicBezTo>
                      <a:pt x="1358" y="10672"/>
                      <a:pt x="1179" y="10625"/>
                      <a:pt x="1012" y="10625"/>
                    </a:cubicBezTo>
                    <a:cubicBezTo>
                      <a:pt x="417" y="10637"/>
                      <a:pt x="0" y="11208"/>
                      <a:pt x="179" y="11768"/>
                    </a:cubicBezTo>
                    <a:cubicBezTo>
                      <a:pt x="295" y="12167"/>
                      <a:pt x="650" y="12409"/>
                      <a:pt x="1024" y="12409"/>
                    </a:cubicBezTo>
                    <a:cubicBezTo>
                      <a:pt x="1185" y="12409"/>
                      <a:pt x="1350" y="12365"/>
                      <a:pt x="1500" y="12268"/>
                    </a:cubicBezTo>
                    <a:lnTo>
                      <a:pt x="1500" y="12363"/>
                    </a:lnTo>
                    <a:cubicBezTo>
                      <a:pt x="1500" y="13256"/>
                      <a:pt x="1989" y="13732"/>
                      <a:pt x="2882" y="13732"/>
                    </a:cubicBezTo>
                    <a:lnTo>
                      <a:pt x="7132" y="13732"/>
                    </a:lnTo>
                    <a:cubicBezTo>
                      <a:pt x="9894" y="13732"/>
                      <a:pt x="11525" y="12303"/>
                      <a:pt x="11525" y="10089"/>
                    </a:cubicBezTo>
                    <a:cubicBezTo>
                      <a:pt x="11514" y="8529"/>
                      <a:pt x="10406" y="7600"/>
                      <a:pt x="8978" y="7339"/>
                    </a:cubicBezTo>
                    <a:lnTo>
                      <a:pt x="8978" y="7291"/>
                    </a:lnTo>
                    <a:cubicBezTo>
                      <a:pt x="10478" y="6827"/>
                      <a:pt x="11133" y="5838"/>
                      <a:pt x="11133" y="4588"/>
                    </a:cubicBezTo>
                    <a:cubicBezTo>
                      <a:pt x="11144" y="3790"/>
                      <a:pt x="10811" y="3017"/>
                      <a:pt x="10216" y="2481"/>
                    </a:cubicBezTo>
                    <a:cubicBezTo>
                      <a:pt x="11192" y="2147"/>
                      <a:pt x="11383" y="838"/>
                      <a:pt x="10537" y="242"/>
                    </a:cubicBezTo>
                    <a:cubicBezTo>
                      <a:pt x="10306" y="80"/>
                      <a:pt x="10051" y="6"/>
                      <a:pt x="9802" y="6"/>
                    </a:cubicBezTo>
                    <a:cubicBezTo>
                      <a:pt x="9141" y="6"/>
                      <a:pt x="8525" y="526"/>
                      <a:pt x="8525" y="1278"/>
                    </a:cubicBezTo>
                    <a:cubicBezTo>
                      <a:pt x="8525" y="1421"/>
                      <a:pt x="8549" y="1552"/>
                      <a:pt x="8597" y="1683"/>
                    </a:cubicBezTo>
                    <a:cubicBezTo>
                      <a:pt x="8144" y="1588"/>
                      <a:pt x="7668" y="1540"/>
                      <a:pt x="7203" y="1540"/>
                    </a:cubicBezTo>
                    <a:lnTo>
                      <a:pt x="3524" y="1540"/>
                    </a:lnTo>
                    <a:cubicBezTo>
                      <a:pt x="3702" y="713"/>
                      <a:pt x="3049" y="0"/>
                      <a:pt x="2279" y="0"/>
                    </a:cubicBezTo>
                    <a:close/>
                  </a:path>
                </a:pathLst>
              </a:custGeom>
              <a:solidFill>
                <a:srgbClr val="DD8954"/>
              </a:solidFill>
              <a:ln>
                <a:noFill/>
              </a:ln>
            </p:spPr>
            <p:txBody>
              <a:bodyPr spcFirstLastPara="1" wrap="square" lIns="91425" tIns="91425" rIns="91425" bIns="91425" anchor="ctr" anchorCtr="0">
                <a:noAutofit/>
              </a:bodyPr>
              <a:lstStyle/>
              <a:p>
                <a:pPr defTabSz="914446">
                  <a:buClr>
                    <a:srgbClr val="000000"/>
                  </a:buClr>
                  <a:defRPr/>
                </a:pPr>
                <a:endParaRPr sz="3500" b="1" kern="0">
                  <a:latin typeface="Cambria" panose="02040503050406030204" pitchFamily="18" charset="0"/>
                  <a:ea typeface="Cambria" panose="02040503050406030204" pitchFamily="18" charset="0"/>
                  <a:cs typeface="Arial"/>
                  <a:sym typeface="Arial"/>
                </a:endParaRPr>
              </a:p>
            </p:txBody>
          </p:sp>
          <p:sp>
            <p:nvSpPr>
              <p:cNvPr id="29" name="Google Shape;284;p27">
                <a:extLst>
                  <a:ext uri="{FF2B5EF4-FFF2-40B4-BE49-F238E27FC236}">
                    <a16:creationId xmlns:a16="http://schemas.microsoft.com/office/drawing/2014/main" id="{BBDB565D-EEB6-93E9-F21E-758025BDE05F}"/>
                  </a:ext>
                </a:extLst>
              </p:cNvPr>
              <p:cNvSpPr/>
              <p:nvPr/>
            </p:nvSpPr>
            <p:spPr>
              <a:xfrm>
                <a:off x="2828046" y="1421599"/>
                <a:ext cx="73534" cy="63438"/>
              </a:xfrm>
              <a:custGeom>
                <a:avLst/>
                <a:gdLst/>
                <a:ahLst/>
                <a:cxnLst/>
                <a:rect l="l" t="t" r="r" b="b"/>
                <a:pathLst>
                  <a:path w="1668" h="1439" extrusionOk="0">
                    <a:moveTo>
                      <a:pt x="953" y="1"/>
                    </a:moveTo>
                    <a:cubicBezTo>
                      <a:pt x="322" y="1"/>
                      <a:pt x="1" y="775"/>
                      <a:pt x="453" y="1227"/>
                    </a:cubicBezTo>
                    <a:cubicBezTo>
                      <a:pt x="599" y="1373"/>
                      <a:pt x="778" y="1439"/>
                      <a:pt x="952" y="1439"/>
                    </a:cubicBezTo>
                    <a:cubicBezTo>
                      <a:pt x="1318" y="1439"/>
                      <a:pt x="1668" y="1151"/>
                      <a:pt x="1668" y="715"/>
                    </a:cubicBezTo>
                    <a:cubicBezTo>
                      <a:pt x="1668" y="322"/>
                      <a:pt x="1346" y="1"/>
                      <a:pt x="953" y="1"/>
                    </a:cubicBezTo>
                    <a:close/>
                  </a:path>
                </a:pathLst>
              </a:custGeom>
              <a:solidFill>
                <a:srgbClr val="EFD89B"/>
              </a:solidFill>
              <a:ln>
                <a:noFill/>
              </a:ln>
            </p:spPr>
            <p:txBody>
              <a:bodyPr spcFirstLastPara="1" wrap="square" lIns="91425" tIns="91425" rIns="91425" bIns="91425" anchor="ctr" anchorCtr="0">
                <a:noAutofit/>
              </a:bodyPr>
              <a:lstStyle/>
              <a:p>
                <a:pPr defTabSz="914446">
                  <a:buClr>
                    <a:srgbClr val="000000"/>
                  </a:buClr>
                  <a:defRPr/>
                </a:pPr>
                <a:endParaRPr sz="3500" b="1" kern="0">
                  <a:latin typeface="Cambria" panose="02040503050406030204" pitchFamily="18" charset="0"/>
                  <a:ea typeface="Cambria" panose="02040503050406030204" pitchFamily="18" charset="0"/>
                  <a:cs typeface="Arial"/>
                  <a:sym typeface="Arial"/>
                </a:endParaRPr>
              </a:p>
            </p:txBody>
          </p:sp>
          <p:sp>
            <p:nvSpPr>
              <p:cNvPr id="30" name="Google Shape;285;p27">
                <a:extLst>
                  <a:ext uri="{FF2B5EF4-FFF2-40B4-BE49-F238E27FC236}">
                    <a16:creationId xmlns:a16="http://schemas.microsoft.com/office/drawing/2014/main" id="{E07A2DDB-0D12-B7B2-8E44-BFE3ECA64DA1}"/>
                  </a:ext>
                </a:extLst>
              </p:cNvPr>
              <p:cNvSpPr/>
              <p:nvPr/>
            </p:nvSpPr>
            <p:spPr>
              <a:xfrm>
                <a:off x="3159786" y="1421599"/>
                <a:ext cx="73534" cy="63218"/>
              </a:xfrm>
              <a:custGeom>
                <a:avLst/>
                <a:gdLst/>
                <a:ahLst/>
                <a:cxnLst/>
                <a:rect l="l" t="t" r="r" b="b"/>
                <a:pathLst>
                  <a:path w="1668" h="1434" extrusionOk="0">
                    <a:moveTo>
                      <a:pt x="953" y="1"/>
                    </a:moveTo>
                    <a:cubicBezTo>
                      <a:pt x="310" y="1"/>
                      <a:pt x="1" y="775"/>
                      <a:pt x="441" y="1227"/>
                    </a:cubicBezTo>
                    <a:cubicBezTo>
                      <a:pt x="587" y="1369"/>
                      <a:pt x="766" y="1433"/>
                      <a:pt x="942" y="1433"/>
                    </a:cubicBezTo>
                    <a:cubicBezTo>
                      <a:pt x="1312" y="1433"/>
                      <a:pt x="1667" y="1151"/>
                      <a:pt x="1667" y="715"/>
                    </a:cubicBezTo>
                    <a:cubicBezTo>
                      <a:pt x="1667" y="322"/>
                      <a:pt x="1346" y="1"/>
                      <a:pt x="953" y="1"/>
                    </a:cubicBezTo>
                    <a:close/>
                  </a:path>
                </a:pathLst>
              </a:custGeom>
              <a:solidFill>
                <a:srgbClr val="EFD89B"/>
              </a:solidFill>
              <a:ln>
                <a:noFill/>
              </a:ln>
            </p:spPr>
            <p:txBody>
              <a:bodyPr spcFirstLastPara="1" wrap="square" lIns="91425" tIns="91425" rIns="91425" bIns="91425" anchor="ctr" anchorCtr="0">
                <a:noAutofit/>
              </a:bodyPr>
              <a:lstStyle/>
              <a:p>
                <a:pPr defTabSz="914446">
                  <a:buClr>
                    <a:srgbClr val="000000"/>
                  </a:buClr>
                  <a:defRPr/>
                </a:pPr>
                <a:endParaRPr sz="3500" b="1" kern="0">
                  <a:latin typeface="Cambria" panose="02040503050406030204" pitchFamily="18" charset="0"/>
                  <a:ea typeface="Cambria" panose="02040503050406030204" pitchFamily="18" charset="0"/>
                  <a:cs typeface="Arial"/>
                  <a:sym typeface="Arial"/>
                </a:endParaRPr>
              </a:p>
            </p:txBody>
          </p:sp>
          <p:sp>
            <p:nvSpPr>
              <p:cNvPr id="31" name="Google Shape;286;p27">
                <a:extLst>
                  <a:ext uri="{FF2B5EF4-FFF2-40B4-BE49-F238E27FC236}">
                    <a16:creationId xmlns:a16="http://schemas.microsoft.com/office/drawing/2014/main" id="{CED07893-5A17-D638-247E-236164C445D6}"/>
                  </a:ext>
                </a:extLst>
              </p:cNvPr>
              <p:cNvSpPr/>
              <p:nvPr/>
            </p:nvSpPr>
            <p:spPr>
              <a:xfrm>
                <a:off x="2860581" y="1494559"/>
                <a:ext cx="323129" cy="477705"/>
              </a:xfrm>
              <a:custGeom>
                <a:avLst/>
                <a:gdLst/>
                <a:ahLst/>
                <a:cxnLst/>
                <a:rect l="l" t="t" r="r" b="b"/>
                <a:pathLst>
                  <a:path w="8895" h="10836" extrusionOk="0">
                    <a:moveTo>
                      <a:pt x="4537" y="1120"/>
                    </a:moveTo>
                    <a:cubicBezTo>
                      <a:pt x="5621" y="1120"/>
                      <a:pt x="6561" y="1644"/>
                      <a:pt x="6502" y="3156"/>
                    </a:cubicBezTo>
                    <a:cubicBezTo>
                      <a:pt x="6478" y="3894"/>
                      <a:pt x="5609" y="4597"/>
                      <a:pt x="4537" y="4597"/>
                    </a:cubicBezTo>
                    <a:lnTo>
                      <a:pt x="2168" y="4597"/>
                    </a:lnTo>
                    <a:lnTo>
                      <a:pt x="2168" y="1120"/>
                    </a:lnTo>
                    <a:close/>
                    <a:moveTo>
                      <a:pt x="4621" y="6109"/>
                    </a:moveTo>
                    <a:cubicBezTo>
                      <a:pt x="5609" y="6109"/>
                      <a:pt x="6680" y="6347"/>
                      <a:pt x="6680" y="7764"/>
                    </a:cubicBezTo>
                    <a:cubicBezTo>
                      <a:pt x="6680" y="9431"/>
                      <a:pt x="5621" y="9633"/>
                      <a:pt x="4597" y="9633"/>
                    </a:cubicBezTo>
                    <a:lnTo>
                      <a:pt x="2168" y="9633"/>
                    </a:lnTo>
                    <a:lnTo>
                      <a:pt x="2192" y="6109"/>
                    </a:lnTo>
                    <a:close/>
                    <a:moveTo>
                      <a:pt x="1215" y="1"/>
                    </a:moveTo>
                    <a:cubicBezTo>
                      <a:pt x="430" y="1"/>
                      <a:pt x="1" y="429"/>
                      <a:pt x="1" y="1227"/>
                    </a:cubicBezTo>
                    <a:lnTo>
                      <a:pt x="1" y="9621"/>
                    </a:lnTo>
                    <a:cubicBezTo>
                      <a:pt x="1" y="10407"/>
                      <a:pt x="430" y="10836"/>
                      <a:pt x="1215" y="10836"/>
                    </a:cubicBezTo>
                    <a:lnTo>
                      <a:pt x="4990" y="10836"/>
                    </a:lnTo>
                    <a:cubicBezTo>
                      <a:pt x="7442" y="10836"/>
                      <a:pt x="8895" y="9562"/>
                      <a:pt x="8895" y="7597"/>
                    </a:cubicBezTo>
                    <a:cubicBezTo>
                      <a:pt x="8895" y="6216"/>
                      <a:pt x="7919" y="5382"/>
                      <a:pt x="6645" y="5156"/>
                    </a:cubicBezTo>
                    <a:lnTo>
                      <a:pt x="6645" y="5109"/>
                    </a:lnTo>
                    <a:cubicBezTo>
                      <a:pt x="7978" y="4692"/>
                      <a:pt x="8550" y="3823"/>
                      <a:pt x="8550" y="2715"/>
                    </a:cubicBezTo>
                    <a:cubicBezTo>
                      <a:pt x="8550" y="1156"/>
                      <a:pt x="7359" y="1"/>
                      <a:pt x="5061" y="1"/>
                    </a:cubicBezTo>
                    <a:close/>
                  </a:path>
                </a:pathLst>
              </a:custGeom>
              <a:solidFill>
                <a:srgbClr val="EEA384"/>
              </a:solidFill>
              <a:ln>
                <a:noFill/>
              </a:ln>
            </p:spPr>
            <p:txBody>
              <a:bodyPr spcFirstLastPara="1" wrap="square" lIns="91425" tIns="91425" rIns="91425" bIns="91425" anchor="ctr" anchorCtr="0">
                <a:noAutofit/>
              </a:bodyPr>
              <a:lstStyle/>
              <a:p>
                <a:pPr defTabSz="914446">
                  <a:buClr>
                    <a:srgbClr val="000000"/>
                  </a:buClr>
                  <a:defRPr/>
                </a:pPr>
                <a:endParaRPr sz="3500" b="1" kern="0">
                  <a:latin typeface="Cambria" panose="02040503050406030204" pitchFamily="18" charset="0"/>
                  <a:ea typeface="Cambria" panose="02040503050406030204" pitchFamily="18" charset="0"/>
                  <a:cs typeface="Arial"/>
                  <a:sym typeface="Arial"/>
                </a:endParaRPr>
              </a:p>
            </p:txBody>
          </p:sp>
          <p:sp>
            <p:nvSpPr>
              <p:cNvPr id="32" name="Google Shape;287;p27">
                <a:extLst>
                  <a:ext uri="{FF2B5EF4-FFF2-40B4-BE49-F238E27FC236}">
                    <a16:creationId xmlns:a16="http://schemas.microsoft.com/office/drawing/2014/main" id="{0B8AD62F-5E03-3606-45F8-DF725A8DD487}"/>
                  </a:ext>
                </a:extLst>
              </p:cNvPr>
              <p:cNvSpPr/>
              <p:nvPr/>
            </p:nvSpPr>
            <p:spPr>
              <a:xfrm>
                <a:off x="2929354" y="1508225"/>
                <a:ext cx="42057" cy="35841"/>
              </a:xfrm>
              <a:custGeom>
                <a:avLst/>
                <a:gdLst/>
                <a:ahLst/>
                <a:cxnLst/>
                <a:rect l="l" t="t" r="r" b="b"/>
                <a:pathLst>
                  <a:path w="954" h="813" extrusionOk="0">
                    <a:moveTo>
                      <a:pt x="548" y="0"/>
                    </a:moveTo>
                    <a:cubicBezTo>
                      <a:pt x="191" y="0"/>
                      <a:pt x="1" y="441"/>
                      <a:pt x="263" y="691"/>
                    </a:cubicBezTo>
                    <a:cubicBezTo>
                      <a:pt x="343" y="775"/>
                      <a:pt x="444" y="813"/>
                      <a:pt x="543" y="813"/>
                    </a:cubicBezTo>
                    <a:cubicBezTo>
                      <a:pt x="751" y="813"/>
                      <a:pt x="953" y="647"/>
                      <a:pt x="953" y="405"/>
                    </a:cubicBezTo>
                    <a:cubicBezTo>
                      <a:pt x="953" y="179"/>
                      <a:pt x="775" y="0"/>
                      <a:pt x="548" y="0"/>
                    </a:cubicBezTo>
                    <a:close/>
                  </a:path>
                </a:pathLst>
              </a:custGeom>
              <a:solidFill>
                <a:srgbClr val="804638"/>
              </a:solidFill>
              <a:ln>
                <a:noFill/>
              </a:ln>
            </p:spPr>
            <p:txBody>
              <a:bodyPr spcFirstLastPara="1" wrap="square" lIns="91425" tIns="91425" rIns="91425" bIns="91425" anchor="ctr" anchorCtr="0">
                <a:noAutofit/>
              </a:bodyPr>
              <a:lstStyle/>
              <a:p>
                <a:pPr defTabSz="914446">
                  <a:buClr>
                    <a:srgbClr val="000000"/>
                  </a:buClr>
                  <a:defRPr/>
                </a:pPr>
                <a:endParaRPr sz="3500" b="1" kern="0">
                  <a:latin typeface="Cambria" panose="02040503050406030204" pitchFamily="18" charset="0"/>
                  <a:ea typeface="Cambria" panose="02040503050406030204" pitchFamily="18" charset="0"/>
                  <a:cs typeface="Arial"/>
                  <a:sym typeface="Arial"/>
                </a:endParaRPr>
              </a:p>
            </p:txBody>
          </p:sp>
          <p:sp>
            <p:nvSpPr>
              <p:cNvPr id="33" name="Google Shape;288;p27">
                <a:extLst>
                  <a:ext uri="{FF2B5EF4-FFF2-40B4-BE49-F238E27FC236}">
                    <a16:creationId xmlns:a16="http://schemas.microsoft.com/office/drawing/2014/main" id="{3DA4CF62-CF77-00CC-B897-2491089E478D}"/>
                  </a:ext>
                </a:extLst>
              </p:cNvPr>
              <p:cNvSpPr/>
              <p:nvPr/>
            </p:nvSpPr>
            <p:spPr>
              <a:xfrm>
                <a:off x="3105209" y="1508225"/>
                <a:ext cx="42013" cy="35841"/>
              </a:xfrm>
              <a:custGeom>
                <a:avLst/>
                <a:gdLst/>
                <a:ahLst/>
                <a:cxnLst/>
                <a:rect l="l" t="t" r="r" b="b"/>
                <a:pathLst>
                  <a:path w="953" h="813" extrusionOk="0">
                    <a:moveTo>
                      <a:pt x="548" y="0"/>
                    </a:moveTo>
                    <a:cubicBezTo>
                      <a:pt x="191" y="0"/>
                      <a:pt x="0" y="441"/>
                      <a:pt x="262" y="691"/>
                    </a:cubicBezTo>
                    <a:cubicBezTo>
                      <a:pt x="343" y="775"/>
                      <a:pt x="443" y="813"/>
                      <a:pt x="542" y="813"/>
                    </a:cubicBezTo>
                    <a:cubicBezTo>
                      <a:pt x="750" y="813"/>
                      <a:pt x="953" y="647"/>
                      <a:pt x="953" y="405"/>
                    </a:cubicBezTo>
                    <a:cubicBezTo>
                      <a:pt x="953" y="179"/>
                      <a:pt x="774" y="0"/>
                      <a:pt x="548" y="0"/>
                    </a:cubicBezTo>
                    <a:close/>
                  </a:path>
                </a:pathLst>
              </a:custGeom>
              <a:solidFill>
                <a:srgbClr val="804638"/>
              </a:solidFill>
              <a:ln>
                <a:noFill/>
              </a:ln>
            </p:spPr>
            <p:txBody>
              <a:bodyPr spcFirstLastPara="1" wrap="square" lIns="91425" tIns="91425" rIns="91425" bIns="91425" anchor="ctr" anchorCtr="0">
                <a:noAutofit/>
              </a:bodyPr>
              <a:lstStyle/>
              <a:p>
                <a:pPr defTabSz="914446">
                  <a:buClr>
                    <a:srgbClr val="000000"/>
                  </a:buClr>
                  <a:defRPr/>
                </a:pPr>
                <a:endParaRPr sz="3500" b="1" kern="0">
                  <a:latin typeface="Cambria" panose="02040503050406030204" pitchFamily="18" charset="0"/>
                  <a:ea typeface="Cambria" panose="02040503050406030204" pitchFamily="18" charset="0"/>
                  <a:cs typeface="Arial"/>
                  <a:sym typeface="Arial"/>
                </a:endParaRPr>
              </a:p>
            </p:txBody>
          </p:sp>
          <p:sp>
            <p:nvSpPr>
              <p:cNvPr id="34" name="Google Shape;289;p27">
                <a:extLst>
                  <a:ext uri="{FF2B5EF4-FFF2-40B4-BE49-F238E27FC236}">
                    <a16:creationId xmlns:a16="http://schemas.microsoft.com/office/drawing/2014/main" id="{A1AC07D2-F3C3-212E-589A-FFC6CAB4B74F}"/>
                  </a:ext>
                </a:extLst>
              </p:cNvPr>
              <p:cNvSpPr/>
              <p:nvPr/>
            </p:nvSpPr>
            <p:spPr>
              <a:xfrm>
                <a:off x="3021756" y="1509284"/>
                <a:ext cx="43732" cy="31521"/>
              </a:xfrm>
              <a:custGeom>
                <a:avLst/>
                <a:gdLst/>
                <a:ahLst/>
                <a:cxnLst/>
                <a:rect l="l" t="t" r="r" b="b"/>
                <a:pathLst>
                  <a:path w="992" h="715" extrusionOk="0">
                    <a:moveTo>
                      <a:pt x="465" y="0"/>
                    </a:moveTo>
                    <a:cubicBezTo>
                      <a:pt x="429" y="0"/>
                      <a:pt x="405" y="12"/>
                      <a:pt x="393" y="36"/>
                    </a:cubicBezTo>
                    <a:lnTo>
                      <a:pt x="36" y="560"/>
                    </a:lnTo>
                    <a:cubicBezTo>
                      <a:pt x="0" y="607"/>
                      <a:pt x="12" y="667"/>
                      <a:pt x="60" y="703"/>
                    </a:cubicBezTo>
                    <a:cubicBezTo>
                      <a:pt x="72" y="715"/>
                      <a:pt x="95" y="715"/>
                      <a:pt x="107" y="715"/>
                    </a:cubicBezTo>
                    <a:cubicBezTo>
                      <a:pt x="143" y="715"/>
                      <a:pt x="179" y="703"/>
                      <a:pt x="203" y="667"/>
                    </a:cubicBezTo>
                    <a:lnTo>
                      <a:pt x="476" y="262"/>
                    </a:lnTo>
                    <a:lnTo>
                      <a:pt x="786" y="679"/>
                    </a:lnTo>
                    <a:cubicBezTo>
                      <a:pt x="798" y="702"/>
                      <a:pt x="818" y="712"/>
                      <a:pt x="840" y="712"/>
                    </a:cubicBezTo>
                    <a:cubicBezTo>
                      <a:pt x="906" y="712"/>
                      <a:pt x="992" y="623"/>
                      <a:pt x="929" y="560"/>
                    </a:cubicBezTo>
                    <a:lnTo>
                      <a:pt x="548" y="36"/>
                    </a:lnTo>
                    <a:cubicBezTo>
                      <a:pt x="524" y="12"/>
                      <a:pt x="500" y="0"/>
                      <a:pt x="465" y="0"/>
                    </a:cubicBezTo>
                    <a:close/>
                  </a:path>
                </a:pathLst>
              </a:custGeom>
              <a:solidFill>
                <a:srgbClr val="804638"/>
              </a:solidFill>
              <a:ln>
                <a:noFill/>
              </a:ln>
            </p:spPr>
            <p:txBody>
              <a:bodyPr spcFirstLastPara="1" wrap="square" lIns="91425" tIns="91425" rIns="91425" bIns="91425" anchor="ctr" anchorCtr="0">
                <a:noAutofit/>
              </a:bodyPr>
              <a:lstStyle/>
              <a:p>
                <a:pPr defTabSz="914446">
                  <a:buClr>
                    <a:srgbClr val="000000"/>
                  </a:buClr>
                  <a:defRPr/>
                </a:pPr>
                <a:endParaRPr sz="3500" b="1" kern="0">
                  <a:latin typeface="Cambria" panose="02040503050406030204" pitchFamily="18" charset="0"/>
                  <a:ea typeface="Cambria" panose="02040503050406030204" pitchFamily="18" charset="0"/>
                  <a:cs typeface="Arial"/>
                  <a:sym typeface="Arial"/>
                </a:endParaRPr>
              </a:p>
            </p:txBody>
          </p:sp>
          <p:sp>
            <p:nvSpPr>
              <p:cNvPr id="35" name="Google Shape;290;p27">
                <a:extLst>
                  <a:ext uri="{FF2B5EF4-FFF2-40B4-BE49-F238E27FC236}">
                    <a16:creationId xmlns:a16="http://schemas.microsoft.com/office/drawing/2014/main" id="{780330F4-2082-497B-F211-B147B7F03DF4}"/>
                  </a:ext>
                </a:extLst>
              </p:cNvPr>
              <p:cNvSpPr/>
              <p:nvPr/>
            </p:nvSpPr>
            <p:spPr>
              <a:xfrm>
                <a:off x="2882139" y="1536572"/>
                <a:ext cx="65643" cy="37825"/>
              </a:xfrm>
              <a:custGeom>
                <a:avLst/>
                <a:gdLst/>
                <a:ahLst/>
                <a:cxnLst/>
                <a:rect l="l" t="t" r="r" b="b"/>
                <a:pathLst>
                  <a:path w="1489" h="858" extrusionOk="0">
                    <a:moveTo>
                      <a:pt x="738" y="0"/>
                    </a:moveTo>
                    <a:cubicBezTo>
                      <a:pt x="334" y="0"/>
                      <a:pt x="0" y="191"/>
                      <a:pt x="0" y="429"/>
                    </a:cubicBezTo>
                    <a:cubicBezTo>
                      <a:pt x="0" y="667"/>
                      <a:pt x="334" y="858"/>
                      <a:pt x="738" y="858"/>
                    </a:cubicBezTo>
                    <a:cubicBezTo>
                      <a:pt x="1155" y="858"/>
                      <a:pt x="1488" y="667"/>
                      <a:pt x="1488" y="429"/>
                    </a:cubicBezTo>
                    <a:cubicBezTo>
                      <a:pt x="1488" y="191"/>
                      <a:pt x="1155" y="0"/>
                      <a:pt x="738" y="0"/>
                    </a:cubicBezTo>
                    <a:close/>
                  </a:path>
                </a:pathLst>
              </a:custGeom>
              <a:solidFill>
                <a:srgbClr val="EFD89B"/>
              </a:solidFill>
              <a:ln>
                <a:noFill/>
              </a:ln>
            </p:spPr>
            <p:txBody>
              <a:bodyPr spcFirstLastPara="1" wrap="square" lIns="91425" tIns="91425" rIns="91425" bIns="91425" anchor="ctr" anchorCtr="0">
                <a:noAutofit/>
              </a:bodyPr>
              <a:lstStyle/>
              <a:p>
                <a:pPr defTabSz="914446">
                  <a:buClr>
                    <a:srgbClr val="000000"/>
                  </a:buClr>
                  <a:defRPr/>
                </a:pPr>
                <a:endParaRPr sz="3500" b="1" kern="0">
                  <a:latin typeface="Cambria" panose="02040503050406030204" pitchFamily="18" charset="0"/>
                  <a:ea typeface="Cambria" panose="02040503050406030204" pitchFamily="18" charset="0"/>
                  <a:cs typeface="Arial"/>
                  <a:sym typeface="Arial"/>
                </a:endParaRPr>
              </a:p>
            </p:txBody>
          </p:sp>
          <p:sp>
            <p:nvSpPr>
              <p:cNvPr id="36" name="Google Shape;291;p27">
                <a:extLst>
                  <a:ext uri="{FF2B5EF4-FFF2-40B4-BE49-F238E27FC236}">
                    <a16:creationId xmlns:a16="http://schemas.microsoft.com/office/drawing/2014/main" id="{BCD946F8-9C19-8687-6DD7-3AF3AFE6AD65}"/>
                  </a:ext>
                </a:extLst>
              </p:cNvPr>
              <p:cNvSpPr/>
              <p:nvPr/>
            </p:nvSpPr>
            <p:spPr>
              <a:xfrm>
                <a:off x="3136156" y="1536572"/>
                <a:ext cx="65687" cy="37825"/>
              </a:xfrm>
              <a:custGeom>
                <a:avLst/>
                <a:gdLst/>
                <a:ahLst/>
                <a:cxnLst/>
                <a:rect l="l" t="t" r="r" b="b"/>
                <a:pathLst>
                  <a:path w="1490" h="858" extrusionOk="0">
                    <a:moveTo>
                      <a:pt x="751" y="0"/>
                    </a:moveTo>
                    <a:cubicBezTo>
                      <a:pt x="334" y="0"/>
                      <a:pt x="1" y="191"/>
                      <a:pt x="1" y="429"/>
                    </a:cubicBezTo>
                    <a:cubicBezTo>
                      <a:pt x="1" y="667"/>
                      <a:pt x="334" y="858"/>
                      <a:pt x="751" y="858"/>
                    </a:cubicBezTo>
                    <a:cubicBezTo>
                      <a:pt x="1156" y="858"/>
                      <a:pt x="1489" y="667"/>
                      <a:pt x="1489" y="429"/>
                    </a:cubicBezTo>
                    <a:cubicBezTo>
                      <a:pt x="1489" y="191"/>
                      <a:pt x="1156" y="0"/>
                      <a:pt x="751" y="0"/>
                    </a:cubicBezTo>
                    <a:close/>
                  </a:path>
                </a:pathLst>
              </a:custGeom>
              <a:solidFill>
                <a:srgbClr val="EFD89B"/>
              </a:solidFill>
              <a:ln>
                <a:noFill/>
              </a:ln>
            </p:spPr>
            <p:txBody>
              <a:bodyPr spcFirstLastPara="1" wrap="square" lIns="91425" tIns="91425" rIns="91425" bIns="91425" anchor="ctr" anchorCtr="0">
                <a:noAutofit/>
              </a:bodyPr>
              <a:lstStyle/>
              <a:p>
                <a:pPr defTabSz="914446">
                  <a:buClr>
                    <a:srgbClr val="000000"/>
                  </a:buClr>
                  <a:defRPr/>
                </a:pPr>
                <a:endParaRPr sz="3500" b="1" kern="0">
                  <a:latin typeface="Cambria" panose="02040503050406030204" pitchFamily="18" charset="0"/>
                  <a:ea typeface="Cambria" panose="02040503050406030204" pitchFamily="18" charset="0"/>
                  <a:cs typeface="Arial"/>
                  <a:sym typeface="Arial"/>
                </a:endParaRPr>
              </a:p>
            </p:txBody>
          </p:sp>
          <p:sp>
            <p:nvSpPr>
              <p:cNvPr id="37" name="Google Shape;292;p27">
                <a:extLst>
                  <a:ext uri="{FF2B5EF4-FFF2-40B4-BE49-F238E27FC236}">
                    <a16:creationId xmlns:a16="http://schemas.microsoft.com/office/drawing/2014/main" id="{2F46DFF8-1F08-9883-1DE9-7D923FBED3F9}"/>
                  </a:ext>
                </a:extLst>
              </p:cNvPr>
              <p:cNvSpPr/>
              <p:nvPr/>
            </p:nvSpPr>
            <p:spPr>
              <a:xfrm>
                <a:off x="2975555" y="1646255"/>
                <a:ext cx="133357" cy="80147"/>
              </a:xfrm>
              <a:custGeom>
                <a:avLst/>
                <a:gdLst/>
                <a:ahLst/>
                <a:cxnLst/>
                <a:rect l="l" t="t" r="r" b="b"/>
                <a:pathLst>
                  <a:path w="3025" h="1818" extrusionOk="0">
                    <a:moveTo>
                      <a:pt x="317" y="1"/>
                    </a:moveTo>
                    <a:cubicBezTo>
                      <a:pt x="221" y="1"/>
                      <a:pt x="143" y="77"/>
                      <a:pt x="84" y="239"/>
                    </a:cubicBezTo>
                    <a:cubicBezTo>
                      <a:pt x="0" y="465"/>
                      <a:pt x="203" y="918"/>
                      <a:pt x="203" y="918"/>
                    </a:cubicBezTo>
                    <a:cubicBezTo>
                      <a:pt x="203" y="918"/>
                      <a:pt x="12" y="1441"/>
                      <a:pt x="84" y="1584"/>
                    </a:cubicBezTo>
                    <a:cubicBezTo>
                      <a:pt x="139" y="1704"/>
                      <a:pt x="231" y="1817"/>
                      <a:pt x="341" y="1817"/>
                    </a:cubicBezTo>
                    <a:cubicBezTo>
                      <a:pt x="373" y="1817"/>
                      <a:pt x="406" y="1808"/>
                      <a:pt x="441" y="1787"/>
                    </a:cubicBezTo>
                    <a:lnTo>
                      <a:pt x="1251" y="1322"/>
                    </a:lnTo>
                    <a:cubicBezTo>
                      <a:pt x="1335" y="1345"/>
                      <a:pt x="1422" y="1357"/>
                      <a:pt x="1509" y="1357"/>
                    </a:cubicBezTo>
                    <a:cubicBezTo>
                      <a:pt x="1606" y="1357"/>
                      <a:pt x="1704" y="1342"/>
                      <a:pt x="1798" y="1310"/>
                    </a:cubicBezTo>
                    <a:lnTo>
                      <a:pt x="2644" y="1787"/>
                    </a:lnTo>
                    <a:cubicBezTo>
                      <a:pt x="2680" y="1806"/>
                      <a:pt x="2718" y="1815"/>
                      <a:pt x="2755" y="1815"/>
                    </a:cubicBezTo>
                    <a:cubicBezTo>
                      <a:pt x="2873" y="1815"/>
                      <a:pt x="2980" y="1721"/>
                      <a:pt x="2989" y="1584"/>
                    </a:cubicBezTo>
                    <a:cubicBezTo>
                      <a:pt x="3025" y="1418"/>
                      <a:pt x="2894" y="918"/>
                      <a:pt x="2894" y="918"/>
                    </a:cubicBezTo>
                    <a:cubicBezTo>
                      <a:pt x="2941" y="691"/>
                      <a:pt x="2977" y="465"/>
                      <a:pt x="2989" y="239"/>
                    </a:cubicBezTo>
                    <a:cubicBezTo>
                      <a:pt x="2989" y="102"/>
                      <a:pt x="2878" y="8"/>
                      <a:pt x="2756" y="8"/>
                    </a:cubicBezTo>
                    <a:cubicBezTo>
                      <a:pt x="2719" y="8"/>
                      <a:pt x="2680" y="17"/>
                      <a:pt x="2644" y="36"/>
                    </a:cubicBezTo>
                    <a:lnTo>
                      <a:pt x="1810" y="525"/>
                    </a:lnTo>
                    <a:cubicBezTo>
                      <a:pt x="1766" y="454"/>
                      <a:pt x="1635" y="418"/>
                      <a:pt x="1508" y="418"/>
                    </a:cubicBezTo>
                    <a:cubicBezTo>
                      <a:pt x="1397" y="418"/>
                      <a:pt x="1288" y="446"/>
                      <a:pt x="1239" y="501"/>
                    </a:cubicBezTo>
                    <a:lnTo>
                      <a:pt x="441" y="36"/>
                    </a:lnTo>
                    <a:cubicBezTo>
                      <a:pt x="397" y="13"/>
                      <a:pt x="356" y="1"/>
                      <a:pt x="317" y="1"/>
                    </a:cubicBezTo>
                    <a:close/>
                  </a:path>
                </a:pathLst>
              </a:custGeom>
              <a:solidFill>
                <a:srgbClr val="49CAD1"/>
              </a:solidFill>
              <a:ln>
                <a:noFill/>
              </a:ln>
            </p:spPr>
            <p:txBody>
              <a:bodyPr spcFirstLastPara="1" wrap="square" lIns="91425" tIns="91425" rIns="91425" bIns="91425" anchor="ctr" anchorCtr="0">
                <a:noAutofit/>
              </a:bodyPr>
              <a:lstStyle/>
              <a:p>
                <a:pPr defTabSz="914446">
                  <a:buClr>
                    <a:srgbClr val="000000"/>
                  </a:buClr>
                  <a:defRPr/>
                </a:pPr>
                <a:endParaRPr sz="3500" b="1" kern="0">
                  <a:latin typeface="Cambria" panose="02040503050406030204" pitchFamily="18" charset="0"/>
                  <a:ea typeface="Cambria" panose="02040503050406030204" pitchFamily="18" charset="0"/>
                  <a:cs typeface="Arial"/>
                  <a:sym typeface="Arial"/>
                </a:endParaRPr>
              </a:p>
            </p:txBody>
          </p:sp>
        </p:grpSp>
        <p:sp>
          <p:nvSpPr>
            <p:cNvPr id="27" name="TextBox 26">
              <a:extLst>
                <a:ext uri="{FF2B5EF4-FFF2-40B4-BE49-F238E27FC236}">
                  <a16:creationId xmlns:a16="http://schemas.microsoft.com/office/drawing/2014/main" id="{24AC993B-554E-CC2D-0060-47F597751116}"/>
                </a:ext>
              </a:extLst>
            </p:cNvPr>
            <p:cNvSpPr txBox="1"/>
            <p:nvPr/>
          </p:nvSpPr>
          <p:spPr>
            <a:xfrm>
              <a:off x="3456901" y="3752427"/>
              <a:ext cx="5813854" cy="1392397"/>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defTabSz="914446">
                <a:defRPr/>
              </a:pPr>
              <a:r>
                <a:rPr lang="vi-VN" sz="3500" b="1" dirty="0">
                  <a:solidFill>
                    <a:schemeClr val="tx1"/>
                  </a:solidFill>
                  <a:latin typeface="Cambria" panose="02040503050406030204" pitchFamily="18" charset="0"/>
                  <a:ea typeface="Cambria" panose="02040503050406030204" pitchFamily="18" charset="0"/>
                </a:rPr>
                <a:t>Đánh dấu lời đối thoại;</a:t>
              </a:r>
            </a:p>
            <a:p>
              <a:pPr algn="ctr" defTabSz="914446">
                <a:defRPr/>
              </a:pPr>
              <a:r>
                <a:rPr lang="vi-VN" sz="3500" b="1" dirty="0">
                  <a:solidFill>
                    <a:schemeClr val="tx1"/>
                  </a:solidFill>
                  <a:latin typeface="Cambria" panose="02040503050406030204" pitchFamily="18" charset="0"/>
                  <a:ea typeface="Cambria" panose="02040503050406030204" pitchFamily="18" charset="0"/>
                </a:rPr>
                <a:t> phần trích dẫn trực tiếp</a:t>
              </a:r>
            </a:p>
          </p:txBody>
        </p:sp>
      </p:grpSp>
      <p:grpSp>
        <p:nvGrpSpPr>
          <p:cNvPr id="38" name="Group 37">
            <a:extLst>
              <a:ext uri="{FF2B5EF4-FFF2-40B4-BE49-F238E27FC236}">
                <a16:creationId xmlns:a16="http://schemas.microsoft.com/office/drawing/2014/main" id="{1F27C772-953E-D932-D4B0-B43A2F14DBBA}"/>
              </a:ext>
            </a:extLst>
          </p:cNvPr>
          <p:cNvGrpSpPr/>
          <p:nvPr/>
        </p:nvGrpSpPr>
        <p:grpSpPr>
          <a:xfrm>
            <a:off x="1177145" y="1782805"/>
            <a:ext cx="9837709" cy="1221865"/>
            <a:chOff x="1161828" y="2134893"/>
            <a:chExt cx="10450245" cy="1261932"/>
          </a:xfrm>
        </p:grpSpPr>
        <p:sp>
          <p:nvSpPr>
            <p:cNvPr id="39" name="Rectangle: Rounded Corners 203">
              <a:extLst>
                <a:ext uri="{FF2B5EF4-FFF2-40B4-BE49-F238E27FC236}">
                  <a16:creationId xmlns:a16="http://schemas.microsoft.com/office/drawing/2014/main" id="{9A41D3E4-6944-A4B9-7BE4-E0C1E2FE9939}"/>
                </a:ext>
              </a:extLst>
            </p:cNvPr>
            <p:cNvSpPr/>
            <p:nvPr/>
          </p:nvSpPr>
          <p:spPr>
            <a:xfrm>
              <a:off x="1742676" y="2246691"/>
              <a:ext cx="9869397" cy="1107298"/>
            </a:xfrm>
            <a:custGeom>
              <a:avLst/>
              <a:gdLst>
                <a:gd name="connsiteX0" fmla="*/ 0 w 9290907"/>
                <a:gd name="connsiteY0" fmla="*/ 178694 h 1072141"/>
                <a:gd name="connsiteX1" fmla="*/ 178694 w 9290907"/>
                <a:gd name="connsiteY1" fmla="*/ 0 h 1072141"/>
                <a:gd name="connsiteX2" fmla="*/ 9112213 w 9290907"/>
                <a:gd name="connsiteY2" fmla="*/ 0 h 1072141"/>
                <a:gd name="connsiteX3" fmla="*/ 9290907 w 9290907"/>
                <a:gd name="connsiteY3" fmla="*/ 178694 h 1072141"/>
                <a:gd name="connsiteX4" fmla="*/ 9290907 w 9290907"/>
                <a:gd name="connsiteY4" fmla="*/ 893447 h 1072141"/>
                <a:gd name="connsiteX5" fmla="*/ 9112213 w 9290907"/>
                <a:gd name="connsiteY5" fmla="*/ 1072141 h 1072141"/>
                <a:gd name="connsiteX6" fmla="*/ 178694 w 9290907"/>
                <a:gd name="connsiteY6" fmla="*/ 1072141 h 1072141"/>
                <a:gd name="connsiteX7" fmla="*/ 0 w 9290907"/>
                <a:gd name="connsiteY7" fmla="*/ 893447 h 1072141"/>
                <a:gd name="connsiteX8" fmla="*/ 0 w 9290907"/>
                <a:gd name="connsiteY8" fmla="*/ 178694 h 1072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90907" h="1072141" fill="none" extrusionOk="0">
                  <a:moveTo>
                    <a:pt x="0" y="178694"/>
                  </a:moveTo>
                  <a:cubicBezTo>
                    <a:pt x="2315" y="82128"/>
                    <a:pt x="83993" y="5661"/>
                    <a:pt x="178694" y="0"/>
                  </a:cubicBezTo>
                  <a:cubicBezTo>
                    <a:pt x="3315764" y="-168267"/>
                    <a:pt x="4668643" y="-42953"/>
                    <a:pt x="9112213" y="0"/>
                  </a:cubicBezTo>
                  <a:cubicBezTo>
                    <a:pt x="9213638" y="3104"/>
                    <a:pt x="9290360" y="72601"/>
                    <a:pt x="9290907" y="178694"/>
                  </a:cubicBezTo>
                  <a:cubicBezTo>
                    <a:pt x="9277486" y="262699"/>
                    <a:pt x="9317899" y="717267"/>
                    <a:pt x="9290907" y="893447"/>
                  </a:cubicBezTo>
                  <a:cubicBezTo>
                    <a:pt x="9301396" y="982275"/>
                    <a:pt x="9217229" y="1086162"/>
                    <a:pt x="9112213" y="1072141"/>
                  </a:cubicBezTo>
                  <a:cubicBezTo>
                    <a:pt x="6652372" y="1140366"/>
                    <a:pt x="1191204" y="1083017"/>
                    <a:pt x="178694" y="1072141"/>
                  </a:cubicBezTo>
                  <a:cubicBezTo>
                    <a:pt x="81347" y="1074290"/>
                    <a:pt x="5576" y="989266"/>
                    <a:pt x="0" y="893447"/>
                  </a:cubicBezTo>
                  <a:cubicBezTo>
                    <a:pt x="-9943" y="619862"/>
                    <a:pt x="9337" y="378322"/>
                    <a:pt x="0" y="178694"/>
                  </a:cubicBezTo>
                  <a:close/>
                </a:path>
                <a:path w="9290907" h="1072141" stroke="0" extrusionOk="0">
                  <a:moveTo>
                    <a:pt x="0" y="178694"/>
                  </a:moveTo>
                  <a:cubicBezTo>
                    <a:pt x="-508" y="77766"/>
                    <a:pt x="73842" y="14635"/>
                    <a:pt x="178694" y="0"/>
                  </a:cubicBezTo>
                  <a:cubicBezTo>
                    <a:pt x="3690576" y="163917"/>
                    <a:pt x="5446923" y="128764"/>
                    <a:pt x="9112213" y="0"/>
                  </a:cubicBezTo>
                  <a:cubicBezTo>
                    <a:pt x="9216513" y="3744"/>
                    <a:pt x="9293369" y="89408"/>
                    <a:pt x="9290907" y="178694"/>
                  </a:cubicBezTo>
                  <a:cubicBezTo>
                    <a:pt x="9239207" y="422449"/>
                    <a:pt x="9353505" y="553485"/>
                    <a:pt x="9290907" y="893447"/>
                  </a:cubicBezTo>
                  <a:cubicBezTo>
                    <a:pt x="9289168" y="995384"/>
                    <a:pt x="9211097" y="1085508"/>
                    <a:pt x="9112213" y="1072141"/>
                  </a:cubicBezTo>
                  <a:cubicBezTo>
                    <a:pt x="7752303" y="1050159"/>
                    <a:pt x="3127217" y="997253"/>
                    <a:pt x="178694" y="1072141"/>
                  </a:cubicBezTo>
                  <a:cubicBezTo>
                    <a:pt x="81848" y="1071424"/>
                    <a:pt x="-8328" y="1006674"/>
                    <a:pt x="0" y="893447"/>
                  </a:cubicBezTo>
                  <a:cubicBezTo>
                    <a:pt x="-35320" y="717384"/>
                    <a:pt x="18793" y="516183"/>
                    <a:pt x="0" y="178694"/>
                  </a:cubicBezTo>
                  <a:close/>
                </a:path>
              </a:pathLst>
            </a:custGeom>
            <a:ln w="38100">
              <a:solidFill>
                <a:srgbClr val="ED7F5D"/>
              </a:solidFill>
              <a:extLst>
                <a:ext uri="{C807C97D-BFC1-408E-A445-0C87EB9F89A2}">
                  <ask:lineSketchStyleProps xmlns:ask="http://schemas.microsoft.com/office/drawing/2018/sketchyshapes" xmlns="" sd="1872881490">
                    <a:prstGeom prst="roundRect">
                      <a:avLst/>
                    </a:prstGeom>
                    <ask:type>
                      <ask:lineSketchCurved/>
                    </ask:type>
                  </ask:lineSketchStyleProps>
                </a:ext>
              </a:extLst>
            </a:ln>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defTabSz="914446">
                <a:defRPr/>
              </a:pPr>
              <a:endParaRPr lang="en-US" sz="3500" b="1">
                <a:solidFill>
                  <a:schemeClr val="tx1"/>
                </a:solidFill>
                <a:latin typeface="Cambria" panose="02040503050406030204" pitchFamily="18" charset="0"/>
                <a:ea typeface="Cambria" panose="02040503050406030204" pitchFamily="18" charset="0"/>
              </a:endParaRPr>
            </a:p>
          </p:txBody>
        </p:sp>
        <p:grpSp>
          <p:nvGrpSpPr>
            <p:cNvPr id="40" name="Google Shape;438;p31">
              <a:extLst>
                <a:ext uri="{FF2B5EF4-FFF2-40B4-BE49-F238E27FC236}">
                  <a16:creationId xmlns:a16="http://schemas.microsoft.com/office/drawing/2014/main" id="{503C3DB9-F09C-22B9-75F4-9F7C17600536}"/>
                </a:ext>
              </a:extLst>
            </p:cNvPr>
            <p:cNvGrpSpPr/>
            <p:nvPr/>
          </p:nvGrpSpPr>
          <p:grpSpPr>
            <a:xfrm>
              <a:off x="1161828" y="2134893"/>
              <a:ext cx="1290751" cy="1261932"/>
              <a:chOff x="1437418" y="1359262"/>
              <a:chExt cx="489211" cy="655792"/>
            </a:xfrm>
          </p:grpSpPr>
          <p:sp>
            <p:nvSpPr>
              <p:cNvPr id="42" name="Google Shape;439;p31">
                <a:extLst>
                  <a:ext uri="{FF2B5EF4-FFF2-40B4-BE49-F238E27FC236}">
                    <a16:creationId xmlns:a16="http://schemas.microsoft.com/office/drawing/2014/main" id="{DB117DDC-DC0C-D540-835D-9202851EAB42}"/>
                  </a:ext>
                </a:extLst>
              </p:cNvPr>
              <p:cNvSpPr/>
              <p:nvPr/>
            </p:nvSpPr>
            <p:spPr>
              <a:xfrm>
                <a:off x="1702688" y="1792926"/>
                <a:ext cx="73402" cy="71197"/>
              </a:xfrm>
              <a:custGeom>
                <a:avLst/>
                <a:gdLst/>
                <a:ahLst/>
                <a:cxnLst/>
                <a:rect l="l" t="t" r="r" b="b"/>
                <a:pathLst>
                  <a:path w="1665" h="1615" extrusionOk="0">
                    <a:moveTo>
                      <a:pt x="399" y="0"/>
                    </a:moveTo>
                    <a:cubicBezTo>
                      <a:pt x="389" y="0"/>
                      <a:pt x="379" y="3"/>
                      <a:pt x="370" y="8"/>
                    </a:cubicBezTo>
                    <a:cubicBezTo>
                      <a:pt x="346" y="19"/>
                      <a:pt x="334" y="55"/>
                      <a:pt x="346" y="79"/>
                    </a:cubicBezTo>
                    <a:lnTo>
                      <a:pt x="477" y="317"/>
                    </a:lnTo>
                    <a:cubicBezTo>
                      <a:pt x="429" y="341"/>
                      <a:pt x="394" y="389"/>
                      <a:pt x="370" y="436"/>
                    </a:cubicBezTo>
                    <a:lnTo>
                      <a:pt x="72" y="424"/>
                    </a:lnTo>
                    <a:cubicBezTo>
                      <a:pt x="13" y="424"/>
                      <a:pt x="1" y="508"/>
                      <a:pt x="60" y="519"/>
                    </a:cubicBezTo>
                    <a:lnTo>
                      <a:pt x="346" y="543"/>
                    </a:lnTo>
                    <a:cubicBezTo>
                      <a:pt x="334" y="579"/>
                      <a:pt x="334" y="615"/>
                      <a:pt x="346" y="650"/>
                    </a:cubicBezTo>
                    <a:cubicBezTo>
                      <a:pt x="377" y="785"/>
                      <a:pt x="507" y="884"/>
                      <a:pt x="650" y="884"/>
                    </a:cubicBezTo>
                    <a:cubicBezTo>
                      <a:pt x="672" y="884"/>
                      <a:pt x="693" y="881"/>
                      <a:pt x="715" y="877"/>
                    </a:cubicBezTo>
                    <a:cubicBezTo>
                      <a:pt x="715" y="877"/>
                      <a:pt x="715" y="889"/>
                      <a:pt x="715" y="900"/>
                    </a:cubicBezTo>
                    <a:cubicBezTo>
                      <a:pt x="376" y="1017"/>
                      <a:pt x="499" y="1483"/>
                      <a:pt x="799" y="1483"/>
                    </a:cubicBezTo>
                    <a:cubicBezTo>
                      <a:pt x="836" y="1483"/>
                      <a:pt x="876" y="1476"/>
                      <a:pt x="918" y="1460"/>
                    </a:cubicBezTo>
                    <a:cubicBezTo>
                      <a:pt x="965" y="1448"/>
                      <a:pt x="1025" y="1424"/>
                      <a:pt x="1060" y="1377"/>
                    </a:cubicBezTo>
                    <a:lnTo>
                      <a:pt x="1334" y="1603"/>
                    </a:lnTo>
                    <a:cubicBezTo>
                      <a:pt x="1346" y="1603"/>
                      <a:pt x="1358" y="1615"/>
                      <a:pt x="1370" y="1615"/>
                    </a:cubicBezTo>
                    <a:cubicBezTo>
                      <a:pt x="1382" y="1615"/>
                      <a:pt x="1394" y="1603"/>
                      <a:pt x="1406" y="1591"/>
                    </a:cubicBezTo>
                    <a:cubicBezTo>
                      <a:pt x="1418" y="1579"/>
                      <a:pt x="1418" y="1543"/>
                      <a:pt x="1406" y="1531"/>
                    </a:cubicBezTo>
                    <a:lnTo>
                      <a:pt x="1120" y="1293"/>
                    </a:lnTo>
                    <a:cubicBezTo>
                      <a:pt x="1132" y="1281"/>
                      <a:pt x="1132" y="1258"/>
                      <a:pt x="1144" y="1246"/>
                    </a:cubicBezTo>
                    <a:lnTo>
                      <a:pt x="1525" y="1305"/>
                    </a:lnTo>
                    <a:lnTo>
                      <a:pt x="1537" y="1305"/>
                    </a:lnTo>
                    <a:cubicBezTo>
                      <a:pt x="1561" y="1305"/>
                      <a:pt x="1572" y="1293"/>
                      <a:pt x="1584" y="1270"/>
                    </a:cubicBezTo>
                    <a:cubicBezTo>
                      <a:pt x="1584" y="1246"/>
                      <a:pt x="1572" y="1222"/>
                      <a:pt x="1537" y="1210"/>
                    </a:cubicBezTo>
                    <a:lnTo>
                      <a:pt x="1144" y="1150"/>
                    </a:lnTo>
                    <a:cubicBezTo>
                      <a:pt x="1144" y="1127"/>
                      <a:pt x="1144" y="1115"/>
                      <a:pt x="1144" y="1103"/>
                    </a:cubicBezTo>
                    <a:cubicBezTo>
                      <a:pt x="1144" y="1067"/>
                      <a:pt x="1132" y="1043"/>
                      <a:pt x="1108" y="1020"/>
                    </a:cubicBezTo>
                    <a:cubicBezTo>
                      <a:pt x="1144" y="996"/>
                      <a:pt x="1168" y="960"/>
                      <a:pt x="1180" y="924"/>
                    </a:cubicBezTo>
                    <a:lnTo>
                      <a:pt x="1537" y="1031"/>
                    </a:lnTo>
                    <a:lnTo>
                      <a:pt x="1561" y="1031"/>
                    </a:lnTo>
                    <a:cubicBezTo>
                      <a:pt x="1572" y="1031"/>
                      <a:pt x="1596" y="1020"/>
                      <a:pt x="1596" y="1008"/>
                    </a:cubicBezTo>
                    <a:cubicBezTo>
                      <a:pt x="1608" y="984"/>
                      <a:pt x="1596" y="948"/>
                      <a:pt x="1572" y="948"/>
                    </a:cubicBezTo>
                    <a:lnTo>
                      <a:pt x="1191" y="829"/>
                    </a:lnTo>
                    <a:cubicBezTo>
                      <a:pt x="1191" y="817"/>
                      <a:pt x="1191" y="793"/>
                      <a:pt x="1191" y="781"/>
                    </a:cubicBezTo>
                    <a:lnTo>
                      <a:pt x="1608" y="698"/>
                    </a:lnTo>
                    <a:cubicBezTo>
                      <a:pt x="1664" y="687"/>
                      <a:pt x="1646" y="602"/>
                      <a:pt x="1594" y="602"/>
                    </a:cubicBezTo>
                    <a:cubicBezTo>
                      <a:pt x="1591" y="602"/>
                      <a:pt x="1588" y="602"/>
                      <a:pt x="1584" y="603"/>
                    </a:cubicBezTo>
                    <a:lnTo>
                      <a:pt x="1180" y="698"/>
                    </a:lnTo>
                    <a:cubicBezTo>
                      <a:pt x="1168" y="698"/>
                      <a:pt x="1168" y="698"/>
                      <a:pt x="1156" y="710"/>
                    </a:cubicBezTo>
                    <a:lnTo>
                      <a:pt x="1310" y="484"/>
                    </a:lnTo>
                    <a:cubicBezTo>
                      <a:pt x="1328" y="450"/>
                      <a:pt x="1302" y="422"/>
                      <a:pt x="1273" y="422"/>
                    </a:cubicBezTo>
                    <a:cubicBezTo>
                      <a:pt x="1261" y="422"/>
                      <a:pt x="1249" y="426"/>
                      <a:pt x="1239" y="436"/>
                    </a:cubicBezTo>
                    <a:lnTo>
                      <a:pt x="1096" y="650"/>
                    </a:lnTo>
                    <a:cubicBezTo>
                      <a:pt x="1049" y="615"/>
                      <a:pt x="1001" y="603"/>
                      <a:pt x="941" y="603"/>
                    </a:cubicBezTo>
                    <a:cubicBezTo>
                      <a:pt x="953" y="567"/>
                      <a:pt x="953" y="531"/>
                      <a:pt x="941" y="496"/>
                    </a:cubicBezTo>
                    <a:cubicBezTo>
                      <a:pt x="911" y="352"/>
                      <a:pt x="783" y="262"/>
                      <a:pt x="642" y="262"/>
                    </a:cubicBezTo>
                    <a:cubicBezTo>
                      <a:pt x="619" y="262"/>
                      <a:pt x="596" y="264"/>
                      <a:pt x="572" y="269"/>
                    </a:cubicBezTo>
                    <a:lnTo>
                      <a:pt x="441" y="31"/>
                    </a:lnTo>
                    <a:cubicBezTo>
                      <a:pt x="434" y="9"/>
                      <a:pt x="417" y="0"/>
                      <a:pt x="399" y="0"/>
                    </a:cubicBezTo>
                    <a:close/>
                  </a:path>
                </a:pathLst>
              </a:custGeom>
              <a:solidFill>
                <a:srgbClr val="49CAD1"/>
              </a:solidFill>
              <a:ln>
                <a:noFill/>
              </a:ln>
            </p:spPr>
            <p:txBody>
              <a:bodyPr spcFirstLastPara="1" wrap="square" lIns="91425" tIns="91425" rIns="91425" bIns="91425" anchor="ctr" anchorCtr="0">
                <a:noAutofit/>
              </a:bodyPr>
              <a:lstStyle/>
              <a:p>
                <a:pPr defTabSz="914446">
                  <a:buClr>
                    <a:srgbClr val="000000"/>
                  </a:buClr>
                  <a:defRPr/>
                </a:pPr>
                <a:endParaRPr sz="3500" b="1" kern="0">
                  <a:latin typeface="Cambria" panose="02040503050406030204" pitchFamily="18" charset="0"/>
                  <a:ea typeface="Cambria" panose="02040503050406030204" pitchFamily="18" charset="0"/>
                  <a:cs typeface="Arial"/>
                  <a:sym typeface="Arial"/>
                </a:endParaRPr>
              </a:p>
            </p:txBody>
          </p:sp>
          <p:sp>
            <p:nvSpPr>
              <p:cNvPr id="43" name="Google Shape;440;p31">
                <a:extLst>
                  <a:ext uri="{FF2B5EF4-FFF2-40B4-BE49-F238E27FC236}">
                    <a16:creationId xmlns:a16="http://schemas.microsoft.com/office/drawing/2014/main" id="{E1101DF8-CEB4-D99E-17A4-244ECECFCB96}"/>
                  </a:ext>
                </a:extLst>
              </p:cNvPr>
              <p:cNvSpPr/>
              <p:nvPr/>
            </p:nvSpPr>
            <p:spPr>
              <a:xfrm>
                <a:off x="1749948" y="1801567"/>
                <a:ext cx="13137" cy="12256"/>
              </a:xfrm>
              <a:custGeom>
                <a:avLst/>
                <a:gdLst/>
                <a:ahLst/>
                <a:cxnLst/>
                <a:rect l="l" t="t" r="r" b="b"/>
                <a:pathLst>
                  <a:path w="298" h="278" extrusionOk="0">
                    <a:moveTo>
                      <a:pt x="209" y="0"/>
                    </a:moveTo>
                    <a:cubicBezTo>
                      <a:pt x="195" y="0"/>
                      <a:pt x="177" y="5"/>
                      <a:pt x="155" y="14"/>
                    </a:cubicBezTo>
                    <a:cubicBezTo>
                      <a:pt x="72" y="38"/>
                      <a:pt x="0" y="73"/>
                      <a:pt x="24" y="157"/>
                    </a:cubicBezTo>
                    <a:cubicBezTo>
                      <a:pt x="35" y="232"/>
                      <a:pt x="103" y="278"/>
                      <a:pt x="186" y="278"/>
                    </a:cubicBezTo>
                    <a:cubicBezTo>
                      <a:pt x="195" y="278"/>
                      <a:pt x="205" y="277"/>
                      <a:pt x="215" y="276"/>
                    </a:cubicBezTo>
                    <a:cubicBezTo>
                      <a:pt x="298" y="252"/>
                      <a:pt x="298" y="193"/>
                      <a:pt x="274" y="97"/>
                    </a:cubicBezTo>
                    <a:cubicBezTo>
                      <a:pt x="265" y="36"/>
                      <a:pt x="250" y="0"/>
                      <a:pt x="209" y="0"/>
                    </a:cubicBezTo>
                    <a:close/>
                  </a:path>
                </a:pathLst>
              </a:custGeom>
              <a:solidFill>
                <a:srgbClr val="EFD89B"/>
              </a:solidFill>
              <a:ln>
                <a:noFill/>
              </a:ln>
            </p:spPr>
            <p:txBody>
              <a:bodyPr spcFirstLastPara="1" wrap="square" lIns="91425" tIns="91425" rIns="91425" bIns="91425" anchor="ctr" anchorCtr="0">
                <a:noAutofit/>
              </a:bodyPr>
              <a:lstStyle/>
              <a:p>
                <a:pPr defTabSz="914446">
                  <a:buClr>
                    <a:srgbClr val="000000"/>
                  </a:buClr>
                  <a:defRPr/>
                </a:pPr>
                <a:endParaRPr sz="3500" b="1" kern="0">
                  <a:latin typeface="Cambria" panose="02040503050406030204" pitchFamily="18" charset="0"/>
                  <a:ea typeface="Cambria" panose="02040503050406030204" pitchFamily="18" charset="0"/>
                  <a:cs typeface="Arial"/>
                  <a:sym typeface="Arial"/>
                </a:endParaRPr>
              </a:p>
            </p:txBody>
          </p:sp>
          <p:sp>
            <p:nvSpPr>
              <p:cNvPr id="44" name="Google Shape;441;p31">
                <a:extLst>
                  <a:ext uri="{FF2B5EF4-FFF2-40B4-BE49-F238E27FC236}">
                    <a16:creationId xmlns:a16="http://schemas.microsoft.com/office/drawing/2014/main" id="{E4A0EFD1-2B6D-5868-9014-229FB807F5A2}"/>
                  </a:ext>
                </a:extLst>
              </p:cNvPr>
              <p:cNvSpPr/>
              <p:nvPr/>
            </p:nvSpPr>
            <p:spPr>
              <a:xfrm>
                <a:off x="1734915" y="1706343"/>
                <a:ext cx="70712" cy="74856"/>
              </a:xfrm>
              <a:custGeom>
                <a:avLst/>
                <a:gdLst/>
                <a:ahLst/>
                <a:cxnLst/>
                <a:rect l="l" t="t" r="r" b="b"/>
                <a:pathLst>
                  <a:path w="1604" h="1698" extrusionOk="0">
                    <a:moveTo>
                      <a:pt x="442" y="0"/>
                    </a:moveTo>
                    <a:cubicBezTo>
                      <a:pt x="413" y="0"/>
                      <a:pt x="381" y="28"/>
                      <a:pt x="389" y="67"/>
                    </a:cubicBezTo>
                    <a:lnTo>
                      <a:pt x="496" y="317"/>
                    </a:lnTo>
                    <a:cubicBezTo>
                      <a:pt x="449" y="340"/>
                      <a:pt x="413" y="376"/>
                      <a:pt x="377" y="436"/>
                    </a:cubicBezTo>
                    <a:lnTo>
                      <a:pt x="79" y="388"/>
                    </a:lnTo>
                    <a:cubicBezTo>
                      <a:pt x="75" y="387"/>
                      <a:pt x="71" y="387"/>
                      <a:pt x="67" y="387"/>
                    </a:cubicBezTo>
                    <a:cubicBezTo>
                      <a:pt x="7" y="387"/>
                      <a:pt x="0" y="472"/>
                      <a:pt x="68" y="483"/>
                    </a:cubicBezTo>
                    <a:lnTo>
                      <a:pt x="341" y="531"/>
                    </a:lnTo>
                    <a:cubicBezTo>
                      <a:pt x="329" y="567"/>
                      <a:pt x="329" y="602"/>
                      <a:pt x="341" y="638"/>
                    </a:cubicBezTo>
                    <a:cubicBezTo>
                      <a:pt x="364" y="785"/>
                      <a:pt x="494" y="889"/>
                      <a:pt x="639" y="889"/>
                    </a:cubicBezTo>
                    <a:cubicBezTo>
                      <a:pt x="647" y="889"/>
                      <a:pt x="655" y="889"/>
                      <a:pt x="663" y="888"/>
                    </a:cubicBezTo>
                    <a:cubicBezTo>
                      <a:pt x="663" y="912"/>
                      <a:pt x="663" y="924"/>
                      <a:pt x="663" y="936"/>
                    </a:cubicBezTo>
                    <a:cubicBezTo>
                      <a:pt x="340" y="1092"/>
                      <a:pt x="516" y="1514"/>
                      <a:pt x="787" y="1514"/>
                    </a:cubicBezTo>
                    <a:cubicBezTo>
                      <a:pt x="845" y="1514"/>
                      <a:pt x="909" y="1494"/>
                      <a:pt x="972" y="1448"/>
                    </a:cubicBezTo>
                    <a:lnTo>
                      <a:pt x="1222" y="1686"/>
                    </a:lnTo>
                    <a:cubicBezTo>
                      <a:pt x="1234" y="1698"/>
                      <a:pt x="1246" y="1698"/>
                      <a:pt x="1258" y="1698"/>
                    </a:cubicBezTo>
                    <a:cubicBezTo>
                      <a:pt x="1270" y="1698"/>
                      <a:pt x="1282" y="1698"/>
                      <a:pt x="1294" y="1686"/>
                    </a:cubicBezTo>
                    <a:cubicBezTo>
                      <a:pt x="1306" y="1674"/>
                      <a:pt x="1306" y="1638"/>
                      <a:pt x="1294" y="1614"/>
                    </a:cubicBezTo>
                    <a:lnTo>
                      <a:pt x="1032" y="1364"/>
                    </a:lnTo>
                    <a:cubicBezTo>
                      <a:pt x="1044" y="1352"/>
                      <a:pt x="1044" y="1329"/>
                      <a:pt x="1056" y="1317"/>
                    </a:cubicBezTo>
                    <a:lnTo>
                      <a:pt x="1437" y="1412"/>
                    </a:lnTo>
                    <a:lnTo>
                      <a:pt x="1449" y="1412"/>
                    </a:lnTo>
                    <a:cubicBezTo>
                      <a:pt x="1508" y="1412"/>
                      <a:pt x="1520" y="1329"/>
                      <a:pt x="1461" y="1317"/>
                    </a:cubicBezTo>
                    <a:lnTo>
                      <a:pt x="1068" y="1221"/>
                    </a:lnTo>
                    <a:cubicBezTo>
                      <a:pt x="1068" y="1210"/>
                      <a:pt x="1068" y="1186"/>
                      <a:pt x="1068" y="1174"/>
                    </a:cubicBezTo>
                    <a:cubicBezTo>
                      <a:pt x="1068" y="1138"/>
                      <a:pt x="1056" y="1114"/>
                      <a:pt x="1044" y="1090"/>
                    </a:cubicBezTo>
                    <a:cubicBezTo>
                      <a:pt x="1080" y="1067"/>
                      <a:pt x="1103" y="1031"/>
                      <a:pt x="1115" y="995"/>
                    </a:cubicBezTo>
                    <a:lnTo>
                      <a:pt x="1472" y="1150"/>
                    </a:lnTo>
                    <a:lnTo>
                      <a:pt x="1484" y="1150"/>
                    </a:lnTo>
                    <a:cubicBezTo>
                      <a:pt x="1508" y="1150"/>
                      <a:pt x="1520" y="1138"/>
                      <a:pt x="1532" y="1114"/>
                    </a:cubicBezTo>
                    <a:cubicBezTo>
                      <a:pt x="1544" y="1090"/>
                      <a:pt x="1532" y="1067"/>
                      <a:pt x="1508" y="1055"/>
                    </a:cubicBezTo>
                    <a:lnTo>
                      <a:pt x="1139" y="912"/>
                    </a:lnTo>
                    <a:cubicBezTo>
                      <a:pt x="1139" y="888"/>
                      <a:pt x="1139" y="876"/>
                      <a:pt x="1139" y="864"/>
                    </a:cubicBezTo>
                    <a:lnTo>
                      <a:pt x="1556" y="805"/>
                    </a:lnTo>
                    <a:cubicBezTo>
                      <a:pt x="1592" y="805"/>
                      <a:pt x="1603" y="781"/>
                      <a:pt x="1603" y="757"/>
                    </a:cubicBezTo>
                    <a:cubicBezTo>
                      <a:pt x="1592" y="733"/>
                      <a:pt x="1568" y="721"/>
                      <a:pt x="1544" y="721"/>
                    </a:cubicBezTo>
                    <a:lnTo>
                      <a:pt x="1127" y="781"/>
                    </a:lnTo>
                    <a:cubicBezTo>
                      <a:pt x="1126" y="781"/>
                      <a:pt x="1125" y="781"/>
                      <a:pt x="1125" y="781"/>
                    </a:cubicBezTo>
                    <a:lnTo>
                      <a:pt x="1125" y="781"/>
                    </a:lnTo>
                    <a:lnTo>
                      <a:pt x="1282" y="578"/>
                    </a:lnTo>
                    <a:cubicBezTo>
                      <a:pt x="1306" y="555"/>
                      <a:pt x="1306" y="531"/>
                      <a:pt x="1282" y="519"/>
                    </a:cubicBezTo>
                    <a:cubicBezTo>
                      <a:pt x="1276" y="513"/>
                      <a:pt x="1267" y="510"/>
                      <a:pt x="1258" y="510"/>
                    </a:cubicBezTo>
                    <a:cubicBezTo>
                      <a:pt x="1249" y="510"/>
                      <a:pt x="1240" y="513"/>
                      <a:pt x="1234" y="519"/>
                    </a:cubicBezTo>
                    <a:lnTo>
                      <a:pt x="1068" y="721"/>
                    </a:lnTo>
                    <a:cubicBezTo>
                      <a:pt x="1032" y="698"/>
                      <a:pt x="996" y="674"/>
                      <a:pt x="949" y="662"/>
                    </a:cubicBezTo>
                    <a:cubicBezTo>
                      <a:pt x="960" y="626"/>
                      <a:pt x="960" y="578"/>
                      <a:pt x="949" y="543"/>
                    </a:cubicBezTo>
                    <a:cubicBezTo>
                      <a:pt x="927" y="390"/>
                      <a:pt x="796" y="278"/>
                      <a:pt x="646" y="278"/>
                    </a:cubicBezTo>
                    <a:cubicBezTo>
                      <a:pt x="632" y="278"/>
                      <a:pt x="618" y="279"/>
                      <a:pt x="603" y="281"/>
                    </a:cubicBezTo>
                    <a:lnTo>
                      <a:pt x="484" y="31"/>
                    </a:lnTo>
                    <a:cubicBezTo>
                      <a:pt x="476" y="9"/>
                      <a:pt x="459" y="0"/>
                      <a:pt x="442" y="0"/>
                    </a:cubicBezTo>
                    <a:close/>
                  </a:path>
                </a:pathLst>
              </a:custGeom>
              <a:solidFill>
                <a:srgbClr val="49CAD1"/>
              </a:solidFill>
              <a:ln>
                <a:noFill/>
              </a:ln>
            </p:spPr>
            <p:txBody>
              <a:bodyPr spcFirstLastPara="1" wrap="square" lIns="91425" tIns="91425" rIns="91425" bIns="91425" anchor="ctr" anchorCtr="0">
                <a:noAutofit/>
              </a:bodyPr>
              <a:lstStyle/>
              <a:p>
                <a:pPr defTabSz="914446">
                  <a:buClr>
                    <a:srgbClr val="000000"/>
                  </a:buClr>
                  <a:defRPr/>
                </a:pPr>
                <a:endParaRPr sz="3500" b="1" kern="0">
                  <a:latin typeface="Cambria" panose="02040503050406030204" pitchFamily="18" charset="0"/>
                  <a:ea typeface="Cambria" panose="02040503050406030204" pitchFamily="18" charset="0"/>
                  <a:cs typeface="Arial"/>
                  <a:sym typeface="Arial"/>
                </a:endParaRPr>
              </a:p>
            </p:txBody>
          </p:sp>
          <p:sp>
            <p:nvSpPr>
              <p:cNvPr id="45" name="Google Shape;442;p31">
                <a:extLst>
                  <a:ext uri="{FF2B5EF4-FFF2-40B4-BE49-F238E27FC236}">
                    <a16:creationId xmlns:a16="http://schemas.microsoft.com/office/drawing/2014/main" id="{3FBF6309-1CFA-0BD4-803F-5E7D46FAF33B}"/>
                  </a:ext>
                </a:extLst>
              </p:cNvPr>
              <p:cNvSpPr/>
              <p:nvPr/>
            </p:nvSpPr>
            <p:spPr>
              <a:xfrm>
                <a:off x="1781424" y="1719613"/>
                <a:ext cx="13181" cy="11815"/>
              </a:xfrm>
              <a:custGeom>
                <a:avLst/>
                <a:gdLst/>
                <a:ahLst/>
                <a:cxnLst/>
                <a:rect l="l" t="t" r="r" b="b"/>
                <a:pathLst>
                  <a:path w="299" h="268" extrusionOk="0">
                    <a:moveTo>
                      <a:pt x="202" y="1"/>
                    </a:moveTo>
                    <a:cubicBezTo>
                      <a:pt x="192" y="1"/>
                      <a:pt x="181" y="2"/>
                      <a:pt x="167" y="4"/>
                    </a:cubicBezTo>
                    <a:cubicBezTo>
                      <a:pt x="84" y="16"/>
                      <a:pt x="1" y="39"/>
                      <a:pt x="13" y="123"/>
                    </a:cubicBezTo>
                    <a:cubicBezTo>
                      <a:pt x="24" y="210"/>
                      <a:pt x="94" y="267"/>
                      <a:pt x="179" y="267"/>
                    </a:cubicBezTo>
                    <a:cubicBezTo>
                      <a:pt x="187" y="267"/>
                      <a:pt x="195" y="267"/>
                      <a:pt x="203" y="266"/>
                    </a:cubicBezTo>
                    <a:cubicBezTo>
                      <a:pt x="275" y="242"/>
                      <a:pt x="298" y="182"/>
                      <a:pt x="275" y="99"/>
                    </a:cubicBezTo>
                    <a:cubicBezTo>
                      <a:pt x="265" y="29"/>
                      <a:pt x="255" y="1"/>
                      <a:pt x="202" y="1"/>
                    </a:cubicBezTo>
                    <a:close/>
                  </a:path>
                </a:pathLst>
              </a:custGeom>
              <a:solidFill>
                <a:srgbClr val="EFD89B"/>
              </a:solidFill>
              <a:ln>
                <a:noFill/>
              </a:ln>
            </p:spPr>
            <p:txBody>
              <a:bodyPr spcFirstLastPara="1" wrap="square" lIns="91425" tIns="91425" rIns="91425" bIns="91425" anchor="ctr" anchorCtr="0">
                <a:noAutofit/>
              </a:bodyPr>
              <a:lstStyle/>
              <a:p>
                <a:pPr defTabSz="914446">
                  <a:buClr>
                    <a:srgbClr val="000000"/>
                  </a:buClr>
                  <a:defRPr/>
                </a:pPr>
                <a:endParaRPr sz="3500" b="1" kern="0">
                  <a:latin typeface="Cambria" panose="02040503050406030204" pitchFamily="18" charset="0"/>
                  <a:ea typeface="Cambria" panose="02040503050406030204" pitchFamily="18" charset="0"/>
                  <a:cs typeface="Arial"/>
                  <a:sym typeface="Arial"/>
                </a:endParaRPr>
              </a:p>
            </p:txBody>
          </p:sp>
          <p:sp>
            <p:nvSpPr>
              <p:cNvPr id="46" name="Google Shape;443;p31">
                <a:extLst>
                  <a:ext uri="{FF2B5EF4-FFF2-40B4-BE49-F238E27FC236}">
                    <a16:creationId xmlns:a16="http://schemas.microsoft.com/office/drawing/2014/main" id="{6D3CBE72-377F-4AC1-D1D8-084CAFCD42FA}"/>
                  </a:ext>
                </a:extLst>
              </p:cNvPr>
              <p:cNvSpPr/>
              <p:nvPr/>
            </p:nvSpPr>
            <p:spPr>
              <a:xfrm>
                <a:off x="1763085" y="1626109"/>
                <a:ext cx="69302" cy="78471"/>
              </a:xfrm>
              <a:custGeom>
                <a:avLst/>
                <a:gdLst/>
                <a:ahLst/>
                <a:cxnLst/>
                <a:rect l="l" t="t" r="r" b="b"/>
                <a:pathLst>
                  <a:path w="1572" h="1780" extrusionOk="0">
                    <a:moveTo>
                      <a:pt x="453" y="1"/>
                    </a:moveTo>
                    <a:cubicBezTo>
                      <a:pt x="446" y="1"/>
                      <a:pt x="438" y="2"/>
                      <a:pt x="429" y="5"/>
                    </a:cubicBezTo>
                    <a:cubicBezTo>
                      <a:pt x="405" y="17"/>
                      <a:pt x="393" y="41"/>
                      <a:pt x="405" y="77"/>
                    </a:cubicBezTo>
                    <a:lnTo>
                      <a:pt x="488" y="327"/>
                    </a:lnTo>
                    <a:cubicBezTo>
                      <a:pt x="441" y="351"/>
                      <a:pt x="393" y="386"/>
                      <a:pt x="357" y="434"/>
                    </a:cubicBezTo>
                    <a:lnTo>
                      <a:pt x="71" y="363"/>
                    </a:lnTo>
                    <a:cubicBezTo>
                      <a:pt x="65" y="360"/>
                      <a:pt x="59" y="359"/>
                      <a:pt x="53" y="359"/>
                    </a:cubicBezTo>
                    <a:cubicBezTo>
                      <a:pt x="27" y="359"/>
                      <a:pt x="10" y="379"/>
                      <a:pt x="0" y="398"/>
                    </a:cubicBezTo>
                    <a:cubicBezTo>
                      <a:pt x="0" y="434"/>
                      <a:pt x="12" y="458"/>
                      <a:pt x="48" y="470"/>
                    </a:cubicBezTo>
                    <a:lnTo>
                      <a:pt x="310" y="529"/>
                    </a:lnTo>
                    <a:cubicBezTo>
                      <a:pt x="298" y="565"/>
                      <a:pt x="298" y="601"/>
                      <a:pt x="298" y="636"/>
                    </a:cubicBezTo>
                    <a:cubicBezTo>
                      <a:pt x="310" y="791"/>
                      <a:pt x="452" y="922"/>
                      <a:pt x="619" y="922"/>
                    </a:cubicBezTo>
                    <a:cubicBezTo>
                      <a:pt x="619" y="934"/>
                      <a:pt x="619" y="946"/>
                      <a:pt x="619" y="958"/>
                    </a:cubicBezTo>
                    <a:cubicBezTo>
                      <a:pt x="248" y="1025"/>
                      <a:pt x="323" y="1559"/>
                      <a:pt x="663" y="1559"/>
                    </a:cubicBezTo>
                    <a:cubicBezTo>
                      <a:pt x="683" y="1559"/>
                      <a:pt x="704" y="1557"/>
                      <a:pt x="726" y="1553"/>
                    </a:cubicBezTo>
                    <a:cubicBezTo>
                      <a:pt x="786" y="1553"/>
                      <a:pt x="845" y="1529"/>
                      <a:pt x="893" y="1494"/>
                    </a:cubicBezTo>
                    <a:lnTo>
                      <a:pt x="1119" y="1756"/>
                    </a:lnTo>
                    <a:cubicBezTo>
                      <a:pt x="1131" y="1767"/>
                      <a:pt x="1143" y="1779"/>
                      <a:pt x="1155" y="1779"/>
                    </a:cubicBezTo>
                    <a:cubicBezTo>
                      <a:pt x="1167" y="1779"/>
                      <a:pt x="1179" y="1767"/>
                      <a:pt x="1191" y="1767"/>
                    </a:cubicBezTo>
                    <a:cubicBezTo>
                      <a:pt x="1203" y="1744"/>
                      <a:pt x="1203" y="1708"/>
                      <a:pt x="1191" y="1696"/>
                    </a:cubicBezTo>
                    <a:lnTo>
                      <a:pt x="964" y="1434"/>
                    </a:lnTo>
                    <a:cubicBezTo>
                      <a:pt x="964" y="1422"/>
                      <a:pt x="976" y="1398"/>
                      <a:pt x="988" y="1386"/>
                    </a:cubicBezTo>
                    <a:lnTo>
                      <a:pt x="1357" y="1506"/>
                    </a:lnTo>
                    <a:lnTo>
                      <a:pt x="1369" y="1506"/>
                    </a:lnTo>
                    <a:cubicBezTo>
                      <a:pt x="1393" y="1506"/>
                      <a:pt x="1417" y="1494"/>
                      <a:pt x="1417" y="1470"/>
                    </a:cubicBezTo>
                    <a:cubicBezTo>
                      <a:pt x="1429" y="1446"/>
                      <a:pt x="1417" y="1422"/>
                      <a:pt x="1393" y="1410"/>
                    </a:cubicBezTo>
                    <a:lnTo>
                      <a:pt x="1012" y="1291"/>
                    </a:lnTo>
                    <a:lnTo>
                      <a:pt x="1012" y="1244"/>
                    </a:lnTo>
                    <a:cubicBezTo>
                      <a:pt x="1012" y="1208"/>
                      <a:pt x="1000" y="1184"/>
                      <a:pt x="988" y="1148"/>
                    </a:cubicBezTo>
                    <a:cubicBezTo>
                      <a:pt x="1024" y="1136"/>
                      <a:pt x="1048" y="1101"/>
                      <a:pt x="1072" y="1065"/>
                    </a:cubicBezTo>
                    <a:lnTo>
                      <a:pt x="1405" y="1244"/>
                    </a:lnTo>
                    <a:lnTo>
                      <a:pt x="1429" y="1244"/>
                    </a:lnTo>
                    <a:cubicBezTo>
                      <a:pt x="1476" y="1244"/>
                      <a:pt x="1488" y="1172"/>
                      <a:pt x="1453" y="1148"/>
                    </a:cubicBezTo>
                    <a:lnTo>
                      <a:pt x="1107" y="970"/>
                    </a:lnTo>
                    <a:cubicBezTo>
                      <a:pt x="1107" y="958"/>
                      <a:pt x="1107" y="946"/>
                      <a:pt x="1107" y="934"/>
                    </a:cubicBezTo>
                    <a:lnTo>
                      <a:pt x="1524" y="910"/>
                    </a:lnTo>
                    <a:cubicBezTo>
                      <a:pt x="1548" y="910"/>
                      <a:pt x="1572" y="886"/>
                      <a:pt x="1572" y="863"/>
                    </a:cubicBezTo>
                    <a:cubicBezTo>
                      <a:pt x="1562" y="843"/>
                      <a:pt x="1544" y="824"/>
                      <a:pt x="1525" y="824"/>
                    </a:cubicBezTo>
                    <a:cubicBezTo>
                      <a:pt x="1521" y="824"/>
                      <a:pt x="1516" y="825"/>
                      <a:pt x="1512" y="827"/>
                    </a:cubicBezTo>
                    <a:lnTo>
                      <a:pt x="1095" y="851"/>
                    </a:lnTo>
                    <a:lnTo>
                      <a:pt x="1083" y="851"/>
                    </a:lnTo>
                    <a:lnTo>
                      <a:pt x="1274" y="648"/>
                    </a:lnTo>
                    <a:cubicBezTo>
                      <a:pt x="1286" y="624"/>
                      <a:pt x="1286" y="601"/>
                      <a:pt x="1274" y="589"/>
                    </a:cubicBezTo>
                    <a:cubicBezTo>
                      <a:pt x="1262" y="583"/>
                      <a:pt x="1250" y="580"/>
                      <a:pt x="1240" y="580"/>
                    </a:cubicBezTo>
                    <a:cubicBezTo>
                      <a:pt x="1229" y="580"/>
                      <a:pt x="1220" y="583"/>
                      <a:pt x="1214" y="589"/>
                    </a:cubicBezTo>
                    <a:lnTo>
                      <a:pt x="1036" y="779"/>
                    </a:lnTo>
                    <a:cubicBezTo>
                      <a:pt x="1000" y="744"/>
                      <a:pt x="953" y="720"/>
                      <a:pt x="905" y="708"/>
                    </a:cubicBezTo>
                    <a:cubicBezTo>
                      <a:pt x="917" y="672"/>
                      <a:pt x="917" y="624"/>
                      <a:pt x="917" y="589"/>
                    </a:cubicBezTo>
                    <a:cubicBezTo>
                      <a:pt x="905" y="429"/>
                      <a:pt x="774" y="302"/>
                      <a:pt x="616" y="302"/>
                    </a:cubicBezTo>
                    <a:cubicBezTo>
                      <a:pt x="609" y="302"/>
                      <a:pt x="602" y="302"/>
                      <a:pt x="595" y="303"/>
                    </a:cubicBezTo>
                    <a:lnTo>
                      <a:pt x="500" y="41"/>
                    </a:lnTo>
                    <a:cubicBezTo>
                      <a:pt x="491" y="14"/>
                      <a:pt x="476" y="1"/>
                      <a:pt x="453" y="1"/>
                    </a:cubicBezTo>
                    <a:close/>
                  </a:path>
                </a:pathLst>
              </a:custGeom>
              <a:solidFill>
                <a:srgbClr val="49CAD1"/>
              </a:solidFill>
              <a:ln>
                <a:noFill/>
              </a:ln>
            </p:spPr>
            <p:txBody>
              <a:bodyPr spcFirstLastPara="1" wrap="square" lIns="91425" tIns="91425" rIns="91425" bIns="91425" anchor="ctr" anchorCtr="0">
                <a:noAutofit/>
              </a:bodyPr>
              <a:lstStyle/>
              <a:p>
                <a:pPr defTabSz="914446">
                  <a:buClr>
                    <a:srgbClr val="000000"/>
                  </a:buClr>
                  <a:defRPr/>
                </a:pPr>
                <a:endParaRPr sz="3500" b="1" kern="0">
                  <a:latin typeface="Cambria" panose="02040503050406030204" pitchFamily="18" charset="0"/>
                  <a:ea typeface="Cambria" panose="02040503050406030204" pitchFamily="18" charset="0"/>
                  <a:cs typeface="Arial"/>
                  <a:sym typeface="Arial"/>
                </a:endParaRPr>
              </a:p>
            </p:txBody>
          </p:sp>
          <p:sp>
            <p:nvSpPr>
              <p:cNvPr id="47" name="Google Shape;444;p31">
                <a:extLst>
                  <a:ext uri="{FF2B5EF4-FFF2-40B4-BE49-F238E27FC236}">
                    <a16:creationId xmlns:a16="http://schemas.microsoft.com/office/drawing/2014/main" id="{8F5074DF-AADF-9022-72A5-5E50A8D2C194}"/>
                  </a:ext>
                </a:extLst>
              </p:cNvPr>
              <p:cNvSpPr/>
              <p:nvPr/>
            </p:nvSpPr>
            <p:spPr>
              <a:xfrm>
                <a:off x="1809771" y="1642508"/>
                <a:ext cx="12123" cy="11683"/>
              </a:xfrm>
              <a:custGeom>
                <a:avLst/>
                <a:gdLst/>
                <a:ahLst/>
                <a:cxnLst/>
                <a:rect l="l" t="t" r="r" b="b"/>
                <a:pathLst>
                  <a:path w="275" h="265" extrusionOk="0">
                    <a:moveTo>
                      <a:pt x="184" y="0"/>
                    </a:moveTo>
                    <a:cubicBezTo>
                      <a:pt x="175" y="0"/>
                      <a:pt x="166" y="1"/>
                      <a:pt x="155" y="2"/>
                    </a:cubicBezTo>
                    <a:cubicBezTo>
                      <a:pt x="72" y="2"/>
                      <a:pt x="1" y="26"/>
                      <a:pt x="13" y="110"/>
                    </a:cubicBezTo>
                    <a:cubicBezTo>
                      <a:pt x="13" y="205"/>
                      <a:pt x="84" y="264"/>
                      <a:pt x="179" y="264"/>
                    </a:cubicBezTo>
                    <a:cubicBezTo>
                      <a:pt x="263" y="252"/>
                      <a:pt x="275" y="193"/>
                      <a:pt x="275" y="110"/>
                    </a:cubicBezTo>
                    <a:cubicBezTo>
                      <a:pt x="264" y="37"/>
                      <a:pt x="245" y="0"/>
                      <a:pt x="184" y="0"/>
                    </a:cubicBezTo>
                    <a:close/>
                  </a:path>
                </a:pathLst>
              </a:custGeom>
              <a:solidFill>
                <a:srgbClr val="EFD89B"/>
              </a:solidFill>
              <a:ln>
                <a:noFill/>
              </a:ln>
            </p:spPr>
            <p:txBody>
              <a:bodyPr spcFirstLastPara="1" wrap="square" lIns="91425" tIns="91425" rIns="91425" bIns="91425" anchor="ctr" anchorCtr="0">
                <a:noAutofit/>
              </a:bodyPr>
              <a:lstStyle/>
              <a:p>
                <a:pPr defTabSz="914446">
                  <a:buClr>
                    <a:srgbClr val="000000"/>
                  </a:buClr>
                  <a:defRPr/>
                </a:pPr>
                <a:endParaRPr sz="3500" b="1" kern="0">
                  <a:latin typeface="Cambria" panose="02040503050406030204" pitchFamily="18" charset="0"/>
                  <a:ea typeface="Cambria" panose="02040503050406030204" pitchFamily="18" charset="0"/>
                  <a:cs typeface="Arial"/>
                  <a:sym typeface="Arial"/>
                </a:endParaRPr>
              </a:p>
            </p:txBody>
          </p:sp>
          <p:sp>
            <p:nvSpPr>
              <p:cNvPr id="48" name="Google Shape;445;p31">
                <a:extLst>
                  <a:ext uri="{FF2B5EF4-FFF2-40B4-BE49-F238E27FC236}">
                    <a16:creationId xmlns:a16="http://schemas.microsoft.com/office/drawing/2014/main" id="{80407728-2D5A-0FD3-1483-F6064BDB02B9}"/>
                  </a:ext>
                </a:extLst>
              </p:cNvPr>
              <p:cNvSpPr/>
              <p:nvPr/>
            </p:nvSpPr>
            <p:spPr>
              <a:xfrm>
                <a:off x="1861218" y="1435706"/>
                <a:ext cx="33637" cy="32711"/>
              </a:xfrm>
              <a:custGeom>
                <a:avLst/>
                <a:gdLst/>
                <a:ahLst/>
                <a:cxnLst/>
                <a:rect l="l" t="t" r="r" b="b"/>
                <a:pathLst>
                  <a:path w="763" h="742" extrusionOk="0">
                    <a:moveTo>
                      <a:pt x="414" y="0"/>
                    </a:moveTo>
                    <a:cubicBezTo>
                      <a:pt x="205" y="0"/>
                      <a:pt x="23" y="53"/>
                      <a:pt x="12" y="276"/>
                    </a:cubicBezTo>
                    <a:cubicBezTo>
                      <a:pt x="0" y="514"/>
                      <a:pt x="191" y="717"/>
                      <a:pt x="429" y="741"/>
                    </a:cubicBezTo>
                    <a:cubicBezTo>
                      <a:pt x="437" y="741"/>
                      <a:pt x="445" y="741"/>
                      <a:pt x="452" y="741"/>
                    </a:cubicBezTo>
                    <a:cubicBezTo>
                      <a:pt x="683" y="741"/>
                      <a:pt x="739" y="566"/>
                      <a:pt x="751" y="336"/>
                    </a:cubicBezTo>
                    <a:cubicBezTo>
                      <a:pt x="762" y="86"/>
                      <a:pt x="727" y="14"/>
                      <a:pt x="489" y="2"/>
                    </a:cubicBezTo>
                    <a:cubicBezTo>
                      <a:pt x="464" y="1"/>
                      <a:pt x="439" y="0"/>
                      <a:pt x="414" y="0"/>
                    </a:cubicBezTo>
                    <a:close/>
                  </a:path>
                </a:pathLst>
              </a:custGeom>
              <a:solidFill>
                <a:srgbClr val="EFD89B"/>
              </a:solidFill>
              <a:ln>
                <a:noFill/>
              </a:ln>
            </p:spPr>
            <p:txBody>
              <a:bodyPr spcFirstLastPara="1" wrap="square" lIns="91425" tIns="91425" rIns="91425" bIns="91425" anchor="ctr" anchorCtr="0">
                <a:noAutofit/>
              </a:bodyPr>
              <a:lstStyle/>
              <a:p>
                <a:pPr defTabSz="914446">
                  <a:buClr>
                    <a:srgbClr val="000000"/>
                  </a:buClr>
                  <a:defRPr/>
                </a:pPr>
                <a:endParaRPr sz="3500" b="1" kern="0">
                  <a:latin typeface="Cambria" panose="02040503050406030204" pitchFamily="18" charset="0"/>
                  <a:ea typeface="Cambria" panose="02040503050406030204" pitchFamily="18" charset="0"/>
                  <a:cs typeface="Arial"/>
                  <a:sym typeface="Arial"/>
                </a:endParaRPr>
              </a:p>
            </p:txBody>
          </p:sp>
          <p:sp>
            <p:nvSpPr>
              <p:cNvPr id="49" name="Google Shape;446;p31">
                <a:extLst>
                  <a:ext uri="{FF2B5EF4-FFF2-40B4-BE49-F238E27FC236}">
                    <a16:creationId xmlns:a16="http://schemas.microsoft.com/office/drawing/2014/main" id="{89BA7A2B-3DC1-8F8F-4CF2-33266DB0D615}"/>
                  </a:ext>
                </a:extLst>
              </p:cNvPr>
              <p:cNvSpPr/>
              <p:nvPr/>
            </p:nvSpPr>
            <p:spPr>
              <a:xfrm>
                <a:off x="1751006" y="1359262"/>
                <a:ext cx="136796" cy="216810"/>
              </a:xfrm>
              <a:custGeom>
                <a:avLst/>
                <a:gdLst/>
                <a:ahLst/>
                <a:cxnLst/>
                <a:rect l="l" t="t" r="r" b="b"/>
                <a:pathLst>
                  <a:path w="3103" h="4918" extrusionOk="0">
                    <a:moveTo>
                      <a:pt x="1074" y="1"/>
                    </a:moveTo>
                    <a:cubicBezTo>
                      <a:pt x="1036" y="1"/>
                      <a:pt x="1006" y="23"/>
                      <a:pt x="988" y="58"/>
                    </a:cubicBezTo>
                    <a:cubicBezTo>
                      <a:pt x="881" y="296"/>
                      <a:pt x="869" y="558"/>
                      <a:pt x="941" y="808"/>
                    </a:cubicBezTo>
                    <a:cubicBezTo>
                      <a:pt x="822" y="867"/>
                      <a:pt x="715" y="939"/>
                      <a:pt x="631" y="1034"/>
                    </a:cubicBezTo>
                    <a:cubicBezTo>
                      <a:pt x="417" y="867"/>
                      <a:pt x="226" y="617"/>
                      <a:pt x="357" y="343"/>
                    </a:cubicBezTo>
                    <a:cubicBezTo>
                      <a:pt x="381" y="274"/>
                      <a:pt x="323" y="219"/>
                      <a:pt x="264" y="219"/>
                    </a:cubicBezTo>
                    <a:cubicBezTo>
                      <a:pt x="232" y="219"/>
                      <a:pt x="200" y="235"/>
                      <a:pt x="179" y="272"/>
                    </a:cubicBezTo>
                    <a:cubicBezTo>
                      <a:pt x="0" y="641"/>
                      <a:pt x="250" y="974"/>
                      <a:pt x="512" y="1189"/>
                    </a:cubicBezTo>
                    <a:cubicBezTo>
                      <a:pt x="119" y="1832"/>
                      <a:pt x="560" y="2665"/>
                      <a:pt x="1310" y="2701"/>
                    </a:cubicBezTo>
                    <a:lnTo>
                      <a:pt x="1334" y="2701"/>
                    </a:lnTo>
                    <a:cubicBezTo>
                      <a:pt x="1334" y="2748"/>
                      <a:pt x="1334" y="2796"/>
                      <a:pt x="1346" y="2844"/>
                    </a:cubicBezTo>
                    <a:cubicBezTo>
                      <a:pt x="1298" y="2867"/>
                      <a:pt x="1250" y="2903"/>
                      <a:pt x="1215" y="2927"/>
                    </a:cubicBezTo>
                    <a:cubicBezTo>
                      <a:pt x="834" y="3165"/>
                      <a:pt x="715" y="3677"/>
                      <a:pt x="953" y="4058"/>
                    </a:cubicBezTo>
                    <a:cubicBezTo>
                      <a:pt x="1110" y="4268"/>
                      <a:pt x="1352" y="4379"/>
                      <a:pt x="1596" y="4379"/>
                    </a:cubicBezTo>
                    <a:cubicBezTo>
                      <a:pt x="1740" y="4379"/>
                      <a:pt x="1884" y="4340"/>
                      <a:pt x="2012" y="4260"/>
                    </a:cubicBezTo>
                    <a:cubicBezTo>
                      <a:pt x="2239" y="4368"/>
                      <a:pt x="2370" y="4594"/>
                      <a:pt x="2358" y="4832"/>
                    </a:cubicBezTo>
                    <a:cubicBezTo>
                      <a:pt x="2358" y="4875"/>
                      <a:pt x="2396" y="4917"/>
                      <a:pt x="2438" y="4917"/>
                    </a:cubicBezTo>
                    <a:cubicBezTo>
                      <a:pt x="2443" y="4917"/>
                      <a:pt x="2448" y="4917"/>
                      <a:pt x="2453" y="4915"/>
                    </a:cubicBezTo>
                    <a:cubicBezTo>
                      <a:pt x="2500" y="4915"/>
                      <a:pt x="2548" y="4880"/>
                      <a:pt x="2548" y="4820"/>
                    </a:cubicBezTo>
                    <a:cubicBezTo>
                      <a:pt x="2560" y="4546"/>
                      <a:pt x="2417" y="4296"/>
                      <a:pt x="2191" y="4141"/>
                    </a:cubicBezTo>
                    <a:cubicBezTo>
                      <a:pt x="2310" y="4034"/>
                      <a:pt x="2405" y="3891"/>
                      <a:pt x="2441" y="3737"/>
                    </a:cubicBezTo>
                    <a:cubicBezTo>
                      <a:pt x="2512" y="3760"/>
                      <a:pt x="2572" y="3808"/>
                      <a:pt x="2631" y="3856"/>
                    </a:cubicBezTo>
                    <a:cubicBezTo>
                      <a:pt x="2727" y="3951"/>
                      <a:pt x="2774" y="4082"/>
                      <a:pt x="2774" y="4213"/>
                    </a:cubicBezTo>
                    <a:cubicBezTo>
                      <a:pt x="2774" y="4260"/>
                      <a:pt x="2822" y="4308"/>
                      <a:pt x="2870" y="4308"/>
                    </a:cubicBezTo>
                    <a:cubicBezTo>
                      <a:pt x="2917" y="4308"/>
                      <a:pt x="2965" y="4272"/>
                      <a:pt x="2965" y="4213"/>
                    </a:cubicBezTo>
                    <a:cubicBezTo>
                      <a:pt x="2965" y="4034"/>
                      <a:pt x="2893" y="3856"/>
                      <a:pt x="2774" y="3725"/>
                    </a:cubicBezTo>
                    <a:cubicBezTo>
                      <a:pt x="2691" y="3641"/>
                      <a:pt x="2596" y="3582"/>
                      <a:pt x="2477" y="3546"/>
                    </a:cubicBezTo>
                    <a:cubicBezTo>
                      <a:pt x="2489" y="3391"/>
                      <a:pt x="2441" y="3237"/>
                      <a:pt x="2358" y="3094"/>
                    </a:cubicBezTo>
                    <a:cubicBezTo>
                      <a:pt x="2381" y="3058"/>
                      <a:pt x="2417" y="3022"/>
                      <a:pt x="2441" y="2975"/>
                    </a:cubicBezTo>
                    <a:cubicBezTo>
                      <a:pt x="2798" y="2963"/>
                      <a:pt x="3024" y="2820"/>
                      <a:pt x="3096" y="2522"/>
                    </a:cubicBezTo>
                    <a:cubicBezTo>
                      <a:pt x="3103" y="2457"/>
                      <a:pt x="3049" y="2414"/>
                      <a:pt x="2995" y="2414"/>
                    </a:cubicBezTo>
                    <a:cubicBezTo>
                      <a:pt x="2959" y="2414"/>
                      <a:pt x="2924" y="2432"/>
                      <a:pt x="2905" y="2475"/>
                    </a:cubicBezTo>
                    <a:cubicBezTo>
                      <a:pt x="2893" y="2558"/>
                      <a:pt x="2834" y="2748"/>
                      <a:pt x="2500" y="2772"/>
                    </a:cubicBezTo>
                    <a:cubicBezTo>
                      <a:pt x="2500" y="2772"/>
                      <a:pt x="2500" y="2760"/>
                      <a:pt x="2500" y="2748"/>
                    </a:cubicBezTo>
                    <a:cubicBezTo>
                      <a:pt x="2500" y="2665"/>
                      <a:pt x="2489" y="2582"/>
                      <a:pt x="2453" y="2498"/>
                    </a:cubicBezTo>
                    <a:lnTo>
                      <a:pt x="2751" y="2415"/>
                    </a:lnTo>
                    <a:cubicBezTo>
                      <a:pt x="2878" y="2383"/>
                      <a:pt x="2844" y="2217"/>
                      <a:pt x="2741" y="2217"/>
                    </a:cubicBezTo>
                    <a:cubicBezTo>
                      <a:pt x="2729" y="2217"/>
                      <a:pt x="2717" y="2220"/>
                      <a:pt x="2703" y="2225"/>
                    </a:cubicBezTo>
                    <a:lnTo>
                      <a:pt x="2346" y="2332"/>
                    </a:lnTo>
                    <a:cubicBezTo>
                      <a:pt x="2310" y="2284"/>
                      <a:pt x="2274" y="2248"/>
                      <a:pt x="2215" y="2225"/>
                    </a:cubicBezTo>
                    <a:cubicBezTo>
                      <a:pt x="2608" y="1582"/>
                      <a:pt x="2167" y="760"/>
                      <a:pt x="1417" y="724"/>
                    </a:cubicBezTo>
                    <a:cubicBezTo>
                      <a:pt x="1391" y="721"/>
                      <a:pt x="1365" y="720"/>
                      <a:pt x="1338" y="720"/>
                    </a:cubicBezTo>
                    <a:cubicBezTo>
                      <a:pt x="1265" y="720"/>
                      <a:pt x="1189" y="731"/>
                      <a:pt x="1119" y="748"/>
                    </a:cubicBezTo>
                    <a:cubicBezTo>
                      <a:pt x="1060" y="546"/>
                      <a:pt x="1072" y="331"/>
                      <a:pt x="1167" y="141"/>
                    </a:cubicBezTo>
                    <a:cubicBezTo>
                      <a:pt x="1191" y="93"/>
                      <a:pt x="1167" y="34"/>
                      <a:pt x="1119" y="10"/>
                    </a:cubicBezTo>
                    <a:cubicBezTo>
                      <a:pt x="1103" y="4"/>
                      <a:pt x="1088" y="1"/>
                      <a:pt x="1074" y="1"/>
                    </a:cubicBezTo>
                    <a:close/>
                  </a:path>
                </a:pathLst>
              </a:custGeom>
              <a:solidFill>
                <a:srgbClr val="49CAD1"/>
              </a:solidFill>
              <a:ln>
                <a:noFill/>
              </a:ln>
            </p:spPr>
            <p:txBody>
              <a:bodyPr spcFirstLastPara="1" wrap="square" lIns="91425" tIns="91425" rIns="91425" bIns="91425" anchor="ctr" anchorCtr="0">
                <a:noAutofit/>
              </a:bodyPr>
              <a:lstStyle/>
              <a:p>
                <a:pPr defTabSz="914446">
                  <a:buClr>
                    <a:srgbClr val="000000"/>
                  </a:buClr>
                  <a:defRPr/>
                </a:pPr>
                <a:endParaRPr sz="3500" b="1" kern="0">
                  <a:latin typeface="Cambria" panose="02040503050406030204" pitchFamily="18" charset="0"/>
                  <a:ea typeface="Cambria" panose="02040503050406030204" pitchFamily="18" charset="0"/>
                  <a:cs typeface="Arial"/>
                  <a:sym typeface="Arial"/>
                </a:endParaRPr>
              </a:p>
            </p:txBody>
          </p:sp>
          <p:sp>
            <p:nvSpPr>
              <p:cNvPr id="50" name="Google Shape;447;p31">
                <a:extLst>
                  <a:ext uri="{FF2B5EF4-FFF2-40B4-BE49-F238E27FC236}">
                    <a16:creationId xmlns:a16="http://schemas.microsoft.com/office/drawing/2014/main" id="{2677FA7C-FDF4-EBC8-D514-452FF022AC2A}"/>
                  </a:ext>
                </a:extLst>
              </p:cNvPr>
              <p:cNvSpPr/>
              <p:nvPr/>
            </p:nvSpPr>
            <p:spPr>
              <a:xfrm>
                <a:off x="1787199" y="1434736"/>
                <a:ext cx="16840" cy="14019"/>
              </a:xfrm>
              <a:custGeom>
                <a:avLst/>
                <a:gdLst/>
                <a:ahLst/>
                <a:cxnLst/>
                <a:rect l="l" t="t" r="r" b="b"/>
                <a:pathLst>
                  <a:path w="382" h="318" extrusionOk="0">
                    <a:moveTo>
                      <a:pt x="227" y="1"/>
                    </a:moveTo>
                    <a:cubicBezTo>
                      <a:pt x="72" y="1"/>
                      <a:pt x="1" y="167"/>
                      <a:pt x="108" y="274"/>
                    </a:cubicBezTo>
                    <a:cubicBezTo>
                      <a:pt x="138" y="304"/>
                      <a:pt x="176" y="318"/>
                      <a:pt x="214" y="318"/>
                    </a:cubicBezTo>
                    <a:cubicBezTo>
                      <a:pt x="298" y="318"/>
                      <a:pt x="382" y="253"/>
                      <a:pt x="382" y="155"/>
                    </a:cubicBezTo>
                    <a:cubicBezTo>
                      <a:pt x="382" y="72"/>
                      <a:pt x="310" y="1"/>
                      <a:pt x="227" y="1"/>
                    </a:cubicBezTo>
                    <a:close/>
                  </a:path>
                </a:pathLst>
              </a:custGeom>
              <a:solidFill>
                <a:srgbClr val="804638"/>
              </a:solidFill>
              <a:ln>
                <a:noFill/>
              </a:ln>
            </p:spPr>
            <p:txBody>
              <a:bodyPr spcFirstLastPara="1" wrap="square" lIns="91425" tIns="91425" rIns="91425" bIns="91425" anchor="ctr" anchorCtr="0">
                <a:noAutofit/>
              </a:bodyPr>
              <a:lstStyle/>
              <a:p>
                <a:pPr defTabSz="914446">
                  <a:buClr>
                    <a:srgbClr val="000000"/>
                  </a:buClr>
                  <a:defRPr/>
                </a:pPr>
                <a:endParaRPr sz="3500" b="1" kern="0">
                  <a:latin typeface="Cambria" panose="02040503050406030204" pitchFamily="18" charset="0"/>
                  <a:ea typeface="Cambria" panose="02040503050406030204" pitchFamily="18" charset="0"/>
                  <a:cs typeface="Arial"/>
                  <a:sym typeface="Arial"/>
                </a:endParaRPr>
              </a:p>
            </p:txBody>
          </p:sp>
          <p:sp>
            <p:nvSpPr>
              <p:cNvPr id="51" name="Google Shape;448;p31">
                <a:extLst>
                  <a:ext uri="{FF2B5EF4-FFF2-40B4-BE49-F238E27FC236}">
                    <a16:creationId xmlns:a16="http://schemas.microsoft.com/office/drawing/2014/main" id="{584D9EDC-C87B-C6B4-6444-D968D2B32813}"/>
                  </a:ext>
                </a:extLst>
              </p:cNvPr>
              <p:cNvSpPr/>
              <p:nvPr/>
            </p:nvSpPr>
            <p:spPr>
              <a:xfrm>
                <a:off x="1824495" y="1411106"/>
                <a:ext cx="16840" cy="14416"/>
              </a:xfrm>
              <a:custGeom>
                <a:avLst/>
                <a:gdLst/>
                <a:ahLst/>
                <a:cxnLst/>
                <a:rect l="l" t="t" r="r" b="b"/>
                <a:pathLst>
                  <a:path w="382" h="327" extrusionOk="0">
                    <a:moveTo>
                      <a:pt x="214" y="1"/>
                    </a:moveTo>
                    <a:cubicBezTo>
                      <a:pt x="71" y="1"/>
                      <a:pt x="0" y="179"/>
                      <a:pt x="107" y="275"/>
                    </a:cubicBezTo>
                    <a:cubicBezTo>
                      <a:pt x="139" y="310"/>
                      <a:pt x="180" y="326"/>
                      <a:pt x="221" y="326"/>
                    </a:cubicBezTo>
                    <a:cubicBezTo>
                      <a:pt x="302" y="326"/>
                      <a:pt x="381" y="263"/>
                      <a:pt x="381" y="167"/>
                    </a:cubicBezTo>
                    <a:cubicBezTo>
                      <a:pt x="381" y="72"/>
                      <a:pt x="310" y="1"/>
                      <a:pt x="214" y="1"/>
                    </a:cubicBezTo>
                    <a:close/>
                  </a:path>
                </a:pathLst>
              </a:custGeom>
              <a:solidFill>
                <a:srgbClr val="804638"/>
              </a:solidFill>
              <a:ln>
                <a:noFill/>
              </a:ln>
            </p:spPr>
            <p:txBody>
              <a:bodyPr spcFirstLastPara="1" wrap="square" lIns="91425" tIns="91425" rIns="91425" bIns="91425" anchor="ctr" anchorCtr="0">
                <a:noAutofit/>
              </a:bodyPr>
              <a:lstStyle/>
              <a:p>
                <a:pPr defTabSz="914446">
                  <a:buClr>
                    <a:srgbClr val="000000"/>
                  </a:buClr>
                  <a:defRPr/>
                </a:pPr>
                <a:endParaRPr sz="3500" b="1" kern="0">
                  <a:latin typeface="Cambria" panose="02040503050406030204" pitchFamily="18" charset="0"/>
                  <a:ea typeface="Cambria" panose="02040503050406030204" pitchFamily="18" charset="0"/>
                  <a:cs typeface="Arial"/>
                  <a:sym typeface="Arial"/>
                </a:endParaRPr>
              </a:p>
            </p:txBody>
          </p:sp>
          <p:sp>
            <p:nvSpPr>
              <p:cNvPr id="52" name="Google Shape;449;p31">
                <a:extLst>
                  <a:ext uri="{FF2B5EF4-FFF2-40B4-BE49-F238E27FC236}">
                    <a16:creationId xmlns:a16="http://schemas.microsoft.com/office/drawing/2014/main" id="{806694CE-4D99-4F55-8DAC-57EC9676EEBD}"/>
                  </a:ext>
                </a:extLst>
              </p:cNvPr>
              <p:cNvSpPr/>
              <p:nvPr/>
            </p:nvSpPr>
            <p:spPr>
              <a:xfrm>
                <a:off x="1809374" y="1423582"/>
                <a:ext cx="15650" cy="13314"/>
              </a:xfrm>
              <a:custGeom>
                <a:avLst/>
                <a:gdLst/>
                <a:ahLst/>
                <a:cxnLst/>
                <a:rect l="l" t="t" r="r" b="b"/>
                <a:pathLst>
                  <a:path w="355" h="302" extrusionOk="0">
                    <a:moveTo>
                      <a:pt x="268" y="1"/>
                    </a:moveTo>
                    <a:cubicBezTo>
                      <a:pt x="244" y="1"/>
                      <a:pt x="219" y="26"/>
                      <a:pt x="236" y="51"/>
                    </a:cubicBezTo>
                    <a:cubicBezTo>
                      <a:pt x="284" y="99"/>
                      <a:pt x="272" y="170"/>
                      <a:pt x="224" y="218"/>
                    </a:cubicBezTo>
                    <a:cubicBezTo>
                      <a:pt x="209" y="229"/>
                      <a:pt x="191" y="235"/>
                      <a:pt x="173" y="235"/>
                    </a:cubicBezTo>
                    <a:cubicBezTo>
                      <a:pt x="134" y="235"/>
                      <a:pt x="93" y="211"/>
                      <a:pt x="69" y="170"/>
                    </a:cubicBezTo>
                    <a:cubicBezTo>
                      <a:pt x="64" y="165"/>
                      <a:pt x="57" y="162"/>
                      <a:pt x="50" y="162"/>
                    </a:cubicBezTo>
                    <a:cubicBezTo>
                      <a:pt x="27" y="162"/>
                      <a:pt x="0" y="190"/>
                      <a:pt x="10" y="218"/>
                    </a:cubicBezTo>
                    <a:cubicBezTo>
                      <a:pt x="45" y="265"/>
                      <a:pt x="105" y="301"/>
                      <a:pt x="176" y="301"/>
                    </a:cubicBezTo>
                    <a:cubicBezTo>
                      <a:pt x="212" y="301"/>
                      <a:pt x="236" y="289"/>
                      <a:pt x="272" y="277"/>
                    </a:cubicBezTo>
                    <a:cubicBezTo>
                      <a:pt x="343" y="206"/>
                      <a:pt x="355" y="99"/>
                      <a:pt x="295" y="15"/>
                    </a:cubicBezTo>
                    <a:cubicBezTo>
                      <a:pt x="288" y="5"/>
                      <a:pt x="278" y="1"/>
                      <a:pt x="268" y="1"/>
                    </a:cubicBezTo>
                    <a:close/>
                  </a:path>
                </a:pathLst>
              </a:custGeom>
              <a:solidFill>
                <a:srgbClr val="804638"/>
              </a:solidFill>
              <a:ln>
                <a:noFill/>
              </a:ln>
            </p:spPr>
            <p:txBody>
              <a:bodyPr spcFirstLastPara="1" wrap="square" lIns="91425" tIns="91425" rIns="91425" bIns="91425" anchor="ctr" anchorCtr="0">
                <a:noAutofit/>
              </a:bodyPr>
              <a:lstStyle/>
              <a:p>
                <a:pPr defTabSz="914446">
                  <a:buClr>
                    <a:srgbClr val="000000"/>
                  </a:buClr>
                  <a:defRPr/>
                </a:pPr>
                <a:endParaRPr sz="3500" b="1" kern="0">
                  <a:latin typeface="Cambria" panose="02040503050406030204" pitchFamily="18" charset="0"/>
                  <a:ea typeface="Cambria" panose="02040503050406030204" pitchFamily="18" charset="0"/>
                  <a:cs typeface="Arial"/>
                  <a:sym typeface="Arial"/>
                </a:endParaRPr>
              </a:p>
            </p:txBody>
          </p:sp>
          <p:sp>
            <p:nvSpPr>
              <p:cNvPr id="53" name="Google Shape;450;p31">
                <a:extLst>
                  <a:ext uri="{FF2B5EF4-FFF2-40B4-BE49-F238E27FC236}">
                    <a16:creationId xmlns:a16="http://schemas.microsoft.com/office/drawing/2014/main" id="{054FCBEA-A344-705D-2A8E-EB55D02BCB30}"/>
                  </a:ext>
                </a:extLst>
              </p:cNvPr>
              <p:cNvSpPr/>
              <p:nvPr/>
            </p:nvSpPr>
            <p:spPr>
              <a:xfrm>
                <a:off x="1789844" y="1449945"/>
                <a:ext cx="14195" cy="10536"/>
              </a:xfrm>
              <a:custGeom>
                <a:avLst/>
                <a:gdLst/>
                <a:ahLst/>
                <a:cxnLst/>
                <a:rect l="l" t="t" r="r" b="b"/>
                <a:pathLst>
                  <a:path w="322" h="239" extrusionOk="0">
                    <a:moveTo>
                      <a:pt x="216" y="1"/>
                    </a:moveTo>
                    <a:cubicBezTo>
                      <a:pt x="182" y="1"/>
                      <a:pt x="143" y="13"/>
                      <a:pt x="107" y="37"/>
                    </a:cubicBezTo>
                    <a:cubicBezTo>
                      <a:pt x="36" y="84"/>
                      <a:pt x="0" y="156"/>
                      <a:pt x="36" y="203"/>
                    </a:cubicBezTo>
                    <a:cubicBezTo>
                      <a:pt x="54" y="227"/>
                      <a:pt x="84" y="239"/>
                      <a:pt x="118" y="239"/>
                    </a:cubicBezTo>
                    <a:cubicBezTo>
                      <a:pt x="152" y="239"/>
                      <a:pt x="191" y="227"/>
                      <a:pt x="226" y="203"/>
                    </a:cubicBezTo>
                    <a:cubicBezTo>
                      <a:pt x="298" y="156"/>
                      <a:pt x="322" y="84"/>
                      <a:pt x="298" y="37"/>
                    </a:cubicBezTo>
                    <a:cubicBezTo>
                      <a:pt x="280" y="13"/>
                      <a:pt x="250" y="1"/>
                      <a:pt x="216" y="1"/>
                    </a:cubicBezTo>
                    <a:close/>
                  </a:path>
                </a:pathLst>
              </a:custGeom>
              <a:solidFill>
                <a:srgbClr val="DE6262"/>
              </a:solidFill>
              <a:ln>
                <a:noFill/>
              </a:ln>
            </p:spPr>
            <p:txBody>
              <a:bodyPr spcFirstLastPara="1" wrap="square" lIns="91425" tIns="91425" rIns="91425" bIns="91425" anchor="ctr" anchorCtr="0">
                <a:noAutofit/>
              </a:bodyPr>
              <a:lstStyle/>
              <a:p>
                <a:pPr defTabSz="914446">
                  <a:buClr>
                    <a:srgbClr val="000000"/>
                  </a:buClr>
                  <a:defRPr/>
                </a:pPr>
                <a:endParaRPr sz="3500" b="1" kern="0">
                  <a:latin typeface="Cambria" panose="02040503050406030204" pitchFamily="18" charset="0"/>
                  <a:ea typeface="Cambria" panose="02040503050406030204" pitchFamily="18" charset="0"/>
                  <a:cs typeface="Arial"/>
                  <a:sym typeface="Arial"/>
                </a:endParaRPr>
              </a:p>
            </p:txBody>
          </p:sp>
          <p:sp>
            <p:nvSpPr>
              <p:cNvPr id="54" name="Google Shape;451;p31">
                <a:extLst>
                  <a:ext uri="{FF2B5EF4-FFF2-40B4-BE49-F238E27FC236}">
                    <a16:creationId xmlns:a16="http://schemas.microsoft.com/office/drawing/2014/main" id="{4FA392A0-4009-D16F-7B62-B61639F322EC}"/>
                  </a:ext>
                </a:extLst>
              </p:cNvPr>
              <p:cNvSpPr/>
              <p:nvPr/>
            </p:nvSpPr>
            <p:spPr>
              <a:xfrm>
                <a:off x="1839705" y="1417807"/>
                <a:ext cx="16840" cy="12785"/>
              </a:xfrm>
              <a:custGeom>
                <a:avLst/>
                <a:gdLst/>
                <a:ahLst/>
                <a:cxnLst/>
                <a:rect l="l" t="t" r="r" b="b"/>
                <a:pathLst>
                  <a:path w="382" h="290" extrusionOk="0">
                    <a:moveTo>
                      <a:pt x="191" y="1"/>
                    </a:moveTo>
                    <a:cubicBezTo>
                      <a:pt x="161" y="1"/>
                      <a:pt x="131" y="10"/>
                      <a:pt x="107" y="27"/>
                    </a:cubicBezTo>
                    <a:cubicBezTo>
                      <a:pt x="0" y="111"/>
                      <a:pt x="60" y="289"/>
                      <a:pt x="191" y="289"/>
                    </a:cubicBezTo>
                    <a:cubicBezTo>
                      <a:pt x="322" y="289"/>
                      <a:pt x="381" y="111"/>
                      <a:pt x="274" y="27"/>
                    </a:cubicBezTo>
                    <a:cubicBezTo>
                      <a:pt x="250" y="10"/>
                      <a:pt x="221" y="1"/>
                      <a:pt x="191" y="1"/>
                    </a:cubicBezTo>
                    <a:close/>
                  </a:path>
                </a:pathLst>
              </a:custGeom>
              <a:solidFill>
                <a:srgbClr val="DE6262"/>
              </a:solidFill>
              <a:ln>
                <a:noFill/>
              </a:ln>
            </p:spPr>
            <p:txBody>
              <a:bodyPr spcFirstLastPara="1" wrap="square" lIns="91425" tIns="91425" rIns="91425" bIns="91425" anchor="ctr" anchorCtr="0">
                <a:noAutofit/>
              </a:bodyPr>
              <a:lstStyle/>
              <a:p>
                <a:pPr defTabSz="914446">
                  <a:buClr>
                    <a:srgbClr val="000000"/>
                  </a:buClr>
                  <a:defRPr/>
                </a:pPr>
                <a:endParaRPr sz="3500" b="1" kern="0">
                  <a:latin typeface="Cambria" panose="02040503050406030204" pitchFamily="18" charset="0"/>
                  <a:ea typeface="Cambria" panose="02040503050406030204" pitchFamily="18" charset="0"/>
                  <a:cs typeface="Arial"/>
                  <a:sym typeface="Arial"/>
                </a:endParaRPr>
              </a:p>
            </p:txBody>
          </p:sp>
          <p:sp>
            <p:nvSpPr>
              <p:cNvPr id="55" name="Google Shape;452;p31">
                <a:extLst>
                  <a:ext uri="{FF2B5EF4-FFF2-40B4-BE49-F238E27FC236}">
                    <a16:creationId xmlns:a16="http://schemas.microsoft.com/office/drawing/2014/main" id="{DE1E5802-97F3-F4D7-A100-61B18AD9A1F4}"/>
                  </a:ext>
                </a:extLst>
              </p:cNvPr>
              <p:cNvSpPr/>
              <p:nvPr/>
            </p:nvSpPr>
            <p:spPr>
              <a:xfrm>
                <a:off x="1437418" y="1465799"/>
                <a:ext cx="489211" cy="549255"/>
              </a:xfrm>
              <a:custGeom>
                <a:avLst/>
                <a:gdLst/>
                <a:ahLst/>
                <a:cxnLst/>
                <a:rect l="l" t="t" r="r" b="b"/>
                <a:pathLst>
                  <a:path w="11097" h="12459" extrusionOk="0">
                    <a:moveTo>
                      <a:pt x="5584" y="2822"/>
                    </a:moveTo>
                    <a:cubicBezTo>
                      <a:pt x="5763" y="3524"/>
                      <a:pt x="5906" y="4096"/>
                      <a:pt x="6156" y="4882"/>
                    </a:cubicBezTo>
                    <a:lnTo>
                      <a:pt x="6763" y="6823"/>
                    </a:lnTo>
                    <a:lnTo>
                      <a:pt x="6192" y="7215"/>
                    </a:lnTo>
                    <a:cubicBezTo>
                      <a:pt x="6215" y="6953"/>
                      <a:pt x="6275" y="6692"/>
                      <a:pt x="6370" y="6442"/>
                    </a:cubicBezTo>
                    <a:lnTo>
                      <a:pt x="6370" y="6442"/>
                    </a:lnTo>
                    <a:cubicBezTo>
                      <a:pt x="6025" y="6668"/>
                      <a:pt x="5715" y="6918"/>
                      <a:pt x="5430" y="7204"/>
                    </a:cubicBezTo>
                    <a:cubicBezTo>
                      <a:pt x="5418" y="7001"/>
                      <a:pt x="5489" y="6799"/>
                      <a:pt x="5632" y="6656"/>
                    </a:cubicBezTo>
                    <a:cubicBezTo>
                      <a:pt x="5775" y="6513"/>
                      <a:pt x="5882" y="6334"/>
                      <a:pt x="5953" y="6156"/>
                    </a:cubicBezTo>
                    <a:lnTo>
                      <a:pt x="5953" y="6156"/>
                    </a:lnTo>
                    <a:cubicBezTo>
                      <a:pt x="5489" y="6394"/>
                      <a:pt x="5144" y="6811"/>
                      <a:pt x="4810" y="7227"/>
                    </a:cubicBezTo>
                    <a:cubicBezTo>
                      <a:pt x="4941" y="6811"/>
                      <a:pt x="5156" y="6430"/>
                      <a:pt x="5430" y="6096"/>
                    </a:cubicBezTo>
                    <a:lnTo>
                      <a:pt x="5430" y="6096"/>
                    </a:lnTo>
                    <a:cubicBezTo>
                      <a:pt x="5156" y="6227"/>
                      <a:pt x="4965" y="6477"/>
                      <a:pt x="4787" y="6727"/>
                    </a:cubicBezTo>
                    <a:lnTo>
                      <a:pt x="4334" y="7346"/>
                    </a:lnTo>
                    <a:lnTo>
                      <a:pt x="4048" y="7346"/>
                    </a:lnTo>
                    <a:lnTo>
                      <a:pt x="4822" y="4882"/>
                    </a:lnTo>
                    <a:cubicBezTo>
                      <a:pt x="5072" y="4096"/>
                      <a:pt x="5215" y="3524"/>
                      <a:pt x="5394" y="2822"/>
                    </a:cubicBezTo>
                    <a:close/>
                    <a:moveTo>
                      <a:pt x="6787" y="6930"/>
                    </a:moveTo>
                    <a:lnTo>
                      <a:pt x="6918" y="7346"/>
                    </a:lnTo>
                    <a:lnTo>
                      <a:pt x="6704" y="7346"/>
                    </a:lnTo>
                    <a:cubicBezTo>
                      <a:pt x="6727" y="7215"/>
                      <a:pt x="6763" y="7073"/>
                      <a:pt x="6787" y="6930"/>
                    </a:cubicBezTo>
                    <a:close/>
                    <a:moveTo>
                      <a:pt x="5561" y="0"/>
                    </a:moveTo>
                    <a:cubicBezTo>
                      <a:pt x="4552" y="0"/>
                      <a:pt x="3542" y="572"/>
                      <a:pt x="3144" y="1715"/>
                    </a:cubicBezTo>
                    <a:lnTo>
                      <a:pt x="84" y="10597"/>
                    </a:lnTo>
                    <a:cubicBezTo>
                      <a:pt x="24" y="10740"/>
                      <a:pt x="0" y="10894"/>
                      <a:pt x="0" y="11049"/>
                    </a:cubicBezTo>
                    <a:cubicBezTo>
                      <a:pt x="0" y="11740"/>
                      <a:pt x="512" y="12335"/>
                      <a:pt x="1203" y="12430"/>
                    </a:cubicBezTo>
                    <a:cubicBezTo>
                      <a:pt x="1276" y="12442"/>
                      <a:pt x="1349" y="12447"/>
                      <a:pt x="1421" y="12447"/>
                    </a:cubicBezTo>
                    <a:cubicBezTo>
                      <a:pt x="2020" y="12447"/>
                      <a:pt x="2571" y="12061"/>
                      <a:pt x="2763" y="11466"/>
                    </a:cubicBezTo>
                    <a:lnTo>
                      <a:pt x="3286" y="9740"/>
                    </a:lnTo>
                    <a:lnTo>
                      <a:pt x="7680" y="9740"/>
                    </a:lnTo>
                    <a:lnTo>
                      <a:pt x="8216" y="11430"/>
                    </a:lnTo>
                    <a:cubicBezTo>
                      <a:pt x="8419" y="12050"/>
                      <a:pt x="8996" y="12459"/>
                      <a:pt x="9628" y="12459"/>
                    </a:cubicBezTo>
                    <a:cubicBezTo>
                      <a:pt x="9700" y="12459"/>
                      <a:pt x="9773" y="12453"/>
                      <a:pt x="9847" y="12442"/>
                    </a:cubicBezTo>
                    <a:cubicBezTo>
                      <a:pt x="10561" y="12323"/>
                      <a:pt x="11085" y="11716"/>
                      <a:pt x="11097" y="10990"/>
                    </a:cubicBezTo>
                    <a:cubicBezTo>
                      <a:pt x="11085" y="10823"/>
                      <a:pt x="11061" y="10656"/>
                      <a:pt x="11014" y="10502"/>
                    </a:cubicBezTo>
                    <a:lnTo>
                      <a:pt x="7978" y="1715"/>
                    </a:lnTo>
                    <a:cubicBezTo>
                      <a:pt x="7579" y="572"/>
                      <a:pt x="6570" y="0"/>
                      <a:pt x="5561" y="0"/>
                    </a:cubicBezTo>
                    <a:close/>
                  </a:path>
                </a:pathLst>
              </a:custGeom>
              <a:solidFill>
                <a:srgbClr val="DE6262"/>
              </a:solidFill>
              <a:ln>
                <a:noFill/>
              </a:ln>
            </p:spPr>
            <p:txBody>
              <a:bodyPr spcFirstLastPara="1" wrap="square" lIns="91425" tIns="91425" rIns="91425" bIns="91425" anchor="ctr" anchorCtr="0">
                <a:noAutofit/>
              </a:bodyPr>
              <a:lstStyle/>
              <a:p>
                <a:pPr defTabSz="914446">
                  <a:buClr>
                    <a:srgbClr val="000000"/>
                  </a:buClr>
                  <a:defRPr/>
                </a:pPr>
                <a:endParaRPr sz="3500" b="1" kern="0">
                  <a:latin typeface="Cambria" panose="02040503050406030204" pitchFamily="18" charset="0"/>
                  <a:ea typeface="Cambria" panose="02040503050406030204" pitchFamily="18" charset="0"/>
                  <a:cs typeface="Arial"/>
                  <a:sym typeface="Arial"/>
                </a:endParaRPr>
              </a:p>
            </p:txBody>
          </p:sp>
          <p:sp>
            <p:nvSpPr>
              <p:cNvPr id="56" name="Google Shape;453;p31">
                <a:extLst>
                  <a:ext uri="{FF2B5EF4-FFF2-40B4-BE49-F238E27FC236}">
                    <a16:creationId xmlns:a16="http://schemas.microsoft.com/office/drawing/2014/main" id="{53E8A02F-AD11-63C3-55AC-CDBE275D9A9A}"/>
                  </a:ext>
                </a:extLst>
              </p:cNvPr>
              <p:cNvSpPr/>
              <p:nvPr/>
            </p:nvSpPr>
            <p:spPr>
              <a:xfrm>
                <a:off x="1498603" y="1479162"/>
                <a:ext cx="366841" cy="496309"/>
              </a:xfrm>
              <a:custGeom>
                <a:avLst/>
                <a:gdLst/>
                <a:ahLst/>
                <a:cxnLst/>
                <a:rect l="l" t="t" r="r" b="b"/>
                <a:pathLst>
                  <a:path w="10026" h="11258" extrusionOk="0">
                    <a:moveTo>
                      <a:pt x="5489" y="2042"/>
                    </a:moveTo>
                    <a:cubicBezTo>
                      <a:pt x="5668" y="2745"/>
                      <a:pt x="5799" y="3495"/>
                      <a:pt x="6049" y="4281"/>
                    </a:cubicBezTo>
                    <a:lnTo>
                      <a:pt x="6823" y="6972"/>
                    </a:lnTo>
                    <a:lnTo>
                      <a:pt x="3215" y="6972"/>
                    </a:lnTo>
                    <a:lnTo>
                      <a:pt x="3989" y="4281"/>
                    </a:lnTo>
                    <a:cubicBezTo>
                      <a:pt x="4227" y="3495"/>
                      <a:pt x="4382" y="2757"/>
                      <a:pt x="4560" y="2042"/>
                    </a:cubicBezTo>
                    <a:close/>
                    <a:moveTo>
                      <a:pt x="5032" y="1"/>
                    </a:moveTo>
                    <a:cubicBezTo>
                      <a:pt x="4123" y="1"/>
                      <a:pt x="3215" y="518"/>
                      <a:pt x="2858" y="1554"/>
                    </a:cubicBezTo>
                    <a:lnTo>
                      <a:pt x="72" y="9579"/>
                    </a:lnTo>
                    <a:cubicBezTo>
                      <a:pt x="24" y="9710"/>
                      <a:pt x="0" y="9841"/>
                      <a:pt x="0" y="9984"/>
                    </a:cubicBezTo>
                    <a:cubicBezTo>
                      <a:pt x="0" y="10686"/>
                      <a:pt x="250" y="11258"/>
                      <a:pt x="953" y="11258"/>
                    </a:cubicBezTo>
                    <a:cubicBezTo>
                      <a:pt x="1512" y="11258"/>
                      <a:pt x="2012" y="10901"/>
                      <a:pt x="2179" y="10365"/>
                    </a:cubicBezTo>
                    <a:lnTo>
                      <a:pt x="2655" y="8805"/>
                    </a:lnTo>
                    <a:lnTo>
                      <a:pt x="7180" y="8805"/>
                    </a:lnTo>
                    <a:lnTo>
                      <a:pt x="7668" y="10329"/>
                    </a:lnTo>
                    <a:cubicBezTo>
                      <a:pt x="7846" y="10877"/>
                      <a:pt x="8358" y="11246"/>
                      <a:pt x="8930" y="11258"/>
                    </a:cubicBezTo>
                    <a:cubicBezTo>
                      <a:pt x="9668" y="11258"/>
                      <a:pt x="10025" y="10663"/>
                      <a:pt x="10025" y="9924"/>
                    </a:cubicBezTo>
                    <a:cubicBezTo>
                      <a:pt x="10025" y="9770"/>
                      <a:pt x="10001" y="9627"/>
                      <a:pt x="9954" y="9484"/>
                    </a:cubicBezTo>
                    <a:lnTo>
                      <a:pt x="7215" y="1554"/>
                    </a:lnTo>
                    <a:cubicBezTo>
                      <a:pt x="6852" y="518"/>
                      <a:pt x="5941" y="1"/>
                      <a:pt x="5032" y="1"/>
                    </a:cubicBezTo>
                    <a:close/>
                  </a:path>
                </a:pathLst>
              </a:custGeom>
              <a:solidFill>
                <a:srgbClr val="F28888"/>
              </a:solidFill>
              <a:ln>
                <a:noFill/>
              </a:ln>
            </p:spPr>
            <p:txBody>
              <a:bodyPr spcFirstLastPara="1" wrap="square" lIns="91425" tIns="91425" rIns="91425" bIns="91425" anchor="ctr" anchorCtr="0">
                <a:noAutofit/>
              </a:bodyPr>
              <a:lstStyle/>
              <a:p>
                <a:pPr defTabSz="914446">
                  <a:buClr>
                    <a:srgbClr val="000000"/>
                  </a:buClr>
                  <a:defRPr/>
                </a:pPr>
                <a:endParaRPr sz="3500" b="1" kern="0">
                  <a:latin typeface="Cambria" panose="02040503050406030204" pitchFamily="18" charset="0"/>
                  <a:ea typeface="Cambria" panose="02040503050406030204" pitchFamily="18" charset="0"/>
                  <a:cs typeface="Arial"/>
                  <a:sym typeface="Arial"/>
                </a:endParaRPr>
              </a:p>
            </p:txBody>
          </p:sp>
        </p:grpSp>
        <p:sp>
          <p:nvSpPr>
            <p:cNvPr id="41" name="TextBox 40">
              <a:extLst>
                <a:ext uri="{FF2B5EF4-FFF2-40B4-BE49-F238E27FC236}">
                  <a16:creationId xmlns:a16="http://schemas.microsoft.com/office/drawing/2014/main" id="{F80F56AF-4931-0BED-1F77-B3545920AC09}"/>
                </a:ext>
              </a:extLst>
            </p:cNvPr>
            <p:cNvSpPr txBox="1"/>
            <p:nvPr/>
          </p:nvSpPr>
          <p:spPr>
            <a:xfrm>
              <a:off x="2250771" y="2581160"/>
              <a:ext cx="9088399" cy="720954"/>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defTabSz="914446">
                <a:defRPr/>
              </a:pPr>
              <a:r>
                <a:rPr lang="vi-VN" sz="3500" b="1" dirty="0">
                  <a:solidFill>
                    <a:schemeClr val="tx1"/>
                  </a:solidFill>
                  <a:latin typeface="Cambria" panose="02040503050406030204" pitchFamily="18" charset="0"/>
                  <a:ea typeface="Cambria" panose="02040503050406030204" pitchFamily="18" charset="0"/>
                </a:rPr>
                <a:t>Đánh dấu tên tác phẩm, tạp chí, tài liệu...</a:t>
              </a:r>
            </a:p>
          </p:txBody>
        </p:sp>
      </p:grpSp>
      <p:grpSp>
        <p:nvGrpSpPr>
          <p:cNvPr id="57" name="Group 56">
            <a:extLst>
              <a:ext uri="{FF2B5EF4-FFF2-40B4-BE49-F238E27FC236}">
                <a16:creationId xmlns:a16="http://schemas.microsoft.com/office/drawing/2014/main" id="{06A29FF7-77FB-84D4-9327-1EBCED451235}"/>
              </a:ext>
            </a:extLst>
          </p:cNvPr>
          <p:cNvGrpSpPr/>
          <p:nvPr/>
        </p:nvGrpSpPr>
        <p:grpSpPr>
          <a:xfrm>
            <a:off x="1562757" y="4304543"/>
            <a:ext cx="8447773" cy="1327117"/>
            <a:chOff x="1612674" y="5184381"/>
            <a:chExt cx="8973766" cy="1409055"/>
          </a:xfrm>
        </p:grpSpPr>
        <p:sp>
          <p:nvSpPr>
            <p:cNvPr id="58" name="Rectangle: Rounded Corners 205">
              <a:extLst>
                <a:ext uri="{FF2B5EF4-FFF2-40B4-BE49-F238E27FC236}">
                  <a16:creationId xmlns:a16="http://schemas.microsoft.com/office/drawing/2014/main" id="{12F82837-0250-CDE5-CD68-AE8D02A2A3E4}"/>
                </a:ext>
              </a:extLst>
            </p:cNvPr>
            <p:cNvSpPr/>
            <p:nvPr/>
          </p:nvSpPr>
          <p:spPr>
            <a:xfrm>
              <a:off x="2170089" y="5479849"/>
              <a:ext cx="8416351" cy="1056924"/>
            </a:xfrm>
            <a:custGeom>
              <a:avLst/>
              <a:gdLst>
                <a:gd name="connsiteX0" fmla="*/ 0 w 8416351"/>
                <a:gd name="connsiteY0" fmla="*/ 176158 h 1056924"/>
                <a:gd name="connsiteX1" fmla="*/ 176158 w 8416351"/>
                <a:gd name="connsiteY1" fmla="*/ 0 h 1056924"/>
                <a:gd name="connsiteX2" fmla="*/ 8240193 w 8416351"/>
                <a:gd name="connsiteY2" fmla="*/ 0 h 1056924"/>
                <a:gd name="connsiteX3" fmla="*/ 8416351 w 8416351"/>
                <a:gd name="connsiteY3" fmla="*/ 176158 h 1056924"/>
                <a:gd name="connsiteX4" fmla="*/ 8416351 w 8416351"/>
                <a:gd name="connsiteY4" fmla="*/ 880766 h 1056924"/>
                <a:gd name="connsiteX5" fmla="*/ 8240193 w 8416351"/>
                <a:gd name="connsiteY5" fmla="*/ 1056924 h 1056924"/>
                <a:gd name="connsiteX6" fmla="*/ 176158 w 8416351"/>
                <a:gd name="connsiteY6" fmla="*/ 1056924 h 1056924"/>
                <a:gd name="connsiteX7" fmla="*/ 0 w 8416351"/>
                <a:gd name="connsiteY7" fmla="*/ 880766 h 1056924"/>
                <a:gd name="connsiteX8" fmla="*/ 0 w 8416351"/>
                <a:gd name="connsiteY8" fmla="*/ 176158 h 1056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16351" h="1056924" fill="none" extrusionOk="0">
                  <a:moveTo>
                    <a:pt x="0" y="176158"/>
                  </a:moveTo>
                  <a:cubicBezTo>
                    <a:pt x="7893" y="86111"/>
                    <a:pt x="87871" y="12775"/>
                    <a:pt x="176158" y="0"/>
                  </a:cubicBezTo>
                  <a:cubicBezTo>
                    <a:pt x="3287664" y="-168267"/>
                    <a:pt x="7429709" y="-42953"/>
                    <a:pt x="8240193" y="0"/>
                  </a:cubicBezTo>
                  <a:cubicBezTo>
                    <a:pt x="8338451" y="1100"/>
                    <a:pt x="8416199" y="76805"/>
                    <a:pt x="8416351" y="176158"/>
                  </a:cubicBezTo>
                  <a:cubicBezTo>
                    <a:pt x="8447587" y="400663"/>
                    <a:pt x="8400357" y="608119"/>
                    <a:pt x="8416351" y="880766"/>
                  </a:cubicBezTo>
                  <a:cubicBezTo>
                    <a:pt x="8419209" y="975368"/>
                    <a:pt x="8344736" y="1073000"/>
                    <a:pt x="8240193" y="1056924"/>
                  </a:cubicBezTo>
                  <a:cubicBezTo>
                    <a:pt x="5621790" y="1125149"/>
                    <a:pt x="3127106" y="1067800"/>
                    <a:pt x="176158" y="1056924"/>
                  </a:cubicBezTo>
                  <a:cubicBezTo>
                    <a:pt x="80438" y="1059435"/>
                    <a:pt x="14419" y="970632"/>
                    <a:pt x="0" y="880766"/>
                  </a:cubicBezTo>
                  <a:cubicBezTo>
                    <a:pt x="2431" y="685142"/>
                    <a:pt x="20249" y="458778"/>
                    <a:pt x="0" y="176158"/>
                  </a:cubicBezTo>
                  <a:close/>
                </a:path>
                <a:path w="8416351" h="1056924" stroke="0" extrusionOk="0">
                  <a:moveTo>
                    <a:pt x="0" y="176158"/>
                  </a:moveTo>
                  <a:cubicBezTo>
                    <a:pt x="-1824" y="70834"/>
                    <a:pt x="77632" y="2937"/>
                    <a:pt x="176158" y="0"/>
                  </a:cubicBezTo>
                  <a:cubicBezTo>
                    <a:pt x="3423790" y="163917"/>
                    <a:pt x="5828000" y="128764"/>
                    <a:pt x="8240193" y="0"/>
                  </a:cubicBezTo>
                  <a:cubicBezTo>
                    <a:pt x="8345984" y="5674"/>
                    <a:pt x="8417788" y="84358"/>
                    <a:pt x="8416351" y="176158"/>
                  </a:cubicBezTo>
                  <a:cubicBezTo>
                    <a:pt x="8468870" y="513959"/>
                    <a:pt x="8372524" y="656074"/>
                    <a:pt x="8416351" y="880766"/>
                  </a:cubicBezTo>
                  <a:cubicBezTo>
                    <a:pt x="8408151" y="993363"/>
                    <a:pt x="8337518" y="1059432"/>
                    <a:pt x="8240193" y="1056924"/>
                  </a:cubicBezTo>
                  <a:cubicBezTo>
                    <a:pt x="7110429" y="1034942"/>
                    <a:pt x="3876525" y="982036"/>
                    <a:pt x="176158" y="1056924"/>
                  </a:cubicBezTo>
                  <a:cubicBezTo>
                    <a:pt x="95668" y="1050394"/>
                    <a:pt x="-2288" y="982049"/>
                    <a:pt x="0" y="880766"/>
                  </a:cubicBezTo>
                  <a:cubicBezTo>
                    <a:pt x="47304" y="724577"/>
                    <a:pt x="4060" y="391678"/>
                    <a:pt x="0" y="176158"/>
                  </a:cubicBezTo>
                  <a:close/>
                </a:path>
              </a:pathLst>
            </a:custGeom>
            <a:ln w="38100">
              <a:solidFill>
                <a:srgbClr val="ED7F5D"/>
              </a:solidFill>
              <a:extLst>
                <a:ext uri="{C807C97D-BFC1-408E-A445-0C87EB9F89A2}">
                  <ask:lineSketchStyleProps xmlns:ask="http://schemas.microsoft.com/office/drawing/2018/sketchyshapes" xmlns="" sd="1872881490">
                    <a:prstGeom prst="roundRect">
                      <a:avLst/>
                    </a:prstGeom>
                    <ask:type>
                      <ask:lineSketchCurved/>
                    </ask:type>
                  </ask:lineSketchStyleProps>
                </a:ext>
              </a:extLst>
            </a:ln>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defTabSz="914446">
                <a:defRPr/>
              </a:pPr>
              <a:endParaRPr lang="en-US" sz="3500" b="1">
                <a:solidFill>
                  <a:schemeClr val="tx1"/>
                </a:solidFill>
                <a:latin typeface="Cambria" panose="02040503050406030204" pitchFamily="18" charset="0"/>
                <a:ea typeface="Cambria" panose="02040503050406030204" pitchFamily="18" charset="0"/>
              </a:endParaRPr>
            </a:p>
          </p:txBody>
        </p:sp>
        <p:grpSp>
          <p:nvGrpSpPr>
            <p:cNvPr id="59" name="Google Shape;293;p27">
              <a:extLst>
                <a:ext uri="{FF2B5EF4-FFF2-40B4-BE49-F238E27FC236}">
                  <a16:creationId xmlns:a16="http://schemas.microsoft.com/office/drawing/2014/main" id="{9109C8CD-5797-A5D4-5995-6D0B9504B79B}"/>
                </a:ext>
              </a:extLst>
            </p:cNvPr>
            <p:cNvGrpSpPr/>
            <p:nvPr/>
          </p:nvGrpSpPr>
          <p:grpSpPr>
            <a:xfrm rot="21403310">
              <a:off x="1612674" y="5184381"/>
              <a:ext cx="1724419" cy="1409055"/>
              <a:chOff x="3676506" y="1404273"/>
              <a:chExt cx="792384" cy="610489"/>
            </a:xfrm>
          </p:grpSpPr>
          <p:sp>
            <p:nvSpPr>
              <p:cNvPr id="61" name="Google Shape;294;p27">
                <a:extLst>
                  <a:ext uri="{FF2B5EF4-FFF2-40B4-BE49-F238E27FC236}">
                    <a16:creationId xmlns:a16="http://schemas.microsoft.com/office/drawing/2014/main" id="{E6996BB8-E942-6163-DC3B-34945E756981}"/>
                  </a:ext>
                </a:extLst>
              </p:cNvPr>
              <p:cNvSpPr/>
              <p:nvPr/>
            </p:nvSpPr>
            <p:spPr>
              <a:xfrm>
                <a:off x="3899885" y="1404273"/>
                <a:ext cx="177442" cy="160690"/>
              </a:xfrm>
              <a:custGeom>
                <a:avLst/>
                <a:gdLst/>
                <a:ahLst/>
                <a:cxnLst/>
                <a:rect l="l" t="t" r="r" b="b"/>
                <a:pathLst>
                  <a:path w="4025" h="3645" extrusionOk="0">
                    <a:moveTo>
                      <a:pt x="1158" y="1"/>
                    </a:moveTo>
                    <a:cubicBezTo>
                      <a:pt x="1024" y="1"/>
                      <a:pt x="906" y="30"/>
                      <a:pt x="810" y="96"/>
                    </a:cubicBezTo>
                    <a:cubicBezTo>
                      <a:pt x="0" y="656"/>
                      <a:pt x="1096" y="3644"/>
                      <a:pt x="1096" y="3644"/>
                    </a:cubicBezTo>
                    <a:lnTo>
                      <a:pt x="4025" y="1620"/>
                    </a:lnTo>
                    <a:cubicBezTo>
                      <a:pt x="4025" y="1620"/>
                      <a:pt x="2155" y="1"/>
                      <a:pt x="1158" y="1"/>
                    </a:cubicBezTo>
                    <a:close/>
                  </a:path>
                </a:pathLst>
              </a:custGeom>
              <a:solidFill>
                <a:srgbClr val="EFD89B"/>
              </a:solidFill>
              <a:ln>
                <a:noFill/>
              </a:ln>
            </p:spPr>
            <p:txBody>
              <a:bodyPr spcFirstLastPara="1" wrap="square" lIns="91425" tIns="91425" rIns="91425" bIns="91425" anchor="ctr" anchorCtr="0">
                <a:noAutofit/>
              </a:bodyPr>
              <a:lstStyle/>
              <a:p>
                <a:pPr defTabSz="914446">
                  <a:buClr>
                    <a:srgbClr val="000000"/>
                  </a:buClr>
                  <a:defRPr/>
                </a:pPr>
                <a:endParaRPr sz="3500" b="1" kern="0">
                  <a:latin typeface="Cambria" panose="02040503050406030204" pitchFamily="18" charset="0"/>
                  <a:ea typeface="Cambria" panose="02040503050406030204" pitchFamily="18" charset="0"/>
                  <a:cs typeface="Arial"/>
                  <a:sym typeface="Arial"/>
                </a:endParaRPr>
              </a:p>
            </p:txBody>
          </p:sp>
          <p:sp>
            <p:nvSpPr>
              <p:cNvPr id="62" name="Google Shape;295;p27">
                <a:extLst>
                  <a:ext uri="{FF2B5EF4-FFF2-40B4-BE49-F238E27FC236}">
                    <a16:creationId xmlns:a16="http://schemas.microsoft.com/office/drawing/2014/main" id="{5838CC8C-B44B-2A2E-4118-F29794B899C1}"/>
                  </a:ext>
                </a:extLst>
              </p:cNvPr>
              <p:cNvSpPr/>
              <p:nvPr/>
            </p:nvSpPr>
            <p:spPr>
              <a:xfrm>
                <a:off x="3935065" y="1440820"/>
                <a:ext cx="121807" cy="109948"/>
              </a:xfrm>
              <a:custGeom>
                <a:avLst/>
                <a:gdLst/>
                <a:ahLst/>
                <a:cxnLst/>
                <a:rect l="l" t="t" r="r" b="b"/>
                <a:pathLst>
                  <a:path w="2763" h="2494" extrusionOk="0">
                    <a:moveTo>
                      <a:pt x="798" y="0"/>
                    </a:moveTo>
                    <a:cubicBezTo>
                      <a:pt x="706" y="0"/>
                      <a:pt x="625" y="20"/>
                      <a:pt x="560" y="65"/>
                    </a:cubicBezTo>
                    <a:cubicBezTo>
                      <a:pt x="0" y="446"/>
                      <a:pt x="750" y="2494"/>
                      <a:pt x="750" y="2494"/>
                    </a:cubicBezTo>
                    <a:lnTo>
                      <a:pt x="2762" y="1113"/>
                    </a:lnTo>
                    <a:cubicBezTo>
                      <a:pt x="2762" y="1113"/>
                      <a:pt x="1483" y="0"/>
                      <a:pt x="798" y="0"/>
                    </a:cubicBezTo>
                    <a:close/>
                  </a:path>
                </a:pathLst>
              </a:custGeom>
              <a:solidFill>
                <a:srgbClr val="DE6262"/>
              </a:solidFill>
              <a:ln>
                <a:noFill/>
              </a:ln>
            </p:spPr>
            <p:txBody>
              <a:bodyPr spcFirstLastPara="1" wrap="square" lIns="91425" tIns="91425" rIns="91425" bIns="91425" anchor="ctr" anchorCtr="0">
                <a:noAutofit/>
              </a:bodyPr>
              <a:lstStyle/>
              <a:p>
                <a:pPr defTabSz="914446">
                  <a:buClr>
                    <a:srgbClr val="000000"/>
                  </a:buClr>
                  <a:defRPr/>
                </a:pPr>
                <a:endParaRPr sz="3500" b="1" kern="0">
                  <a:latin typeface="Cambria" panose="02040503050406030204" pitchFamily="18" charset="0"/>
                  <a:ea typeface="Cambria" panose="02040503050406030204" pitchFamily="18" charset="0"/>
                  <a:cs typeface="Arial"/>
                  <a:sym typeface="Arial"/>
                </a:endParaRPr>
              </a:p>
            </p:txBody>
          </p:sp>
          <p:sp>
            <p:nvSpPr>
              <p:cNvPr id="63" name="Google Shape;296;p27">
                <a:extLst>
                  <a:ext uri="{FF2B5EF4-FFF2-40B4-BE49-F238E27FC236}">
                    <a16:creationId xmlns:a16="http://schemas.microsoft.com/office/drawing/2014/main" id="{3108EF5E-CFB2-F9C3-CF02-C2B88613480F}"/>
                  </a:ext>
                </a:extLst>
              </p:cNvPr>
              <p:cNvSpPr/>
              <p:nvPr/>
            </p:nvSpPr>
            <p:spPr>
              <a:xfrm>
                <a:off x="4228450" y="1404273"/>
                <a:ext cx="177442" cy="160690"/>
              </a:xfrm>
              <a:custGeom>
                <a:avLst/>
                <a:gdLst/>
                <a:ahLst/>
                <a:cxnLst/>
                <a:rect l="l" t="t" r="r" b="b"/>
                <a:pathLst>
                  <a:path w="4025" h="3645" extrusionOk="0">
                    <a:moveTo>
                      <a:pt x="2856" y="1"/>
                    </a:moveTo>
                    <a:cubicBezTo>
                      <a:pt x="1861" y="1"/>
                      <a:pt x="1" y="1620"/>
                      <a:pt x="1" y="1620"/>
                    </a:cubicBezTo>
                    <a:lnTo>
                      <a:pt x="2918" y="3644"/>
                    </a:lnTo>
                    <a:cubicBezTo>
                      <a:pt x="2918" y="3644"/>
                      <a:pt x="4025" y="656"/>
                      <a:pt x="3203" y="96"/>
                    </a:cubicBezTo>
                    <a:cubicBezTo>
                      <a:pt x="3108" y="30"/>
                      <a:pt x="2990" y="1"/>
                      <a:pt x="2856" y="1"/>
                    </a:cubicBezTo>
                    <a:close/>
                  </a:path>
                </a:pathLst>
              </a:custGeom>
              <a:solidFill>
                <a:srgbClr val="EFD89B"/>
              </a:solidFill>
              <a:ln>
                <a:noFill/>
              </a:ln>
            </p:spPr>
            <p:txBody>
              <a:bodyPr spcFirstLastPara="1" wrap="square" lIns="91425" tIns="91425" rIns="91425" bIns="91425" anchor="ctr" anchorCtr="0">
                <a:noAutofit/>
              </a:bodyPr>
              <a:lstStyle/>
              <a:p>
                <a:pPr defTabSz="914446">
                  <a:buClr>
                    <a:srgbClr val="000000"/>
                  </a:buClr>
                  <a:defRPr/>
                </a:pPr>
                <a:endParaRPr sz="3500" b="1" kern="0">
                  <a:latin typeface="Cambria" panose="02040503050406030204" pitchFamily="18" charset="0"/>
                  <a:ea typeface="Cambria" panose="02040503050406030204" pitchFamily="18" charset="0"/>
                  <a:cs typeface="Arial"/>
                  <a:sym typeface="Arial"/>
                </a:endParaRPr>
              </a:p>
            </p:txBody>
          </p:sp>
          <p:sp>
            <p:nvSpPr>
              <p:cNvPr id="64" name="Google Shape;297;p27">
                <a:extLst>
                  <a:ext uri="{FF2B5EF4-FFF2-40B4-BE49-F238E27FC236}">
                    <a16:creationId xmlns:a16="http://schemas.microsoft.com/office/drawing/2014/main" id="{EFF76746-00C3-77F2-5F84-19C897D474C3}"/>
                  </a:ext>
                </a:extLst>
              </p:cNvPr>
              <p:cNvSpPr/>
              <p:nvPr/>
            </p:nvSpPr>
            <p:spPr>
              <a:xfrm>
                <a:off x="4246834" y="1437601"/>
                <a:ext cx="126524" cy="114753"/>
              </a:xfrm>
              <a:custGeom>
                <a:avLst/>
                <a:gdLst/>
                <a:ahLst/>
                <a:cxnLst/>
                <a:rect l="l" t="t" r="r" b="b"/>
                <a:pathLst>
                  <a:path w="2870" h="2603" extrusionOk="0">
                    <a:moveTo>
                      <a:pt x="2044" y="0"/>
                    </a:moveTo>
                    <a:cubicBezTo>
                      <a:pt x="1338" y="0"/>
                      <a:pt x="0" y="1162"/>
                      <a:pt x="0" y="1162"/>
                    </a:cubicBezTo>
                    <a:lnTo>
                      <a:pt x="2084" y="2603"/>
                    </a:lnTo>
                    <a:cubicBezTo>
                      <a:pt x="2084" y="2603"/>
                      <a:pt x="2870" y="471"/>
                      <a:pt x="2286" y="67"/>
                    </a:cubicBezTo>
                    <a:cubicBezTo>
                      <a:pt x="2220" y="21"/>
                      <a:pt x="2138" y="0"/>
                      <a:pt x="2044" y="0"/>
                    </a:cubicBezTo>
                    <a:close/>
                  </a:path>
                </a:pathLst>
              </a:custGeom>
              <a:solidFill>
                <a:srgbClr val="DE6262"/>
              </a:solidFill>
              <a:ln>
                <a:noFill/>
              </a:ln>
            </p:spPr>
            <p:txBody>
              <a:bodyPr spcFirstLastPara="1" wrap="square" lIns="91425" tIns="91425" rIns="91425" bIns="91425" anchor="ctr" anchorCtr="0">
                <a:noAutofit/>
              </a:bodyPr>
              <a:lstStyle/>
              <a:p>
                <a:pPr defTabSz="914446">
                  <a:buClr>
                    <a:srgbClr val="000000"/>
                  </a:buClr>
                  <a:defRPr/>
                </a:pPr>
                <a:endParaRPr sz="3500" b="1" kern="0">
                  <a:latin typeface="Cambria" panose="02040503050406030204" pitchFamily="18" charset="0"/>
                  <a:ea typeface="Cambria" panose="02040503050406030204" pitchFamily="18" charset="0"/>
                  <a:cs typeface="Arial"/>
                  <a:sym typeface="Arial"/>
                </a:endParaRPr>
              </a:p>
            </p:txBody>
          </p:sp>
          <p:sp>
            <p:nvSpPr>
              <p:cNvPr id="65" name="Google Shape;298;p27">
                <a:extLst>
                  <a:ext uri="{FF2B5EF4-FFF2-40B4-BE49-F238E27FC236}">
                    <a16:creationId xmlns:a16="http://schemas.microsoft.com/office/drawing/2014/main" id="{96DB1D9A-2776-E916-722C-B2B5C4724E93}"/>
                  </a:ext>
                </a:extLst>
              </p:cNvPr>
              <p:cNvSpPr/>
              <p:nvPr/>
            </p:nvSpPr>
            <p:spPr>
              <a:xfrm>
                <a:off x="3915358" y="1453863"/>
                <a:ext cx="428037" cy="560673"/>
              </a:xfrm>
              <a:custGeom>
                <a:avLst/>
                <a:gdLst/>
                <a:ahLst/>
                <a:cxnLst/>
                <a:rect l="l" t="t" r="r" b="b"/>
                <a:pathLst>
                  <a:path w="10895" h="12718" extrusionOk="0">
                    <a:moveTo>
                      <a:pt x="5966" y="0"/>
                    </a:moveTo>
                    <a:cubicBezTo>
                      <a:pt x="5311" y="0"/>
                      <a:pt x="4668" y="84"/>
                      <a:pt x="4049" y="262"/>
                    </a:cubicBezTo>
                    <a:cubicBezTo>
                      <a:pt x="3954" y="298"/>
                      <a:pt x="3858" y="322"/>
                      <a:pt x="3763" y="357"/>
                    </a:cubicBezTo>
                    <a:cubicBezTo>
                      <a:pt x="3573" y="429"/>
                      <a:pt x="3394" y="500"/>
                      <a:pt x="3215" y="595"/>
                    </a:cubicBezTo>
                    <a:cubicBezTo>
                      <a:pt x="3120" y="631"/>
                      <a:pt x="3037" y="679"/>
                      <a:pt x="2954" y="726"/>
                    </a:cubicBezTo>
                    <a:cubicBezTo>
                      <a:pt x="1084" y="1750"/>
                      <a:pt x="1" y="3822"/>
                      <a:pt x="1" y="6453"/>
                    </a:cubicBezTo>
                    <a:cubicBezTo>
                      <a:pt x="1" y="8751"/>
                      <a:pt x="715" y="10537"/>
                      <a:pt x="2120" y="11597"/>
                    </a:cubicBezTo>
                    <a:cubicBezTo>
                      <a:pt x="2668" y="12002"/>
                      <a:pt x="3299" y="12299"/>
                      <a:pt x="3954" y="12466"/>
                    </a:cubicBezTo>
                    <a:cubicBezTo>
                      <a:pt x="4568" y="12633"/>
                      <a:pt x="5202" y="12717"/>
                      <a:pt x="5839" y="12717"/>
                    </a:cubicBezTo>
                    <a:cubicBezTo>
                      <a:pt x="5881" y="12717"/>
                      <a:pt x="5923" y="12717"/>
                      <a:pt x="5966" y="12716"/>
                    </a:cubicBezTo>
                    <a:cubicBezTo>
                      <a:pt x="6168" y="12716"/>
                      <a:pt x="6383" y="12704"/>
                      <a:pt x="6597" y="12692"/>
                    </a:cubicBezTo>
                    <a:cubicBezTo>
                      <a:pt x="6799" y="12680"/>
                      <a:pt x="7014" y="12656"/>
                      <a:pt x="7228" y="12621"/>
                    </a:cubicBezTo>
                    <a:cubicBezTo>
                      <a:pt x="9073" y="12323"/>
                      <a:pt x="10895" y="11406"/>
                      <a:pt x="10895" y="9775"/>
                    </a:cubicBezTo>
                    <a:cubicBezTo>
                      <a:pt x="10895" y="9239"/>
                      <a:pt x="10609" y="8727"/>
                      <a:pt x="10133" y="8466"/>
                    </a:cubicBezTo>
                    <a:cubicBezTo>
                      <a:pt x="9907" y="8335"/>
                      <a:pt x="9645" y="8263"/>
                      <a:pt x="9383" y="8263"/>
                    </a:cubicBezTo>
                    <a:cubicBezTo>
                      <a:pt x="8204" y="8263"/>
                      <a:pt x="8085" y="9394"/>
                      <a:pt x="7192" y="9966"/>
                    </a:cubicBezTo>
                    <a:cubicBezTo>
                      <a:pt x="7073" y="10037"/>
                      <a:pt x="6942" y="10097"/>
                      <a:pt x="6811" y="10144"/>
                    </a:cubicBezTo>
                    <a:cubicBezTo>
                      <a:pt x="6565" y="10230"/>
                      <a:pt x="6309" y="10277"/>
                      <a:pt x="6052" y="10277"/>
                    </a:cubicBezTo>
                    <a:cubicBezTo>
                      <a:pt x="6024" y="10277"/>
                      <a:pt x="5995" y="10276"/>
                      <a:pt x="5966" y="10275"/>
                    </a:cubicBezTo>
                    <a:cubicBezTo>
                      <a:pt x="5945" y="10276"/>
                      <a:pt x="5925" y="10276"/>
                      <a:pt x="5904" y="10276"/>
                    </a:cubicBezTo>
                    <a:cubicBezTo>
                      <a:pt x="5473" y="10276"/>
                      <a:pt x="5055" y="10157"/>
                      <a:pt x="4680" y="9930"/>
                    </a:cubicBezTo>
                    <a:cubicBezTo>
                      <a:pt x="4644" y="9906"/>
                      <a:pt x="4608" y="9882"/>
                      <a:pt x="4573" y="9847"/>
                    </a:cubicBezTo>
                    <a:cubicBezTo>
                      <a:pt x="4489" y="9799"/>
                      <a:pt x="4418" y="9739"/>
                      <a:pt x="4358" y="9680"/>
                    </a:cubicBezTo>
                    <a:cubicBezTo>
                      <a:pt x="4323" y="9644"/>
                      <a:pt x="4287" y="9608"/>
                      <a:pt x="4251" y="9573"/>
                    </a:cubicBezTo>
                    <a:cubicBezTo>
                      <a:pt x="3644" y="8954"/>
                      <a:pt x="3251" y="7894"/>
                      <a:pt x="3251" y="6299"/>
                    </a:cubicBezTo>
                    <a:cubicBezTo>
                      <a:pt x="3251" y="4917"/>
                      <a:pt x="3549" y="3953"/>
                      <a:pt x="4049" y="3322"/>
                    </a:cubicBezTo>
                    <a:cubicBezTo>
                      <a:pt x="4097" y="3262"/>
                      <a:pt x="4156" y="3191"/>
                      <a:pt x="4227" y="3132"/>
                    </a:cubicBezTo>
                    <a:cubicBezTo>
                      <a:pt x="4251" y="3096"/>
                      <a:pt x="4287" y="3060"/>
                      <a:pt x="4323" y="3024"/>
                    </a:cubicBezTo>
                    <a:cubicBezTo>
                      <a:pt x="4763" y="2642"/>
                      <a:pt x="5328" y="2429"/>
                      <a:pt x="5918" y="2429"/>
                    </a:cubicBezTo>
                    <a:cubicBezTo>
                      <a:pt x="5934" y="2429"/>
                      <a:pt x="5950" y="2429"/>
                      <a:pt x="5966" y="2429"/>
                    </a:cubicBezTo>
                    <a:cubicBezTo>
                      <a:pt x="5988" y="2428"/>
                      <a:pt x="6011" y="2428"/>
                      <a:pt x="6033" y="2428"/>
                    </a:cubicBezTo>
                    <a:cubicBezTo>
                      <a:pt x="6369" y="2428"/>
                      <a:pt x="6713" y="2510"/>
                      <a:pt x="7025" y="2655"/>
                    </a:cubicBezTo>
                    <a:cubicBezTo>
                      <a:pt x="7240" y="2762"/>
                      <a:pt x="7430" y="2905"/>
                      <a:pt x="7597" y="3084"/>
                    </a:cubicBezTo>
                    <a:cubicBezTo>
                      <a:pt x="7823" y="3334"/>
                      <a:pt x="8014" y="3608"/>
                      <a:pt x="8240" y="3822"/>
                    </a:cubicBezTo>
                    <a:cubicBezTo>
                      <a:pt x="8481" y="4086"/>
                      <a:pt x="8833" y="4239"/>
                      <a:pt x="9199" y="4239"/>
                    </a:cubicBezTo>
                    <a:cubicBezTo>
                      <a:pt x="9213" y="4239"/>
                      <a:pt x="9226" y="4239"/>
                      <a:pt x="9240" y="4239"/>
                    </a:cubicBezTo>
                    <a:cubicBezTo>
                      <a:pt x="9585" y="4239"/>
                      <a:pt x="9907" y="4120"/>
                      <a:pt x="10169" y="3905"/>
                    </a:cubicBezTo>
                    <a:cubicBezTo>
                      <a:pt x="10204" y="3882"/>
                      <a:pt x="10240" y="3846"/>
                      <a:pt x="10276" y="3822"/>
                    </a:cubicBezTo>
                    <a:cubicBezTo>
                      <a:pt x="10550" y="3536"/>
                      <a:pt x="10716" y="3167"/>
                      <a:pt x="10704" y="2774"/>
                    </a:cubicBezTo>
                    <a:cubicBezTo>
                      <a:pt x="10704" y="2191"/>
                      <a:pt x="10454" y="1643"/>
                      <a:pt x="10014" y="1262"/>
                    </a:cubicBezTo>
                    <a:cubicBezTo>
                      <a:pt x="9788" y="1060"/>
                      <a:pt x="9538" y="881"/>
                      <a:pt x="9264" y="738"/>
                    </a:cubicBezTo>
                    <a:cubicBezTo>
                      <a:pt x="8299" y="226"/>
                      <a:pt x="7025" y="0"/>
                      <a:pt x="5966" y="0"/>
                    </a:cubicBezTo>
                    <a:close/>
                  </a:path>
                </a:pathLst>
              </a:custGeom>
              <a:solidFill>
                <a:srgbClr val="EFD89B"/>
              </a:solidFill>
              <a:ln>
                <a:noFill/>
              </a:ln>
            </p:spPr>
            <p:txBody>
              <a:bodyPr spcFirstLastPara="1" wrap="square" lIns="91425" tIns="91425" rIns="91425" bIns="91425" anchor="ctr" anchorCtr="0">
                <a:noAutofit/>
              </a:bodyPr>
              <a:lstStyle/>
              <a:p>
                <a:pPr defTabSz="914446">
                  <a:buClr>
                    <a:srgbClr val="000000"/>
                  </a:buClr>
                  <a:defRPr/>
                </a:pPr>
                <a:endParaRPr sz="3500" b="1" kern="0">
                  <a:latin typeface="Cambria" panose="02040503050406030204" pitchFamily="18" charset="0"/>
                  <a:ea typeface="Cambria" panose="02040503050406030204" pitchFamily="18" charset="0"/>
                  <a:cs typeface="Arial"/>
                  <a:sym typeface="Arial"/>
                </a:endParaRPr>
              </a:p>
            </p:txBody>
          </p:sp>
          <p:sp>
            <p:nvSpPr>
              <p:cNvPr id="66" name="Google Shape;299;p27">
                <a:extLst>
                  <a:ext uri="{FF2B5EF4-FFF2-40B4-BE49-F238E27FC236}">
                    <a16:creationId xmlns:a16="http://schemas.microsoft.com/office/drawing/2014/main" id="{44965A53-F5FA-8605-AC0F-4ADE7F87BAAD}"/>
                  </a:ext>
                </a:extLst>
              </p:cNvPr>
              <p:cNvSpPr/>
              <p:nvPr/>
            </p:nvSpPr>
            <p:spPr>
              <a:xfrm>
                <a:off x="3676506" y="1453648"/>
                <a:ext cx="721482" cy="561114"/>
              </a:xfrm>
              <a:custGeom>
                <a:avLst/>
                <a:gdLst/>
                <a:ahLst/>
                <a:cxnLst/>
                <a:rect l="l" t="t" r="r" b="b"/>
                <a:pathLst>
                  <a:path w="15783" h="12728" extrusionOk="0">
                    <a:moveTo>
                      <a:pt x="10854" y="465"/>
                    </a:moveTo>
                    <a:cubicBezTo>
                      <a:pt x="12628" y="465"/>
                      <a:pt x="15128" y="1179"/>
                      <a:pt x="15128" y="2774"/>
                    </a:cubicBezTo>
                    <a:cubicBezTo>
                      <a:pt x="15140" y="3315"/>
                      <a:pt x="14699" y="3763"/>
                      <a:pt x="14161" y="3763"/>
                    </a:cubicBezTo>
                    <a:cubicBezTo>
                      <a:pt x="14154" y="3763"/>
                      <a:pt x="14147" y="3763"/>
                      <a:pt x="14140" y="3763"/>
                    </a:cubicBezTo>
                    <a:cubicBezTo>
                      <a:pt x="13699" y="3763"/>
                      <a:pt x="13509" y="3560"/>
                      <a:pt x="13176" y="3143"/>
                    </a:cubicBezTo>
                    <a:cubicBezTo>
                      <a:pt x="12759" y="2643"/>
                      <a:pt x="12199" y="1953"/>
                      <a:pt x="10854" y="1953"/>
                    </a:cubicBezTo>
                    <a:cubicBezTo>
                      <a:pt x="8865" y="1953"/>
                      <a:pt x="7675" y="3584"/>
                      <a:pt x="7675" y="6310"/>
                    </a:cubicBezTo>
                    <a:cubicBezTo>
                      <a:pt x="7675" y="10430"/>
                      <a:pt x="10116" y="10751"/>
                      <a:pt x="10854" y="10751"/>
                    </a:cubicBezTo>
                    <a:cubicBezTo>
                      <a:pt x="12259" y="10751"/>
                      <a:pt x="12830" y="9989"/>
                      <a:pt x="13259" y="9442"/>
                    </a:cubicBezTo>
                    <a:cubicBezTo>
                      <a:pt x="13616" y="8966"/>
                      <a:pt x="13818" y="8739"/>
                      <a:pt x="14283" y="8739"/>
                    </a:cubicBezTo>
                    <a:cubicBezTo>
                      <a:pt x="14854" y="8739"/>
                      <a:pt x="15307" y="9204"/>
                      <a:pt x="15307" y="9775"/>
                    </a:cubicBezTo>
                    <a:cubicBezTo>
                      <a:pt x="15307" y="11466"/>
                      <a:pt x="12652" y="12240"/>
                      <a:pt x="10854" y="12240"/>
                    </a:cubicBezTo>
                    <a:cubicBezTo>
                      <a:pt x="9068" y="12240"/>
                      <a:pt x="7687" y="11728"/>
                      <a:pt x="6758" y="10728"/>
                    </a:cubicBezTo>
                    <a:lnTo>
                      <a:pt x="6818" y="10680"/>
                    </a:lnTo>
                    <a:cubicBezTo>
                      <a:pt x="7195" y="10274"/>
                      <a:pt x="6857" y="9711"/>
                      <a:pt x="6411" y="9711"/>
                    </a:cubicBezTo>
                    <a:cubicBezTo>
                      <a:pt x="6308" y="9711"/>
                      <a:pt x="6199" y="9741"/>
                      <a:pt x="6091" y="9811"/>
                    </a:cubicBezTo>
                    <a:cubicBezTo>
                      <a:pt x="5603" y="8918"/>
                      <a:pt x="5353" y="7787"/>
                      <a:pt x="5353" y="6453"/>
                    </a:cubicBezTo>
                    <a:cubicBezTo>
                      <a:pt x="5353" y="2810"/>
                      <a:pt x="7508" y="465"/>
                      <a:pt x="10854" y="465"/>
                    </a:cubicBezTo>
                    <a:close/>
                    <a:moveTo>
                      <a:pt x="10854" y="0"/>
                    </a:moveTo>
                    <a:cubicBezTo>
                      <a:pt x="7187" y="0"/>
                      <a:pt x="4877" y="2631"/>
                      <a:pt x="4877" y="6453"/>
                    </a:cubicBezTo>
                    <a:cubicBezTo>
                      <a:pt x="4877" y="7882"/>
                      <a:pt x="5151" y="9108"/>
                      <a:pt x="5698" y="10085"/>
                    </a:cubicBezTo>
                    <a:cubicBezTo>
                      <a:pt x="5437" y="10194"/>
                      <a:pt x="5081" y="10263"/>
                      <a:pt x="4740" y="10263"/>
                    </a:cubicBezTo>
                    <a:cubicBezTo>
                      <a:pt x="4413" y="10263"/>
                      <a:pt x="4098" y="10200"/>
                      <a:pt x="3889" y="10049"/>
                    </a:cubicBezTo>
                    <a:cubicBezTo>
                      <a:pt x="3448" y="9739"/>
                      <a:pt x="3698" y="8989"/>
                      <a:pt x="3996" y="8430"/>
                    </a:cubicBezTo>
                    <a:cubicBezTo>
                      <a:pt x="5091" y="6370"/>
                      <a:pt x="4484" y="5037"/>
                      <a:pt x="3555" y="4477"/>
                    </a:cubicBezTo>
                    <a:cubicBezTo>
                      <a:pt x="3168" y="4247"/>
                      <a:pt x="2730" y="4138"/>
                      <a:pt x="2295" y="4138"/>
                    </a:cubicBezTo>
                    <a:cubicBezTo>
                      <a:pt x="1512" y="4138"/>
                      <a:pt x="741" y="4493"/>
                      <a:pt x="305" y="5144"/>
                    </a:cubicBezTo>
                    <a:cubicBezTo>
                      <a:pt x="0" y="5592"/>
                      <a:pt x="393" y="6040"/>
                      <a:pt x="795" y="6040"/>
                    </a:cubicBezTo>
                    <a:cubicBezTo>
                      <a:pt x="959" y="6040"/>
                      <a:pt x="1125" y="5966"/>
                      <a:pt x="1245" y="5787"/>
                    </a:cubicBezTo>
                    <a:cubicBezTo>
                      <a:pt x="1467" y="5458"/>
                      <a:pt x="1884" y="5277"/>
                      <a:pt x="2303" y="5277"/>
                    </a:cubicBezTo>
                    <a:cubicBezTo>
                      <a:pt x="2537" y="5277"/>
                      <a:pt x="2771" y="5334"/>
                      <a:pt x="2972" y="5453"/>
                    </a:cubicBezTo>
                    <a:cubicBezTo>
                      <a:pt x="3603" y="5834"/>
                      <a:pt x="3615" y="6727"/>
                      <a:pt x="2996" y="7906"/>
                    </a:cubicBezTo>
                    <a:cubicBezTo>
                      <a:pt x="2019" y="9728"/>
                      <a:pt x="2722" y="10609"/>
                      <a:pt x="3222" y="10978"/>
                    </a:cubicBezTo>
                    <a:cubicBezTo>
                      <a:pt x="3644" y="11244"/>
                      <a:pt x="4128" y="11397"/>
                      <a:pt x="4636" y="11397"/>
                    </a:cubicBezTo>
                    <a:cubicBezTo>
                      <a:pt x="4672" y="11397"/>
                      <a:pt x="4709" y="11396"/>
                      <a:pt x="4746" y="11394"/>
                    </a:cubicBezTo>
                    <a:cubicBezTo>
                      <a:pt x="4769" y="11395"/>
                      <a:pt x="4793" y="11395"/>
                      <a:pt x="4816" y="11395"/>
                    </a:cubicBezTo>
                    <a:cubicBezTo>
                      <a:pt x="5351" y="11395"/>
                      <a:pt x="5874" y="11264"/>
                      <a:pt x="6353" y="11013"/>
                    </a:cubicBezTo>
                    <a:cubicBezTo>
                      <a:pt x="7365" y="12121"/>
                      <a:pt x="8865" y="12728"/>
                      <a:pt x="10854" y="12728"/>
                    </a:cubicBezTo>
                    <a:cubicBezTo>
                      <a:pt x="13009" y="12728"/>
                      <a:pt x="15771" y="11787"/>
                      <a:pt x="15771" y="9787"/>
                    </a:cubicBezTo>
                    <a:cubicBezTo>
                      <a:pt x="15783" y="8954"/>
                      <a:pt x="15116" y="8275"/>
                      <a:pt x="14283" y="8263"/>
                    </a:cubicBezTo>
                    <a:cubicBezTo>
                      <a:pt x="12711" y="8263"/>
                      <a:pt x="13009" y="10275"/>
                      <a:pt x="10854" y="10275"/>
                    </a:cubicBezTo>
                    <a:cubicBezTo>
                      <a:pt x="9389" y="10275"/>
                      <a:pt x="8139" y="9132"/>
                      <a:pt x="8139" y="6310"/>
                    </a:cubicBezTo>
                    <a:cubicBezTo>
                      <a:pt x="8139" y="3572"/>
                      <a:pt x="9318" y="2441"/>
                      <a:pt x="10854" y="2441"/>
                    </a:cubicBezTo>
                    <a:cubicBezTo>
                      <a:pt x="12914" y="2441"/>
                      <a:pt x="12640" y="4251"/>
                      <a:pt x="14128" y="4251"/>
                    </a:cubicBezTo>
                    <a:cubicBezTo>
                      <a:pt x="14938" y="4251"/>
                      <a:pt x="15604" y="3584"/>
                      <a:pt x="15604" y="2774"/>
                    </a:cubicBezTo>
                    <a:cubicBezTo>
                      <a:pt x="15604" y="834"/>
                      <a:pt x="12854" y="0"/>
                      <a:pt x="10854" y="0"/>
                    </a:cubicBezTo>
                    <a:close/>
                  </a:path>
                </a:pathLst>
              </a:custGeom>
              <a:solidFill>
                <a:srgbClr val="FFFF00"/>
              </a:solidFill>
              <a:ln>
                <a:noFill/>
              </a:ln>
            </p:spPr>
            <p:txBody>
              <a:bodyPr spcFirstLastPara="1" wrap="square" lIns="91425" tIns="91425" rIns="91425" bIns="91425" anchor="ctr" anchorCtr="0">
                <a:noAutofit/>
              </a:bodyPr>
              <a:lstStyle/>
              <a:p>
                <a:pPr defTabSz="914446">
                  <a:buClr>
                    <a:srgbClr val="000000"/>
                  </a:buClr>
                  <a:defRPr/>
                </a:pPr>
                <a:endParaRPr sz="3500" b="1" kern="0">
                  <a:latin typeface="Cambria" panose="02040503050406030204" pitchFamily="18" charset="0"/>
                  <a:ea typeface="Cambria" panose="02040503050406030204" pitchFamily="18" charset="0"/>
                  <a:cs typeface="Arial"/>
                  <a:sym typeface="Arial"/>
                </a:endParaRPr>
              </a:p>
            </p:txBody>
          </p:sp>
          <p:sp>
            <p:nvSpPr>
              <p:cNvPr id="67" name="Google Shape;300;p27">
                <a:extLst>
                  <a:ext uri="{FF2B5EF4-FFF2-40B4-BE49-F238E27FC236}">
                    <a16:creationId xmlns:a16="http://schemas.microsoft.com/office/drawing/2014/main" id="{FD52910A-5F8B-0BF3-BC41-46A4AAB408C9}"/>
                  </a:ext>
                </a:extLst>
              </p:cNvPr>
              <p:cNvSpPr/>
              <p:nvPr/>
            </p:nvSpPr>
            <p:spPr>
              <a:xfrm>
                <a:off x="4049465" y="1507167"/>
                <a:ext cx="42057" cy="35885"/>
              </a:xfrm>
              <a:custGeom>
                <a:avLst/>
                <a:gdLst/>
                <a:ahLst/>
                <a:cxnLst/>
                <a:rect l="l" t="t" r="r" b="b"/>
                <a:pathLst>
                  <a:path w="954" h="814" extrusionOk="0">
                    <a:moveTo>
                      <a:pt x="548" y="1"/>
                    </a:moveTo>
                    <a:cubicBezTo>
                      <a:pt x="191" y="1"/>
                      <a:pt x="1" y="441"/>
                      <a:pt x="263" y="691"/>
                    </a:cubicBezTo>
                    <a:cubicBezTo>
                      <a:pt x="343" y="776"/>
                      <a:pt x="444" y="813"/>
                      <a:pt x="543" y="813"/>
                    </a:cubicBezTo>
                    <a:cubicBezTo>
                      <a:pt x="751" y="813"/>
                      <a:pt x="953" y="647"/>
                      <a:pt x="953" y="405"/>
                    </a:cubicBezTo>
                    <a:cubicBezTo>
                      <a:pt x="953" y="179"/>
                      <a:pt x="775" y="1"/>
                      <a:pt x="548" y="1"/>
                    </a:cubicBezTo>
                    <a:close/>
                  </a:path>
                </a:pathLst>
              </a:custGeom>
              <a:solidFill>
                <a:srgbClr val="804638"/>
              </a:solidFill>
              <a:ln>
                <a:noFill/>
              </a:ln>
            </p:spPr>
            <p:txBody>
              <a:bodyPr spcFirstLastPara="1" wrap="square" lIns="91425" tIns="91425" rIns="91425" bIns="91425" anchor="ctr" anchorCtr="0">
                <a:noAutofit/>
              </a:bodyPr>
              <a:lstStyle/>
              <a:p>
                <a:pPr defTabSz="914446">
                  <a:buClr>
                    <a:srgbClr val="000000"/>
                  </a:buClr>
                  <a:defRPr/>
                </a:pPr>
                <a:endParaRPr sz="3500" b="1" kern="0">
                  <a:latin typeface="Cambria" panose="02040503050406030204" pitchFamily="18" charset="0"/>
                  <a:ea typeface="Cambria" panose="02040503050406030204" pitchFamily="18" charset="0"/>
                  <a:cs typeface="Arial"/>
                  <a:sym typeface="Arial"/>
                </a:endParaRPr>
              </a:p>
            </p:txBody>
          </p:sp>
          <p:sp>
            <p:nvSpPr>
              <p:cNvPr id="68" name="Google Shape;301;p27">
                <a:extLst>
                  <a:ext uri="{FF2B5EF4-FFF2-40B4-BE49-F238E27FC236}">
                    <a16:creationId xmlns:a16="http://schemas.microsoft.com/office/drawing/2014/main" id="{3BFC87AD-EFDE-90FE-40DA-9AC1B4E797FD}"/>
                  </a:ext>
                </a:extLst>
              </p:cNvPr>
              <p:cNvSpPr/>
              <p:nvPr/>
            </p:nvSpPr>
            <p:spPr>
              <a:xfrm>
                <a:off x="4140809" y="1511223"/>
                <a:ext cx="53563" cy="23806"/>
              </a:xfrm>
              <a:custGeom>
                <a:avLst/>
                <a:gdLst/>
                <a:ahLst/>
                <a:cxnLst/>
                <a:rect l="l" t="t" r="r" b="b"/>
                <a:pathLst>
                  <a:path w="1215" h="540" extrusionOk="0">
                    <a:moveTo>
                      <a:pt x="1103" y="1"/>
                    </a:moveTo>
                    <a:cubicBezTo>
                      <a:pt x="1054" y="1"/>
                      <a:pt x="1006" y="34"/>
                      <a:pt x="1000" y="99"/>
                    </a:cubicBezTo>
                    <a:cubicBezTo>
                      <a:pt x="989" y="182"/>
                      <a:pt x="953" y="254"/>
                      <a:pt x="893" y="313"/>
                    </a:cubicBezTo>
                    <a:cubicBezTo>
                      <a:pt x="810" y="278"/>
                      <a:pt x="739" y="242"/>
                      <a:pt x="679" y="171"/>
                    </a:cubicBezTo>
                    <a:cubicBezTo>
                      <a:pt x="655" y="153"/>
                      <a:pt x="628" y="144"/>
                      <a:pt x="603" y="144"/>
                    </a:cubicBezTo>
                    <a:cubicBezTo>
                      <a:pt x="578" y="144"/>
                      <a:pt x="554" y="153"/>
                      <a:pt x="536" y="171"/>
                    </a:cubicBezTo>
                    <a:cubicBezTo>
                      <a:pt x="465" y="230"/>
                      <a:pt x="405" y="278"/>
                      <a:pt x="334" y="325"/>
                    </a:cubicBezTo>
                    <a:cubicBezTo>
                      <a:pt x="262" y="278"/>
                      <a:pt x="215" y="194"/>
                      <a:pt x="215" y="111"/>
                    </a:cubicBezTo>
                    <a:cubicBezTo>
                      <a:pt x="215" y="40"/>
                      <a:pt x="161" y="4"/>
                      <a:pt x="107" y="4"/>
                    </a:cubicBezTo>
                    <a:cubicBezTo>
                      <a:pt x="54" y="4"/>
                      <a:pt x="0" y="40"/>
                      <a:pt x="0" y="111"/>
                    </a:cubicBezTo>
                    <a:cubicBezTo>
                      <a:pt x="0" y="266"/>
                      <a:pt x="72" y="409"/>
                      <a:pt x="203" y="504"/>
                    </a:cubicBezTo>
                    <a:cubicBezTo>
                      <a:pt x="234" y="523"/>
                      <a:pt x="269" y="531"/>
                      <a:pt x="304" y="531"/>
                    </a:cubicBezTo>
                    <a:cubicBezTo>
                      <a:pt x="403" y="531"/>
                      <a:pt x="511" y="470"/>
                      <a:pt x="608" y="409"/>
                    </a:cubicBezTo>
                    <a:cubicBezTo>
                      <a:pt x="679" y="480"/>
                      <a:pt x="786" y="528"/>
                      <a:pt x="905" y="540"/>
                    </a:cubicBezTo>
                    <a:cubicBezTo>
                      <a:pt x="929" y="528"/>
                      <a:pt x="965" y="516"/>
                      <a:pt x="989" y="492"/>
                    </a:cubicBezTo>
                    <a:cubicBezTo>
                      <a:pt x="1120" y="409"/>
                      <a:pt x="1203" y="254"/>
                      <a:pt x="1215" y="99"/>
                    </a:cubicBezTo>
                    <a:cubicBezTo>
                      <a:pt x="1203" y="34"/>
                      <a:pt x="1152" y="1"/>
                      <a:pt x="1103" y="1"/>
                    </a:cubicBezTo>
                    <a:close/>
                  </a:path>
                </a:pathLst>
              </a:custGeom>
              <a:solidFill>
                <a:srgbClr val="804638"/>
              </a:solidFill>
              <a:ln>
                <a:noFill/>
              </a:ln>
            </p:spPr>
            <p:txBody>
              <a:bodyPr spcFirstLastPara="1" wrap="square" lIns="91425" tIns="91425" rIns="91425" bIns="91425" anchor="ctr" anchorCtr="0">
                <a:noAutofit/>
              </a:bodyPr>
              <a:lstStyle/>
              <a:p>
                <a:pPr defTabSz="914446">
                  <a:buClr>
                    <a:srgbClr val="000000"/>
                  </a:buClr>
                  <a:defRPr/>
                </a:pPr>
                <a:endParaRPr sz="3500" b="1" kern="0">
                  <a:latin typeface="Cambria" panose="02040503050406030204" pitchFamily="18" charset="0"/>
                  <a:ea typeface="Cambria" panose="02040503050406030204" pitchFamily="18" charset="0"/>
                  <a:cs typeface="Arial"/>
                  <a:sym typeface="Arial"/>
                </a:endParaRPr>
              </a:p>
            </p:txBody>
          </p:sp>
          <p:sp>
            <p:nvSpPr>
              <p:cNvPr id="69" name="Google Shape;302;p27">
                <a:extLst>
                  <a:ext uri="{FF2B5EF4-FFF2-40B4-BE49-F238E27FC236}">
                    <a16:creationId xmlns:a16="http://schemas.microsoft.com/office/drawing/2014/main" id="{A725553B-3F11-0704-3D76-195EE1883A0F}"/>
                  </a:ext>
                </a:extLst>
              </p:cNvPr>
              <p:cNvSpPr/>
              <p:nvPr/>
            </p:nvSpPr>
            <p:spPr>
              <a:xfrm>
                <a:off x="4225320" y="1507167"/>
                <a:ext cx="42013" cy="35885"/>
              </a:xfrm>
              <a:custGeom>
                <a:avLst/>
                <a:gdLst/>
                <a:ahLst/>
                <a:cxnLst/>
                <a:rect l="l" t="t" r="r" b="b"/>
                <a:pathLst>
                  <a:path w="953" h="814" extrusionOk="0">
                    <a:moveTo>
                      <a:pt x="548" y="1"/>
                    </a:moveTo>
                    <a:cubicBezTo>
                      <a:pt x="191" y="1"/>
                      <a:pt x="0" y="441"/>
                      <a:pt x="262" y="691"/>
                    </a:cubicBezTo>
                    <a:cubicBezTo>
                      <a:pt x="343" y="776"/>
                      <a:pt x="443" y="813"/>
                      <a:pt x="542" y="813"/>
                    </a:cubicBezTo>
                    <a:cubicBezTo>
                      <a:pt x="750" y="813"/>
                      <a:pt x="953" y="647"/>
                      <a:pt x="953" y="405"/>
                    </a:cubicBezTo>
                    <a:cubicBezTo>
                      <a:pt x="953" y="179"/>
                      <a:pt x="774" y="1"/>
                      <a:pt x="548" y="1"/>
                    </a:cubicBezTo>
                    <a:close/>
                  </a:path>
                </a:pathLst>
              </a:custGeom>
              <a:solidFill>
                <a:srgbClr val="804638"/>
              </a:solidFill>
              <a:ln>
                <a:noFill/>
              </a:ln>
            </p:spPr>
            <p:txBody>
              <a:bodyPr spcFirstLastPara="1" wrap="square" lIns="91425" tIns="91425" rIns="91425" bIns="91425" anchor="ctr" anchorCtr="0">
                <a:noAutofit/>
              </a:bodyPr>
              <a:lstStyle/>
              <a:p>
                <a:pPr defTabSz="914446">
                  <a:buClr>
                    <a:srgbClr val="000000"/>
                  </a:buClr>
                  <a:defRPr/>
                </a:pPr>
                <a:endParaRPr sz="3500" b="1" kern="0">
                  <a:latin typeface="Cambria" panose="02040503050406030204" pitchFamily="18" charset="0"/>
                  <a:ea typeface="Cambria" panose="02040503050406030204" pitchFamily="18" charset="0"/>
                  <a:cs typeface="Arial"/>
                  <a:sym typeface="Arial"/>
                </a:endParaRPr>
              </a:p>
            </p:txBody>
          </p:sp>
          <p:sp>
            <p:nvSpPr>
              <p:cNvPr id="70" name="Google Shape;303;p27">
                <a:extLst>
                  <a:ext uri="{FF2B5EF4-FFF2-40B4-BE49-F238E27FC236}">
                    <a16:creationId xmlns:a16="http://schemas.microsoft.com/office/drawing/2014/main" id="{A0191D27-B73B-9A90-B851-3FE632954FC1}"/>
                  </a:ext>
                </a:extLst>
              </p:cNvPr>
              <p:cNvSpPr/>
              <p:nvPr/>
            </p:nvSpPr>
            <p:spPr>
              <a:xfrm>
                <a:off x="4003264" y="1538556"/>
                <a:ext cx="53078" cy="16929"/>
              </a:xfrm>
              <a:custGeom>
                <a:avLst/>
                <a:gdLst/>
                <a:ahLst/>
                <a:cxnLst/>
                <a:rect l="l" t="t" r="r" b="b"/>
                <a:pathLst>
                  <a:path w="1204" h="384" extrusionOk="0">
                    <a:moveTo>
                      <a:pt x="102" y="1"/>
                    </a:moveTo>
                    <a:cubicBezTo>
                      <a:pt x="61" y="1"/>
                      <a:pt x="23" y="34"/>
                      <a:pt x="13" y="86"/>
                    </a:cubicBezTo>
                    <a:cubicBezTo>
                      <a:pt x="1" y="134"/>
                      <a:pt x="37" y="182"/>
                      <a:pt x="84" y="193"/>
                    </a:cubicBezTo>
                    <a:lnTo>
                      <a:pt x="1061" y="384"/>
                    </a:lnTo>
                    <a:lnTo>
                      <a:pt x="1072" y="384"/>
                    </a:lnTo>
                    <a:cubicBezTo>
                      <a:pt x="1192" y="372"/>
                      <a:pt x="1203" y="217"/>
                      <a:pt x="1096" y="193"/>
                    </a:cubicBezTo>
                    <a:lnTo>
                      <a:pt x="120" y="3"/>
                    </a:lnTo>
                    <a:cubicBezTo>
                      <a:pt x="114" y="1"/>
                      <a:pt x="108" y="1"/>
                      <a:pt x="102" y="1"/>
                    </a:cubicBezTo>
                    <a:close/>
                  </a:path>
                </a:pathLst>
              </a:custGeom>
              <a:solidFill>
                <a:srgbClr val="804638"/>
              </a:solidFill>
              <a:ln>
                <a:noFill/>
              </a:ln>
            </p:spPr>
            <p:txBody>
              <a:bodyPr spcFirstLastPara="1" wrap="square" lIns="91425" tIns="91425" rIns="91425" bIns="91425" anchor="ctr" anchorCtr="0">
                <a:noAutofit/>
              </a:bodyPr>
              <a:lstStyle/>
              <a:p>
                <a:pPr defTabSz="914446">
                  <a:buClr>
                    <a:srgbClr val="000000"/>
                  </a:buClr>
                  <a:defRPr/>
                </a:pPr>
                <a:endParaRPr sz="3500" b="1" kern="0">
                  <a:latin typeface="Cambria" panose="02040503050406030204" pitchFamily="18" charset="0"/>
                  <a:ea typeface="Cambria" panose="02040503050406030204" pitchFamily="18" charset="0"/>
                  <a:cs typeface="Arial"/>
                  <a:sym typeface="Arial"/>
                </a:endParaRPr>
              </a:p>
            </p:txBody>
          </p:sp>
          <p:sp>
            <p:nvSpPr>
              <p:cNvPr id="71" name="Google Shape;304;p27">
                <a:extLst>
                  <a:ext uri="{FF2B5EF4-FFF2-40B4-BE49-F238E27FC236}">
                    <a16:creationId xmlns:a16="http://schemas.microsoft.com/office/drawing/2014/main" id="{39DEEDBD-BA79-B956-A189-1BDA431D884B}"/>
                  </a:ext>
                </a:extLst>
              </p:cNvPr>
              <p:cNvSpPr/>
              <p:nvPr/>
            </p:nvSpPr>
            <p:spPr>
              <a:xfrm>
                <a:off x="3998547" y="1560731"/>
                <a:ext cx="54621" cy="8420"/>
              </a:xfrm>
              <a:custGeom>
                <a:avLst/>
                <a:gdLst/>
                <a:ahLst/>
                <a:cxnLst/>
                <a:rect l="l" t="t" r="r" b="b"/>
                <a:pathLst>
                  <a:path w="1239" h="191" extrusionOk="0">
                    <a:moveTo>
                      <a:pt x="132" y="0"/>
                    </a:moveTo>
                    <a:cubicBezTo>
                      <a:pt x="1" y="0"/>
                      <a:pt x="1" y="191"/>
                      <a:pt x="132" y="191"/>
                    </a:cubicBezTo>
                    <a:lnTo>
                      <a:pt x="1120" y="191"/>
                    </a:lnTo>
                    <a:cubicBezTo>
                      <a:pt x="1239" y="191"/>
                      <a:pt x="1239" y="0"/>
                      <a:pt x="1120" y="0"/>
                    </a:cubicBezTo>
                    <a:close/>
                  </a:path>
                </a:pathLst>
              </a:custGeom>
              <a:solidFill>
                <a:srgbClr val="804638"/>
              </a:solidFill>
              <a:ln>
                <a:noFill/>
              </a:ln>
            </p:spPr>
            <p:txBody>
              <a:bodyPr spcFirstLastPara="1" wrap="square" lIns="91425" tIns="91425" rIns="91425" bIns="91425" anchor="ctr" anchorCtr="0">
                <a:noAutofit/>
              </a:bodyPr>
              <a:lstStyle/>
              <a:p>
                <a:pPr defTabSz="914446">
                  <a:buClr>
                    <a:srgbClr val="000000"/>
                  </a:buClr>
                  <a:defRPr/>
                </a:pPr>
                <a:endParaRPr sz="3500" b="1" kern="0">
                  <a:latin typeface="Cambria" panose="02040503050406030204" pitchFamily="18" charset="0"/>
                  <a:ea typeface="Cambria" panose="02040503050406030204" pitchFamily="18" charset="0"/>
                  <a:cs typeface="Arial"/>
                  <a:sym typeface="Arial"/>
                </a:endParaRPr>
              </a:p>
            </p:txBody>
          </p:sp>
          <p:sp>
            <p:nvSpPr>
              <p:cNvPr id="72" name="Google Shape;305;p27">
                <a:extLst>
                  <a:ext uri="{FF2B5EF4-FFF2-40B4-BE49-F238E27FC236}">
                    <a16:creationId xmlns:a16="http://schemas.microsoft.com/office/drawing/2014/main" id="{EC80BCC8-920F-8279-4877-53F1606D3EF9}"/>
                  </a:ext>
                </a:extLst>
              </p:cNvPr>
              <p:cNvSpPr/>
              <p:nvPr/>
            </p:nvSpPr>
            <p:spPr>
              <a:xfrm>
                <a:off x="4264688" y="1538556"/>
                <a:ext cx="51976" cy="16929"/>
              </a:xfrm>
              <a:custGeom>
                <a:avLst/>
                <a:gdLst/>
                <a:ahLst/>
                <a:cxnLst/>
                <a:rect l="l" t="t" r="r" b="b"/>
                <a:pathLst>
                  <a:path w="1179" h="384" extrusionOk="0">
                    <a:moveTo>
                      <a:pt x="1078" y="1"/>
                    </a:moveTo>
                    <a:cubicBezTo>
                      <a:pt x="1072" y="1"/>
                      <a:pt x="1066" y="1"/>
                      <a:pt x="1060" y="3"/>
                    </a:cubicBezTo>
                    <a:lnTo>
                      <a:pt x="84" y="193"/>
                    </a:lnTo>
                    <a:cubicBezTo>
                      <a:pt x="36" y="193"/>
                      <a:pt x="0" y="241"/>
                      <a:pt x="12" y="301"/>
                    </a:cubicBezTo>
                    <a:cubicBezTo>
                      <a:pt x="12" y="348"/>
                      <a:pt x="60" y="384"/>
                      <a:pt x="107" y="384"/>
                    </a:cubicBezTo>
                    <a:lnTo>
                      <a:pt x="119" y="372"/>
                    </a:lnTo>
                    <a:lnTo>
                      <a:pt x="1096" y="193"/>
                    </a:lnTo>
                    <a:cubicBezTo>
                      <a:pt x="1143" y="182"/>
                      <a:pt x="1179" y="134"/>
                      <a:pt x="1167" y="86"/>
                    </a:cubicBezTo>
                    <a:cubicBezTo>
                      <a:pt x="1157" y="34"/>
                      <a:pt x="1119" y="1"/>
                      <a:pt x="1078" y="1"/>
                    </a:cubicBezTo>
                    <a:close/>
                  </a:path>
                </a:pathLst>
              </a:custGeom>
              <a:solidFill>
                <a:srgbClr val="804638"/>
              </a:solidFill>
              <a:ln>
                <a:noFill/>
              </a:ln>
            </p:spPr>
            <p:txBody>
              <a:bodyPr spcFirstLastPara="1" wrap="square" lIns="91425" tIns="91425" rIns="91425" bIns="91425" anchor="ctr" anchorCtr="0">
                <a:noAutofit/>
              </a:bodyPr>
              <a:lstStyle/>
              <a:p>
                <a:pPr defTabSz="914446">
                  <a:buClr>
                    <a:srgbClr val="000000"/>
                  </a:buClr>
                  <a:defRPr/>
                </a:pPr>
                <a:endParaRPr sz="3500" b="1" kern="0">
                  <a:latin typeface="Cambria" panose="02040503050406030204" pitchFamily="18" charset="0"/>
                  <a:ea typeface="Cambria" panose="02040503050406030204" pitchFamily="18" charset="0"/>
                  <a:cs typeface="Arial"/>
                  <a:sym typeface="Arial"/>
                </a:endParaRPr>
              </a:p>
            </p:txBody>
          </p:sp>
          <p:sp>
            <p:nvSpPr>
              <p:cNvPr id="73" name="Google Shape;306;p27">
                <a:extLst>
                  <a:ext uri="{FF2B5EF4-FFF2-40B4-BE49-F238E27FC236}">
                    <a16:creationId xmlns:a16="http://schemas.microsoft.com/office/drawing/2014/main" id="{166E41A4-FC3D-09B6-FCAB-F2847745474D}"/>
                  </a:ext>
                </a:extLst>
              </p:cNvPr>
              <p:cNvSpPr/>
              <p:nvPr/>
            </p:nvSpPr>
            <p:spPr>
              <a:xfrm>
                <a:off x="4266760" y="1560731"/>
                <a:ext cx="54665" cy="8420"/>
              </a:xfrm>
              <a:custGeom>
                <a:avLst/>
                <a:gdLst/>
                <a:ahLst/>
                <a:cxnLst/>
                <a:rect l="l" t="t" r="r" b="b"/>
                <a:pathLst>
                  <a:path w="1240" h="191" extrusionOk="0">
                    <a:moveTo>
                      <a:pt x="132" y="0"/>
                    </a:moveTo>
                    <a:cubicBezTo>
                      <a:pt x="1" y="0"/>
                      <a:pt x="1" y="191"/>
                      <a:pt x="132" y="191"/>
                    </a:cubicBezTo>
                    <a:lnTo>
                      <a:pt x="1108" y="191"/>
                    </a:lnTo>
                    <a:cubicBezTo>
                      <a:pt x="1239" y="191"/>
                      <a:pt x="1239" y="0"/>
                      <a:pt x="1108" y="0"/>
                    </a:cubicBezTo>
                    <a:close/>
                  </a:path>
                </a:pathLst>
              </a:custGeom>
              <a:solidFill>
                <a:srgbClr val="804638"/>
              </a:solidFill>
              <a:ln>
                <a:noFill/>
              </a:ln>
            </p:spPr>
            <p:txBody>
              <a:bodyPr spcFirstLastPara="1" wrap="square" lIns="91425" tIns="91425" rIns="91425" bIns="91425" anchor="ctr" anchorCtr="0">
                <a:noAutofit/>
              </a:bodyPr>
              <a:lstStyle/>
              <a:p>
                <a:pPr defTabSz="914446">
                  <a:buClr>
                    <a:srgbClr val="000000"/>
                  </a:buClr>
                  <a:defRPr/>
                </a:pPr>
                <a:endParaRPr sz="3500" b="1" kern="0">
                  <a:latin typeface="Cambria" panose="02040503050406030204" pitchFamily="18" charset="0"/>
                  <a:ea typeface="Cambria" panose="02040503050406030204" pitchFamily="18" charset="0"/>
                  <a:cs typeface="Arial"/>
                  <a:sym typeface="Arial"/>
                </a:endParaRPr>
              </a:p>
            </p:txBody>
          </p:sp>
          <p:sp>
            <p:nvSpPr>
              <p:cNvPr id="74" name="Google Shape;307;p27">
                <a:extLst>
                  <a:ext uri="{FF2B5EF4-FFF2-40B4-BE49-F238E27FC236}">
                    <a16:creationId xmlns:a16="http://schemas.microsoft.com/office/drawing/2014/main" id="{F92444B5-8BBE-4C81-9C02-CB79C7FE2CBC}"/>
                  </a:ext>
                </a:extLst>
              </p:cNvPr>
              <p:cNvSpPr/>
              <p:nvPr/>
            </p:nvSpPr>
            <p:spPr>
              <a:xfrm>
                <a:off x="4362292" y="1636821"/>
                <a:ext cx="66172" cy="56341"/>
              </a:xfrm>
              <a:custGeom>
                <a:avLst/>
                <a:gdLst/>
                <a:ahLst/>
                <a:cxnLst/>
                <a:rect l="l" t="t" r="r" b="b"/>
                <a:pathLst>
                  <a:path w="1501" h="1278" extrusionOk="0">
                    <a:moveTo>
                      <a:pt x="858" y="0"/>
                    </a:moveTo>
                    <a:cubicBezTo>
                      <a:pt x="287" y="0"/>
                      <a:pt x="1" y="691"/>
                      <a:pt x="406" y="1096"/>
                    </a:cubicBezTo>
                    <a:cubicBezTo>
                      <a:pt x="535" y="1222"/>
                      <a:pt x="694" y="1278"/>
                      <a:pt x="850" y="1278"/>
                    </a:cubicBezTo>
                    <a:cubicBezTo>
                      <a:pt x="1182" y="1278"/>
                      <a:pt x="1501" y="1024"/>
                      <a:pt x="1501" y="643"/>
                    </a:cubicBezTo>
                    <a:cubicBezTo>
                      <a:pt x="1501" y="286"/>
                      <a:pt x="1215" y="0"/>
                      <a:pt x="858" y="0"/>
                    </a:cubicBezTo>
                    <a:close/>
                  </a:path>
                </a:pathLst>
              </a:custGeom>
              <a:solidFill>
                <a:srgbClr val="49CAD1"/>
              </a:solidFill>
              <a:ln>
                <a:noFill/>
              </a:ln>
            </p:spPr>
            <p:txBody>
              <a:bodyPr spcFirstLastPara="1" wrap="square" lIns="91425" tIns="91425" rIns="91425" bIns="91425" anchor="ctr" anchorCtr="0">
                <a:noAutofit/>
              </a:bodyPr>
              <a:lstStyle/>
              <a:p>
                <a:pPr defTabSz="914446">
                  <a:buClr>
                    <a:srgbClr val="000000"/>
                  </a:buClr>
                  <a:defRPr/>
                </a:pPr>
                <a:endParaRPr sz="3500" b="1" kern="0">
                  <a:latin typeface="Cambria" panose="02040503050406030204" pitchFamily="18" charset="0"/>
                  <a:ea typeface="Cambria" panose="02040503050406030204" pitchFamily="18" charset="0"/>
                  <a:cs typeface="Arial"/>
                  <a:sym typeface="Arial"/>
                </a:endParaRPr>
              </a:p>
            </p:txBody>
          </p:sp>
          <p:sp>
            <p:nvSpPr>
              <p:cNvPr id="75" name="Google Shape;308;p27">
                <a:extLst>
                  <a:ext uri="{FF2B5EF4-FFF2-40B4-BE49-F238E27FC236}">
                    <a16:creationId xmlns:a16="http://schemas.microsoft.com/office/drawing/2014/main" id="{3788FD42-86F5-3CF8-3043-4C43481D7946}"/>
                  </a:ext>
                </a:extLst>
              </p:cNvPr>
              <p:cNvSpPr/>
              <p:nvPr/>
            </p:nvSpPr>
            <p:spPr>
              <a:xfrm>
                <a:off x="4407435" y="1615308"/>
                <a:ext cx="28391" cy="24688"/>
              </a:xfrm>
              <a:custGeom>
                <a:avLst/>
                <a:gdLst/>
                <a:ahLst/>
                <a:cxnLst/>
                <a:rect l="l" t="t" r="r" b="b"/>
                <a:pathLst>
                  <a:path w="644" h="560" extrusionOk="0">
                    <a:moveTo>
                      <a:pt x="370" y="0"/>
                    </a:moveTo>
                    <a:cubicBezTo>
                      <a:pt x="120" y="0"/>
                      <a:pt x="1" y="298"/>
                      <a:pt x="167" y="477"/>
                    </a:cubicBezTo>
                    <a:cubicBezTo>
                      <a:pt x="225" y="534"/>
                      <a:pt x="295" y="560"/>
                      <a:pt x="363" y="560"/>
                    </a:cubicBezTo>
                    <a:cubicBezTo>
                      <a:pt x="507" y="560"/>
                      <a:pt x="644" y="447"/>
                      <a:pt x="644" y="286"/>
                    </a:cubicBezTo>
                    <a:cubicBezTo>
                      <a:pt x="644" y="131"/>
                      <a:pt x="525" y="0"/>
                      <a:pt x="370" y="0"/>
                    </a:cubicBezTo>
                    <a:close/>
                  </a:path>
                </a:pathLst>
              </a:custGeom>
              <a:solidFill>
                <a:srgbClr val="49CAD1"/>
              </a:solidFill>
              <a:ln>
                <a:noFill/>
              </a:ln>
            </p:spPr>
            <p:txBody>
              <a:bodyPr spcFirstLastPara="1" wrap="square" lIns="91425" tIns="91425" rIns="91425" bIns="91425" anchor="ctr" anchorCtr="0">
                <a:noAutofit/>
              </a:bodyPr>
              <a:lstStyle/>
              <a:p>
                <a:pPr defTabSz="914446">
                  <a:buClr>
                    <a:srgbClr val="000000"/>
                  </a:buClr>
                  <a:defRPr/>
                </a:pPr>
                <a:endParaRPr sz="3500" b="1" kern="0">
                  <a:latin typeface="Cambria" panose="02040503050406030204" pitchFamily="18" charset="0"/>
                  <a:ea typeface="Cambria" panose="02040503050406030204" pitchFamily="18" charset="0"/>
                  <a:cs typeface="Arial"/>
                  <a:sym typeface="Arial"/>
                </a:endParaRPr>
              </a:p>
            </p:txBody>
          </p:sp>
          <p:sp>
            <p:nvSpPr>
              <p:cNvPr id="76" name="Google Shape;309;p27">
                <a:extLst>
                  <a:ext uri="{FF2B5EF4-FFF2-40B4-BE49-F238E27FC236}">
                    <a16:creationId xmlns:a16="http://schemas.microsoft.com/office/drawing/2014/main" id="{91479F5F-3BC5-03CD-913D-643E3AAEE985}"/>
                  </a:ext>
                </a:extLst>
              </p:cNvPr>
              <p:cNvSpPr/>
              <p:nvPr/>
            </p:nvSpPr>
            <p:spPr>
              <a:xfrm>
                <a:off x="4375430" y="1608960"/>
                <a:ext cx="28920" cy="24335"/>
              </a:xfrm>
              <a:custGeom>
                <a:avLst/>
                <a:gdLst/>
                <a:ahLst/>
                <a:cxnLst/>
                <a:rect l="l" t="t" r="r" b="b"/>
                <a:pathLst>
                  <a:path w="656" h="552" extrusionOk="0">
                    <a:moveTo>
                      <a:pt x="389" y="1"/>
                    </a:moveTo>
                    <a:cubicBezTo>
                      <a:pt x="383" y="1"/>
                      <a:pt x="376" y="1"/>
                      <a:pt x="370" y="1"/>
                    </a:cubicBezTo>
                    <a:cubicBezTo>
                      <a:pt x="119" y="1"/>
                      <a:pt x="0" y="299"/>
                      <a:pt x="179" y="466"/>
                    </a:cubicBezTo>
                    <a:cubicBezTo>
                      <a:pt x="234" y="525"/>
                      <a:pt x="305" y="551"/>
                      <a:pt x="375" y="551"/>
                    </a:cubicBezTo>
                    <a:cubicBezTo>
                      <a:pt x="517" y="551"/>
                      <a:pt x="655" y="443"/>
                      <a:pt x="655" y="275"/>
                    </a:cubicBezTo>
                    <a:cubicBezTo>
                      <a:pt x="644" y="127"/>
                      <a:pt x="534" y="1"/>
                      <a:pt x="389" y="1"/>
                    </a:cubicBezTo>
                    <a:close/>
                  </a:path>
                </a:pathLst>
              </a:custGeom>
              <a:solidFill>
                <a:srgbClr val="49CAD1"/>
              </a:solidFill>
              <a:ln>
                <a:noFill/>
              </a:ln>
            </p:spPr>
            <p:txBody>
              <a:bodyPr spcFirstLastPara="1" wrap="square" lIns="91425" tIns="91425" rIns="91425" bIns="91425" anchor="ctr" anchorCtr="0">
                <a:noAutofit/>
              </a:bodyPr>
              <a:lstStyle/>
              <a:p>
                <a:pPr defTabSz="914446">
                  <a:buClr>
                    <a:srgbClr val="000000"/>
                  </a:buClr>
                  <a:defRPr/>
                </a:pPr>
                <a:endParaRPr sz="3500" b="1" kern="0">
                  <a:latin typeface="Cambria" panose="02040503050406030204" pitchFamily="18" charset="0"/>
                  <a:ea typeface="Cambria" panose="02040503050406030204" pitchFamily="18" charset="0"/>
                  <a:cs typeface="Arial"/>
                  <a:sym typeface="Arial"/>
                </a:endParaRPr>
              </a:p>
            </p:txBody>
          </p:sp>
          <p:sp>
            <p:nvSpPr>
              <p:cNvPr id="77" name="Google Shape;310;p27">
                <a:extLst>
                  <a:ext uri="{FF2B5EF4-FFF2-40B4-BE49-F238E27FC236}">
                    <a16:creationId xmlns:a16="http://schemas.microsoft.com/office/drawing/2014/main" id="{19D73551-B2E2-2427-0A4A-6A7E8BE6CF40}"/>
                  </a:ext>
                </a:extLst>
              </p:cNvPr>
              <p:cNvSpPr/>
              <p:nvPr/>
            </p:nvSpPr>
            <p:spPr>
              <a:xfrm>
                <a:off x="4427406" y="1639951"/>
                <a:ext cx="28876" cy="24688"/>
              </a:xfrm>
              <a:custGeom>
                <a:avLst/>
                <a:gdLst/>
                <a:ahLst/>
                <a:cxnLst/>
                <a:rect l="l" t="t" r="r" b="b"/>
                <a:pathLst>
                  <a:path w="655" h="560" extrusionOk="0">
                    <a:moveTo>
                      <a:pt x="369" y="1"/>
                    </a:moveTo>
                    <a:cubicBezTo>
                      <a:pt x="119" y="1"/>
                      <a:pt x="0" y="299"/>
                      <a:pt x="179" y="477"/>
                    </a:cubicBezTo>
                    <a:cubicBezTo>
                      <a:pt x="232" y="534"/>
                      <a:pt x="300" y="560"/>
                      <a:pt x="368" y="560"/>
                    </a:cubicBezTo>
                    <a:cubicBezTo>
                      <a:pt x="512" y="560"/>
                      <a:pt x="655" y="445"/>
                      <a:pt x="655" y="275"/>
                    </a:cubicBezTo>
                    <a:cubicBezTo>
                      <a:pt x="655" y="120"/>
                      <a:pt x="524" y="1"/>
                      <a:pt x="369" y="1"/>
                    </a:cubicBezTo>
                    <a:close/>
                  </a:path>
                </a:pathLst>
              </a:custGeom>
              <a:solidFill>
                <a:srgbClr val="49CAD1"/>
              </a:solidFill>
              <a:ln>
                <a:noFill/>
              </a:ln>
            </p:spPr>
            <p:txBody>
              <a:bodyPr spcFirstLastPara="1" wrap="square" lIns="91425" tIns="91425" rIns="91425" bIns="91425" anchor="ctr" anchorCtr="0">
                <a:noAutofit/>
              </a:bodyPr>
              <a:lstStyle/>
              <a:p>
                <a:pPr defTabSz="914446">
                  <a:buClr>
                    <a:srgbClr val="000000"/>
                  </a:buClr>
                  <a:defRPr/>
                </a:pPr>
                <a:endParaRPr sz="3500" b="1" kern="0">
                  <a:latin typeface="Cambria" panose="02040503050406030204" pitchFamily="18" charset="0"/>
                  <a:ea typeface="Cambria" panose="02040503050406030204" pitchFamily="18" charset="0"/>
                  <a:cs typeface="Arial"/>
                  <a:sym typeface="Arial"/>
                </a:endParaRPr>
              </a:p>
            </p:txBody>
          </p:sp>
          <p:sp>
            <p:nvSpPr>
              <p:cNvPr id="78" name="Google Shape;311;p27">
                <a:extLst>
                  <a:ext uri="{FF2B5EF4-FFF2-40B4-BE49-F238E27FC236}">
                    <a16:creationId xmlns:a16="http://schemas.microsoft.com/office/drawing/2014/main" id="{D1063AE1-4B96-BD1C-2A03-51179FE0AF36}"/>
                  </a:ext>
                </a:extLst>
              </p:cNvPr>
              <p:cNvSpPr/>
              <p:nvPr/>
            </p:nvSpPr>
            <p:spPr>
              <a:xfrm>
                <a:off x="4411139" y="1559144"/>
                <a:ext cx="57222" cy="43071"/>
              </a:xfrm>
              <a:custGeom>
                <a:avLst/>
                <a:gdLst/>
                <a:ahLst/>
                <a:cxnLst/>
                <a:rect l="l" t="t" r="r" b="b"/>
                <a:pathLst>
                  <a:path w="1298" h="977" extrusionOk="0">
                    <a:moveTo>
                      <a:pt x="655" y="0"/>
                    </a:moveTo>
                    <a:cubicBezTo>
                      <a:pt x="530" y="0"/>
                      <a:pt x="405" y="48"/>
                      <a:pt x="310" y="143"/>
                    </a:cubicBezTo>
                    <a:cubicBezTo>
                      <a:pt x="0" y="453"/>
                      <a:pt x="226" y="977"/>
                      <a:pt x="655" y="977"/>
                    </a:cubicBezTo>
                    <a:cubicBezTo>
                      <a:pt x="1084" y="977"/>
                      <a:pt x="1298" y="453"/>
                      <a:pt x="1000" y="143"/>
                    </a:cubicBezTo>
                    <a:cubicBezTo>
                      <a:pt x="905" y="48"/>
                      <a:pt x="780" y="0"/>
                      <a:pt x="655" y="0"/>
                    </a:cubicBezTo>
                    <a:close/>
                  </a:path>
                </a:pathLst>
              </a:custGeom>
              <a:solidFill>
                <a:srgbClr val="49CAD1"/>
              </a:solidFill>
              <a:ln>
                <a:noFill/>
              </a:ln>
            </p:spPr>
            <p:txBody>
              <a:bodyPr spcFirstLastPara="1" wrap="square" lIns="91425" tIns="91425" rIns="91425" bIns="91425" anchor="ctr" anchorCtr="0">
                <a:noAutofit/>
              </a:bodyPr>
              <a:lstStyle/>
              <a:p>
                <a:pPr defTabSz="914446">
                  <a:buClr>
                    <a:srgbClr val="000000"/>
                  </a:buClr>
                  <a:defRPr/>
                </a:pPr>
                <a:endParaRPr sz="3500" b="1" kern="0">
                  <a:latin typeface="Cambria" panose="02040503050406030204" pitchFamily="18" charset="0"/>
                  <a:ea typeface="Cambria" panose="02040503050406030204" pitchFamily="18" charset="0"/>
                  <a:cs typeface="Arial"/>
                  <a:sym typeface="Arial"/>
                </a:endParaRPr>
              </a:p>
            </p:txBody>
          </p:sp>
          <p:sp>
            <p:nvSpPr>
              <p:cNvPr id="79" name="Google Shape;312;p27">
                <a:extLst>
                  <a:ext uri="{FF2B5EF4-FFF2-40B4-BE49-F238E27FC236}">
                    <a16:creationId xmlns:a16="http://schemas.microsoft.com/office/drawing/2014/main" id="{BD564F2F-3EA2-02D6-D4A7-562E14B5E72B}"/>
                  </a:ext>
                </a:extLst>
              </p:cNvPr>
              <p:cNvSpPr/>
              <p:nvPr/>
            </p:nvSpPr>
            <p:spPr>
              <a:xfrm>
                <a:off x="4420044" y="1538556"/>
                <a:ext cx="25217" cy="18516"/>
              </a:xfrm>
              <a:custGeom>
                <a:avLst/>
                <a:gdLst/>
                <a:ahLst/>
                <a:cxnLst/>
                <a:rect l="l" t="t" r="r" b="b"/>
                <a:pathLst>
                  <a:path w="572" h="420" extrusionOk="0">
                    <a:moveTo>
                      <a:pt x="280" y="0"/>
                    </a:moveTo>
                    <a:cubicBezTo>
                      <a:pt x="227" y="0"/>
                      <a:pt x="173" y="21"/>
                      <a:pt x="131" y="63"/>
                    </a:cubicBezTo>
                    <a:cubicBezTo>
                      <a:pt x="0" y="193"/>
                      <a:pt x="96" y="420"/>
                      <a:pt x="286" y="420"/>
                    </a:cubicBezTo>
                    <a:cubicBezTo>
                      <a:pt x="477" y="420"/>
                      <a:pt x="572" y="193"/>
                      <a:pt x="429" y="63"/>
                    </a:cubicBezTo>
                    <a:cubicBezTo>
                      <a:pt x="387" y="21"/>
                      <a:pt x="334" y="0"/>
                      <a:pt x="280" y="0"/>
                    </a:cubicBezTo>
                    <a:close/>
                  </a:path>
                </a:pathLst>
              </a:custGeom>
              <a:solidFill>
                <a:srgbClr val="49CAD1"/>
              </a:solidFill>
              <a:ln>
                <a:noFill/>
              </a:ln>
            </p:spPr>
            <p:txBody>
              <a:bodyPr spcFirstLastPara="1" wrap="square" lIns="91425" tIns="91425" rIns="91425" bIns="91425" anchor="ctr" anchorCtr="0">
                <a:noAutofit/>
              </a:bodyPr>
              <a:lstStyle/>
              <a:p>
                <a:pPr defTabSz="914446">
                  <a:buClr>
                    <a:srgbClr val="000000"/>
                  </a:buClr>
                  <a:defRPr/>
                </a:pPr>
                <a:endParaRPr sz="3500" b="1" kern="0">
                  <a:latin typeface="Cambria" panose="02040503050406030204" pitchFamily="18" charset="0"/>
                  <a:ea typeface="Cambria" panose="02040503050406030204" pitchFamily="18" charset="0"/>
                  <a:cs typeface="Arial"/>
                  <a:sym typeface="Arial"/>
                </a:endParaRPr>
              </a:p>
            </p:txBody>
          </p:sp>
          <p:sp>
            <p:nvSpPr>
              <p:cNvPr id="80" name="Google Shape;313;p27">
                <a:extLst>
                  <a:ext uri="{FF2B5EF4-FFF2-40B4-BE49-F238E27FC236}">
                    <a16:creationId xmlns:a16="http://schemas.microsoft.com/office/drawing/2014/main" id="{DB5EC536-27CA-B598-98DB-78A3650088FF}"/>
                  </a:ext>
                </a:extLst>
              </p:cNvPr>
              <p:cNvSpPr/>
              <p:nvPr/>
            </p:nvSpPr>
            <p:spPr>
              <a:xfrm>
                <a:off x="4399059" y="1552178"/>
                <a:ext cx="25217" cy="18560"/>
              </a:xfrm>
              <a:custGeom>
                <a:avLst/>
                <a:gdLst/>
                <a:ahLst/>
                <a:cxnLst/>
                <a:rect l="l" t="t" r="r" b="b"/>
                <a:pathLst>
                  <a:path w="572" h="421" extrusionOk="0">
                    <a:moveTo>
                      <a:pt x="292" y="1"/>
                    </a:moveTo>
                    <a:cubicBezTo>
                      <a:pt x="238" y="1"/>
                      <a:pt x="185" y="21"/>
                      <a:pt x="143" y="63"/>
                    </a:cubicBezTo>
                    <a:cubicBezTo>
                      <a:pt x="0" y="194"/>
                      <a:pt x="95" y="420"/>
                      <a:pt x="286" y="420"/>
                    </a:cubicBezTo>
                    <a:cubicBezTo>
                      <a:pt x="476" y="420"/>
                      <a:pt x="572" y="194"/>
                      <a:pt x="441" y="63"/>
                    </a:cubicBezTo>
                    <a:cubicBezTo>
                      <a:pt x="399" y="21"/>
                      <a:pt x="345" y="1"/>
                      <a:pt x="292" y="1"/>
                    </a:cubicBezTo>
                    <a:close/>
                  </a:path>
                </a:pathLst>
              </a:custGeom>
              <a:solidFill>
                <a:srgbClr val="49CAD1"/>
              </a:solidFill>
              <a:ln>
                <a:noFill/>
              </a:ln>
            </p:spPr>
            <p:txBody>
              <a:bodyPr spcFirstLastPara="1" wrap="square" lIns="91425" tIns="91425" rIns="91425" bIns="91425" anchor="ctr" anchorCtr="0">
                <a:noAutofit/>
              </a:bodyPr>
              <a:lstStyle/>
              <a:p>
                <a:pPr defTabSz="914446">
                  <a:buClr>
                    <a:srgbClr val="000000"/>
                  </a:buClr>
                  <a:defRPr/>
                </a:pPr>
                <a:endParaRPr sz="3500" b="1" kern="0">
                  <a:latin typeface="Cambria" panose="02040503050406030204" pitchFamily="18" charset="0"/>
                  <a:ea typeface="Cambria" panose="02040503050406030204" pitchFamily="18" charset="0"/>
                  <a:cs typeface="Arial"/>
                  <a:sym typeface="Arial"/>
                </a:endParaRPr>
              </a:p>
            </p:txBody>
          </p:sp>
          <p:sp>
            <p:nvSpPr>
              <p:cNvPr id="81" name="Google Shape;314;p27">
                <a:extLst>
                  <a:ext uri="{FF2B5EF4-FFF2-40B4-BE49-F238E27FC236}">
                    <a16:creationId xmlns:a16="http://schemas.microsoft.com/office/drawing/2014/main" id="{F035C354-D169-F7C3-917C-694FD79CF316}"/>
                  </a:ext>
                </a:extLst>
              </p:cNvPr>
              <p:cNvSpPr/>
              <p:nvPr/>
            </p:nvSpPr>
            <p:spPr>
              <a:xfrm>
                <a:off x="4444202" y="1541157"/>
                <a:ext cx="24688" cy="18560"/>
              </a:xfrm>
              <a:custGeom>
                <a:avLst/>
                <a:gdLst/>
                <a:ahLst/>
                <a:cxnLst/>
                <a:rect l="l" t="t" r="r" b="b"/>
                <a:pathLst>
                  <a:path w="560" h="421" extrusionOk="0">
                    <a:moveTo>
                      <a:pt x="280" y="1"/>
                    </a:moveTo>
                    <a:cubicBezTo>
                      <a:pt x="226" y="1"/>
                      <a:pt x="173" y="21"/>
                      <a:pt x="131" y="63"/>
                    </a:cubicBezTo>
                    <a:cubicBezTo>
                      <a:pt x="0" y="194"/>
                      <a:pt x="95" y="420"/>
                      <a:pt x="286" y="420"/>
                    </a:cubicBezTo>
                    <a:cubicBezTo>
                      <a:pt x="464" y="420"/>
                      <a:pt x="560" y="194"/>
                      <a:pt x="429" y="63"/>
                    </a:cubicBezTo>
                    <a:cubicBezTo>
                      <a:pt x="387" y="21"/>
                      <a:pt x="334" y="1"/>
                      <a:pt x="280" y="1"/>
                    </a:cubicBezTo>
                    <a:close/>
                  </a:path>
                </a:pathLst>
              </a:custGeom>
              <a:solidFill>
                <a:srgbClr val="49CAD1"/>
              </a:solidFill>
              <a:ln>
                <a:noFill/>
              </a:ln>
            </p:spPr>
            <p:txBody>
              <a:bodyPr spcFirstLastPara="1" wrap="square" lIns="91425" tIns="91425" rIns="91425" bIns="91425" anchor="ctr" anchorCtr="0">
                <a:noAutofit/>
              </a:bodyPr>
              <a:lstStyle/>
              <a:p>
                <a:pPr defTabSz="914446">
                  <a:buClr>
                    <a:srgbClr val="000000"/>
                  </a:buClr>
                  <a:defRPr/>
                </a:pPr>
                <a:endParaRPr sz="3500" b="1" kern="0">
                  <a:latin typeface="Cambria" panose="02040503050406030204" pitchFamily="18" charset="0"/>
                  <a:ea typeface="Cambria" panose="02040503050406030204" pitchFamily="18" charset="0"/>
                  <a:cs typeface="Arial"/>
                  <a:sym typeface="Arial"/>
                </a:endParaRPr>
              </a:p>
            </p:txBody>
          </p:sp>
        </p:grpSp>
        <p:sp>
          <p:nvSpPr>
            <p:cNvPr id="60" name="TextBox 59">
              <a:extLst>
                <a:ext uri="{FF2B5EF4-FFF2-40B4-BE49-F238E27FC236}">
                  <a16:creationId xmlns:a16="http://schemas.microsoft.com/office/drawing/2014/main" id="{361E7C29-2C7F-79BD-B8E9-EE91E0A1544C}"/>
                </a:ext>
              </a:extLst>
            </p:cNvPr>
            <p:cNvSpPr txBox="1"/>
            <p:nvPr/>
          </p:nvSpPr>
          <p:spPr>
            <a:xfrm>
              <a:off x="3281676" y="5667829"/>
              <a:ext cx="6921640" cy="741162"/>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defTabSz="914446">
                <a:defRPr/>
              </a:pPr>
              <a:r>
                <a:rPr lang="vi-VN" sz="3500" b="1" dirty="0">
                  <a:solidFill>
                    <a:schemeClr val="tx1"/>
                  </a:solidFill>
                  <a:latin typeface="Cambria" panose="02040503050406030204" pitchFamily="18" charset="0"/>
                  <a:ea typeface="Cambria" panose="02040503050406030204" pitchFamily="18" charset="0"/>
                </a:rPr>
                <a:t>Cả đáp án A và B đều đúng.</a:t>
              </a:r>
            </a:p>
          </p:txBody>
        </p:sp>
      </p:grpSp>
      <p:grpSp>
        <p:nvGrpSpPr>
          <p:cNvPr id="82" name="Google Shape;1408;p39">
            <a:extLst>
              <a:ext uri="{FF2B5EF4-FFF2-40B4-BE49-F238E27FC236}">
                <a16:creationId xmlns:a16="http://schemas.microsoft.com/office/drawing/2014/main" id="{AC3EB7E7-6058-FACE-2896-CBF8EFA4941E}"/>
              </a:ext>
            </a:extLst>
          </p:cNvPr>
          <p:cNvGrpSpPr/>
          <p:nvPr/>
        </p:nvGrpSpPr>
        <p:grpSpPr>
          <a:xfrm flipH="1">
            <a:off x="9398000" y="4451363"/>
            <a:ext cx="1270345" cy="1216999"/>
            <a:chOff x="2178000" y="1370575"/>
            <a:chExt cx="1417475" cy="1417450"/>
          </a:xfrm>
        </p:grpSpPr>
        <p:sp>
          <p:nvSpPr>
            <p:cNvPr id="83" name="Google Shape;1409;p39">
              <a:extLst>
                <a:ext uri="{FF2B5EF4-FFF2-40B4-BE49-F238E27FC236}">
                  <a16:creationId xmlns:a16="http://schemas.microsoft.com/office/drawing/2014/main" id="{4D65334E-B978-243E-C541-9AD2E6EF4B73}"/>
                </a:ext>
              </a:extLst>
            </p:cNvPr>
            <p:cNvSpPr/>
            <p:nvPr/>
          </p:nvSpPr>
          <p:spPr>
            <a:xfrm>
              <a:off x="2437575" y="1615825"/>
              <a:ext cx="926925" cy="926925"/>
            </a:xfrm>
            <a:custGeom>
              <a:avLst/>
              <a:gdLst/>
              <a:ahLst/>
              <a:cxnLst/>
              <a:rect l="l" t="t" r="r" b="b"/>
              <a:pathLst>
                <a:path w="37077" h="37077" extrusionOk="0">
                  <a:moveTo>
                    <a:pt x="18538" y="1"/>
                  </a:moveTo>
                  <a:cubicBezTo>
                    <a:pt x="8299" y="1"/>
                    <a:pt x="0" y="8300"/>
                    <a:pt x="0" y="18539"/>
                  </a:cubicBezTo>
                  <a:cubicBezTo>
                    <a:pt x="0" y="28778"/>
                    <a:pt x="8299" y="37077"/>
                    <a:pt x="18538" y="37077"/>
                  </a:cubicBezTo>
                  <a:cubicBezTo>
                    <a:pt x="28778" y="37077"/>
                    <a:pt x="37076" y="28778"/>
                    <a:pt x="37076" y="18539"/>
                  </a:cubicBezTo>
                  <a:cubicBezTo>
                    <a:pt x="37076" y="8300"/>
                    <a:pt x="28778" y="1"/>
                    <a:pt x="18538" y="1"/>
                  </a:cubicBezTo>
                  <a:close/>
                </a:path>
              </a:pathLst>
            </a:custGeom>
            <a:solidFill>
              <a:srgbClr val="FFFF00"/>
            </a:solidFill>
            <a:ln>
              <a:solidFill>
                <a:srgbClr val="FFC000"/>
              </a:solidFill>
            </a:ln>
          </p:spPr>
          <p:txBody>
            <a:bodyPr spcFirstLastPara="1" wrap="square" lIns="91425" tIns="91425" rIns="91425" bIns="91425" anchor="ctr" anchorCtr="0">
              <a:noAutofit/>
            </a:bodyPr>
            <a:lstStyle/>
            <a:p>
              <a:pPr defTabSz="914446">
                <a:buClr>
                  <a:srgbClr val="000000"/>
                </a:buClr>
                <a:defRPr/>
              </a:pPr>
              <a:endParaRPr sz="1400" kern="0">
                <a:solidFill>
                  <a:srgbClr val="000000"/>
                </a:solidFill>
                <a:latin typeface="Arial"/>
                <a:cs typeface="Arial"/>
                <a:sym typeface="Arial"/>
              </a:endParaRPr>
            </a:p>
          </p:txBody>
        </p:sp>
        <p:sp>
          <p:nvSpPr>
            <p:cNvPr id="84" name="Google Shape;1410;p39">
              <a:extLst>
                <a:ext uri="{FF2B5EF4-FFF2-40B4-BE49-F238E27FC236}">
                  <a16:creationId xmlns:a16="http://schemas.microsoft.com/office/drawing/2014/main" id="{58563B94-085F-3F33-A5ED-7C5BAE488063}"/>
                </a:ext>
              </a:extLst>
            </p:cNvPr>
            <p:cNvSpPr/>
            <p:nvPr/>
          </p:nvSpPr>
          <p:spPr>
            <a:xfrm>
              <a:off x="2725998" y="1974523"/>
              <a:ext cx="37100" cy="73041"/>
            </a:xfrm>
            <a:custGeom>
              <a:avLst/>
              <a:gdLst/>
              <a:ahLst/>
              <a:cxnLst/>
              <a:rect l="l" t="t" r="r" b="b"/>
              <a:pathLst>
                <a:path w="1120" h="2205" extrusionOk="0">
                  <a:moveTo>
                    <a:pt x="547" y="1"/>
                  </a:moveTo>
                  <a:cubicBezTo>
                    <a:pt x="543" y="1"/>
                    <a:pt x="540" y="1"/>
                    <a:pt x="536" y="1"/>
                  </a:cubicBezTo>
                  <a:cubicBezTo>
                    <a:pt x="239" y="13"/>
                    <a:pt x="1" y="501"/>
                    <a:pt x="13" y="1120"/>
                  </a:cubicBezTo>
                  <a:cubicBezTo>
                    <a:pt x="24" y="1720"/>
                    <a:pt x="280" y="2204"/>
                    <a:pt x="573" y="2204"/>
                  </a:cubicBezTo>
                  <a:cubicBezTo>
                    <a:pt x="577" y="2204"/>
                    <a:pt x="581" y="2204"/>
                    <a:pt x="584" y="2204"/>
                  </a:cubicBezTo>
                  <a:cubicBezTo>
                    <a:pt x="882" y="2204"/>
                    <a:pt x="1120" y="1704"/>
                    <a:pt x="1108" y="1097"/>
                  </a:cubicBezTo>
                  <a:cubicBezTo>
                    <a:pt x="1096" y="496"/>
                    <a:pt x="840" y="1"/>
                    <a:pt x="547" y="1"/>
                  </a:cubicBezTo>
                  <a:close/>
                </a:path>
              </a:pathLst>
            </a:custGeom>
            <a:solidFill>
              <a:srgbClr val="804638"/>
            </a:solidFill>
            <a:ln>
              <a:noFill/>
            </a:ln>
          </p:spPr>
          <p:txBody>
            <a:bodyPr spcFirstLastPara="1" wrap="square" lIns="91425" tIns="91425" rIns="91425" bIns="91425" anchor="ctr" anchorCtr="0">
              <a:noAutofit/>
            </a:bodyPr>
            <a:lstStyle/>
            <a:p>
              <a:pPr defTabSz="914446">
                <a:buClr>
                  <a:srgbClr val="000000"/>
                </a:buClr>
                <a:defRPr/>
              </a:pPr>
              <a:endParaRPr sz="1400" kern="0">
                <a:solidFill>
                  <a:srgbClr val="000000"/>
                </a:solidFill>
                <a:latin typeface="Arial"/>
                <a:cs typeface="Arial"/>
                <a:sym typeface="Arial"/>
              </a:endParaRPr>
            </a:p>
          </p:txBody>
        </p:sp>
        <p:sp>
          <p:nvSpPr>
            <p:cNvPr id="85" name="Google Shape;1411;p39">
              <a:extLst>
                <a:ext uri="{FF2B5EF4-FFF2-40B4-BE49-F238E27FC236}">
                  <a16:creationId xmlns:a16="http://schemas.microsoft.com/office/drawing/2014/main" id="{6AEE0E9D-53D0-09FD-2993-4BB634FDDDB1}"/>
                </a:ext>
              </a:extLst>
            </p:cNvPr>
            <p:cNvSpPr/>
            <p:nvPr/>
          </p:nvSpPr>
          <p:spPr>
            <a:xfrm>
              <a:off x="3037174" y="1967832"/>
              <a:ext cx="37100" cy="73405"/>
            </a:xfrm>
            <a:custGeom>
              <a:avLst/>
              <a:gdLst/>
              <a:ahLst/>
              <a:cxnLst/>
              <a:rect l="l" t="t" r="r" b="b"/>
              <a:pathLst>
                <a:path w="1120" h="2216" extrusionOk="0">
                  <a:moveTo>
                    <a:pt x="537" y="1"/>
                  </a:moveTo>
                  <a:cubicBezTo>
                    <a:pt x="239" y="13"/>
                    <a:pt x="1" y="513"/>
                    <a:pt x="25" y="1120"/>
                  </a:cubicBezTo>
                  <a:cubicBezTo>
                    <a:pt x="36" y="1727"/>
                    <a:pt x="286" y="2215"/>
                    <a:pt x="584" y="2215"/>
                  </a:cubicBezTo>
                  <a:cubicBezTo>
                    <a:pt x="894" y="2203"/>
                    <a:pt x="1120" y="1703"/>
                    <a:pt x="1108" y="1096"/>
                  </a:cubicBezTo>
                  <a:cubicBezTo>
                    <a:pt x="1096" y="501"/>
                    <a:pt x="846" y="1"/>
                    <a:pt x="537" y="1"/>
                  </a:cubicBezTo>
                  <a:close/>
                </a:path>
              </a:pathLst>
            </a:custGeom>
            <a:solidFill>
              <a:srgbClr val="804638"/>
            </a:solidFill>
            <a:ln>
              <a:noFill/>
            </a:ln>
          </p:spPr>
          <p:txBody>
            <a:bodyPr spcFirstLastPara="1" wrap="square" lIns="91425" tIns="91425" rIns="91425" bIns="91425" anchor="ctr" anchorCtr="0">
              <a:noAutofit/>
            </a:bodyPr>
            <a:lstStyle/>
            <a:p>
              <a:pPr defTabSz="914446">
                <a:buClr>
                  <a:srgbClr val="000000"/>
                </a:buClr>
                <a:defRPr/>
              </a:pPr>
              <a:endParaRPr sz="1400" kern="0">
                <a:solidFill>
                  <a:srgbClr val="000000"/>
                </a:solidFill>
                <a:latin typeface="Arial"/>
                <a:cs typeface="Arial"/>
                <a:sym typeface="Arial"/>
              </a:endParaRPr>
            </a:p>
          </p:txBody>
        </p:sp>
        <p:sp>
          <p:nvSpPr>
            <p:cNvPr id="86" name="Google Shape;1412;p39">
              <a:extLst>
                <a:ext uri="{FF2B5EF4-FFF2-40B4-BE49-F238E27FC236}">
                  <a16:creationId xmlns:a16="http://schemas.microsoft.com/office/drawing/2014/main" id="{DEC0C61F-1D4B-91BA-DC16-10AB1C68DD35}"/>
                </a:ext>
              </a:extLst>
            </p:cNvPr>
            <p:cNvSpPr/>
            <p:nvPr/>
          </p:nvSpPr>
          <p:spPr>
            <a:xfrm>
              <a:off x="2841173" y="2079427"/>
              <a:ext cx="120708" cy="48992"/>
            </a:xfrm>
            <a:custGeom>
              <a:avLst/>
              <a:gdLst/>
              <a:ahLst/>
              <a:cxnLst/>
              <a:rect l="l" t="t" r="r" b="b"/>
              <a:pathLst>
                <a:path w="3644" h="1479" extrusionOk="0">
                  <a:moveTo>
                    <a:pt x="3617" y="1"/>
                  </a:moveTo>
                  <a:cubicBezTo>
                    <a:pt x="3578" y="1"/>
                    <a:pt x="3458" y="223"/>
                    <a:pt x="3191" y="525"/>
                  </a:cubicBezTo>
                  <a:cubicBezTo>
                    <a:pt x="3036" y="704"/>
                    <a:pt x="2858" y="870"/>
                    <a:pt x="2655" y="989"/>
                  </a:cubicBezTo>
                  <a:cubicBezTo>
                    <a:pt x="2417" y="1144"/>
                    <a:pt x="2143" y="1228"/>
                    <a:pt x="1858" y="1251"/>
                  </a:cubicBezTo>
                  <a:cubicBezTo>
                    <a:pt x="1834" y="1252"/>
                    <a:pt x="1810" y="1253"/>
                    <a:pt x="1786" y="1253"/>
                  </a:cubicBezTo>
                  <a:cubicBezTo>
                    <a:pt x="1525" y="1253"/>
                    <a:pt x="1265" y="1193"/>
                    <a:pt x="1036" y="1073"/>
                  </a:cubicBezTo>
                  <a:cubicBezTo>
                    <a:pt x="822" y="978"/>
                    <a:pt x="631" y="835"/>
                    <a:pt x="465" y="668"/>
                  </a:cubicBezTo>
                  <a:cubicBezTo>
                    <a:pt x="192" y="384"/>
                    <a:pt x="82" y="143"/>
                    <a:pt x="41" y="143"/>
                  </a:cubicBezTo>
                  <a:cubicBezTo>
                    <a:pt x="39" y="143"/>
                    <a:pt x="38" y="143"/>
                    <a:pt x="36" y="144"/>
                  </a:cubicBezTo>
                  <a:cubicBezTo>
                    <a:pt x="0" y="156"/>
                    <a:pt x="60" y="418"/>
                    <a:pt x="334" y="775"/>
                  </a:cubicBezTo>
                  <a:cubicBezTo>
                    <a:pt x="500" y="978"/>
                    <a:pt x="703" y="1144"/>
                    <a:pt x="929" y="1263"/>
                  </a:cubicBezTo>
                  <a:cubicBezTo>
                    <a:pt x="1194" y="1407"/>
                    <a:pt x="1490" y="1479"/>
                    <a:pt x="1789" y="1479"/>
                  </a:cubicBezTo>
                  <a:cubicBezTo>
                    <a:pt x="1812" y="1479"/>
                    <a:pt x="1835" y="1478"/>
                    <a:pt x="1858" y="1478"/>
                  </a:cubicBezTo>
                  <a:cubicBezTo>
                    <a:pt x="2191" y="1466"/>
                    <a:pt x="2501" y="1359"/>
                    <a:pt x="2763" y="1168"/>
                  </a:cubicBezTo>
                  <a:cubicBezTo>
                    <a:pt x="2977" y="1025"/>
                    <a:pt x="3167" y="847"/>
                    <a:pt x="3322" y="632"/>
                  </a:cubicBezTo>
                  <a:cubicBezTo>
                    <a:pt x="3572" y="275"/>
                    <a:pt x="3644" y="13"/>
                    <a:pt x="3620" y="1"/>
                  </a:cubicBezTo>
                  <a:cubicBezTo>
                    <a:pt x="3619" y="1"/>
                    <a:pt x="3618" y="1"/>
                    <a:pt x="3617" y="1"/>
                  </a:cubicBezTo>
                  <a:close/>
                </a:path>
              </a:pathLst>
            </a:custGeom>
            <a:solidFill>
              <a:srgbClr val="804638"/>
            </a:solidFill>
            <a:ln>
              <a:noFill/>
            </a:ln>
          </p:spPr>
          <p:txBody>
            <a:bodyPr spcFirstLastPara="1" wrap="square" lIns="91425" tIns="91425" rIns="91425" bIns="91425" anchor="ctr" anchorCtr="0">
              <a:noAutofit/>
            </a:bodyPr>
            <a:lstStyle/>
            <a:p>
              <a:pPr defTabSz="914446">
                <a:buClr>
                  <a:srgbClr val="000000"/>
                </a:buClr>
                <a:defRPr/>
              </a:pPr>
              <a:endParaRPr sz="1400" kern="0">
                <a:solidFill>
                  <a:srgbClr val="000000"/>
                </a:solidFill>
                <a:latin typeface="Arial"/>
                <a:cs typeface="Arial"/>
                <a:sym typeface="Arial"/>
              </a:endParaRPr>
            </a:p>
          </p:txBody>
        </p:sp>
        <p:sp>
          <p:nvSpPr>
            <p:cNvPr id="87" name="Google Shape;1413;p39">
              <a:extLst>
                <a:ext uri="{FF2B5EF4-FFF2-40B4-BE49-F238E27FC236}">
                  <a16:creationId xmlns:a16="http://schemas.microsoft.com/office/drawing/2014/main" id="{8E2C59EE-CB8E-235A-A276-64A13CC7D63D}"/>
                </a:ext>
              </a:extLst>
            </p:cNvPr>
            <p:cNvSpPr/>
            <p:nvPr/>
          </p:nvSpPr>
          <p:spPr>
            <a:xfrm>
              <a:off x="2644775" y="2060116"/>
              <a:ext cx="143564" cy="122331"/>
            </a:xfrm>
            <a:custGeom>
              <a:avLst/>
              <a:gdLst/>
              <a:ahLst/>
              <a:cxnLst/>
              <a:rect l="l" t="t" r="r" b="b"/>
              <a:pathLst>
                <a:path w="4334" h="3693" extrusionOk="0">
                  <a:moveTo>
                    <a:pt x="2182" y="0"/>
                  </a:moveTo>
                  <a:cubicBezTo>
                    <a:pt x="2165" y="0"/>
                    <a:pt x="2148" y="1"/>
                    <a:pt x="2131" y="1"/>
                  </a:cubicBezTo>
                  <a:cubicBezTo>
                    <a:pt x="941" y="25"/>
                    <a:pt x="0" y="870"/>
                    <a:pt x="24" y="1894"/>
                  </a:cubicBezTo>
                  <a:cubicBezTo>
                    <a:pt x="36" y="2891"/>
                    <a:pt x="984" y="3692"/>
                    <a:pt x="2151" y="3692"/>
                  </a:cubicBezTo>
                  <a:cubicBezTo>
                    <a:pt x="2168" y="3692"/>
                    <a:pt x="2186" y="3692"/>
                    <a:pt x="2203" y="3692"/>
                  </a:cubicBezTo>
                  <a:cubicBezTo>
                    <a:pt x="3393" y="3668"/>
                    <a:pt x="4334" y="2823"/>
                    <a:pt x="4322" y="1799"/>
                  </a:cubicBezTo>
                  <a:cubicBezTo>
                    <a:pt x="4299" y="801"/>
                    <a:pt x="3338" y="0"/>
                    <a:pt x="2182" y="0"/>
                  </a:cubicBezTo>
                  <a:close/>
                </a:path>
              </a:pathLst>
            </a:custGeom>
            <a:solidFill>
              <a:srgbClr val="EEA384"/>
            </a:solidFill>
            <a:ln>
              <a:noFill/>
            </a:ln>
          </p:spPr>
          <p:txBody>
            <a:bodyPr spcFirstLastPara="1" wrap="square" lIns="91425" tIns="91425" rIns="91425" bIns="91425" anchor="ctr" anchorCtr="0">
              <a:noAutofit/>
            </a:bodyPr>
            <a:lstStyle/>
            <a:p>
              <a:pPr defTabSz="914446">
                <a:buClr>
                  <a:srgbClr val="000000"/>
                </a:buClr>
                <a:defRPr/>
              </a:pPr>
              <a:endParaRPr sz="1400" kern="0">
                <a:solidFill>
                  <a:srgbClr val="000000"/>
                </a:solidFill>
                <a:latin typeface="Arial"/>
                <a:cs typeface="Arial"/>
                <a:sym typeface="Arial"/>
              </a:endParaRPr>
            </a:p>
          </p:txBody>
        </p:sp>
        <p:sp>
          <p:nvSpPr>
            <p:cNvPr id="88" name="Google Shape;1414;p39">
              <a:extLst>
                <a:ext uri="{FF2B5EF4-FFF2-40B4-BE49-F238E27FC236}">
                  <a16:creationId xmlns:a16="http://schemas.microsoft.com/office/drawing/2014/main" id="{84842469-573D-E3E9-9075-F86DDED50D05}"/>
                </a:ext>
              </a:extLst>
            </p:cNvPr>
            <p:cNvSpPr/>
            <p:nvPr/>
          </p:nvSpPr>
          <p:spPr>
            <a:xfrm>
              <a:off x="3015080" y="2052232"/>
              <a:ext cx="143994" cy="122728"/>
            </a:xfrm>
            <a:custGeom>
              <a:avLst/>
              <a:gdLst/>
              <a:ahLst/>
              <a:cxnLst/>
              <a:rect l="l" t="t" r="r" b="b"/>
              <a:pathLst>
                <a:path w="4347" h="3705" extrusionOk="0">
                  <a:moveTo>
                    <a:pt x="2183" y="0"/>
                  </a:moveTo>
                  <a:cubicBezTo>
                    <a:pt x="2166" y="0"/>
                    <a:pt x="2149" y="0"/>
                    <a:pt x="2132" y="1"/>
                  </a:cubicBezTo>
                  <a:cubicBezTo>
                    <a:pt x="953" y="25"/>
                    <a:pt x="1" y="870"/>
                    <a:pt x="25" y="1894"/>
                  </a:cubicBezTo>
                  <a:cubicBezTo>
                    <a:pt x="48" y="2903"/>
                    <a:pt x="997" y="3704"/>
                    <a:pt x="2164" y="3704"/>
                  </a:cubicBezTo>
                  <a:cubicBezTo>
                    <a:pt x="2181" y="3704"/>
                    <a:pt x="2198" y="3704"/>
                    <a:pt x="2216" y="3704"/>
                  </a:cubicBezTo>
                  <a:cubicBezTo>
                    <a:pt x="3394" y="3680"/>
                    <a:pt x="4347" y="2823"/>
                    <a:pt x="4323" y="1810"/>
                  </a:cubicBezTo>
                  <a:cubicBezTo>
                    <a:pt x="4299" y="801"/>
                    <a:pt x="3351" y="0"/>
                    <a:pt x="2183" y="0"/>
                  </a:cubicBezTo>
                  <a:close/>
                </a:path>
              </a:pathLst>
            </a:custGeom>
            <a:solidFill>
              <a:srgbClr val="EEA384"/>
            </a:solidFill>
            <a:ln>
              <a:noFill/>
            </a:ln>
          </p:spPr>
          <p:txBody>
            <a:bodyPr spcFirstLastPara="1" wrap="square" lIns="91425" tIns="91425" rIns="91425" bIns="91425" anchor="ctr" anchorCtr="0">
              <a:noAutofit/>
            </a:bodyPr>
            <a:lstStyle/>
            <a:p>
              <a:pPr defTabSz="914446">
                <a:buClr>
                  <a:srgbClr val="000000"/>
                </a:buClr>
                <a:defRPr/>
              </a:pPr>
              <a:endParaRPr sz="1400" kern="0">
                <a:solidFill>
                  <a:srgbClr val="000000"/>
                </a:solidFill>
                <a:latin typeface="Arial"/>
                <a:cs typeface="Arial"/>
                <a:sym typeface="Arial"/>
              </a:endParaRPr>
            </a:p>
          </p:txBody>
        </p:sp>
        <p:sp>
          <p:nvSpPr>
            <p:cNvPr id="89" name="Google Shape;1415;p39">
              <a:extLst>
                <a:ext uri="{FF2B5EF4-FFF2-40B4-BE49-F238E27FC236}">
                  <a16:creationId xmlns:a16="http://schemas.microsoft.com/office/drawing/2014/main" id="{BE765DDD-78E4-5569-6C61-6C1D48819167}"/>
                </a:ext>
              </a:extLst>
            </p:cNvPr>
            <p:cNvSpPr/>
            <p:nvPr/>
          </p:nvSpPr>
          <p:spPr>
            <a:xfrm>
              <a:off x="2833150" y="1370575"/>
              <a:ext cx="166725" cy="183375"/>
            </a:xfrm>
            <a:custGeom>
              <a:avLst/>
              <a:gdLst/>
              <a:ahLst/>
              <a:cxnLst/>
              <a:rect l="l" t="t" r="r" b="b"/>
              <a:pathLst>
                <a:path w="6669" h="7335" extrusionOk="0">
                  <a:moveTo>
                    <a:pt x="3334" y="0"/>
                  </a:moveTo>
                  <a:lnTo>
                    <a:pt x="1" y="7334"/>
                  </a:lnTo>
                  <a:lnTo>
                    <a:pt x="6668" y="7334"/>
                  </a:lnTo>
                  <a:lnTo>
                    <a:pt x="3334" y="0"/>
                  </a:lnTo>
                  <a:close/>
                </a:path>
              </a:pathLst>
            </a:custGeom>
            <a:solidFill>
              <a:srgbClr val="EFC658"/>
            </a:solidFill>
            <a:ln>
              <a:noFill/>
            </a:ln>
          </p:spPr>
          <p:txBody>
            <a:bodyPr spcFirstLastPara="1" wrap="square" lIns="91425" tIns="91425" rIns="91425" bIns="91425" anchor="ctr" anchorCtr="0">
              <a:noAutofit/>
            </a:bodyPr>
            <a:lstStyle/>
            <a:p>
              <a:pPr defTabSz="914446">
                <a:buClr>
                  <a:srgbClr val="000000"/>
                </a:buClr>
                <a:defRPr/>
              </a:pPr>
              <a:endParaRPr sz="1400" kern="0">
                <a:solidFill>
                  <a:srgbClr val="000000"/>
                </a:solidFill>
                <a:latin typeface="Arial"/>
                <a:cs typeface="Arial"/>
                <a:sym typeface="Arial"/>
              </a:endParaRPr>
            </a:p>
          </p:txBody>
        </p:sp>
        <p:sp>
          <p:nvSpPr>
            <p:cNvPr id="90" name="Google Shape;1416;p39">
              <a:extLst>
                <a:ext uri="{FF2B5EF4-FFF2-40B4-BE49-F238E27FC236}">
                  <a16:creationId xmlns:a16="http://schemas.microsoft.com/office/drawing/2014/main" id="{F0B58166-E98A-7663-F74E-643732F5463F}"/>
                </a:ext>
              </a:extLst>
            </p:cNvPr>
            <p:cNvSpPr/>
            <p:nvPr/>
          </p:nvSpPr>
          <p:spPr>
            <a:xfrm>
              <a:off x="2833150" y="2604650"/>
              <a:ext cx="166725" cy="183375"/>
            </a:xfrm>
            <a:custGeom>
              <a:avLst/>
              <a:gdLst/>
              <a:ahLst/>
              <a:cxnLst/>
              <a:rect l="l" t="t" r="r" b="b"/>
              <a:pathLst>
                <a:path w="6669" h="7335" extrusionOk="0">
                  <a:moveTo>
                    <a:pt x="1" y="0"/>
                  </a:moveTo>
                  <a:lnTo>
                    <a:pt x="3334" y="7335"/>
                  </a:lnTo>
                  <a:lnTo>
                    <a:pt x="6668" y="0"/>
                  </a:lnTo>
                  <a:close/>
                </a:path>
              </a:pathLst>
            </a:custGeom>
            <a:solidFill>
              <a:srgbClr val="EFC658"/>
            </a:solidFill>
            <a:ln>
              <a:noFill/>
            </a:ln>
          </p:spPr>
          <p:txBody>
            <a:bodyPr spcFirstLastPara="1" wrap="square" lIns="91425" tIns="91425" rIns="91425" bIns="91425" anchor="ctr" anchorCtr="0">
              <a:noAutofit/>
            </a:bodyPr>
            <a:lstStyle/>
            <a:p>
              <a:pPr defTabSz="914446">
                <a:buClr>
                  <a:srgbClr val="000000"/>
                </a:buClr>
                <a:defRPr/>
              </a:pPr>
              <a:endParaRPr sz="1400" kern="0">
                <a:solidFill>
                  <a:srgbClr val="000000"/>
                </a:solidFill>
                <a:latin typeface="Arial"/>
                <a:cs typeface="Arial"/>
                <a:sym typeface="Arial"/>
              </a:endParaRPr>
            </a:p>
          </p:txBody>
        </p:sp>
        <p:sp>
          <p:nvSpPr>
            <p:cNvPr id="91" name="Google Shape;1417;p39">
              <a:extLst>
                <a:ext uri="{FF2B5EF4-FFF2-40B4-BE49-F238E27FC236}">
                  <a16:creationId xmlns:a16="http://schemas.microsoft.com/office/drawing/2014/main" id="{634EEBD2-DF41-769C-DE45-C7180CF5E6F5}"/>
                </a:ext>
              </a:extLst>
            </p:cNvPr>
            <p:cNvSpPr/>
            <p:nvPr/>
          </p:nvSpPr>
          <p:spPr>
            <a:xfrm>
              <a:off x="3412100" y="1995950"/>
              <a:ext cx="183375" cy="166700"/>
            </a:xfrm>
            <a:custGeom>
              <a:avLst/>
              <a:gdLst/>
              <a:ahLst/>
              <a:cxnLst/>
              <a:rect l="l" t="t" r="r" b="b"/>
              <a:pathLst>
                <a:path w="7335" h="6668" extrusionOk="0">
                  <a:moveTo>
                    <a:pt x="0" y="0"/>
                  </a:moveTo>
                  <a:lnTo>
                    <a:pt x="0" y="6668"/>
                  </a:lnTo>
                  <a:lnTo>
                    <a:pt x="7334" y="3334"/>
                  </a:lnTo>
                  <a:lnTo>
                    <a:pt x="0" y="0"/>
                  </a:lnTo>
                  <a:close/>
                </a:path>
              </a:pathLst>
            </a:custGeom>
            <a:solidFill>
              <a:srgbClr val="EFC658"/>
            </a:solidFill>
            <a:ln>
              <a:noFill/>
            </a:ln>
          </p:spPr>
          <p:txBody>
            <a:bodyPr spcFirstLastPara="1" wrap="square" lIns="91425" tIns="91425" rIns="91425" bIns="91425" anchor="ctr" anchorCtr="0">
              <a:noAutofit/>
            </a:bodyPr>
            <a:lstStyle/>
            <a:p>
              <a:pPr defTabSz="914446">
                <a:buClr>
                  <a:srgbClr val="000000"/>
                </a:buClr>
                <a:defRPr/>
              </a:pPr>
              <a:endParaRPr sz="1400" kern="0">
                <a:solidFill>
                  <a:srgbClr val="000000"/>
                </a:solidFill>
                <a:latin typeface="Arial"/>
                <a:cs typeface="Arial"/>
                <a:sym typeface="Arial"/>
              </a:endParaRPr>
            </a:p>
          </p:txBody>
        </p:sp>
        <p:sp>
          <p:nvSpPr>
            <p:cNvPr id="92" name="Google Shape;1418;p39">
              <a:extLst>
                <a:ext uri="{FF2B5EF4-FFF2-40B4-BE49-F238E27FC236}">
                  <a16:creationId xmlns:a16="http://schemas.microsoft.com/office/drawing/2014/main" id="{D475EA19-67C9-2E52-4CFE-5DF7B6D07DC6}"/>
                </a:ext>
              </a:extLst>
            </p:cNvPr>
            <p:cNvSpPr/>
            <p:nvPr/>
          </p:nvSpPr>
          <p:spPr>
            <a:xfrm>
              <a:off x="2178000" y="1995950"/>
              <a:ext cx="183400" cy="166700"/>
            </a:xfrm>
            <a:custGeom>
              <a:avLst/>
              <a:gdLst/>
              <a:ahLst/>
              <a:cxnLst/>
              <a:rect l="l" t="t" r="r" b="b"/>
              <a:pathLst>
                <a:path w="7336" h="6668" extrusionOk="0">
                  <a:moveTo>
                    <a:pt x="7335" y="0"/>
                  </a:moveTo>
                  <a:lnTo>
                    <a:pt x="1" y="3334"/>
                  </a:lnTo>
                  <a:lnTo>
                    <a:pt x="7335" y="6668"/>
                  </a:lnTo>
                  <a:lnTo>
                    <a:pt x="7335" y="0"/>
                  </a:lnTo>
                  <a:close/>
                </a:path>
              </a:pathLst>
            </a:custGeom>
            <a:solidFill>
              <a:srgbClr val="EFC658"/>
            </a:solidFill>
            <a:ln>
              <a:noFill/>
            </a:ln>
          </p:spPr>
          <p:txBody>
            <a:bodyPr spcFirstLastPara="1" wrap="square" lIns="91425" tIns="91425" rIns="91425" bIns="91425" anchor="ctr" anchorCtr="0">
              <a:noAutofit/>
            </a:bodyPr>
            <a:lstStyle/>
            <a:p>
              <a:pPr defTabSz="914446">
                <a:buClr>
                  <a:srgbClr val="000000"/>
                </a:buClr>
                <a:defRPr/>
              </a:pPr>
              <a:endParaRPr sz="1400" kern="0">
                <a:solidFill>
                  <a:srgbClr val="000000"/>
                </a:solidFill>
                <a:latin typeface="Arial"/>
                <a:cs typeface="Arial"/>
                <a:sym typeface="Arial"/>
              </a:endParaRPr>
            </a:p>
          </p:txBody>
        </p:sp>
        <p:sp>
          <p:nvSpPr>
            <p:cNvPr id="93" name="Google Shape;1419;p39">
              <a:extLst>
                <a:ext uri="{FF2B5EF4-FFF2-40B4-BE49-F238E27FC236}">
                  <a16:creationId xmlns:a16="http://schemas.microsoft.com/office/drawing/2014/main" id="{3C0E2149-2A88-1D23-9A6F-DDB51446A4E0}"/>
                </a:ext>
              </a:extLst>
            </p:cNvPr>
            <p:cNvSpPr/>
            <p:nvPr/>
          </p:nvSpPr>
          <p:spPr>
            <a:xfrm>
              <a:off x="2420900" y="1556900"/>
              <a:ext cx="188725" cy="188750"/>
            </a:xfrm>
            <a:custGeom>
              <a:avLst/>
              <a:gdLst/>
              <a:ahLst/>
              <a:cxnLst/>
              <a:rect l="l" t="t" r="r" b="b"/>
              <a:pathLst>
                <a:path w="7549" h="7550" extrusionOk="0">
                  <a:moveTo>
                    <a:pt x="0" y="1"/>
                  </a:moveTo>
                  <a:lnTo>
                    <a:pt x="2822" y="7549"/>
                  </a:lnTo>
                  <a:lnTo>
                    <a:pt x="7549" y="2834"/>
                  </a:lnTo>
                  <a:lnTo>
                    <a:pt x="0" y="1"/>
                  </a:lnTo>
                  <a:close/>
                </a:path>
              </a:pathLst>
            </a:custGeom>
            <a:solidFill>
              <a:srgbClr val="EFC658"/>
            </a:solidFill>
            <a:ln>
              <a:noFill/>
            </a:ln>
          </p:spPr>
          <p:txBody>
            <a:bodyPr spcFirstLastPara="1" wrap="square" lIns="91425" tIns="91425" rIns="91425" bIns="91425" anchor="ctr" anchorCtr="0">
              <a:noAutofit/>
            </a:bodyPr>
            <a:lstStyle/>
            <a:p>
              <a:pPr defTabSz="914446">
                <a:buClr>
                  <a:srgbClr val="000000"/>
                </a:buClr>
                <a:defRPr/>
              </a:pPr>
              <a:endParaRPr sz="1400" kern="0">
                <a:solidFill>
                  <a:srgbClr val="000000"/>
                </a:solidFill>
                <a:latin typeface="Arial"/>
                <a:cs typeface="Arial"/>
                <a:sym typeface="Arial"/>
              </a:endParaRPr>
            </a:p>
          </p:txBody>
        </p:sp>
        <p:sp>
          <p:nvSpPr>
            <p:cNvPr id="94" name="Google Shape;1420;p39">
              <a:extLst>
                <a:ext uri="{FF2B5EF4-FFF2-40B4-BE49-F238E27FC236}">
                  <a16:creationId xmlns:a16="http://schemas.microsoft.com/office/drawing/2014/main" id="{2A5FE82C-2FE0-9F92-8650-112315870138}"/>
                </a:ext>
              </a:extLst>
            </p:cNvPr>
            <p:cNvSpPr/>
            <p:nvPr/>
          </p:nvSpPr>
          <p:spPr>
            <a:xfrm>
              <a:off x="3234400" y="2370700"/>
              <a:ext cx="188725" cy="188725"/>
            </a:xfrm>
            <a:custGeom>
              <a:avLst/>
              <a:gdLst/>
              <a:ahLst/>
              <a:cxnLst/>
              <a:rect l="l" t="t" r="r" b="b"/>
              <a:pathLst>
                <a:path w="7549" h="7549" extrusionOk="0">
                  <a:moveTo>
                    <a:pt x="4727" y="0"/>
                  </a:moveTo>
                  <a:lnTo>
                    <a:pt x="0" y="4715"/>
                  </a:lnTo>
                  <a:lnTo>
                    <a:pt x="7549" y="7549"/>
                  </a:lnTo>
                  <a:lnTo>
                    <a:pt x="4727" y="0"/>
                  </a:lnTo>
                  <a:close/>
                </a:path>
              </a:pathLst>
            </a:custGeom>
            <a:solidFill>
              <a:srgbClr val="EFC658"/>
            </a:solidFill>
            <a:ln>
              <a:noFill/>
            </a:ln>
          </p:spPr>
          <p:txBody>
            <a:bodyPr spcFirstLastPara="1" wrap="square" lIns="91425" tIns="91425" rIns="91425" bIns="91425" anchor="ctr" anchorCtr="0">
              <a:noAutofit/>
            </a:bodyPr>
            <a:lstStyle/>
            <a:p>
              <a:pPr defTabSz="914446">
                <a:buClr>
                  <a:srgbClr val="000000"/>
                </a:buClr>
                <a:defRPr/>
              </a:pPr>
              <a:endParaRPr sz="1400" kern="0">
                <a:solidFill>
                  <a:srgbClr val="000000"/>
                </a:solidFill>
                <a:latin typeface="Arial"/>
                <a:cs typeface="Arial"/>
                <a:sym typeface="Arial"/>
              </a:endParaRPr>
            </a:p>
          </p:txBody>
        </p:sp>
        <p:sp>
          <p:nvSpPr>
            <p:cNvPr id="95" name="Google Shape;1421;p39">
              <a:extLst>
                <a:ext uri="{FF2B5EF4-FFF2-40B4-BE49-F238E27FC236}">
                  <a16:creationId xmlns:a16="http://schemas.microsoft.com/office/drawing/2014/main" id="{C6C8A716-6D0F-06D4-C97F-F0A36EA64D2F}"/>
                </a:ext>
              </a:extLst>
            </p:cNvPr>
            <p:cNvSpPr/>
            <p:nvPr/>
          </p:nvSpPr>
          <p:spPr>
            <a:xfrm>
              <a:off x="3213550" y="1578025"/>
              <a:ext cx="188750" cy="188750"/>
            </a:xfrm>
            <a:custGeom>
              <a:avLst/>
              <a:gdLst/>
              <a:ahLst/>
              <a:cxnLst/>
              <a:rect l="l" t="t" r="r" b="b"/>
              <a:pathLst>
                <a:path w="7550" h="7550" extrusionOk="0">
                  <a:moveTo>
                    <a:pt x="7549" y="1"/>
                  </a:moveTo>
                  <a:lnTo>
                    <a:pt x="1" y="2835"/>
                  </a:lnTo>
                  <a:lnTo>
                    <a:pt x="4716" y="7549"/>
                  </a:lnTo>
                  <a:lnTo>
                    <a:pt x="7549" y="1"/>
                  </a:lnTo>
                  <a:close/>
                </a:path>
              </a:pathLst>
            </a:custGeom>
            <a:solidFill>
              <a:srgbClr val="EFC658"/>
            </a:solidFill>
            <a:ln>
              <a:noFill/>
            </a:ln>
          </p:spPr>
          <p:txBody>
            <a:bodyPr spcFirstLastPara="1" wrap="square" lIns="91425" tIns="91425" rIns="91425" bIns="91425" anchor="ctr" anchorCtr="0">
              <a:noAutofit/>
            </a:bodyPr>
            <a:lstStyle/>
            <a:p>
              <a:pPr defTabSz="914446">
                <a:buClr>
                  <a:srgbClr val="000000"/>
                </a:buClr>
                <a:defRPr/>
              </a:pPr>
              <a:endParaRPr sz="1400" kern="0">
                <a:solidFill>
                  <a:srgbClr val="000000"/>
                </a:solidFill>
                <a:latin typeface="Arial"/>
                <a:cs typeface="Arial"/>
                <a:sym typeface="Arial"/>
              </a:endParaRPr>
            </a:p>
          </p:txBody>
        </p:sp>
        <p:sp>
          <p:nvSpPr>
            <p:cNvPr id="96" name="Google Shape;1422;p39">
              <a:extLst>
                <a:ext uri="{FF2B5EF4-FFF2-40B4-BE49-F238E27FC236}">
                  <a16:creationId xmlns:a16="http://schemas.microsoft.com/office/drawing/2014/main" id="{79AD8323-0B8E-DA3E-DF6D-AB718C042D6F}"/>
                </a:ext>
              </a:extLst>
            </p:cNvPr>
            <p:cNvSpPr/>
            <p:nvPr/>
          </p:nvSpPr>
          <p:spPr>
            <a:xfrm>
              <a:off x="2399775" y="2391825"/>
              <a:ext cx="188725" cy="188750"/>
            </a:xfrm>
            <a:custGeom>
              <a:avLst/>
              <a:gdLst/>
              <a:ahLst/>
              <a:cxnLst/>
              <a:rect l="l" t="t" r="r" b="b"/>
              <a:pathLst>
                <a:path w="7549" h="7550" extrusionOk="0">
                  <a:moveTo>
                    <a:pt x="2834" y="1"/>
                  </a:moveTo>
                  <a:lnTo>
                    <a:pt x="0" y="7549"/>
                  </a:lnTo>
                  <a:lnTo>
                    <a:pt x="0" y="7549"/>
                  </a:lnTo>
                  <a:lnTo>
                    <a:pt x="7549" y="4715"/>
                  </a:lnTo>
                  <a:lnTo>
                    <a:pt x="2834" y="1"/>
                  </a:lnTo>
                  <a:close/>
                </a:path>
              </a:pathLst>
            </a:custGeom>
            <a:solidFill>
              <a:srgbClr val="EFC658"/>
            </a:solidFill>
            <a:ln>
              <a:noFill/>
            </a:ln>
          </p:spPr>
          <p:txBody>
            <a:bodyPr spcFirstLastPara="1" wrap="square" lIns="91425" tIns="91425" rIns="91425" bIns="91425" anchor="ctr" anchorCtr="0">
              <a:noAutofit/>
            </a:bodyPr>
            <a:lstStyle/>
            <a:p>
              <a:pPr defTabSz="914446">
                <a:buClr>
                  <a:srgbClr val="000000"/>
                </a:buClr>
                <a:defRPr/>
              </a:pPr>
              <a:endParaRPr sz="1400" kern="0">
                <a:solidFill>
                  <a:srgbClr val="000000"/>
                </a:solidFill>
                <a:latin typeface="Arial"/>
                <a:cs typeface="Arial"/>
                <a:sym typeface="Arial"/>
              </a:endParaRPr>
            </a:p>
          </p:txBody>
        </p:sp>
      </p:grpSp>
      <p:sp>
        <p:nvSpPr>
          <p:cNvPr id="97" name="Google Shape;118;p4">
            <a:extLst>
              <a:ext uri="{FF2B5EF4-FFF2-40B4-BE49-F238E27FC236}">
                <a16:creationId xmlns:a16="http://schemas.microsoft.com/office/drawing/2014/main" id="{66F04F1B-FAFF-4B67-6691-8383BEE2A393}"/>
              </a:ext>
            </a:extLst>
          </p:cNvPr>
          <p:cNvSpPr/>
          <p:nvPr/>
        </p:nvSpPr>
        <p:spPr>
          <a:xfrm rot="19980337">
            <a:off x="10364287" y="1771087"/>
            <a:ext cx="1212359" cy="1189293"/>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91425" tIns="91425" rIns="91425" bIns="91425" anchor="ctr" anchorCtr="0">
            <a:noAutofit/>
          </a:bodyPr>
          <a:lstStyle/>
          <a:p>
            <a:pPr defTabSz="914446">
              <a:defRPr/>
            </a:pPr>
            <a:endParaRPr>
              <a:solidFill>
                <a:prstClr val="black"/>
              </a:solidFill>
              <a:latin typeface="思源黑体 CN"/>
            </a:endParaRPr>
          </a:p>
        </p:txBody>
      </p:sp>
      <p:sp>
        <p:nvSpPr>
          <p:cNvPr id="98" name="Google Shape;118;p4">
            <a:extLst>
              <a:ext uri="{FF2B5EF4-FFF2-40B4-BE49-F238E27FC236}">
                <a16:creationId xmlns:a16="http://schemas.microsoft.com/office/drawing/2014/main" id="{488F3532-9D55-1B46-E972-02247F9E28B9}"/>
              </a:ext>
            </a:extLst>
          </p:cNvPr>
          <p:cNvSpPr/>
          <p:nvPr/>
        </p:nvSpPr>
        <p:spPr>
          <a:xfrm rot="19980337">
            <a:off x="10085030" y="3326517"/>
            <a:ext cx="1089755" cy="1078453"/>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91425" tIns="91425" rIns="91425" bIns="91425" anchor="ctr" anchorCtr="0">
            <a:noAutofit/>
          </a:bodyPr>
          <a:lstStyle/>
          <a:p>
            <a:pPr defTabSz="914446">
              <a:defRPr/>
            </a:pPr>
            <a:endParaRPr>
              <a:solidFill>
                <a:prstClr val="black"/>
              </a:solidFill>
              <a:latin typeface="思源黑体 CN"/>
            </a:endParaRPr>
          </a:p>
        </p:txBody>
      </p:sp>
      <p:sp>
        <p:nvSpPr>
          <p:cNvPr id="99" name="TextBox 98">
            <a:extLst>
              <a:ext uri="{FF2B5EF4-FFF2-40B4-BE49-F238E27FC236}">
                <a16:creationId xmlns:a16="http://schemas.microsoft.com/office/drawing/2014/main" id="{598F94FB-0DF1-8F15-172B-E40A0E96B477}"/>
              </a:ext>
            </a:extLst>
          </p:cNvPr>
          <p:cNvSpPr txBox="1"/>
          <p:nvPr/>
        </p:nvSpPr>
        <p:spPr>
          <a:xfrm>
            <a:off x="659043" y="723013"/>
            <a:ext cx="11532957" cy="919401"/>
          </a:xfrm>
          <a:prstGeom prst="roundRect">
            <a:avLst/>
          </a:prstGeom>
          <a:solidFill>
            <a:srgbClr val="684125"/>
          </a:solid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defTabSz="914446">
              <a:defRPr/>
            </a:pPr>
            <a:r>
              <a:rPr lang="en-SG" sz="4800" b="1" dirty="0" err="1">
                <a:solidFill>
                  <a:schemeClr val="bg1"/>
                </a:solidFill>
                <a:latin typeface="Cambria" panose="02040503050406030204" pitchFamily="18" charset="0"/>
                <a:ea typeface="Cambria" panose="02040503050406030204" pitchFamily="18" charset="0"/>
              </a:rPr>
              <a:t>Dấu</a:t>
            </a:r>
            <a:r>
              <a:rPr lang="en-SG" sz="4800" b="1" dirty="0">
                <a:solidFill>
                  <a:schemeClr val="bg1"/>
                </a:solidFill>
                <a:latin typeface="Cambria" panose="02040503050406030204" pitchFamily="18" charset="0"/>
                <a:ea typeface="Cambria" panose="02040503050406030204" pitchFamily="18" charset="0"/>
              </a:rPr>
              <a:t> </a:t>
            </a:r>
            <a:r>
              <a:rPr lang="en-SG" sz="4800" b="1" dirty="0" err="1">
                <a:solidFill>
                  <a:schemeClr val="bg1"/>
                </a:solidFill>
                <a:latin typeface="Cambria" panose="02040503050406030204" pitchFamily="18" charset="0"/>
                <a:ea typeface="Cambria" panose="02040503050406030204" pitchFamily="18" charset="0"/>
              </a:rPr>
              <a:t>ngoặc</a:t>
            </a:r>
            <a:r>
              <a:rPr lang="en-SG" sz="4800" b="1" dirty="0">
                <a:solidFill>
                  <a:schemeClr val="bg1"/>
                </a:solidFill>
                <a:latin typeface="Cambria" panose="02040503050406030204" pitchFamily="18" charset="0"/>
                <a:ea typeface="Cambria" panose="02040503050406030204" pitchFamily="18" charset="0"/>
              </a:rPr>
              <a:t> </a:t>
            </a:r>
            <a:r>
              <a:rPr lang="en-SG" sz="4800" b="1" dirty="0" err="1">
                <a:solidFill>
                  <a:schemeClr val="bg1"/>
                </a:solidFill>
                <a:latin typeface="Cambria" panose="02040503050406030204" pitchFamily="18" charset="0"/>
                <a:ea typeface="Cambria" panose="02040503050406030204" pitchFamily="18" charset="0"/>
              </a:rPr>
              <a:t>kép</a:t>
            </a:r>
            <a:r>
              <a:rPr lang="en-SG" sz="4800" b="1" dirty="0">
                <a:solidFill>
                  <a:schemeClr val="bg1"/>
                </a:solidFill>
                <a:latin typeface="Cambria" panose="02040503050406030204" pitchFamily="18" charset="0"/>
                <a:ea typeface="Cambria" panose="02040503050406030204" pitchFamily="18" charset="0"/>
              </a:rPr>
              <a:t> </a:t>
            </a:r>
            <a:r>
              <a:rPr lang="en-SG" sz="4800" b="1" dirty="0" err="1">
                <a:solidFill>
                  <a:schemeClr val="bg1"/>
                </a:solidFill>
                <a:latin typeface="Cambria" panose="02040503050406030204" pitchFamily="18" charset="0"/>
                <a:ea typeface="Cambria" panose="02040503050406030204" pitchFamily="18" charset="0"/>
              </a:rPr>
              <a:t>có</a:t>
            </a:r>
            <a:r>
              <a:rPr lang="en-SG" sz="4800" b="1" dirty="0">
                <a:solidFill>
                  <a:schemeClr val="bg1"/>
                </a:solidFill>
                <a:latin typeface="Cambria" panose="02040503050406030204" pitchFamily="18" charset="0"/>
                <a:ea typeface="Cambria" panose="02040503050406030204" pitchFamily="18" charset="0"/>
              </a:rPr>
              <a:t> </a:t>
            </a:r>
            <a:r>
              <a:rPr lang="en-SG" sz="4800" b="1" dirty="0" err="1">
                <a:solidFill>
                  <a:schemeClr val="bg1"/>
                </a:solidFill>
                <a:latin typeface="Cambria" panose="02040503050406030204" pitchFamily="18" charset="0"/>
                <a:ea typeface="Cambria" panose="02040503050406030204" pitchFamily="18" charset="0"/>
              </a:rPr>
              <a:t>những</a:t>
            </a:r>
            <a:r>
              <a:rPr lang="en-SG" sz="4800" b="1" dirty="0">
                <a:solidFill>
                  <a:schemeClr val="bg1"/>
                </a:solidFill>
                <a:latin typeface="Cambria" panose="02040503050406030204" pitchFamily="18" charset="0"/>
                <a:ea typeface="Cambria" panose="02040503050406030204" pitchFamily="18" charset="0"/>
              </a:rPr>
              <a:t> </a:t>
            </a:r>
            <a:r>
              <a:rPr lang="en-SG" sz="4800" b="1" dirty="0" err="1">
                <a:solidFill>
                  <a:schemeClr val="bg1"/>
                </a:solidFill>
                <a:latin typeface="Cambria" panose="02040503050406030204" pitchFamily="18" charset="0"/>
                <a:ea typeface="Cambria" panose="02040503050406030204" pitchFamily="18" charset="0"/>
              </a:rPr>
              <a:t>tác</a:t>
            </a:r>
            <a:r>
              <a:rPr lang="en-SG" sz="4800" b="1" dirty="0">
                <a:solidFill>
                  <a:schemeClr val="bg1"/>
                </a:solidFill>
                <a:latin typeface="Cambria" panose="02040503050406030204" pitchFamily="18" charset="0"/>
                <a:ea typeface="Cambria" panose="02040503050406030204" pitchFamily="18" charset="0"/>
              </a:rPr>
              <a:t> </a:t>
            </a:r>
            <a:r>
              <a:rPr lang="en-SG" sz="4800" b="1" dirty="0" err="1">
                <a:solidFill>
                  <a:schemeClr val="bg1"/>
                </a:solidFill>
                <a:latin typeface="Cambria" panose="02040503050406030204" pitchFamily="18" charset="0"/>
                <a:ea typeface="Cambria" panose="02040503050406030204" pitchFamily="18" charset="0"/>
              </a:rPr>
              <a:t>dụng</a:t>
            </a:r>
            <a:r>
              <a:rPr lang="en-SG" sz="4800" b="1" dirty="0">
                <a:solidFill>
                  <a:schemeClr val="bg1"/>
                </a:solidFill>
                <a:latin typeface="Cambria" panose="02040503050406030204" pitchFamily="18" charset="0"/>
                <a:ea typeface="Cambria" panose="02040503050406030204" pitchFamily="18" charset="0"/>
              </a:rPr>
              <a:t> </a:t>
            </a:r>
            <a:r>
              <a:rPr lang="en-SG" sz="4800" b="1" dirty="0" err="1">
                <a:solidFill>
                  <a:schemeClr val="bg1"/>
                </a:solidFill>
                <a:latin typeface="Cambria" panose="02040503050406030204" pitchFamily="18" charset="0"/>
                <a:ea typeface="Cambria" panose="02040503050406030204" pitchFamily="18" charset="0"/>
              </a:rPr>
              <a:t>nào</a:t>
            </a:r>
            <a:r>
              <a:rPr lang="en-SG" sz="4800" b="1" dirty="0">
                <a:solidFill>
                  <a:schemeClr val="bg1"/>
                </a:solidFill>
                <a:latin typeface="Cambria" panose="02040503050406030204" pitchFamily="18" charset="0"/>
                <a:ea typeface="Cambria" panose="02040503050406030204" pitchFamily="18" charset="0"/>
              </a:rPr>
              <a:t>?</a:t>
            </a:r>
            <a:endParaRPr lang="vi-VN" sz="4800" b="1" dirty="0">
              <a:solidFill>
                <a:schemeClr val="bg1"/>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451286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8"/>
                                        </p:tgtEl>
                                        <p:attrNameLst>
                                          <p:attrName>style.visibility</p:attrName>
                                        </p:attrNameLst>
                                      </p:cBhvr>
                                      <p:to>
                                        <p:strVal val="visible"/>
                                      </p:to>
                                    </p:set>
                                    <p:anim calcmode="lin" valueType="num">
                                      <p:cBhvr>
                                        <p:cTn id="7" dur="500" fill="hold"/>
                                        <p:tgtEl>
                                          <p:spTgt spid="38"/>
                                        </p:tgtEl>
                                        <p:attrNameLst>
                                          <p:attrName>ppt_w</p:attrName>
                                        </p:attrNameLst>
                                      </p:cBhvr>
                                      <p:tavLst>
                                        <p:tav tm="0">
                                          <p:val>
                                            <p:fltVal val="0"/>
                                          </p:val>
                                        </p:tav>
                                        <p:tav tm="100000">
                                          <p:val>
                                            <p:strVal val="#ppt_w"/>
                                          </p:val>
                                        </p:tav>
                                      </p:tavLst>
                                    </p:anim>
                                    <p:anim calcmode="lin" valueType="num">
                                      <p:cBhvr>
                                        <p:cTn id="8" dur="500" fill="hold"/>
                                        <p:tgtEl>
                                          <p:spTgt spid="38"/>
                                        </p:tgtEl>
                                        <p:attrNameLst>
                                          <p:attrName>ppt_h</p:attrName>
                                        </p:attrNameLst>
                                      </p:cBhvr>
                                      <p:tavLst>
                                        <p:tav tm="0">
                                          <p:val>
                                            <p:fltVal val="0"/>
                                          </p:val>
                                        </p:tav>
                                        <p:tav tm="100000">
                                          <p:val>
                                            <p:strVal val="#ppt_h"/>
                                          </p:val>
                                        </p:tav>
                                      </p:tavLst>
                                    </p:anim>
                                    <p:animEffect transition="in" filter="fade">
                                      <p:cBhvr>
                                        <p:cTn id="9" dur="500"/>
                                        <p:tgtEl>
                                          <p:spTgt spid="38"/>
                                        </p:tgtEl>
                                      </p:cBhvr>
                                    </p:animEffect>
                                  </p:childTnLst>
                                </p:cTn>
                              </p:par>
                              <p:par>
                                <p:cTn id="10" presetID="53" presetClass="entr" presetSubtype="16" fill="hold" nodeType="withEffect">
                                  <p:stCondLst>
                                    <p:cond delay="0"/>
                                  </p:stCondLst>
                                  <p:childTnLst>
                                    <p:set>
                                      <p:cBhvr>
                                        <p:cTn id="11" dur="1" fill="hold">
                                          <p:stCondLst>
                                            <p:cond delay="0"/>
                                          </p:stCondLst>
                                        </p:cTn>
                                        <p:tgtEl>
                                          <p:spTgt spid="24"/>
                                        </p:tgtEl>
                                        <p:attrNameLst>
                                          <p:attrName>style.visibility</p:attrName>
                                        </p:attrNameLst>
                                      </p:cBhvr>
                                      <p:to>
                                        <p:strVal val="visible"/>
                                      </p:to>
                                    </p:set>
                                    <p:anim calcmode="lin" valueType="num">
                                      <p:cBhvr>
                                        <p:cTn id="12" dur="500" fill="hold"/>
                                        <p:tgtEl>
                                          <p:spTgt spid="24"/>
                                        </p:tgtEl>
                                        <p:attrNameLst>
                                          <p:attrName>ppt_w</p:attrName>
                                        </p:attrNameLst>
                                      </p:cBhvr>
                                      <p:tavLst>
                                        <p:tav tm="0">
                                          <p:val>
                                            <p:fltVal val="0"/>
                                          </p:val>
                                        </p:tav>
                                        <p:tav tm="100000">
                                          <p:val>
                                            <p:strVal val="#ppt_w"/>
                                          </p:val>
                                        </p:tav>
                                      </p:tavLst>
                                    </p:anim>
                                    <p:anim calcmode="lin" valueType="num">
                                      <p:cBhvr>
                                        <p:cTn id="13" dur="500" fill="hold"/>
                                        <p:tgtEl>
                                          <p:spTgt spid="24"/>
                                        </p:tgtEl>
                                        <p:attrNameLst>
                                          <p:attrName>ppt_h</p:attrName>
                                        </p:attrNameLst>
                                      </p:cBhvr>
                                      <p:tavLst>
                                        <p:tav tm="0">
                                          <p:val>
                                            <p:fltVal val="0"/>
                                          </p:val>
                                        </p:tav>
                                        <p:tav tm="100000">
                                          <p:val>
                                            <p:strVal val="#ppt_h"/>
                                          </p:val>
                                        </p:tav>
                                      </p:tavLst>
                                    </p:anim>
                                    <p:animEffect transition="in" filter="fade">
                                      <p:cBhvr>
                                        <p:cTn id="14" dur="500"/>
                                        <p:tgtEl>
                                          <p:spTgt spid="24"/>
                                        </p:tgtEl>
                                      </p:cBhvr>
                                    </p:animEffect>
                                  </p:childTnLst>
                                </p:cTn>
                              </p:par>
                              <p:par>
                                <p:cTn id="15" presetID="53" presetClass="entr" presetSubtype="16" fill="hold" nodeType="withEffect">
                                  <p:stCondLst>
                                    <p:cond delay="0"/>
                                  </p:stCondLst>
                                  <p:childTnLst>
                                    <p:set>
                                      <p:cBhvr>
                                        <p:cTn id="16" dur="1" fill="hold">
                                          <p:stCondLst>
                                            <p:cond delay="0"/>
                                          </p:stCondLst>
                                        </p:cTn>
                                        <p:tgtEl>
                                          <p:spTgt spid="57"/>
                                        </p:tgtEl>
                                        <p:attrNameLst>
                                          <p:attrName>style.visibility</p:attrName>
                                        </p:attrNameLst>
                                      </p:cBhvr>
                                      <p:to>
                                        <p:strVal val="visible"/>
                                      </p:to>
                                    </p:set>
                                    <p:anim calcmode="lin" valueType="num">
                                      <p:cBhvr>
                                        <p:cTn id="17" dur="500" fill="hold"/>
                                        <p:tgtEl>
                                          <p:spTgt spid="57"/>
                                        </p:tgtEl>
                                        <p:attrNameLst>
                                          <p:attrName>ppt_w</p:attrName>
                                        </p:attrNameLst>
                                      </p:cBhvr>
                                      <p:tavLst>
                                        <p:tav tm="0">
                                          <p:val>
                                            <p:fltVal val="0"/>
                                          </p:val>
                                        </p:tav>
                                        <p:tav tm="100000">
                                          <p:val>
                                            <p:strVal val="#ppt_w"/>
                                          </p:val>
                                        </p:tav>
                                      </p:tavLst>
                                    </p:anim>
                                    <p:anim calcmode="lin" valueType="num">
                                      <p:cBhvr>
                                        <p:cTn id="18" dur="500" fill="hold"/>
                                        <p:tgtEl>
                                          <p:spTgt spid="57"/>
                                        </p:tgtEl>
                                        <p:attrNameLst>
                                          <p:attrName>ppt_h</p:attrName>
                                        </p:attrNameLst>
                                      </p:cBhvr>
                                      <p:tavLst>
                                        <p:tav tm="0">
                                          <p:val>
                                            <p:fltVal val="0"/>
                                          </p:val>
                                        </p:tav>
                                        <p:tav tm="100000">
                                          <p:val>
                                            <p:strVal val="#ppt_h"/>
                                          </p:val>
                                        </p:tav>
                                      </p:tavLst>
                                    </p:anim>
                                    <p:animEffect transition="in" filter="fade">
                                      <p:cBhvr>
                                        <p:cTn id="19" dur="500"/>
                                        <p:tgtEl>
                                          <p:spTgt spid="57"/>
                                        </p:tgtEl>
                                      </p:cBhvr>
                                    </p:animEffect>
                                  </p:childTnLst>
                                </p:cTn>
                              </p:par>
                              <p:par>
                                <p:cTn id="20" presetID="42" presetClass="entr" presetSubtype="0"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fade">
                                      <p:cBhvr>
                                        <p:cTn id="22" dur="1000"/>
                                        <p:tgtEl>
                                          <p:spTgt spid="99"/>
                                        </p:tgtEl>
                                      </p:cBhvr>
                                    </p:animEffect>
                                    <p:anim calcmode="lin" valueType="num">
                                      <p:cBhvr>
                                        <p:cTn id="23" dur="1000" fill="hold"/>
                                        <p:tgtEl>
                                          <p:spTgt spid="99"/>
                                        </p:tgtEl>
                                        <p:attrNameLst>
                                          <p:attrName>ppt_x</p:attrName>
                                        </p:attrNameLst>
                                      </p:cBhvr>
                                      <p:tavLst>
                                        <p:tav tm="0">
                                          <p:val>
                                            <p:strVal val="#ppt_x"/>
                                          </p:val>
                                        </p:tav>
                                        <p:tav tm="100000">
                                          <p:val>
                                            <p:strVal val="#ppt_x"/>
                                          </p:val>
                                        </p:tav>
                                      </p:tavLst>
                                    </p:anim>
                                    <p:anim calcmode="lin" valueType="num">
                                      <p:cBhvr>
                                        <p:cTn id="24" dur="1000" fill="hold"/>
                                        <p:tgtEl>
                                          <p:spTgt spid="9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57"/>
                    </p:tgtEl>
                  </p:cond>
                </p:stCondLst>
                <p:endSync evt="end" delay="0">
                  <p:rtn val="all"/>
                </p:endSync>
                <p:childTnLst>
                  <p:par>
                    <p:cTn id="26" fill="hold">
                      <p:stCondLst>
                        <p:cond delay="0"/>
                      </p:stCondLst>
                      <p:childTnLst>
                        <p:par>
                          <p:cTn id="27" fill="hold">
                            <p:stCondLst>
                              <p:cond delay="0"/>
                            </p:stCondLst>
                            <p:childTnLst>
                              <p:par>
                                <p:cTn id="28" presetID="37" presetClass="entr" presetSubtype="0" fill="hold" nodeType="clickEffect">
                                  <p:stCondLst>
                                    <p:cond delay="0"/>
                                  </p:stCondLst>
                                  <p:childTnLst>
                                    <p:set>
                                      <p:cBhvr>
                                        <p:cTn id="29" dur="1" fill="hold">
                                          <p:stCondLst>
                                            <p:cond delay="0"/>
                                          </p:stCondLst>
                                        </p:cTn>
                                        <p:tgtEl>
                                          <p:spTgt spid="82"/>
                                        </p:tgtEl>
                                        <p:attrNameLst>
                                          <p:attrName>style.visibility</p:attrName>
                                        </p:attrNameLst>
                                      </p:cBhvr>
                                      <p:to>
                                        <p:strVal val="visible"/>
                                      </p:to>
                                    </p:set>
                                    <p:animEffect transition="in" filter="fade">
                                      <p:cBhvr>
                                        <p:cTn id="30" dur="1000"/>
                                        <p:tgtEl>
                                          <p:spTgt spid="82"/>
                                        </p:tgtEl>
                                      </p:cBhvr>
                                    </p:animEffect>
                                    <p:anim calcmode="lin" valueType="num">
                                      <p:cBhvr>
                                        <p:cTn id="31" dur="1000" fill="hold"/>
                                        <p:tgtEl>
                                          <p:spTgt spid="82"/>
                                        </p:tgtEl>
                                        <p:attrNameLst>
                                          <p:attrName>ppt_x</p:attrName>
                                        </p:attrNameLst>
                                      </p:cBhvr>
                                      <p:tavLst>
                                        <p:tav tm="0">
                                          <p:val>
                                            <p:strVal val="#ppt_x"/>
                                          </p:val>
                                        </p:tav>
                                        <p:tav tm="100000">
                                          <p:val>
                                            <p:strVal val="#ppt_x"/>
                                          </p:val>
                                        </p:tav>
                                      </p:tavLst>
                                    </p:anim>
                                    <p:anim calcmode="lin" valueType="num">
                                      <p:cBhvr>
                                        <p:cTn id="32" dur="900" decel="100000" fill="hold"/>
                                        <p:tgtEl>
                                          <p:spTgt spid="82"/>
                                        </p:tgtEl>
                                        <p:attrNameLst>
                                          <p:attrName>ppt_y</p:attrName>
                                        </p:attrNameLst>
                                      </p:cBhvr>
                                      <p:tavLst>
                                        <p:tav tm="0">
                                          <p:val>
                                            <p:strVal val="#ppt_y+1"/>
                                          </p:val>
                                        </p:tav>
                                        <p:tav tm="100000">
                                          <p:val>
                                            <p:strVal val="#ppt_y-.03"/>
                                          </p:val>
                                        </p:tav>
                                      </p:tavLst>
                                    </p:anim>
                                    <p:anim calcmode="lin" valueType="num">
                                      <p:cBhvr>
                                        <p:cTn id="33" dur="100" accel="100000" fill="hold">
                                          <p:stCondLst>
                                            <p:cond delay="900"/>
                                          </p:stCondLst>
                                        </p:cTn>
                                        <p:tgtEl>
                                          <p:spTgt spid="82"/>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28"/>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57"/>
                  </p:tgtEl>
                </p:cond>
              </p:nextCondLst>
            </p:seq>
            <p:seq concurrent="1" nextAc="seek">
              <p:cTn id="34" restart="whenNotActive" fill="hold" evtFilter="cancelBubble" nodeType="interactiveSeq">
                <p:stCondLst>
                  <p:cond evt="onClick" delay="0">
                    <p:tgtEl>
                      <p:spTgt spid="38"/>
                    </p:tgtEl>
                  </p:cond>
                </p:stCondLst>
                <p:endSync evt="end" delay="0">
                  <p:rtn val="all"/>
                </p:endSync>
                <p:childTnLst>
                  <p:par>
                    <p:cTn id="35" fill="hold">
                      <p:stCondLst>
                        <p:cond delay="0"/>
                      </p:stCondLst>
                      <p:childTnLst>
                        <p:par>
                          <p:cTn id="36" fill="hold">
                            <p:stCondLst>
                              <p:cond delay="0"/>
                            </p:stCondLst>
                            <p:childTnLst>
                              <p:par>
                                <p:cTn id="37" presetID="37" presetClass="entr" presetSubtype="0" fill="hold" grpId="0" nodeType="clickEffect">
                                  <p:stCondLst>
                                    <p:cond delay="0"/>
                                  </p:stCondLst>
                                  <p:childTnLst>
                                    <p:set>
                                      <p:cBhvr>
                                        <p:cTn id="38" dur="1" fill="hold">
                                          <p:stCondLst>
                                            <p:cond delay="0"/>
                                          </p:stCondLst>
                                        </p:cTn>
                                        <p:tgtEl>
                                          <p:spTgt spid="97"/>
                                        </p:tgtEl>
                                        <p:attrNameLst>
                                          <p:attrName>style.visibility</p:attrName>
                                        </p:attrNameLst>
                                      </p:cBhvr>
                                      <p:to>
                                        <p:strVal val="visible"/>
                                      </p:to>
                                    </p:set>
                                    <p:animEffect transition="in" filter="fade">
                                      <p:cBhvr>
                                        <p:cTn id="39" dur="1000"/>
                                        <p:tgtEl>
                                          <p:spTgt spid="97"/>
                                        </p:tgtEl>
                                      </p:cBhvr>
                                    </p:animEffect>
                                    <p:anim calcmode="lin" valueType="num">
                                      <p:cBhvr>
                                        <p:cTn id="40" dur="1000" fill="hold"/>
                                        <p:tgtEl>
                                          <p:spTgt spid="97"/>
                                        </p:tgtEl>
                                        <p:attrNameLst>
                                          <p:attrName>ppt_x</p:attrName>
                                        </p:attrNameLst>
                                      </p:cBhvr>
                                      <p:tavLst>
                                        <p:tav tm="0">
                                          <p:val>
                                            <p:strVal val="#ppt_x"/>
                                          </p:val>
                                        </p:tav>
                                        <p:tav tm="100000">
                                          <p:val>
                                            <p:strVal val="#ppt_x"/>
                                          </p:val>
                                        </p:tav>
                                      </p:tavLst>
                                    </p:anim>
                                    <p:anim calcmode="lin" valueType="num">
                                      <p:cBhvr>
                                        <p:cTn id="41" dur="900" decel="100000" fill="hold"/>
                                        <p:tgtEl>
                                          <p:spTgt spid="97"/>
                                        </p:tgtEl>
                                        <p:attrNameLst>
                                          <p:attrName>ppt_y</p:attrName>
                                        </p:attrNameLst>
                                      </p:cBhvr>
                                      <p:tavLst>
                                        <p:tav tm="0">
                                          <p:val>
                                            <p:strVal val="#ppt_y+1"/>
                                          </p:val>
                                        </p:tav>
                                        <p:tav tm="100000">
                                          <p:val>
                                            <p:strVal val="#ppt_y-.03"/>
                                          </p:val>
                                        </p:tav>
                                      </p:tavLst>
                                    </p:anim>
                                    <p:anim calcmode="lin" valueType="num">
                                      <p:cBhvr>
                                        <p:cTn id="42" dur="100" accel="100000" fill="hold">
                                          <p:stCondLst>
                                            <p:cond delay="900"/>
                                          </p:stCondLst>
                                        </p:cTn>
                                        <p:tgtEl>
                                          <p:spTgt spid="97"/>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37"/>
                                            </p:cond>
                                          </p:stCondLst>
                                          <p:endCondLst>
                                            <p:cond evt="onStopAudio" delay="0">
                                              <p:tgtEl>
                                                <p:sldTgt/>
                                              </p:tgtEl>
                                            </p:cond>
                                          </p:endCondLst>
                                        </p:cTn>
                                        <p:tgtEl>
                                          <p:sndTgt r:embed="rId3" name="voltage.wav"/>
                                        </p:tgtEl>
                                      </p:cMediaNode>
                                    </p:audio>
                                  </p:subTnLst>
                                </p:cTn>
                              </p:par>
                            </p:childTnLst>
                          </p:cTn>
                        </p:par>
                      </p:childTnLst>
                    </p:cTn>
                  </p:par>
                </p:childTnLst>
              </p:cTn>
              <p:nextCondLst>
                <p:cond evt="onClick" delay="0">
                  <p:tgtEl>
                    <p:spTgt spid="38"/>
                  </p:tgtEl>
                </p:cond>
              </p:nextCondLst>
            </p:seq>
            <p:seq concurrent="1" nextAc="seek">
              <p:cTn id="43" restart="whenNotActive" fill="hold" evtFilter="cancelBubble" nodeType="interactiveSeq">
                <p:stCondLst>
                  <p:cond evt="onClick" delay="0">
                    <p:tgtEl>
                      <p:spTgt spid="24"/>
                    </p:tgtEl>
                  </p:cond>
                </p:stCondLst>
                <p:endSync evt="end" delay="0">
                  <p:rtn val="all"/>
                </p:endSync>
                <p:childTnLst>
                  <p:par>
                    <p:cTn id="44" fill="hold">
                      <p:stCondLst>
                        <p:cond delay="0"/>
                      </p:stCondLst>
                      <p:childTnLst>
                        <p:par>
                          <p:cTn id="45" fill="hold">
                            <p:stCondLst>
                              <p:cond delay="0"/>
                            </p:stCondLst>
                            <p:childTnLst>
                              <p:par>
                                <p:cTn id="46" presetID="37" presetClass="entr" presetSubtype="0" fill="hold" grpId="0" nodeType="clickEffect">
                                  <p:stCondLst>
                                    <p:cond delay="0"/>
                                  </p:stCondLst>
                                  <p:childTnLst>
                                    <p:set>
                                      <p:cBhvr>
                                        <p:cTn id="47" dur="1" fill="hold">
                                          <p:stCondLst>
                                            <p:cond delay="0"/>
                                          </p:stCondLst>
                                        </p:cTn>
                                        <p:tgtEl>
                                          <p:spTgt spid="98"/>
                                        </p:tgtEl>
                                        <p:attrNameLst>
                                          <p:attrName>style.visibility</p:attrName>
                                        </p:attrNameLst>
                                      </p:cBhvr>
                                      <p:to>
                                        <p:strVal val="visible"/>
                                      </p:to>
                                    </p:set>
                                    <p:animEffect transition="in" filter="fade">
                                      <p:cBhvr>
                                        <p:cTn id="48" dur="1000"/>
                                        <p:tgtEl>
                                          <p:spTgt spid="98"/>
                                        </p:tgtEl>
                                      </p:cBhvr>
                                    </p:animEffect>
                                    <p:anim calcmode="lin" valueType="num">
                                      <p:cBhvr>
                                        <p:cTn id="49" dur="1000" fill="hold"/>
                                        <p:tgtEl>
                                          <p:spTgt spid="98"/>
                                        </p:tgtEl>
                                        <p:attrNameLst>
                                          <p:attrName>ppt_x</p:attrName>
                                        </p:attrNameLst>
                                      </p:cBhvr>
                                      <p:tavLst>
                                        <p:tav tm="0">
                                          <p:val>
                                            <p:strVal val="#ppt_x"/>
                                          </p:val>
                                        </p:tav>
                                        <p:tav tm="100000">
                                          <p:val>
                                            <p:strVal val="#ppt_x"/>
                                          </p:val>
                                        </p:tav>
                                      </p:tavLst>
                                    </p:anim>
                                    <p:anim calcmode="lin" valueType="num">
                                      <p:cBhvr>
                                        <p:cTn id="50" dur="900" decel="100000" fill="hold"/>
                                        <p:tgtEl>
                                          <p:spTgt spid="98"/>
                                        </p:tgtEl>
                                        <p:attrNameLst>
                                          <p:attrName>ppt_y</p:attrName>
                                        </p:attrNameLst>
                                      </p:cBhvr>
                                      <p:tavLst>
                                        <p:tav tm="0">
                                          <p:val>
                                            <p:strVal val="#ppt_y+1"/>
                                          </p:val>
                                        </p:tav>
                                        <p:tav tm="100000">
                                          <p:val>
                                            <p:strVal val="#ppt_y-.03"/>
                                          </p:val>
                                        </p:tav>
                                      </p:tavLst>
                                    </p:anim>
                                    <p:anim calcmode="lin" valueType="num">
                                      <p:cBhvr>
                                        <p:cTn id="51" dur="100" accel="100000" fill="hold">
                                          <p:stCondLst>
                                            <p:cond delay="900"/>
                                          </p:stCondLst>
                                        </p:cTn>
                                        <p:tgtEl>
                                          <p:spTgt spid="98"/>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46"/>
                                            </p:cond>
                                          </p:stCondLst>
                                          <p:endCondLst>
                                            <p:cond evt="onStopAudio" delay="0">
                                              <p:tgtEl>
                                                <p:sldTgt/>
                                              </p:tgtEl>
                                            </p:cond>
                                          </p:endCondLst>
                                        </p:cTn>
                                        <p:tgtEl>
                                          <p:sndTgt r:embed="rId3" name="voltage.wav"/>
                                        </p:tgtEl>
                                      </p:cMediaNode>
                                    </p:audio>
                                  </p:subTnLst>
                                </p:cTn>
                              </p:par>
                            </p:childTnLst>
                          </p:cTn>
                        </p:par>
                      </p:childTnLst>
                    </p:cTn>
                  </p:par>
                </p:childTnLst>
              </p:cTn>
              <p:nextCondLst>
                <p:cond evt="onClick" delay="0">
                  <p:tgtEl>
                    <p:spTgt spid="24"/>
                  </p:tgtEl>
                </p:cond>
              </p:nextCondLst>
            </p:seq>
          </p:childTnLst>
        </p:cTn>
      </p:par>
    </p:tnLst>
    <p:bldLst>
      <p:bldP spid="97" grpId="0" animBg="1"/>
      <p:bldP spid="98" grpId="0" animBg="1"/>
      <p:bldP spid="9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E678A712-A920-F12A-1FD7-4F015E49E559}"/>
              </a:ext>
            </a:extLst>
          </p:cNvPr>
          <p:cNvGrpSpPr/>
          <p:nvPr/>
        </p:nvGrpSpPr>
        <p:grpSpPr>
          <a:xfrm>
            <a:off x="1986433" y="4224465"/>
            <a:ext cx="8045591" cy="1106228"/>
            <a:chOff x="2098496" y="3659454"/>
            <a:chExt cx="8546543" cy="1198789"/>
          </a:xfrm>
        </p:grpSpPr>
        <p:sp>
          <p:nvSpPr>
            <p:cNvPr id="13" name="Rectangle: Rounded Corners 204">
              <a:extLst>
                <a:ext uri="{FF2B5EF4-FFF2-40B4-BE49-F238E27FC236}">
                  <a16:creationId xmlns:a16="http://schemas.microsoft.com/office/drawing/2014/main" id="{D4A8AEE6-652F-5802-872D-B0BE9615D12B}"/>
                </a:ext>
              </a:extLst>
            </p:cNvPr>
            <p:cNvSpPr/>
            <p:nvPr/>
          </p:nvSpPr>
          <p:spPr>
            <a:xfrm>
              <a:off x="2228688" y="3801319"/>
              <a:ext cx="8416351" cy="1056924"/>
            </a:xfrm>
            <a:custGeom>
              <a:avLst/>
              <a:gdLst>
                <a:gd name="connsiteX0" fmla="*/ 0 w 8416351"/>
                <a:gd name="connsiteY0" fmla="*/ 176158 h 1056924"/>
                <a:gd name="connsiteX1" fmla="*/ 176158 w 8416351"/>
                <a:gd name="connsiteY1" fmla="*/ 0 h 1056924"/>
                <a:gd name="connsiteX2" fmla="*/ 8240193 w 8416351"/>
                <a:gd name="connsiteY2" fmla="*/ 0 h 1056924"/>
                <a:gd name="connsiteX3" fmla="*/ 8416351 w 8416351"/>
                <a:gd name="connsiteY3" fmla="*/ 176158 h 1056924"/>
                <a:gd name="connsiteX4" fmla="*/ 8416351 w 8416351"/>
                <a:gd name="connsiteY4" fmla="*/ 880766 h 1056924"/>
                <a:gd name="connsiteX5" fmla="*/ 8240193 w 8416351"/>
                <a:gd name="connsiteY5" fmla="*/ 1056924 h 1056924"/>
                <a:gd name="connsiteX6" fmla="*/ 176158 w 8416351"/>
                <a:gd name="connsiteY6" fmla="*/ 1056924 h 1056924"/>
                <a:gd name="connsiteX7" fmla="*/ 0 w 8416351"/>
                <a:gd name="connsiteY7" fmla="*/ 880766 h 1056924"/>
                <a:gd name="connsiteX8" fmla="*/ 0 w 8416351"/>
                <a:gd name="connsiteY8" fmla="*/ 176158 h 1056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16351" h="1056924" fill="none" extrusionOk="0">
                  <a:moveTo>
                    <a:pt x="0" y="176158"/>
                  </a:moveTo>
                  <a:cubicBezTo>
                    <a:pt x="7893" y="86111"/>
                    <a:pt x="87871" y="12775"/>
                    <a:pt x="176158" y="0"/>
                  </a:cubicBezTo>
                  <a:cubicBezTo>
                    <a:pt x="3287664" y="-168267"/>
                    <a:pt x="7429709" y="-42953"/>
                    <a:pt x="8240193" y="0"/>
                  </a:cubicBezTo>
                  <a:cubicBezTo>
                    <a:pt x="8338451" y="1100"/>
                    <a:pt x="8416199" y="76805"/>
                    <a:pt x="8416351" y="176158"/>
                  </a:cubicBezTo>
                  <a:cubicBezTo>
                    <a:pt x="8447587" y="400663"/>
                    <a:pt x="8400357" y="608119"/>
                    <a:pt x="8416351" y="880766"/>
                  </a:cubicBezTo>
                  <a:cubicBezTo>
                    <a:pt x="8419209" y="975368"/>
                    <a:pt x="8344736" y="1073000"/>
                    <a:pt x="8240193" y="1056924"/>
                  </a:cubicBezTo>
                  <a:cubicBezTo>
                    <a:pt x="5621790" y="1125149"/>
                    <a:pt x="3127106" y="1067800"/>
                    <a:pt x="176158" y="1056924"/>
                  </a:cubicBezTo>
                  <a:cubicBezTo>
                    <a:pt x="80438" y="1059435"/>
                    <a:pt x="14419" y="970632"/>
                    <a:pt x="0" y="880766"/>
                  </a:cubicBezTo>
                  <a:cubicBezTo>
                    <a:pt x="2431" y="685142"/>
                    <a:pt x="20249" y="458778"/>
                    <a:pt x="0" y="176158"/>
                  </a:cubicBezTo>
                  <a:close/>
                </a:path>
                <a:path w="8416351" h="1056924" stroke="0" extrusionOk="0">
                  <a:moveTo>
                    <a:pt x="0" y="176158"/>
                  </a:moveTo>
                  <a:cubicBezTo>
                    <a:pt x="-1824" y="70834"/>
                    <a:pt x="77632" y="2937"/>
                    <a:pt x="176158" y="0"/>
                  </a:cubicBezTo>
                  <a:cubicBezTo>
                    <a:pt x="3423790" y="163917"/>
                    <a:pt x="5828000" y="128764"/>
                    <a:pt x="8240193" y="0"/>
                  </a:cubicBezTo>
                  <a:cubicBezTo>
                    <a:pt x="8345984" y="5674"/>
                    <a:pt x="8417788" y="84358"/>
                    <a:pt x="8416351" y="176158"/>
                  </a:cubicBezTo>
                  <a:cubicBezTo>
                    <a:pt x="8468870" y="513959"/>
                    <a:pt x="8372524" y="656074"/>
                    <a:pt x="8416351" y="880766"/>
                  </a:cubicBezTo>
                  <a:cubicBezTo>
                    <a:pt x="8408151" y="993363"/>
                    <a:pt x="8337518" y="1059432"/>
                    <a:pt x="8240193" y="1056924"/>
                  </a:cubicBezTo>
                  <a:cubicBezTo>
                    <a:pt x="7110429" y="1034942"/>
                    <a:pt x="3876525" y="982036"/>
                    <a:pt x="176158" y="1056924"/>
                  </a:cubicBezTo>
                  <a:cubicBezTo>
                    <a:pt x="95668" y="1050394"/>
                    <a:pt x="-2288" y="982049"/>
                    <a:pt x="0" y="880766"/>
                  </a:cubicBezTo>
                  <a:cubicBezTo>
                    <a:pt x="47304" y="724577"/>
                    <a:pt x="4060" y="391678"/>
                    <a:pt x="0" y="176158"/>
                  </a:cubicBezTo>
                  <a:close/>
                </a:path>
              </a:pathLst>
            </a:custGeom>
            <a:ln w="38100">
              <a:solidFill>
                <a:srgbClr val="ED7F5D"/>
              </a:solidFill>
              <a:extLst>
                <a:ext uri="{C807C97D-BFC1-408E-A445-0C87EB9F89A2}">
                  <ask:lineSketchStyleProps xmlns:ask="http://schemas.microsoft.com/office/drawing/2018/sketchyshapes" xmlns="" sd="1872881490">
                    <a:prstGeom prst="roundRect">
                      <a:avLst/>
                    </a:prstGeom>
                    <ask:type>
                      <ask:lineSketchCurved/>
                    </ask:type>
                  </ask:lineSketchStyleProps>
                </a:ext>
              </a:extLst>
            </a:ln>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defTabSz="914446">
                <a:defRPr/>
              </a:pPr>
              <a:endParaRPr lang="en-US" sz="4000" b="1">
                <a:solidFill>
                  <a:schemeClr val="tx1"/>
                </a:solidFill>
                <a:latin typeface="Cambria" panose="02040503050406030204" pitchFamily="18" charset="0"/>
                <a:ea typeface="Cambria" panose="02040503050406030204" pitchFamily="18" charset="0"/>
              </a:endParaRPr>
            </a:p>
          </p:txBody>
        </p:sp>
        <p:grpSp>
          <p:nvGrpSpPr>
            <p:cNvPr id="14" name="Google Shape;282;p27">
              <a:extLst>
                <a:ext uri="{FF2B5EF4-FFF2-40B4-BE49-F238E27FC236}">
                  <a16:creationId xmlns:a16="http://schemas.microsoft.com/office/drawing/2014/main" id="{94BD5A3D-3A11-5F33-2C76-24C5AE85503F}"/>
                </a:ext>
              </a:extLst>
            </p:cNvPr>
            <p:cNvGrpSpPr/>
            <p:nvPr/>
          </p:nvGrpSpPr>
          <p:grpSpPr>
            <a:xfrm rot="-488383">
              <a:off x="2098496" y="3659454"/>
              <a:ext cx="1094690" cy="1171482"/>
              <a:chOff x="2769810" y="1396779"/>
              <a:chExt cx="508124" cy="605419"/>
            </a:xfrm>
          </p:grpSpPr>
          <p:sp>
            <p:nvSpPr>
              <p:cNvPr id="16" name="Google Shape;283;p27">
                <a:extLst>
                  <a:ext uri="{FF2B5EF4-FFF2-40B4-BE49-F238E27FC236}">
                    <a16:creationId xmlns:a16="http://schemas.microsoft.com/office/drawing/2014/main" id="{D141B7AC-D6BF-37F9-3C64-28EB37B5C7AA}"/>
                  </a:ext>
                </a:extLst>
              </p:cNvPr>
              <p:cNvSpPr/>
              <p:nvPr/>
            </p:nvSpPr>
            <p:spPr>
              <a:xfrm>
                <a:off x="2769810" y="1396779"/>
                <a:ext cx="508124" cy="605419"/>
              </a:xfrm>
              <a:custGeom>
                <a:avLst/>
                <a:gdLst/>
                <a:ahLst/>
                <a:cxnLst/>
                <a:rect l="l" t="t" r="r" b="b"/>
                <a:pathLst>
                  <a:path w="11526" h="13733" extrusionOk="0">
                    <a:moveTo>
                      <a:pt x="6561" y="3755"/>
                    </a:moveTo>
                    <a:cubicBezTo>
                      <a:pt x="7763" y="3755"/>
                      <a:pt x="8239" y="4243"/>
                      <a:pt x="8239" y="5076"/>
                    </a:cubicBezTo>
                    <a:cubicBezTo>
                      <a:pt x="8239" y="5922"/>
                      <a:pt x="7763" y="6422"/>
                      <a:pt x="6561" y="6422"/>
                    </a:cubicBezTo>
                    <a:lnTo>
                      <a:pt x="4536" y="6422"/>
                    </a:lnTo>
                    <a:lnTo>
                      <a:pt x="4536" y="3755"/>
                    </a:lnTo>
                    <a:close/>
                    <a:moveTo>
                      <a:pt x="6703" y="8636"/>
                    </a:moveTo>
                    <a:cubicBezTo>
                      <a:pt x="7811" y="8636"/>
                      <a:pt x="8525" y="9077"/>
                      <a:pt x="8525" y="10053"/>
                    </a:cubicBezTo>
                    <a:cubicBezTo>
                      <a:pt x="8525" y="11089"/>
                      <a:pt x="7870" y="11518"/>
                      <a:pt x="6703" y="11518"/>
                    </a:cubicBezTo>
                    <a:lnTo>
                      <a:pt x="4536" y="11518"/>
                    </a:lnTo>
                    <a:lnTo>
                      <a:pt x="4536" y="8636"/>
                    </a:lnTo>
                    <a:close/>
                    <a:moveTo>
                      <a:pt x="2279" y="0"/>
                    </a:moveTo>
                    <a:cubicBezTo>
                      <a:pt x="2117" y="0"/>
                      <a:pt x="1951" y="32"/>
                      <a:pt x="1786" y="100"/>
                    </a:cubicBezTo>
                    <a:cubicBezTo>
                      <a:pt x="834" y="492"/>
                      <a:pt x="726" y="1790"/>
                      <a:pt x="1584" y="2350"/>
                    </a:cubicBezTo>
                    <a:cubicBezTo>
                      <a:pt x="1536" y="2528"/>
                      <a:pt x="1500" y="2719"/>
                      <a:pt x="1500" y="2909"/>
                    </a:cubicBezTo>
                    <a:lnTo>
                      <a:pt x="1500" y="10768"/>
                    </a:lnTo>
                    <a:cubicBezTo>
                      <a:pt x="1358" y="10672"/>
                      <a:pt x="1179" y="10625"/>
                      <a:pt x="1012" y="10625"/>
                    </a:cubicBezTo>
                    <a:cubicBezTo>
                      <a:pt x="417" y="10637"/>
                      <a:pt x="0" y="11208"/>
                      <a:pt x="179" y="11768"/>
                    </a:cubicBezTo>
                    <a:cubicBezTo>
                      <a:pt x="295" y="12167"/>
                      <a:pt x="650" y="12409"/>
                      <a:pt x="1024" y="12409"/>
                    </a:cubicBezTo>
                    <a:cubicBezTo>
                      <a:pt x="1185" y="12409"/>
                      <a:pt x="1350" y="12365"/>
                      <a:pt x="1500" y="12268"/>
                    </a:cubicBezTo>
                    <a:lnTo>
                      <a:pt x="1500" y="12363"/>
                    </a:lnTo>
                    <a:cubicBezTo>
                      <a:pt x="1500" y="13256"/>
                      <a:pt x="1989" y="13732"/>
                      <a:pt x="2882" y="13732"/>
                    </a:cubicBezTo>
                    <a:lnTo>
                      <a:pt x="7132" y="13732"/>
                    </a:lnTo>
                    <a:cubicBezTo>
                      <a:pt x="9894" y="13732"/>
                      <a:pt x="11525" y="12303"/>
                      <a:pt x="11525" y="10089"/>
                    </a:cubicBezTo>
                    <a:cubicBezTo>
                      <a:pt x="11514" y="8529"/>
                      <a:pt x="10406" y="7600"/>
                      <a:pt x="8978" y="7339"/>
                    </a:cubicBezTo>
                    <a:lnTo>
                      <a:pt x="8978" y="7291"/>
                    </a:lnTo>
                    <a:cubicBezTo>
                      <a:pt x="10478" y="6827"/>
                      <a:pt x="11133" y="5838"/>
                      <a:pt x="11133" y="4588"/>
                    </a:cubicBezTo>
                    <a:cubicBezTo>
                      <a:pt x="11144" y="3790"/>
                      <a:pt x="10811" y="3017"/>
                      <a:pt x="10216" y="2481"/>
                    </a:cubicBezTo>
                    <a:cubicBezTo>
                      <a:pt x="11192" y="2147"/>
                      <a:pt x="11383" y="838"/>
                      <a:pt x="10537" y="242"/>
                    </a:cubicBezTo>
                    <a:cubicBezTo>
                      <a:pt x="10306" y="80"/>
                      <a:pt x="10051" y="6"/>
                      <a:pt x="9802" y="6"/>
                    </a:cubicBezTo>
                    <a:cubicBezTo>
                      <a:pt x="9141" y="6"/>
                      <a:pt x="8525" y="526"/>
                      <a:pt x="8525" y="1278"/>
                    </a:cubicBezTo>
                    <a:cubicBezTo>
                      <a:pt x="8525" y="1421"/>
                      <a:pt x="8549" y="1552"/>
                      <a:pt x="8597" y="1683"/>
                    </a:cubicBezTo>
                    <a:cubicBezTo>
                      <a:pt x="8144" y="1588"/>
                      <a:pt x="7668" y="1540"/>
                      <a:pt x="7203" y="1540"/>
                    </a:cubicBezTo>
                    <a:lnTo>
                      <a:pt x="3524" y="1540"/>
                    </a:lnTo>
                    <a:cubicBezTo>
                      <a:pt x="3702" y="713"/>
                      <a:pt x="3049" y="0"/>
                      <a:pt x="2279" y="0"/>
                    </a:cubicBezTo>
                    <a:close/>
                  </a:path>
                </a:pathLst>
              </a:custGeom>
              <a:solidFill>
                <a:srgbClr val="DD8954"/>
              </a:solidFill>
              <a:ln>
                <a:noFill/>
              </a:ln>
            </p:spPr>
            <p:txBody>
              <a:bodyPr spcFirstLastPara="1" wrap="square" lIns="91425" tIns="91425" rIns="91425" bIns="91425" anchor="ctr" anchorCtr="0">
                <a:noAutofit/>
              </a:bodyPr>
              <a:lstStyle/>
              <a:p>
                <a:pPr defTabSz="914446">
                  <a:buClr>
                    <a:srgbClr val="000000"/>
                  </a:buClr>
                  <a:defRPr/>
                </a:pPr>
                <a:endParaRPr sz="4000" b="1" kern="0">
                  <a:latin typeface="Cambria" panose="02040503050406030204" pitchFamily="18" charset="0"/>
                  <a:ea typeface="Cambria" panose="02040503050406030204" pitchFamily="18" charset="0"/>
                  <a:cs typeface="Arial"/>
                  <a:sym typeface="Arial"/>
                </a:endParaRPr>
              </a:p>
            </p:txBody>
          </p:sp>
          <p:sp>
            <p:nvSpPr>
              <p:cNvPr id="17" name="Google Shape;284;p27">
                <a:extLst>
                  <a:ext uri="{FF2B5EF4-FFF2-40B4-BE49-F238E27FC236}">
                    <a16:creationId xmlns:a16="http://schemas.microsoft.com/office/drawing/2014/main" id="{BBDB565D-EEB6-93E9-F21E-758025BDE05F}"/>
                  </a:ext>
                </a:extLst>
              </p:cNvPr>
              <p:cNvSpPr/>
              <p:nvPr/>
            </p:nvSpPr>
            <p:spPr>
              <a:xfrm>
                <a:off x="2828046" y="1421599"/>
                <a:ext cx="73534" cy="63438"/>
              </a:xfrm>
              <a:custGeom>
                <a:avLst/>
                <a:gdLst/>
                <a:ahLst/>
                <a:cxnLst/>
                <a:rect l="l" t="t" r="r" b="b"/>
                <a:pathLst>
                  <a:path w="1668" h="1439" extrusionOk="0">
                    <a:moveTo>
                      <a:pt x="953" y="1"/>
                    </a:moveTo>
                    <a:cubicBezTo>
                      <a:pt x="322" y="1"/>
                      <a:pt x="1" y="775"/>
                      <a:pt x="453" y="1227"/>
                    </a:cubicBezTo>
                    <a:cubicBezTo>
                      <a:pt x="599" y="1373"/>
                      <a:pt x="778" y="1439"/>
                      <a:pt x="952" y="1439"/>
                    </a:cubicBezTo>
                    <a:cubicBezTo>
                      <a:pt x="1318" y="1439"/>
                      <a:pt x="1668" y="1151"/>
                      <a:pt x="1668" y="715"/>
                    </a:cubicBezTo>
                    <a:cubicBezTo>
                      <a:pt x="1668" y="322"/>
                      <a:pt x="1346" y="1"/>
                      <a:pt x="953" y="1"/>
                    </a:cubicBezTo>
                    <a:close/>
                  </a:path>
                </a:pathLst>
              </a:custGeom>
              <a:solidFill>
                <a:srgbClr val="EFD89B"/>
              </a:solidFill>
              <a:ln>
                <a:noFill/>
              </a:ln>
            </p:spPr>
            <p:txBody>
              <a:bodyPr spcFirstLastPara="1" wrap="square" lIns="91425" tIns="91425" rIns="91425" bIns="91425" anchor="ctr" anchorCtr="0">
                <a:noAutofit/>
              </a:bodyPr>
              <a:lstStyle/>
              <a:p>
                <a:pPr defTabSz="914446">
                  <a:buClr>
                    <a:srgbClr val="000000"/>
                  </a:buClr>
                  <a:defRPr/>
                </a:pPr>
                <a:endParaRPr sz="4000" b="1" kern="0">
                  <a:latin typeface="Cambria" panose="02040503050406030204" pitchFamily="18" charset="0"/>
                  <a:ea typeface="Cambria" panose="02040503050406030204" pitchFamily="18" charset="0"/>
                  <a:cs typeface="Arial"/>
                  <a:sym typeface="Arial"/>
                </a:endParaRPr>
              </a:p>
            </p:txBody>
          </p:sp>
          <p:sp>
            <p:nvSpPr>
              <p:cNvPr id="18" name="Google Shape;285;p27">
                <a:extLst>
                  <a:ext uri="{FF2B5EF4-FFF2-40B4-BE49-F238E27FC236}">
                    <a16:creationId xmlns:a16="http://schemas.microsoft.com/office/drawing/2014/main" id="{E07A2DDB-0D12-B7B2-8E44-BFE3ECA64DA1}"/>
                  </a:ext>
                </a:extLst>
              </p:cNvPr>
              <p:cNvSpPr/>
              <p:nvPr/>
            </p:nvSpPr>
            <p:spPr>
              <a:xfrm>
                <a:off x="3159786" y="1421599"/>
                <a:ext cx="73534" cy="63218"/>
              </a:xfrm>
              <a:custGeom>
                <a:avLst/>
                <a:gdLst/>
                <a:ahLst/>
                <a:cxnLst/>
                <a:rect l="l" t="t" r="r" b="b"/>
                <a:pathLst>
                  <a:path w="1668" h="1434" extrusionOk="0">
                    <a:moveTo>
                      <a:pt x="953" y="1"/>
                    </a:moveTo>
                    <a:cubicBezTo>
                      <a:pt x="310" y="1"/>
                      <a:pt x="1" y="775"/>
                      <a:pt x="441" y="1227"/>
                    </a:cubicBezTo>
                    <a:cubicBezTo>
                      <a:pt x="587" y="1369"/>
                      <a:pt x="766" y="1433"/>
                      <a:pt x="942" y="1433"/>
                    </a:cubicBezTo>
                    <a:cubicBezTo>
                      <a:pt x="1312" y="1433"/>
                      <a:pt x="1667" y="1151"/>
                      <a:pt x="1667" y="715"/>
                    </a:cubicBezTo>
                    <a:cubicBezTo>
                      <a:pt x="1667" y="322"/>
                      <a:pt x="1346" y="1"/>
                      <a:pt x="953" y="1"/>
                    </a:cubicBezTo>
                    <a:close/>
                  </a:path>
                </a:pathLst>
              </a:custGeom>
              <a:solidFill>
                <a:srgbClr val="EFD89B"/>
              </a:solidFill>
              <a:ln>
                <a:noFill/>
              </a:ln>
            </p:spPr>
            <p:txBody>
              <a:bodyPr spcFirstLastPara="1" wrap="square" lIns="91425" tIns="91425" rIns="91425" bIns="91425" anchor="ctr" anchorCtr="0">
                <a:noAutofit/>
              </a:bodyPr>
              <a:lstStyle/>
              <a:p>
                <a:pPr defTabSz="914446">
                  <a:buClr>
                    <a:srgbClr val="000000"/>
                  </a:buClr>
                  <a:defRPr/>
                </a:pPr>
                <a:endParaRPr sz="4000" b="1" kern="0">
                  <a:latin typeface="Cambria" panose="02040503050406030204" pitchFamily="18" charset="0"/>
                  <a:ea typeface="Cambria" panose="02040503050406030204" pitchFamily="18" charset="0"/>
                  <a:cs typeface="Arial"/>
                  <a:sym typeface="Arial"/>
                </a:endParaRPr>
              </a:p>
            </p:txBody>
          </p:sp>
          <p:sp>
            <p:nvSpPr>
              <p:cNvPr id="19" name="Google Shape;286;p27">
                <a:extLst>
                  <a:ext uri="{FF2B5EF4-FFF2-40B4-BE49-F238E27FC236}">
                    <a16:creationId xmlns:a16="http://schemas.microsoft.com/office/drawing/2014/main" id="{CED07893-5A17-D638-247E-236164C445D6}"/>
                  </a:ext>
                </a:extLst>
              </p:cNvPr>
              <p:cNvSpPr/>
              <p:nvPr/>
            </p:nvSpPr>
            <p:spPr>
              <a:xfrm>
                <a:off x="2884620" y="1499609"/>
                <a:ext cx="323129" cy="477705"/>
              </a:xfrm>
              <a:custGeom>
                <a:avLst/>
                <a:gdLst/>
                <a:ahLst/>
                <a:cxnLst/>
                <a:rect l="l" t="t" r="r" b="b"/>
                <a:pathLst>
                  <a:path w="8895" h="10836" extrusionOk="0">
                    <a:moveTo>
                      <a:pt x="4537" y="1120"/>
                    </a:moveTo>
                    <a:cubicBezTo>
                      <a:pt x="5621" y="1120"/>
                      <a:pt x="6561" y="1644"/>
                      <a:pt x="6502" y="3156"/>
                    </a:cubicBezTo>
                    <a:cubicBezTo>
                      <a:pt x="6478" y="3894"/>
                      <a:pt x="5609" y="4597"/>
                      <a:pt x="4537" y="4597"/>
                    </a:cubicBezTo>
                    <a:lnTo>
                      <a:pt x="2168" y="4597"/>
                    </a:lnTo>
                    <a:lnTo>
                      <a:pt x="2168" y="1120"/>
                    </a:lnTo>
                    <a:close/>
                    <a:moveTo>
                      <a:pt x="4621" y="6109"/>
                    </a:moveTo>
                    <a:cubicBezTo>
                      <a:pt x="5609" y="6109"/>
                      <a:pt x="6680" y="6347"/>
                      <a:pt x="6680" y="7764"/>
                    </a:cubicBezTo>
                    <a:cubicBezTo>
                      <a:pt x="6680" y="9431"/>
                      <a:pt x="5621" y="9633"/>
                      <a:pt x="4597" y="9633"/>
                    </a:cubicBezTo>
                    <a:lnTo>
                      <a:pt x="2168" y="9633"/>
                    </a:lnTo>
                    <a:lnTo>
                      <a:pt x="2192" y="6109"/>
                    </a:lnTo>
                    <a:close/>
                    <a:moveTo>
                      <a:pt x="1215" y="1"/>
                    </a:moveTo>
                    <a:cubicBezTo>
                      <a:pt x="430" y="1"/>
                      <a:pt x="1" y="429"/>
                      <a:pt x="1" y="1227"/>
                    </a:cubicBezTo>
                    <a:lnTo>
                      <a:pt x="1" y="9621"/>
                    </a:lnTo>
                    <a:cubicBezTo>
                      <a:pt x="1" y="10407"/>
                      <a:pt x="430" y="10836"/>
                      <a:pt x="1215" y="10836"/>
                    </a:cubicBezTo>
                    <a:lnTo>
                      <a:pt x="4990" y="10836"/>
                    </a:lnTo>
                    <a:cubicBezTo>
                      <a:pt x="7442" y="10836"/>
                      <a:pt x="8895" y="9562"/>
                      <a:pt x="8895" y="7597"/>
                    </a:cubicBezTo>
                    <a:cubicBezTo>
                      <a:pt x="8895" y="6216"/>
                      <a:pt x="7919" y="5382"/>
                      <a:pt x="6645" y="5156"/>
                    </a:cubicBezTo>
                    <a:lnTo>
                      <a:pt x="6645" y="5109"/>
                    </a:lnTo>
                    <a:cubicBezTo>
                      <a:pt x="7978" y="4692"/>
                      <a:pt x="8550" y="3823"/>
                      <a:pt x="8550" y="2715"/>
                    </a:cubicBezTo>
                    <a:cubicBezTo>
                      <a:pt x="8550" y="1156"/>
                      <a:pt x="7359" y="1"/>
                      <a:pt x="5061" y="1"/>
                    </a:cubicBezTo>
                    <a:close/>
                  </a:path>
                </a:pathLst>
              </a:custGeom>
              <a:solidFill>
                <a:srgbClr val="EEA384"/>
              </a:solidFill>
              <a:ln>
                <a:noFill/>
              </a:ln>
            </p:spPr>
            <p:txBody>
              <a:bodyPr spcFirstLastPara="1" wrap="square" lIns="91425" tIns="91425" rIns="91425" bIns="91425" anchor="ctr" anchorCtr="0">
                <a:noAutofit/>
              </a:bodyPr>
              <a:lstStyle/>
              <a:p>
                <a:pPr defTabSz="914446">
                  <a:buClr>
                    <a:srgbClr val="000000"/>
                  </a:buClr>
                  <a:defRPr/>
                </a:pPr>
                <a:endParaRPr sz="4000" b="1" kern="0">
                  <a:latin typeface="Cambria" panose="02040503050406030204" pitchFamily="18" charset="0"/>
                  <a:ea typeface="Cambria" panose="02040503050406030204" pitchFamily="18" charset="0"/>
                  <a:cs typeface="Arial"/>
                  <a:sym typeface="Arial"/>
                </a:endParaRPr>
              </a:p>
            </p:txBody>
          </p:sp>
          <p:sp>
            <p:nvSpPr>
              <p:cNvPr id="20" name="Google Shape;287;p27">
                <a:extLst>
                  <a:ext uri="{FF2B5EF4-FFF2-40B4-BE49-F238E27FC236}">
                    <a16:creationId xmlns:a16="http://schemas.microsoft.com/office/drawing/2014/main" id="{0B8AD62F-5E03-3606-45F8-DF725A8DD487}"/>
                  </a:ext>
                </a:extLst>
              </p:cNvPr>
              <p:cNvSpPr/>
              <p:nvPr/>
            </p:nvSpPr>
            <p:spPr>
              <a:xfrm>
                <a:off x="2929354" y="1508225"/>
                <a:ext cx="42057" cy="35841"/>
              </a:xfrm>
              <a:custGeom>
                <a:avLst/>
                <a:gdLst/>
                <a:ahLst/>
                <a:cxnLst/>
                <a:rect l="l" t="t" r="r" b="b"/>
                <a:pathLst>
                  <a:path w="954" h="813" extrusionOk="0">
                    <a:moveTo>
                      <a:pt x="548" y="0"/>
                    </a:moveTo>
                    <a:cubicBezTo>
                      <a:pt x="191" y="0"/>
                      <a:pt x="1" y="441"/>
                      <a:pt x="263" y="691"/>
                    </a:cubicBezTo>
                    <a:cubicBezTo>
                      <a:pt x="343" y="775"/>
                      <a:pt x="444" y="813"/>
                      <a:pt x="543" y="813"/>
                    </a:cubicBezTo>
                    <a:cubicBezTo>
                      <a:pt x="751" y="813"/>
                      <a:pt x="953" y="647"/>
                      <a:pt x="953" y="405"/>
                    </a:cubicBezTo>
                    <a:cubicBezTo>
                      <a:pt x="953" y="179"/>
                      <a:pt x="775" y="0"/>
                      <a:pt x="548" y="0"/>
                    </a:cubicBezTo>
                    <a:close/>
                  </a:path>
                </a:pathLst>
              </a:custGeom>
              <a:solidFill>
                <a:srgbClr val="804638"/>
              </a:solidFill>
              <a:ln>
                <a:noFill/>
              </a:ln>
            </p:spPr>
            <p:txBody>
              <a:bodyPr spcFirstLastPara="1" wrap="square" lIns="91425" tIns="91425" rIns="91425" bIns="91425" anchor="ctr" anchorCtr="0">
                <a:noAutofit/>
              </a:bodyPr>
              <a:lstStyle/>
              <a:p>
                <a:pPr defTabSz="914446">
                  <a:buClr>
                    <a:srgbClr val="000000"/>
                  </a:buClr>
                  <a:defRPr/>
                </a:pPr>
                <a:endParaRPr sz="4000" b="1" kern="0">
                  <a:latin typeface="Cambria" panose="02040503050406030204" pitchFamily="18" charset="0"/>
                  <a:ea typeface="Cambria" panose="02040503050406030204" pitchFamily="18" charset="0"/>
                  <a:cs typeface="Arial"/>
                  <a:sym typeface="Arial"/>
                </a:endParaRPr>
              </a:p>
            </p:txBody>
          </p:sp>
          <p:sp>
            <p:nvSpPr>
              <p:cNvPr id="21" name="Google Shape;288;p27">
                <a:extLst>
                  <a:ext uri="{FF2B5EF4-FFF2-40B4-BE49-F238E27FC236}">
                    <a16:creationId xmlns:a16="http://schemas.microsoft.com/office/drawing/2014/main" id="{3DA4CF62-CF77-00CC-B897-2491089E478D}"/>
                  </a:ext>
                </a:extLst>
              </p:cNvPr>
              <p:cNvSpPr/>
              <p:nvPr/>
            </p:nvSpPr>
            <p:spPr>
              <a:xfrm>
                <a:off x="3105209" y="1508225"/>
                <a:ext cx="42013" cy="35841"/>
              </a:xfrm>
              <a:custGeom>
                <a:avLst/>
                <a:gdLst/>
                <a:ahLst/>
                <a:cxnLst/>
                <a:rect l="l" t="t" r="r" b="b"/>
                <a:pathLst>
                  <a:path w="953" h="813" extrusionOk="0">
                    <a:moveTo>
                      <a:pt x="548" y="0"/>
                    </a:moveTo>
                    <a:cubicBezTo>
                      <a:pt x="191" y="0"/>
                      <a:pt x="0" y="441"/>
                      <a:pt x="262" y="691"/>
                    </a:cubicBezTo>
                    <a:cubicBezTo>
                      <a:pt x="343" y="775"/>
                      <a:pt x="443" y="813"/>
                      <a:pt x="542" y="813"/>
                    </a:cubicBezTo>
                    <a:cubicBezTo>
                      <a:pt x="750" y="813"/>
                      <a:pt x="953" y="647"/>
                      <a:pt x="953" y="405"/>
                    </a:cubicBezTo>
                    <a:cubicBezTo>
                      <a:pt x="953" y="179"/>
                      <a:pt x="774" y="0"/>
                      <a:pt x="548" y="0"/>
                    </a:cubicBezTo>
                    <a:close/>
                  </a:path>
                </a:pathLst>
              </a:custGeom>
              <a:solidFill>
                <a:srgbClr val="804638"/>
              </a:solidFill>
              <a:ln>
                <a:noFill/>
              </a:ln>
            </p:spPr>
            <p:txBody>
              <a:bodyPr spcFirstLastPara="1" wrap="square" lIns="91425" tIns="91425" rIns="91425" bIns="91425" anchor="ctr" anchorCtr="0">
                <a:noAutofit/>
              </a:bodyPr>
              <a:lstStyle/>
              <a:p>
                <a:pPr defTabSz="914446">
                  <a:buClr>
                    <a:srgbClr val="000000"/>
                  </a:buClr>
                  <a:defRPr/>
                </a:pPr>
                <a:endParaRPr sz="4000" b="1" kern="0">
                  <a:latin typeface="Cambria" panose="02040503050406030204" pitchFamily="18" charset="0"/>
                  <a:ea typeface="Cambria" panose="02040503050406030204" pitchFamily="18" charset="0"/>
                  <a:cs typeface="Arial"/>
                  <a:sym typeface="Arial"/>
                </a:endParaRPr>
              </a:p>
            </p:txBody>
          </p:sp>
          <p:sp>
            <p:nvSpPr>
              <p:cNvPr id="22" name="Google Shape;289;p27">
                <a:extLst>
                  <a:ext uri="{FF2B5EF4-FFF2-40B4-BE49-F238E27FC236}">
                    <a16:creationId xmlns:a16="http://schemas.microsoft.com/office/drawing/2014/main" id="{A1AC07D2-F3C3-212E-589A-FFC6CAB4B74F}"/>
                  </a:ext>
                </a:extLst>
              </p:cNvPr>
              <p:cNvSpPr/>
              <p:nvPr/>
            </p:nvSpPr>
            <p:spPr>
              <a:xfrm>
                <a:off x="3021756" y="1509284"/>
                <a:ext cx="43732" cy="31521"/>
              </a:xfrm>
              <a:custGeom>
                <a:avLst/>
                <a:gdLst/>
                <a:ahLst/>
                <a:cxnLst/>
                <a:rect l="l" t="t" r="r" b="b"/>
                <a:pathLst>
                  <a:path w="992" h="715" extrusionOk="0">
                    <a:moveTo>
                      <a:pt x="465" y="0"/>
                    </a:moveTo>
                    <a:cubicBezTo>
                      <a:pt x="429" y="0"/>
                      <a:pt x="405" y="12"/>
                      <a:pt x="393" y="36"/>
                    </a:cubicBezTo>
                    <a:lnTo>
                      <a:pt x="36" y="560"/>
                    </a:lnTo>
                    <a:cubicBezTo>
                      <a:pt x="0" y="607"/>
                      <a:pt x="12" y="667"/>
                      <a:pt x="60" y="703"/>
                    </a:cubicBezTo>
                    <a:cubicBezTo>
                      <a:pt x="72" y="715"/>
                      <a:pt x="95" y="715"/>
                      <a:pt x="107" y="715"/>
                    </a:cubicBezTo>
                    <a:cubicBezTo>
                      <a:pt x="143" y="715"/>
                      <a:pt x="179" y="703"/>
                      <a:pt x="203" y="667"/>
                    </a:cubicBezTo>
                    <a:lnTo>
                      <a:pt x="476" y="262"/>
                    </a:lnTo>
                    <a:lnTo>
                      <a:pt x="786" y="679"/>
                    </a:lnTo>
                    <a:cubicBezTo>
                      <a:pt x="798" y="702"/>
                      <a:pt x="818" y="712"/>
                      <a:pt x="840" y="712"/>
                    </a:cubicBezTo>
                    <a:cubicBezTo>
                      <a:pt x="906" y="712"/>
                      <a:pt x="992" y="623"/>
                      <a:pt x="929" y="560"/>
                    </a:cubicBezTo>
                    <a:lnTo>
                      <a:pt x="548" y="36"/>
                    </a:lnTo>
                    <a:cubicBezTo>
                      <a:pt x="524" y="12"/>
                      <a:pt x="500" y="0"/>
                      <a:pt x="465" y="0"/>
                    </a:cubicBezTo>
                    <a:close/>
                  </a:path>
                </a:pathLst>
              </a:custGeom>
              <a:solidFill>
                <a:srgbClr val="804638"/>
              </a:solidFill>
              <a:ln>
                <a:noFill/>
              </a:ln>
            </p:spPr>
            <p:txBody>
              <a:bodyPr spcFirstLastPara="1" wrap="square" lIns="91425" tIns="91425" rIns="91425" bIns="91425" anchor="ctr" anchorCtr="0">
                <a:noAutofit/>
              </a:bodyPr>
              <a:lstStyle/>
              <a:p>
                <a:pPr defTabSz="914446">
                  <a:buClr>
                    <a:srgbClr val="000000"/>
                  </a:buClr>
                  <a:defRPr/>
                </a:pPr>
                <a:endParaRPr sz="4000" b="1" kern="0">
                  <a:latin typeface="Cambria" panose="02040503050406030204" pitchFamily="18" charset="0"/>
                  <a:ea typeface="Cambria" panose="02040503050406030204" pitchFamily="18" charset="0"/>
                  <a:cs typeface="Arial"/>
                  <a:sym typeface="Arial"/>
                </a:endParaRPr>
              </a:p>
            </p:txBody>
          </p:sp>
          <p:sp>
            <p:nvSpPr>
              <p:cNvPr id="23" name="Google Shape;290;p27">
                <a:extLst>
                  <a:ext uri="{FF2B5EF4-FFF2-40B4-BE49-F238E27FC236}">
                    <a16:creationId xmlns:a16="http://schemas.microsoft.com/office/drawing/2014/main" id="{780330F4-2082-497B-F211-B147B7F03DF4}"/>
                  </a:ext>
                </a:extLst>
              </p:cNvPr>
              <p:cNvSpPr/>
              <p:nvPr/>
            </p:nvSpPr>
            <p:spPr>
              <a:xfrm>
                <a:off x="2882139" y="1536572"/>
                <a:ext cx="65643" cy="37825"/>
              </a:xfrm>
              <a:custGeom>
                <a:avLst/>
                <a:gdLst/>
                <a:ahLst/>
                <a:cxnLst/>
                <a:rect l="l" t="t" r="r" b="b"/>
                <a:pathLst>
                  <a:path w="1489" h="858" extrusionOk="0">
                    <a:moveTo>
                      <a:pt x="738" y="0"/>
                    </a:moveTo>
                    <a:cubicBezTo>
                      <a:pt x="334" y="0"/>
                      <a:pt x="0" y="191"/>
                      <a:pt x="0" y="429"/>
                    </a:cubicBezTo>
                    <a:cubicBezTo>
                      <a:pt x="0" y="667"/>
                      <a:pt x="334" y="858"/>
                      <a:pt x="738" y="858"/>
                    </a:cubicBezTo>
                    <a:cubicBezTo>
                      <a:pt x="1155" y="858"/>
                      <a:pt x="1488" y="667"/>
                      <a:pt x="1488" y="429"/>
                    </a:cubicBezTo>
                    <a:cubicBezTo>
                      <a:pt x="1488" y="191"/>
                      <a:pt x="1155" y="0"/>
                      <a:pt x="738" y="0"/>
                    </a:cubicBezTo>
                    <a:close/>
                  </a:path>
                </a:pathLst>
              </a:custGeom>
              <a:solidFill>
                <a:srgbClr val="EFD89B"/>
              </a:solidFill>
              <a:ln>
                <a:noFill/>
              </a:ln>
            </p:spPr>
            <p:txBody>
              <a:bodyPr spcFirstLastPara="1" wrap="square" lIns="91425" tIns="91425" rIns="91425" bIns="91425" anchor="ctr" anchorCtr="0">
                <a:noAutofit/>
              </a:bodyPr>
              <a:lstStyle/>
              <a:p>
                <a:pPr defTabSz="914446">
                  <a:buClr>
                    <a:srgbClr val="000000"/>
                  </a:buClr>
                  <a:defRPr/>
                </a:pPr>
                <a:endParaRPr sz="4000" b="1" kern="0">
                  <a:latin typeface="Cambria" panose="02040503050406030204" pitchFamily="18" charset="0"/>
                  <a:ea typeface="Cambria" panose="02040503050406030204" pitchFamily="18" charset="0"/>
                  <a:cs typeface="Arial"/>
                  <a:sym typeface="Arial"/>
                </a:endParaRPr>
              </a:p>
            </p:txBody>
          </p:sp>
          <p:sp>
            <p:nvSpPr>
              <p:cNvPr id="24" name="Google Shape;291;p27">
                <a:extLst>
                  <a:ext uri="{FF2B5EF4-FFF2-40B4-BE49-F238E27FC236}">
                    <a16:creationId xmlns:a16="http://schemas.microsoft.com/office/drawing/2014/main" id="{BCD946F8-9C19-8687-6DD7-3AF3AFE6AD65}"/>
                  </a:ext>
                </a:extLst>
              </p:cNvPr>
              <p:cNvSpPr/>
              <p:nvPr/>
            </p:nvSpPr>
            <p:spPr>
              <a:xfrm>
                <a:off x="3136156" y="1536572"/>
                <a:ext cx="65687" cy="37825"/>
              </a:xfrm>
              <a:custGeom>
                <a:avLst/>
                <a:gdLst/>
                <a:ahLst/>
                <a:cxnLst/>
                <a:rect l="l" t="t" r="r" b="b"/>
                <a:pathLst>
                  <a:path w="1490" h="858" extrusionOk="0">
                    <a:moveTo>
                      <a:pt x="751" y="0"/>
                    </a:moveTo>
                    <a:cubicBezTo>
                      <a:pt x="334" y="0"/>
                      <a:pt x="1" y="191"/>
                      <a:pt x="1" y="429"/>
                    </a:cubicBezTo>
                    <a:cubicBezTo>
                      <a:pt x="1" y="667"/>
                      <a:pt x="334" y="858"/>
                      <a:pt x="751" y="858"/>
                    </a:cubicBezTo>
                    <a:cubicBezTo>
                      <a:pt x="1156" y="858"/>
                      <a:pt x="1489" y="667"/>
                      <a:pt x="1489" y="429"/>
                    </a:cubicBezTo>
                    <a:cubicBezTo>
                      <a:pt x="1489" y="191"/>
                      <a:pt x="1156" y="0"/>
                      <a:pt x="751" y="0"/>
                    </a:cubicBezTo>
                    <a:close/>
                  </a:path>
                </a:pathLst>
              </a:custGeom>
              <a:solidFill>
                <a:srgbClr val="EFD89B"/>
              </a:solidFill>
              <a:ln>
                <a:noFill/>
              </a:ln>
            </p:spPr>
            <p:txBody>
              <a:bodyPr spcFirstLastPara="1" wrap="square" lIns="91425" tIns="91425" rIns="91425" bIns="91425" anchor="ctr" anchorCtr="0">
                <a:noAutofit/>
              </a:bodyPr>
              <a:lstStyle/>
              <a:p>
                <a:pPr defTabSz="914446">
                  <a:buClr>
                    <a:srgbClr val="000000"/>
                  </a:buClr>
                  <a:defRPr/>
                </a:pPr>
                <a:endParaRPr sz="4000" b="1" kern="0">
                  <a:latin typeface="Cambria" panose="02040503050406030204" pitchFamily="18" charset="0"/>
                  <a:ea typeface="Cambria" panose="02040503050406030204" pitchFamily="18" charset="0"/>
                  <a:cs typeface="Arial"/>
                  <a:sym typeface="Arial"/>
                </a:endParaRPr>
              </a:p>
            </p:txBody>
          </p:sp>
          <p:sp>
            <p:nvSpPr>
              <p:cNvPr id="25" name="Google Shape;292;p27">
                <a:extLst>
                  <a:ext uri="{FF2B5EF4-FFF2-40B4-BE49-F238E27FC236}">
                    <a16:creationId xmlns:a16="http://schemas.microsoft.com/office/drawing/2014/main" id="{2F46DFF8-1F08-9883-1DE9-7D923FBED3F9}"/>
                  </a:ext>
                </a:extLst>
              </p:cNvPr>
              <p:cNvSpPr/>
              <p:nvPr/>
            </p:nvSpPr>
            <p:spPr>
              <a:xfrm>
                <a:off x="2975555" y="1646255"/>
                <a:ext cx="133357" cy="80147"/>
              </a:xfrm>
              <a:custGeom>
                <a:avLst/>
                <a:gdLst/>
                <a:ahLst/>
                <a:cxnLst/>
                <a:rect l="l" t="t" r="r" b="b"/>
                <a:pathLst>
                  <a:path w="3025" h="1818" extrusionOk="0">
                    <a:moveTo>
                      <a:pt x="317" y="1"/>
                    </a:moveTo>
                    <a:cubicBezTo>
                      <a:pt x="221" y="1"/>
                      <a:pt x="143" y="77"/>
                      <a:pt x="84" y="239"/>
                    </a:cubicBezTo>
                    <a:cubicBezTo>
                      <a:pt x="0" y="465"/>
                      <a:pt x="203" y="918"/>
                      <a:pt x="203" y="918"/>
                    </a:cubicBezTo>
                    <a:cubicBezTo>
                      <a:pt x="203" y="918"/>
                      <a:pt x="12" y="1441"/>
                      <a:pt x="84" y="1584"/>
                    </a:cubicBezTo>
                    <a:cubicBezTo>
                      <a:pt x="139" y="1704"/>
                      <a:pt x="231" y="1817"/>
                      <a:pt x="341" y="1817"/>
                    </a:cubicBezTo>
                    <a:cubicBezTo>
                      <a:pt x="373" y="1817"/>
                      <a:pt x="406" y="1808"/>
                      <a:pt x="441" y="1787"/>
                    </a:cubicBezTo>
                    <a:lnTo>
                      <a:pt x="1251" y="1322"/>
                    </a:lnTo>
                    <a:cubicBezTo>
                      <a:pt x="1335" y="1345"/>
                      <a:pt x="1422" y="1357"/>
                      <a:pt x="1509" y="1357"/>
                    </a:cubicBezTo>
                    <a:cubicBezTo>
                      <a:pt x="1606" y="1357"/>
                      <a:pt x="1704" y="1342"/>
                      <a:pt x="1798" y="1310"/>
                    </a:cubicBezTo>
                    <a:lnTo>
                      <a:pt x="2644" y="1787"/>
                    </a:lnTo>
                    <a:cubicBezTo>
                      <a:pt x="2680" y="1806"/>
                      <a:pt x="2718" y="1815"/>
                      <a:pt x="2755" y="1815"/>
                    </a:cubicBezTo>
                    <a:cubicBezTo>
                      <a:pt x="2873" y="1815"/>
                      <a:pt x="2980" y="1721"/>
                      <a:pt x="2989" y="1584"/>
                    </a:cubicBezTo>
                    <a:cubicBezTo>
                      <a:pt x="3025" y="1418"/>
                      <a:pt x="2894" y="918"/>
                      <a:pt x="2894" y="918"/>
                    </a:cubicBezTo>
                    <a:cubicBezTo>
                      <a:pt x="2941" y="691"/>
                      <a:pt x="2977" y="465"/>
                      <a:pt x="2989" y="239"/>
                    </a:cubicBezTo>
                    <a:cubicBezTo>
                      <a:pt x="2989" y="102"/>
                      <a:pt x="2878" y="8"/>
                      <a:pt x="2756" y="8"/>
                    </a:cubicBezTo>
                    <a:cubicBezTo>
                      <a:pt x="2719" y="8"/>
                      <a:pt x="2680" y="17"/>
                      <a:pt x="2644" y="36"/>
                    </a:cubicBezTo>
                    <a:lnTo>
                      <a:pt x="1810" y="525"/>
                    </a:lnTo>
                    <a:cubicBezTo>
                      <a:pt x="1766" y="454"/>
                      <a:pt x="1635" y="418"/>
                      <a:pt x="1508" y="418"/>
                    </a:cubicBezTo>
                    <a:cubicBezTo>
                      <a:pt x="1397" y="418"/>
                      <a:pt x="1288" y="446"/>
                      <a:pt x="1239" y="501"/>
                    </a:cubicBezTo>
                    <a:lnTo>
                      <a:pt x="441" y="36"/>
                    </a:lnTo>
                    <a:cubicBezTo>
                      <a:pt x="397" y="13"/>
                      <a:pt x="356" y="1"/>
                      <a:pt x="317" y="1"/>
                    </a:cubicBezTo>
                    <a:close/>
                  </a:path>
                </a:pathLst>
              </a:custGeom>
              <a:solidFill>
                <a:srgbClr val="49CAD1"/>
              </a:solidFill>
              <a:ln>
                <a:noFill/>
              </a:ln>
            </p:spPr>
            <p:txBody>
              <a:bodyPr spcFirstLastPara="1" wrap="square" lIns="91425" tIns="91425" rIns="91425" bIns="91425" anchor="ctr" anchorCtr="0">
                <a:noAutofit/>
              </a:bodyPr>
              <a:lstStyle/>
              <a:p>
                <a:pPr defTabSz="914446">
                  <a:buClr>
                    <a:srgbClr val="000000"/>
                  </a:buClr>
                  <a:defRPr/>
                </a:pPr>
                <a:endParaRPr sz="4000" b="1" kern="0">
                  <a:latin typeface="Cambria" panose="02040503050406030204" pitchFamily="18" charset="0"/>
                  <a:ea typeface="Cambria" panose="02040503050406030204" pitchFamily="18" charset="0"/>
                  <a:cs typeface="Arial"/>
                  <a:sym typeface="Arial"/>
                </a:endParaRPr>
              </a:p>
            </p:txBody>
          </p:sp>
        </p:grpSp>
        <p:sp>
          <p:nvSpPr>
            <p:cNvPr id="15" name="TextBox 14">
              <a:extLst>
                <a:ext uri="{FF2B5EF4-FFF2-40B4-BE49-F238E27FC236}">
                  <a16:creationId xmlns:a16="http://schemas.microsoft.com/office/drawing/2014/main" id="{24AC993B-554E-CC2D-0060-47F597751116}"/>
                </a:ext>
              </a:extLst>
            </p:cNvPr>
            <p:cNvSpPr txBox="1"/>
            <p:nvPr/>
          </p:nvSpPr>
          <p:spPr>
            <a:xfrm>
              <a:off x="3418037" y="4009454"/>
              <a:ext cx="6604353" cy="848725"/>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defTabSz="914446">
                <a:defRPr/>
              </a:pPr>
              <a:r>
                <a:rPr lang="vi-VN" sz="4000" b="1" dirty="0">
                  <a:solidFill>
                    <a:schemeClr val="tx1"/>
                  </a:solidFill>
                  <a:latin typeface="Cambria" panose="02040503050406030204" pitchFamily="18" charset="0"/>
                  <a:ea typeface="Cambria" panose="02040503050406030204" pitchFamily="18" charset="0"/>
                </a:rPr>
                <a:t>Đánh dấu tên tác phẩm.</a:t>
              </a:r>
            </a:p>
          </p:txBody>
        </p:sp>
      </p:grpSp>
      <p:grpSp>
        <p:nvGrpSpPr>
          <p:cNvPr id="26" name="Group 25">
            <a:extLst>
              <a:ext uri="{FF2B5EF4-FFF2-40B4-BE49-F238E27FC236}">
                <a16:creationId xmlns:a16="http://schemas.microsoft.com/office/drawing/2014/main" id="{1F27C772-953E-D932-D4B0-B43A2F14DBBA}"/>
              </a:ext>
            </a:extLst>
          </p:cNvPr>
          <p:cNvGrpSpPr/>
          <p:nvPr/>
        </p:nvGrpSpPr>
        <p:grpSpPr>
          <a:xfrm>
            <a:off x="1869049" y="2854602"/>
            <a:ext cx="8302911" cy="1221733"/>
            <a:chOff x="1861723" y="2134893"/>
            <a:chExt cx="8819884" cy="1270717"/>
          </a:xfrm>
        </p:grpSpPr>
        <p:sp>
          <p:nvSpPr>
            <p:cNvPr id="27" name="Rectangle: Rounded Corners 203">
              <a:extLst>
                <a:ext uri="{FF2B5EF4-FFF2-40B4-BE49-F238E27FC236}">
                  <a16:creationId xmlns:a16="http://schemas.microsoft.com/office/drawing/2014/main" id="{9A41D3E4-6944-A4B9-7BE4-E0C1E2FE9939}"/>
                </a:ext>
              </a:extLst>
            </p:cNvPr>
            <p:cNvSpPr/>
            <p:nvPr/>
          </p:nvSpPr>
          <p:spPr>
            <a:xfrm>
              <a:off x="2265256" y="2348686"/>
              <a:ext cx="8416351" cy="1056924"/>
            </a:xfrm>
            <a:custGeom>
              <a:avLst/>
              <a:gdLst>
                <a:gd name="connsiteX0" fmla="*/ 0 w 8416351"/>
                <a:gd name="connsiteY0" fmla="*/ 176158 h 1056924"/>
                <a:gd name="connsiteX1" fmla="*/ 176158 w 8416351"/>
                <a:gd name="connsiteY1" fmla="*/ 0 h 1056924"/>
                <a:gd name="connsiteX2" fmla="*/ 8240193 w 8416351"/>
                <a:gd name="connsiteY2" fmla="*/ 0 h 1056924"/>
                <a:gd name="connsiteX3" fmla="*/ 8416351 w 8416351"/>
                <a:gd name="connsiteY3" fmla="*/ 176158 h 1056924"/>
                <a:gd name="connsiteX4" fmla="*/ 8416351 w 8416351"/>
                <a:gd name="connsiteY4" fmla="*/ 880766 h 1056924"/>
                <a:gd name="connsiteX5" fmla="*/ 8240193 w 8416351"/>
                <a:gd name="connsiteY5" fmla="*/ 1056924 h 1056924"/>
                <a:gd name="connsiteX6" fmla="*/ 176158 w 8416351"/>
                <a:gd name="connsiteY6" fmla="*/ 1056924 h 1056924"/>
                <a:gd name="connsiteX7" fmla="*/ 0 w 8416351"/>
                <a:gd name="connsiteY7" fmla="*/ 880766 h 1056924"/>
                <a:gd name="connsiteX8" fmla="*/ 0 w 8416351"/>
                <a:gd name="connsiteY8" fmla="*/ 176158 h 1056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16351" h="1056924" fill="none" extrusionOk="0">
                  <a:moveTo>
                    <a:pt x="0" y="176158"/>
                  </a:moveTo>
                  <a:cubicBezTo>
                    <a:pt x="7893" y="86111"/>
                    <a:pt x="87871" y="12775"/>
                    <a:pt x="176158" y="0"/>
                  </a:cubicBezTo>
                  <a:cubicBezTo>
                    <a:pt x="3287664" y="-168267"/>
                    <a:pt x="7429709" y="-42953"/>
                    <a:pt x="8240193" y="0"/>
                  </a:cubicBezTo>
                  <a:cubicBezTo>
                    <a:pt x="8338451" y="1100"/>
                    <a:pt x="8416199" y="76805"/>
                    <a:pt x="8416351" y="176158"/>
                  </a:cubicBezTo>
                  <a:cubicBezTo>
                    <a:pt x="8447587" y="400663"/>
                    <a:pt x="8400357" y="608119"/>
                    <a:pt x="8416351" y="880766"/>
                  </a:cubicBezTo>
                  <a:cubicBezTo>
                    <a:pt x="8419209" y="975368"/>
                    <a:pt x="8344736" y="1073000"/>
                    <a:pt x="8240193" y="1056924"/>
                  </a:cubicBezTo>
                  <a:cubicBezTo>
                    <a:pt x="5621790" y="1125149"/>
                    <a:pt x="3127106" y="1067800"/>
                    <a:pt x="176158" y="1056924"/>
                  </a:cubicBezTo>
                  <a:cubicBezTo>
                    <a:pt x="80438" y="1059435"/>
                    <a:pt x="14419" y="970632"/>
                    <a:pt x="0" y="880766"/>
                  </a:cubicBezTo>
                  <a:cubicBezTo>
                    <a:pt x="2431" y="685142"/>
                    <a:pt x="20249" y="458778"/>
                    <a:pt x="0" y="176158"/>
                  </a:cubicBezTo>
                  <a:close/>
                </a:path>
                <a:path w="8416351" h="1056924" stroke="0" extrusionOk="0">
                  <a:moveTo>
                    <a:pt x="0" y="176158"/>
                  </a:moveTo>
                  <a:cubicBezTo>
                    <a:pt x="-1824" y="70834"/>
                    <a:pt x="77632" y="2937"/>
                    <a:pt x="176158" y="0"/>
                  </a:cubicBezTo>
                  <a:cubicBezTo>
                    <a:pt x="3423790" y="163917"/>
                    <a:pt x="5828000" y="128764"/>
                    <a:pt x="8240193" y="0"/>
                  </a:cubicBezTo>
                  <a:cubicBezTo>
                    <a:pt x="8345984" y="5674"/>
                    <a:pt x="8417788" y="84358"/>
                    <a:pt x="8416351" y="176158"/>
                  </a:cubicBezTo>
                  <a:cubicBezTo>
                    <a:pt x="8468870" y="513959"/>
                    <a:pt x="8372524" y="656074"/>
                    <a:pt x="8416351" y="880766"/>
                  </a:cubicBezTo>
                  <a:cubicBezTo>
                    <a:pt x="8408151" y="993363"/>
                    <a:pt x="8337518" y="1059432"/>
                    <a:pt x="8240193" y="1056924"/>
                  </a:cubicBezTo>
                  <a:cubicBezTo>
                    <a:pt x="7110429" y="1034942"/>
                    <a:pt x="3876525" y="982036"/>
                    <a:pt x="176158" y="1056924"/>
                  </a:cubicBezTo>
                  <a:cubicBezTo>
                    <a:pt x="95668" y="1050394"/>
                    <a:pt x="-2288" y="982049"/>
                    <a:pt x="0" y="880766"/>
                  </a:cubicBezTo>
                  <a:cubicBezTo>
                    <a:pt x="47304" y="724577"/>
                    <a:pt x="4060" y="391678"/>
                    <a:pt x="0" y="176158"/>
                  </a:cubicBezTo>
                  <a:close/>
                </a:path>
              </a:pathLst>
            </a:custGeom>
            <a:ln w="38100">
              <a:solidFill>
                <a:srgbClr val="ED7F5D"/>
              </a:solidFill>
              <a:extLst>
                <a:ext uri="{C807C97D-BFC1-408E-A445-0C87EB9F89A2}">
                  <ask:lineSketchStyleProps xmlns:ask="http://schemas.microsoft.com/office/drawing/2018/sketchyshapes" xmlns="" sd="1872881490">
                    <a:prstGeom prst="roundRect">
                      <a:avLst/>
                    </a:prstGeom>
                    <ask:type>
                      <ask:lineSketchCurved/>
                    </ask:type>
                  </ask:lineSketchStyleProps>
                </a:ext>
              </a:extLst>
            </a:ln>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defTabSz="914446">
                <a:defRPr/>
              </a:pPr>
              <a:endParaRPr lang="en-US" sz="4000" b="1">
                <a:solidFill>
                  <a:schemeClr val="tx1"/>
                </a:solidFill>
                <a:latin typeface="Cambria" panose="02040503050406030204" pitchFamily="18" charset="0"/>
                <a:ea typeface="Cambria" panose="02040503050406030204" pitchFamily="18" charset="0"/>
              </a:endParaRPr>
            </a:p>
          </p:txBody>
        </p:sp>
        <p:grpSp>
          <p:nvGrpSpPr>
            <p:cNvPr id="28" name="Google Shape;438;p31">
              <a:extLst>
                <a:ext uri="{FF2B5EF4-FFF2-40B4-BE49-F238E27FC236}">
                  <a16:creationId xmlns:a16="http://schemas.microsoft.com/office/drawing/2014/main" id="{503C3DB9-F09C-22B9-75F4-9F7C17600536}"/>
                </a:ext>
              </a:extLst>
            </p:cNvPr>
            <p:cNvGrpSpPr/>
            <p:nvPr/>
          </p:nvGrpSpPr>
          <p:grpSpPr>
            <a:xfrm>
              <a:off x="1861723" y="2134893"/>
              <a:ext cx="1371125" cy="1248645"/>
              <a:chOff x="1702688" y="1359262"/>
              <a:chExt cx="519674" cy="648887"/>
            </a:xfrm>
          </p:grpSpPr>
          <p:sp>
            <p:nvSpPr>
              <p:cNvPr id="30" name="Google Shape;439;p31">
                <a:extLst>
                  <a:ext uri="{FF2B5EF4-FFF2-40B4-BE49-F238E27FC236}">
                    <a16:creationId xmlns:a16="http://schemas.microsoft.com/office/drawing/2014/main" id="{DB117DDC-DC0C-D540-835D-9202851EAB42}"/>
                  </a:ext>
                </a:extLst>
              </p:cNvPr>
              <p:cNvSpPr/>
              <p:nvPr/>
            </p:nvSpPr>
            <p:spPr>
              <a:xfrm>
                <a:off x="1702688" y="1792926"/>
                <a:ext cx="73402" cy="71197"/>
              </a:xfrm>
              <a:custGeom>
                <a:avLst/>
                <a:gdLst/>
                <a:ahLst/>
                <a:cxnLst/>
                <a:rect l="l" t="t" r="r" b="b"/>
                <a:pathLst>
                  <a:path w="1665" h="1615" extrusionOk="0">
                    <a:moveTo>
                      <a:pt x="399" y="0"/>
                    </a:moveTo>
                    <a:cubicBezTo>
                      <a:pt x="389" y="0"/>
                      <a:pt x="379" y="3"/>
                      <a:pt x="370" y="8"/>
                    </a:cubicBezTo>
                    <a:cubicBezTo>
                      <a:pt x="346" y="19"/>
                      <a:pt x="334" y="55"/>
                      <a:pt x="346" y="79"/>
                    </a:cubicBezTo>
                    <a:lnTo>
                      <a:pt x="477" y="317"/>
                    </a:lnTo>
                    <a:cubicBezTo>
                      <a:pt x="429" y="341"/>
                      <a:pt x="394" y="389"/>
                      <a:pt x="370" y="436"/>
                    </a:cubicBezTo>
                    <a:lnTo>
                      <a:pt x="72" y="424"/>
                    </a:lnTo>
                    <a:cubicBezTo>
                      <a:pt x="13" y="424"/>
                      <a:pt x="1" y="508"/>
                      <a:pt x="60" y="519"/>
                    </a:cubicBezTo>
                    <a:lnTo>
                      <a:pt x="346" y="543"/>
                    </a:lnTo>
                    <a:cubicBezTo>
                      <a:pt x="334" y="579"/>
                      <a:pt x="334" y="615"/>
                      <a:pt x="346" y="650"/>
                    </a:cubicBezTo>
                    <a:cubicBezTo>
                      <a:pt x="377" y="785"/>
                      <a:pt x="507" y="884"/>
                      <a:pt x="650" y="884"/>
                    </a:cubicBezTo>
                    <a:cubicBezTo>
                      <a:pt x="672" y="884"/>
                      <a:pt x="693" y="881"/>
                      <a:pt x="715" y="877"/>
                    </a:cubicBezTo>
                    <a:cubicBezTo>
                      <a:pt x="715" y="877"/>
                      <a:pt x="715" y="889"/>
                      <a:pt x="715" y="900"/>
                    </a:cubicBezTo>
                    <a:cubicBezTo>
                      <a:pt x="376" y="1017"/>
                      <a:pt x="499" y="1483"/>
                      <a:pt x="799" y="1483"/>
                    </a:cubicBezTo>
                    <a:cubicBezTo>
                      <a:pt x="836" y="1483"/>
                      <a:pt x="876" y="1476"/>
                      <a:pt x="918" y="1460"/>
                    </a:cubicBezTo>
                    <a:cubicBezTo>
                      <a:pt x="965" y="1448"/>
                      <a:pt x="1025" y="1424"/>
                      <a:pt x="1060" y="1377"/>
                    </a:cubicBezTo>
                    <a:lnTo>
                      <a:pt x="1334" y="1603"/>
                    </a:lnTo>
                    <a:cubicBezTo>
                      <a:pt x="1346" y="1603"/>
                      <a:pt x="1358" y="1615"/>
                      <a:pt x="1370" y="1615"/>
                    </a:cubicBezTo>
                    <a:cubicBezTo>
                      <a:pt x="1382" y="1615"/>
                      <a:pt x="1394" y="1603"/>
                      <a:pt x="1406" y="1591"/>
                    </a:cubicBezTo>
                    <a:cubicBezTo>
                      <a:pt x="1418" y="1579"/>
                      <a:pt x="1418" y="1543"/>
                      <a:pt x="1406" y="1531"/>
                    </a:cubicBezTo>
                    <a:lnTo>
                      <a:pt x="1120" y="1293"/>
                    </a:lnTo>
                    <a:cubicBezTo>
                      <a:pt x="1132" y="1281"/>
                      <a:pt x="1132" y="1258"/>
                      <a:pt x="1144" y="1246"/>
                    </a:cubicBezTo>
                    <a:lnTo>
                      <a:pt x="1525" y="1305"/>
                    </a:lnTo>
                    <a:lnTo>
                      <a:pt x="1537" y="1305"/>
                    </a:lnTo>
                    <a:cubicBezTo>
                      <a:pt x="1561" y="1305"/>
                      <a:pt x="1572" y="1293"/>
                      <a:pt x="1584" y="1270"/>
                    </a:cubicBezTo>
                    <a:cubicBezTo>
                      <a:pt x="1584" y="1246"/>
                      <a:pt x="1572" y="1222"/>
                      <a:pt x="1537" y="1210"/>
                    </a:cubicBezTo>
                    <a:lnTo>
                      <a:pt x="1144" y="1150"/>
                    </a:lnTo>
                    <a:cubicBezTo>
                      <a:pt x="1144" y="1127"/>
                      <a:pt x="1144" y="1115"/>
                      <a:pt x="1144" y="1103"/>
                    </a:cubicBezTo>
                    <a:cubicBezTo>
                      <a:pt x="1144" y="1067"/>
                      <a:pt x="1132" y="1043"/>
                      <a:pt x="1108" y="1020"/>
                    </a:cubicBezTo>
                    <a:cubicBezTo>
                      <a:pt x="1144" y="996"/>
                      <a:pt x="1168" y="960"/>
                      <a:pt x="1180" y="924"/>
                    </a:cubicBezTo>
                    <a:lnTo>
                      <a:pt x="1537" y="1031"/>
                    </a:lnTo>
                    <a:lnTo>
                      <a:pt x="1561" y="1031"/>
                    </a:lnTo>
                    <a:cubicBezTo>
                      <a:pt x="1572" y="1031"/>
                      <a:pt x="1596" y="1020"/>
                      <a:pt x="1596" y="1008"/>
                    </a:cubicBezTo>
                    <a:cubicBezTo>
                      <a:pt x="1608" y="984"/>
                      <a:pt x="1596" y="948"/>
                      <a:pt x="1572" y="948"/>
                    </a:cubicBezTo>
                    <a:lnTo>
                      <a:pt x="1191" y="829"/>
                    </a:lnTo>
                    <a:cubicBezTo>
                      <a:pt x="1191" y="817"/>
                      <a:pt x="1191" y="793"/>
                      <a:pt x="1191" y="781"/>
                    </a:cubicBezTo>
                    <a:lnTo>
                      <a:pt x="1608" y="698"/>
                    </a:lnTo>
                    <a:cubicBezTo>
                      <a:pt x="1664" y="687"/>
                      <a:pt x="1646" y="602"/>
                      <a:pt x="1594" y="602"/>
                    </a:cubicBezTo>
                    <a:cubicBezTo>
                      <a:pt x="1591" y="602"/>
                      <a:pt x="1588" y="602"/>
                      <a:pt x="1584" y="603"/>
                    </a:cubicBezTo>
                    <a:lnTo>
                      <a:pt x="1180" y="698"/>
                    </a:lnTo>
                    <a:cubicBezTo>
                      <a:pt x="1168" y="698"/>
                      <a:pt x="1168" y="698"/>
                      <a:pt x="1156" y="710"/>
                    </a:cubicBezTo>
                    <a:lnTo>
                      <a:pt x="1310" y="484"/>
                    </a:lnTo>
                    <a:cubicBezTo>
                      <a:pt x="1328" y="450"/>
                      <a:pt x="1302" y="422"/>
                      <a:pt x="1273" y="422"/>
                    </a:cubicBezTo>
                    <a:cubicBezTo>
                      <a:pt x="1261" y="422"/>
                      <a:pt x="1249" y="426"/>
                      <a:pt x="1239" y="436"/>
                    </a:cubicBezTo>
                    <a:lnTo>
                      <a:pt x="1096" y="650"/>
                    </a:lnTo>
                    <a:cubicBezTo>
                      <a:pt x="1049" y="615"/>
                      <a:pt x="1001" y="603"/>
                      <a:pt x="941" y="603"/>
                    </a:cubicBezTo>
                    <a:cubicBezTo>
                      <a:pt x="953" y="567"/>
                      <a:pt x="953" y="531"/>
                      <a:pt x="941" y="496"/>
                    </a:cubicBezTo>
                    <a:cubicBezTo>
                      <a:pt x="911" y="352"/>
                      <a:pt x="783" y="262"/>
                      <a:pt x="642" y="262"/>
                    </a:cubicBezTo>
                    <a:cubicBezTo>
                      <a:pt x="619" y="262"/>
                      <a:pt x="596" y="264"/>
                      <a:pt x="572" y="269"/>
                    </a:cubicBezTo>
                    <a:lnTo>
                      <a:pt x="441" y="31"/>
                    </a:lnTo>
                    <a:cubicBezTo>
                      <a:pt x="434" y="9"/>
                      <a:pt x="417" y="0"/>
                      <a:pt x="399" y="0"/>
                    </a:cubicBezTo>
                    <a:close/>
                  </a:path>
                </a:pathLst>
              </a:custGeom>
              <a:solidFill>
                <a:srgbClr val="49CAD1"/>
              </a:solidFill>
              <a:ln>
                <a:noFill/>
              </a:ln>
            </p:spPr>
            <p:txBody>
              <a:bodyPr spcFirstLastPara="1" wrap="square" lIns="91425" tIns="91425" rIns="91425" bIns="91425" anchor="ctr" anchorCtr="0">
                <a:noAutofit/>
              </a:bodyPr>
              <a:lstStyle/>
              <a:p>
                <a:pPr defTabSz="914446">
                  <a:buClr>
                    <a:srgbClr val="000000"/>
                  </a:buClr>
                  <a:defRPr/>
                </a:pPr>
                <a:endParaRPr sz="4000" b="1" kern="0">
                  <a:latin typeface="Cambria" panose="02040503050406030204" pitchFamily="18" charset="0"/>
                  <a:ea typeface="Cambria" panose="02040503050406030204" pitchFamily="18" charset="0"/>
                  <a:cs typeface="Arial"/>
                  <a:sym typeface="Arial"/>
                </a:endParaRPr>
              </a:p>
            </p:txBody>
          </p:sp>
          <p:sp>
            <p:nvSpPr>
              <p:cNvPr id="31" name="Google Shape;440;p31">
                <a:extLst>
                  <a:ext uri="{FF2B5EF4-FFF2-40B4-BE49-F238E27FC236}">
                    <a16:creationId xmlns:a16="http://schemas.microsoft.com/office/drawing/2014/main" id="{E1101DF8-CEB4-D99E-17A4-244ECECFCB96}"/>
                  </a:ext>
                </a:extLst>
              </p:cNvPr>
              <p:cNvSpPr/>
              <p:nvPr/>
            </p:nvSpPr>
            <p:spPr>
              <a:xfrm>
                <a:off x="1749948" y="1801567"/>
                <a:ext cx="13137" cy="12256"/>
              </a:xfrm>
              <a:custGeom>
                <a:avLst/>
                <a:gdLst/>
                <a:ahLst/>
                <a:cxnLst/>
                <a:rect l="l" t="t" r="r" b="b"/>
                <a:pathLst>
                  <a:path w="298" h="278" extrusionOk="0">
                    <a:moveTo>
                      <a:pt x="209" y="0"/>
                    </a:moveTo>
                    <a:cubicBezTo>
                      <a:pt x="195" y="0"/>
                      <a:pt x="177" y="5"/>
                      <a:pt x="155" y="14"/>
                    </a:cubicBezTo>
                    <a:cubicBezTo>
                      <a:pt x="72" y="38"/>
                      <a:pt x="0" y="73"/>
                      <a:pt x="24" y="157"/>
                    </a:cubicBezTo>
                    <a:cubicBezTo>
                      <a:pt x="35" y="232"/>
                      <a:pt x="103" y="278"/>
                      <a:pt x="186" y="278"/>
                    </a:cubicBezTo>
                    <a:cubicBezTo>
                      <a:pt x="195" y="278"/>
                      <a:pt x="205" y="277"/>
                      <a:pt x="215" y="276"/>
                    </a:cubicBezTo>
                    <a:cubicBezTo>
                      <a:pt x="298" y="252"/>
                      <a:pt x="298" y="193"/>
                      <a:pt x="274" y="97"/>
                    </a:cubicBezTo>
                    <a:cubicBezTo>
                      <a:pt x="265" y="36"/>
                      <a:pt x="250" y="0"/>
                      <a:pt x="209" y="0"/>
                    </a:cubicBezTo>
                    <a:close/>
                  </a:path>
                </a:pathLst>
              </a:custGeom>
              <a:solidFill>
                <a:srgbClr val="EFD89B"/>
              </a:solidFill>
              <a:ln>
                <a:noFill/>
              </a:ln>
            </p:spPr>
            <p:txBody>
              <a:bodyPr spcFirstLastPara="1" wrap="square" lIns="91425" tIns="91425" rIns="91425" bIns="91425" anchor="ctr" anchorCtr="0">
                <a:noAutofit/>
              </a:bodyPr>
              <a:lstStyle/>
              <a:p>
                <a:pPr defTabSz="914446">
                  <a:buClr>
                    <a:srgbClr val="000000"/>
                  </a:buClr>
                  <a:defRPr/>
                </a:pPr>
                <a:endParaRPr sz="4000" b="1" kern="0">
                  <a:latin typeface="Cambria" panose="02040503050406030204" pitchFamily="18" charset="0"/>
                  <a:ea typeface="Cambria" panose="02040503050406030204" pitchFamily="18" charset="0"/>
                  <a:cs typeface="Arial"/>
                  <a:sym typeface="Arial"/>
                </a:endParaRPr>
              </a:p>
            </p:txBody>
          </p:sp>
          <p:sp>
            <p:nvSpPr>
              <p:cNvPr id="32" name="Google Shape;441;p31">
                <a:extLst>
                  <a:ext uri="{FF2B5EF4-FFF2-40B4-BE49-F238E27FC236}">
                    <a16:creationId xmlns:a16="http://schemas.microsoft.com/office/drawing/2014/main" id="{E4A0EFD1-2B6D-5868-9014-229FB807F5A2}"/>
                  </a:ext>
                </a:extLst>
              </p:cNvPr>
              <p:cNvSpPr/>
              <p:nvPr/>
            </p:nvSpPr>
            <p:spPr>
              <a:xfrm>
                <a:off x="1734915" y="1706343"/>
                <a:ext cx="70712" cy="74856"/>
              </a:xfrm>
              <a:custGeom>
                <a:avLst/>
                <a:gdLst/>
                <a:ahLst/>
                <a:cxnLst/>
                <a:rect l="l" t="t" r="r" b="b"/>
                <a:pathLst>
                  <a:path w="1604" h="1698" extrusionOk="0">
                    <a:moveTo>
                      <a:pt x="442" y="0"/>
                    </a:moveTo>
                    <a:cubicBezTo>
                      <a:pt x="413" y="0"/>
                      <a:pt x="381" y="28"/>
                      <a:pt x="389" y="67"/>
                    </a:cubicBezTo>
                    <a:lnTo>
                      <a:pt x="496" y="317"/>
                    </a:lnTo>
                    <a:cubicBezTo>
                      <a:pt x="449" y="340"/>
                      <a:pt x="413" y="376"/>
                      <a:pt x="377" y="436"/>
                    </a:cubicBezTo>
                    <a:lnTo>
                      <a:pt x="79" y="388"/>
                    </a:lnTo>
                    <a:cubicBezTo>
                      <a:pt x="75" y="387"/>
                      <a:pt x="71" y="387"/>
                      <a:pt x="67" y="387"/>
                    </a:cubicBezTo>
                    <a:cubicBezTo>
                      <a:pt x="7" y="387"/>
                      <a:pt x="0" y="472"/>
                      <a:pt x="68" y="483"/>
                    </a:cubicBezTo>
                    <a:lnTo>
                      <a:pt x="341" y="531"/>
                    </a:lnTo>
                    <a:cubicBezTo>
                      <a:pt x="329" y="567"/>
                      <a:pt x="329" y="602"/>
                      <a:pt x="341" y="638"/>
                    </a:cubicBezTo>
                    <a:cubicBezTo>
                      <a:pt x="364" y="785"/>
                      <a:pt x="494" y="889"/>
                      <a:pt x="639" y="889"/>
                    </a:cubicBezTo>
                    <a:cubicBezTo>
                      <a:pt x="647" y="889"/>
                      <a:pt x="655" y="889"/>
                      <a:pt x="663" y="888"/>
                    </a:cubicBezTo>
                    <a:cubicBezTo>
                      <a:pt x="663" y="912"/>
                      <a:pt x="663" y="924"/>
                      <a:pt x="663" y="936"/>
                    </a:cubicBezTo>
                    <a:cubicBezTo>
                      <a:pt x="340" y="1092"/>
                      <a:pt x="516" y="1514"/>
                      <a:pt x="787" y="1514"/>
                    </a:cubicBezTo>
                    <a:cubicBezTo>
                      <a:pt x="845" y="1514"/>
                      <a:pt x="909" y="1494"/>
                      <a:pt x="972" y="1448"/>
                    </a:cubicBezTo>
                    <a:lnTo>
                      <a:pt x="1222" y="1686"/>
                    </a:lnTo>
                    <a:cubicBezTo>
                      <a:pt x="1234" y="1698"/>
                      <a:pt x="1246" y="1698"/>
                      <a:pt x="1258" y="1698"/>
                    </a:cubicBezTo>
                    <a:cubicBezTo>
                      <a:pt x="1270" y="1698"/>
                      <a:pt x="1282" y="1698"/>
                      <a:pt x="1294" y="1686"/>
                    </a:cubicBezTo>
                    <a:cubicBezTo>
                      <a:pt x="1306" y="1674"/>
                      <a:pt x="1306" y="1638"/>
                      <a:pt x="1294" y="1614"/>
                    </a:cubicBezTo>
                    <a:lnTo>
                      <a:pt x="1032" y="1364"/>
                    </a:lnTo>
                    <a:cubicBezTo>
                      <a:pt x="1044" y="1352"/>
                      <a:pt x="1044" y="1329"/>
                      <a:pt x="1056" y="1317"/>
                    </a:cubicBezTo>
                    <a:lnTo>
                      <a:pt x="1437" y="1412"/>
                    </a:lnTo>
                    <a:lnTo>
                      <a:pt x="1449" y="1412"/>
                    </a:lnTo>
                    <a:cubicBezTo>
                      <a:pt x="1508" y="1412"/>
                      <a:pt x="1520" y="1329"/>
                      <a:pt x="1461" y="1317"/>
                    </a:cubicBezTo>
                    <a:lnTo>
                      <a:pt x="1068" y="1221"/>
                    </a:lnTo>
                    <a:cubicBezTo>
                      <a:pt x="1068" y="1210"/>
                      <a:pt x="1068" y="1186"/>
                      <a:pt x="1068" y="1174"/>
                    </a:cubicBezTo>
                    <a:cubicBezTo>
                      <a:pt x="1068" y="1138"/>
                      <a:pt x="1056" y="1114"/>
                      <a:pt x="1044" y="1090"/>
                    </a:cubicBezTo>
                    <a:cubicBezTo>
                      <a:pt x="1080" y="1067"/>
                      <a:pt x="1103" y="1031"/>
                      <a:pt x="1115" y="995"/>
                    </a:cubicBezTo>
                    <a:lnTo>
                      <a:pt x="1472" y="1150"/>
                    </a:lnTo>
                    <a:lnTo>
                      <a:pt x="1484" y="1150"/>
                    </a:lnTo>
                    <a:cubicBezTo>
                      <a:pt x="1508" y="1150"/>
                      <a:pt x="1520" y="1138"/>
                      <a:pt x="1532" y="1114"/>
                    </a:cubicBezTo>
                    <a:cubicBezTo>
                      <a:pt x="1544" y="1090"/>
                      <a:pt x="1532" y="1067"/>
                      <a:pt x="1508" y="1055"/>
                    </a:cubicBezTo>
                    <a:lnTo>
                      <a:pt x="1139" y="912"/>
                    </a:lnTo>
                    <a:cubicBezTo>
                      <a:pt x="1139" y="888"/>
                      <a:pt x="1139" y="876"/>
                      <a:pt x="1139" y="864"/>
                    </a:cubicBezTo>
                    <a:lnTo>
                      <a:pt x="1556" y="805"/>
                    </a:lnTo>
                    <a:cubicBezTo>
                      <a:pt x="1592" y="805"/>
                      <a:pt x="1603" y="781"/>
                      <a:pt x="1603" y="757"/>
                    </a:cubicBezTo>
                    <a:cubicBezTo>
                      <a:pt x="1592" y="733"/>
                      <a:pt x="1568" y="721"/>
                      <a:pt x="1544" y="721"/>
                    </a:cubicBezTo>
                    <a:lnTo>
                      <a:pt x="1127" y="781"/>
                    </a:lnTo>
                    <a:cubicBezTo>
                      <a:pt x="1126" y="781"/>
                      <a:pt x="1125" y="781"/>
                      <a:pt x="1125" y="781"/>
                    </a:cubicBezTo>
                    <a:lnTo>
                      <a:pt x="1125" y="781"/>
                    </a:lnTo>
                    <a:lnTo>
                      <a:pt x="1282" y="578"/>
                    </a:lnTo>
                    <a:cubicBezTo>
                      <a:pt x="1306" y="555"/>
                      <a:pt x="1306" y="531"/>
                      <a:pt x="1282" y="519"/>
                    </a:cubicBezTo>
                    <a:cubicBezTo>
                      <a:pt x="1276" y="513"/>
                      <a:pt x="1267" y="510"/>
                      <a:pt x="1258" y="510"/>
                    </a:cubicBezTo>
                    <a:cubicBezTo>
                      <a:pt x="1249" y="510"/>
                      <a:pt x="1240" y="513"/>
                      <a:pt x="1234" y="519"/>
                    </a:cubicBezTo>
                    <a:lnTo>
                      <a:pt x="1068" y="721"/>
                    </a:lnTo>
                    <a:cubicBezTo>
                      <a:pt x="1032" y="698"/>
                      <a:pt x="996" y="674"/>
                      <a:pt x="949" y="662"/>
                    </a:cubicBezTo>
                    <a:cubicBezTo>
                      <a:pt x="960" y="626"/>
                      <a:pt x="960" y="578"/>
                      <a:pt x="949" y="543"/>
                    </a:cubicBezTo>
                    <a:cubicBezTo>
                      <a:pt x="927" y="390"/>
                      <a:pt x="796" y="278"/>
                      <a:pt x="646" y="278"/>
                    </a:cubicBezTo>
                    <a:cubicBezTo>
                      <a:pt x="632" y="278"/>
                      <a:pt x="618" y="279"/>
                      <a:pt x="603" y="281"/>
                    </a:cubicBezTo>
                    <a:lnTo>
                      <a:pt x="484" y="31"/>
                    </a:lnTo>
                    <a:cubicBezTo>
                      <a:pt x="476" y="9"/>
                      <a:pt x="459" y="0"/>
                      <a:pt x="442" y="0"/>
                    </a:cubicBezTo>
                    <a:close/>
                  </a:path>
                </a:pathLst>
              </a:custGeom>
              <a:solidFill>
                <a:srgbClr val="49CAD1"/>
              </a:solidFill>
              <a:ln>
                <a:noFill/>
              </a:ln>
            </p:spPr>
            <p:txBody>
              <a:bodyPr spcFirstLastPara="1" wrap="square" lIns="91425" tIns="91425" rIns="91425" bIns="91425" anchor="ctr" anchorCtr="0">
                <a:noAutofit/>
              </a:bodyPr>
              <a:lstStyle/>
              <a:p>
                <a:pPr defTabSz="914446">
                  <a:buClr>
                    <a:srgbClr val="000000"/>
                  </a:buClr>
                  <a:defRPr/>
                </a:pPr>
                <a:endParaRPr sz="4000" b="1" kern="0">
                  <a:latin typeface="Cambria" panose="02040503050406030204" pitchFamily="18" charset="0"/>
                  <a:ea typeface="Cambria" panose="02040503050406030204" pitchFamily="18" charset="0"/>
                  <a:cs typeface="Arial"/>
                  <a:sym typeface="Arial"/>
                </a:endParaRPr>
              </a:p>
            </p:txBody>
          </p:sp>
          <p:sp>
            <p:nvSpPr>
              <p:cNvPr id="33" name="Google Shape;442;p31">
                <a:extLst>
                  <a:ext uri="{FF2B5EF4-FFF2-40B4-BE49-F238E27FC236}">
                    <a16:creationId xmlns:a16="http://schemas.microsoft.com/office/drawing/2014/main" id="{3FBF6309-1CFA-0BD4-803F-5E7D46FAF33B}"/>
                  </a:ext>
                </a:extLst>
              </p:cNvPr>
              <p:cNvSpPr/>
              <p:nvPr/>
            </p:nvSpPr>
            <p:spPr>
              <a:xfrm>
                <a:off x="1781424" y="1719613"/>
                <a:ext cx="13181" cy="11815"/>
              </a:xfrm>
              <a:custGeom>
                <a:avLst/>
                <a:gdLst/>
                <a:ahLst/>
                <a:cxnLst/>
                <a:rect l="l" t="t" r="r" b="b"/>
                <a:pathLst>
                  <a:path w="299" h="268" extrusionOk="0">
                    <a:moveTo>
                      <a:pt x="202" y="1"/>
                    </a:moveTo>
                    <a:cubicBezTo>
                      <a:pt x="192" y="1"/>
                      <a:pt x="181" y="2"/>
                      <a:pt x="167" y="4"/>
                    </a:cubicBezTo>
                    <a:cubicBezTo>
                      <a:pt x="84" y="16"/>
                      <a:pt x="1" y="39"/>
                      <a:pt x="13" y="123"/>
                    </a:cubicBezTo>
                    <a:cubicBezTo>
                      <a:pt x="24" y="210"/>
                      <a:pt x="94" y="267"/>
                      <a:pt x="179" y="267"/>
                    </a:cubicBezTo>
                    <a:cubicBezTo>
                      <a:pt x="187" y="267"/>
                      <a:pt x="195" y="267"/>
                      <a:pt x="203" y="266"/>
                    </a:cubicBezTo>
                    <a:cubicBezTo>
                      <a:pt x="275" y="242"/>
                      <a:pt x="298" y="182"/>
                      <a:pt x="275" y="99"/>
                    </a:cubicBezTo>
                    <a:cubicBezTo>
                      <a:pt x="265" y="29"/>
                      <a:pt x="255" y="1"/>
                      <a:pt x="202" y="1"/>
                    </a:cubicBezTo>
                    <a:close/>
                  </a:path>
                </a:pathLst>
              </a:custGeom>
              <a:solidFill>
                <a:srgbClr val="EFD89B"/>
              </a:solidFill>
              <a:ln>
                <a:noFill/>
              </a:ln>
            </p:spPr>
            <p:txBody>
              <a:bodyPr spcFirstLastPara="1" wrap="square" lIns="91425" tIns="91425" rIns="91425" bIns="91425" anchor="ctr" anchorCtr="0">
                <a:noAutofit/>
              </a:bodyPr>
              <a:lstStyle/>
              <a:p>
                <a:pPr defTabSz="914446">
                  <a:buClr>
                    <a:srgbClr val="000000"/>
                  </a:buClr>
                  <a:defRPr/>
                </a:pPr>
                <a:endParaRPr sz="4000" b="1" kern="0">
                  <a:latin typeface="Cambria" panose="02040503050406030204" pitchFamily="18" charset="0"/>
                  <a:ea typeface="Cambria" panose="02040503050406030204" pitchFamily="18" charset="0"/>
                  <a:cs typeface="Arial"/>
                  <a:sym typeface="Arial"/>
                </a:endParaRPr>
              </a:p>
            </p:txBody>
          </p:sp>
          <p:sp>
            <p:nvSpPr>
              <p:cNvPr id="34" name="Google Shape;443;p31">
                <a:extLst>
                  <a:ext uri="{FF2B5EF4-FFF2-40B4-BE49-F238E27FC236}">
                    <a16:creationId xmlns:a16="http://schemas.microsoft.com/office/drawing/2014/main" id="{6D3CBE72-377F-4AC1-D1D8-084CAFCD42FA}"/>
                  </a:ext>
                </a:extLst>
              </p:cNvPr>
              <p:cNvSpPr/>
              <p:nvPr/>
            </p:nvSpPr>
            <p:spPr>
              <a:xfrm>
                <a:off x="1763085" y="1626109"/>
                <a:ext cx="69302" cy="78471"/>
              </a:xfrm>
              <a:custGeom>
                <a:avLst/>
                <a:gdLst/>
                <a:ahLst/>
                <a:cxnLst/>
                <a:rect l="l" t="t" r="r" b="b"/>
                <a:pathLst>
                  <a:path w="1572" h="1780" extrusionOk="0">
                    <a:moveTo>
                      <a:pt x="453" y="1"/>
                    </a:moveTo>
                    <a:cubicBezTo>
                      <a:pt x="446" y="1"/>
                      <a:pt x="438" y="2"/>
                      <a:pt x="429" y="5"/>
                    </a:cubicBezTo>
                    <a:cubicBezTo>
                      <a:pt x="405" y="17"/>
                      <a:pt x="393" y="41"/>
                      <a:pt x="405" y="77"/>
                    </a:cubicBezTo>
                    <a:lnTo>
                      <a:pt x="488" y="327"/>
                    </a:lnTo>
                    <a:cubicBezTo>
                      <a:pt x="441" y="351"/>
                      <a:pt x="393" y="386"/>
                      <a:pt x="357" y="434"/>
                    </a:cubicBezTo>
                    <a:lnTo>
                      <a:pt x="71" y="363"/>
                    </a:lnTo>
                    <a:cubicBezTo>
                      <a:pt x="65" y="360"/>
                      <a:pt x="59" y="359"/>
                      <a:pt x="53" y="359"/>
                    </a:cubicBezTo>
                    <a:cubicBezTo>
                      <a:pt x="27" y="359"/>
                      <a:pt x="10" y="379"/>
                      <a:pt x="0" y="398"/>
                    </a:cubicBezTo>
                    <a:cubicBezTo>
                      <a:pt x="0" y="434"/>
                      <a:pt x="12" y="458"/>
                      <a:pt x="48" y="470"/>
                    </a:cubicBezTo>
                    <a:lnTo>
                      <a:pt x="310" y="529"/>
                    </a:lnTo>
                    <a:cubicBezTo>
                      <a:pt x="298" y="565"/>
                      <a:pt x="298" y="601"/>
                      <a:pt x="298" y="636"/>
                    </a:cubicBezTo>
                    <a:cubicBezTo>
                      <a:pt x="310" y="791"/>
                      <a:pt x="452" y="922"/>
                      <a:pt x="619" y="922"/>
                    </a:cubicBezTo>
                    <a:cubicBezTo>
                      <a:pt x="619" y="934"/>
                      <a:pt x="619" y="946"/>
                      <a:pt x="619" y="958"/>
                    </a:cubicBezTo>
                    <a:cubicBezTo>
                      <a:pt x="248" y="1025"/>
                      <a:pt x="323" y="1559"/>
                      <a:pt x="663" y="1559"/>
                    </a:cubicBezTo>
                    <a:cubicBezTo>
                      <a:pt x="683" y="1559"/>
                      <a:pt x="704" y="1557"/>
                      <a:pt x="726" y="1553"/>
                    </a:cubicBezTo>
                    <a:cubicBezTo>
                      <a:pt x="786" y="1553"/>
                      <a:pt x="845" y="1529"/>
                      <a:pt x="893" y="1494"/>
                    </a:cubicBezTo>
                    <a:lnTo>
                      <a:pt x="1119" y="1756"/>
                    </a:lnTo>
                    <a:cubicBezTo>
                      <a:pt x="1131" y="1767"/>
                      <a:pt x="1143" y="1779"/>
                      <a:pt x="1155" y="1779"/>
                    </a:cubicBezTo>
                    <a:cubicBezTo>
                      <a:pt x="1167" y="1779"/>
                      <a:pt x="1179" y="1767"/>
                      <a:pt x="1191" y="1767"/>
                    </a:cubicBezTo>
                    <a:cubicBezTo>
                      <a:pt x="1203" y="1744"/>
                      <a:pt x="1203" y="1708"/>
                      <a:pt x="1191" y="1696"/>
                    </a:cubicBezTo>
                    <a:lnTo>
                      <a:pt x="964" y="1434"/>
                    </a:lnTo>
                    <a:cubicBezTo>
                      <a:pt x="964" y="1422"/>
                      <a:pt x="976" y="1398"/>
                      <a:pt x="988" y="1386"/>
                    </a:cubicBezTo>
                    <a:lnTo>
                      <a:pt x="1357" y="1506"/>
                    </a:lnTo>
                    <a:lnTo>
                      <a:pt x="1369" y="1506"/>
                    </a:lnTo>
                    <a:cubicBezTo>
                      <a:pt x="1393" y="1506"/>
                      <a:pt x="1417" y="1494"/>
                      <a:pt x="1417" y="1470"/>
                    </a:cubicBezTo>
                    <a:cubicBezTo>
                      <a:pt x="1429" y="1446"/>
                      <a:pt x="1417" y="1422"/>
                      <a:pt x="1393" y="1410"/>
                    </a:cubicBezTo>
                    <a:lnTo>
                      <a:pt x="1012" y="1291"/>
                    </a:lnTo>
                    <a:lnTo>
                      <a:pt x="1012" y="1244"/>
                    </a:lnTo>
                    <a:cubicBezTo>
                      <a:pt x="1012" y="1208"/>
                      <a:pt x="1000" y="1184"/>
                      <a:pt x="988" y="1148"/>
                    </a:cubicBezTo>
                    <a:cubicBezTo>
                      <a:pt x="1024" y="1136"/>
                      <a:pt x="1048" y="1101"/>
                      <a:pt x="1072" y="1065"/>
                    </a:cubicBezTo>
                    <a:lnTo>
                      <a:pt x="1405" y="1244"/>
                    </a:lnTo>
                    <a:lnTo>
                      <a:pt x="1429" y="1244"/>
                    </a:lnTo>
                    <a:cubicBezTo>
                      <a:pt x="1476" y="1244"/>
                      <a:pt x="1488" y="1172"/>
                      <a:pt x="1453" y="1148"/>
                    </a:cubicBezTo>
                    <a:lnTo>
                      <a:pt x="1107" y="970"/>
                    </a:lnTo>
                    <a:cubicBezTo>
                      <a:pt x="1107" y="958"/>
                      <a:pt x="1107" y="946"/>
                      <a:pt x="1107" y="934"/>
                    </a:cubicBezTo>
                    <a:lnTo>
                      <a:pt x="1524" y="910"/>
                    </a:lnTo>
                    <a:cubicBezTo>
                      <a:pt x="1548" y="910"/>
                      <a:pt x="1572" y="886"/>
                      <a:pt x="1572" y="863"/>
                    </a:cubicBezTo>
                    <a:cubicBezTo>
                      <a:pt x="1562" y="843"/>
                      <a:pt x="1544" y="824"/>
                      <a:pt x="1525" y="824"/>
                    </a:cubicBezTo>
                    <a:cubicBezTo>
                      <a:pt x="1521" y="824"/>
                      <a:pt x="1516" y="825"/>
                      <a:pt x="1512" y="827"/>
                    </a:cubicBezTo>
                    <a:lnTo>
                      <a:pt x="1095" y="851"/>
                    </a:lnTo>
                    <a:lnTo>
                      <a:pt x="1083" y="851"/>
                    </a:lnTo>
                    <a:lnTo>
                      <a:pt x="1274" y="648"/>
                    </a:lnTo>
                    <a:cubicBezTo>
                      <a:pt x="1286" y="624"/>
                      <a:pt x="1286" y="601"/>
                      <a:pt x="1274" y="589"/>
                    </a:cubicBezTo>
                    <a:cubicBezTo>
                      <a:pt x="1262" y="583"/>
                      <a:pt x="1250" y="580"/>
                      <a:pt x="1240" y="580"/>
                    </a:cubicBezTo>
                    <a:cubicBezTo>
                      <a:pt x="1229" y="580"/>
                      <a:pt x="1220" y="583"/>
                      <a:pt x="1214" y="589"/>
                    </a:cubicBezTo>
                    <a:lnTo>
                      <a:pt x="1036" y="779"/>
                    </a:lnTo>
                    <a:cubicBezTo>
                      <a:pt x="1000" y="744"/>
                      <a:pt x="953" y="720"/>
                      <a:pt x="905" y="708"/>
                    </a:cubicBezTo>
                    <a:cubicBezTo>
                      <a:pt x="917" y="672"/>
                      <a:pt x="917" y="624"/>
                      <a:pt x="917" y="589"/>
                    </a:cubicBezTo>
                    <a:cubicBezTo>
                      <a:pt x="905" y="429"/>
                      <a:pt x="774" y="302"/>
                      <a:pt x="616" y="302"/>
                    </a:cubicBezTo>
                    <a:cubicBezTo>
                      <a:pt x="609" y="302"/>
                      <a:pt x="602" y="302"/>
                      <a:pt x="595" y="303"/>
                    </a:cubicBezTo>
                    <a:lnTo>
                      <a:pt x="500" y="41"/>
                    </a:lnTo>
                    <a:cubicBezTo>
                      <a:pt x="491" y="14"/>
                      <a:pt x="476" y="1"/>
                      <a:pt x="453" y="1"/>
                    </a:cubicBezTo>
                    <a:close/>
                  </a:path>
                </a:pathLst>
              </a:custGeom>
              <a:solidFill>
                <a:srgbClr val="49CAD1"/>
              </a:solidFill>
              <a:ln>
                <a:noFill/>
              </a:ln>
            </p:spPr>
            <p:txBody>
              <a:bodyPr spcFirstLastPara="1" wrap="square" lIns="91425" tIns="91425" rIns="91425" bIns="91425" anchor="ctr" anchorCtr="0">
                <a:noAutofit/>
              </a:bodyPr>
              <a:lstStyle/>
              <a:p>
                <a:pPr defTabSz="914446">
                  <a:buClr>
                    <a:srgbClr val="000000"/>
                  </a:buClr>
                  <a:defRPr/>
                </a:pPr>
                <a:endParaRPr sz="4000" b="1" kern="0">
                  <a:latin typeface="Cambria" panose="02040503050406030204" pitchFamily="18" charset="0"/>
                  <a:ea typeface="Cambria" panose="02040503050406030204" pitchFamily="18" charset="0"/>
                  <a:cs typeface="Arial"/>
                  <a:sym typeface="Arial"/>
                </a:endParaRPr>
              </a:p>
            </p:txBody>
          </p:sp>
          <p:sp>
            <p:nvSpPr>
              <p:cNvPr id="35" name="Google Shape;444;p31">
                <a:extLst>
                  <a:ext uri="{FF2B5EF4-FFF2-40B4-BE49-F238E27FC236}">
                    <a16:creationId xmlns:a16="http://schemas.microsoft.com/office/drawing/2014/main" id="{8F5074DF-AADF-9022-72A5-5E50A8D2C194}"/>
                  </a:ext>
                </a:extLst>
              </p:cNvPr>
              <p:cNvSpPr/>
              <p:nvPr/>
            </p:nvSpPr>
            <p:spPr>
              <a:xfrm>
                <a:off x="1809771" y="1642508"/>
                <a:ext cx="12123" cy="11683"/>
              </a:xfrm>
              <a:custGeom>
                <a:avLst/>
                <a:gdLst/>
                <a:ahLst/>
                <a:cxnLst/>
                <a:rect l="l" t="t" r="r" b="b"/>
                <a:pathLst>
                  <a:path w="275" h="265" extrusionOk="0">
                    <a:moveTo>
                      <a:pt x="184" y="0"/>
                    </a:moveTo>
                    <a:cubicBezTo>
                      <a:pt x="175" y="0"/>
                      <a:pt x="166" y="1"/>
                      <a:pt x="155" y="2"/>
                    </a:cubicBezTo>
                    <a:cubicBezTo>
                      <a:pt x="72" y="2"/>
                      <a:pt x="1" y="26"/>
                      <a:pt x="13" y="110"/>
                    </a:cubicBezTo>
                    <a:cubicBezTo>
                      <a:pt x="13" y="205"/>
                      <a:pt x="84" y="264"/>
                      <a:pt x="179" y="264"/>
                    </a:cubicBezTo>
                    <a:cubicBezTo>
                      <a:pt x="263" y="252"/>
                      <a:pt x="275" y="193"/>
                      <a:pt x="275" y="110"/>
                    </a:cubicBezTo>
                    <a:cubicBezTo>
                      <a:pt x="264" y="37"/>
                      <a:pt x="245" y="0"/>
                      <a:pt x="184" y="0"/>
                    </a:cubicBezTo>
                    <a:close/>
                  </a:path>
                </a:pathLst>
              </a:custGeom>
              <a:solidFill>
                <a:srgbClr val="EFD89B"/>
              </a:solidFill>
              <a:ln>
                <a:noFill/>
              </a:ln>
            </p:spPr>
            <p:txBody>
              <a:bodyPr spcFirstLastPara="1" wrap="square" lIns="91425" tIns="91425" rIns="91425" bIns="91425" anchor="ctr" anchorCtr="0">
                <a:noAutofit/>
              </a:bodyPr>
              <a:lstStyle/>
              <a:p>
                <a:pPr defTabSz="914446">
                  <a:buClr>
                    <a:srgbClr val="000000"/>
                  </a:buClr>
                  <a:defRPr/>
                </a:pPr>
                <a:endParaRPr sz="4000" b="1" kern="0">
                  <a:latin typeface="Cambria" panose="02040503050406030204" pitchFamily="18" charset="0"/>
                  <a:ea typeface="Cambria" panose="02040503050406030204" pitchFamily="18" charset="0"/>
                  <a:cs typeface="Arial"/>
                  <a:sym typeface="Arial"/>
                </a:endParaRPr>
              </a:p>
            </p:txBody>
          </p:sp>
          <p:sp>
            <p:nvSpPr>
              <p:cNvPr id="36" name="Google Shape;445;p31">
                <a:extLst>
                  <a:ext uri="{FF2B5EF4-FFF2-40B4-BE49-F238E27FC236}">
                    <a16:creationId xmlns:a16="http://schemas.microsoft.com/office/drawing/2014/main" id="{80407728-2D5A-0FD3-1483-F6064BDB02B9}"/>
                  </a:ext>
                </a:extLst>
              </p:cNvPr>
              <p:cNvSpPr/>
              <p:nvPr/>
            </p:nvSpPr>
            <p:spPr>
              <a:xfrm>
                <a:off x="1861218" y="1435706"/>
                <a:ext cx="33637" cy="32711"/>
              </a:xfrm>
              <a:custGeom>
                <a:avLst/>
                <a:gdLst/>
                <a:ahLst/>
                <a:cxnLst/>
                <a:rect l="l" t="t" r="r" b="b"/>
                <a:pathLst>
                  <a:path w="763" h="742" extrusionOk="0">
                    <a:moveTo>
                      <a:pt x="414" y="0"/>
                    </a:moveTo>
                    <a:cubicBezTo>
                      <a:pt x="205" y="0"/>
                      <a:pt x="23" y="53"/>
                      <a:pt x="12" y="276"/>
                    </a:cubicBezTo>
                    <a:cubicBezTo>
                      <a:pt x="0" y="514"/>
                      <a:pt x="191" y="717"/>
                      <a:pt x="429" y="741"/>
                    </a:cubicBezTo>
                    <a:cubicBezTo>
                      <a:pt x="437" y="741"/>
                      <a:pt x="445" y="741"/>
                      <a:pt x="452" y="741"/>
                    </a:cubicBezTo>
                    <a:cubicBezTo>
                      <a:pt x="683" y="741"/>
                      <a:pt x="739" y="566"/>
                      <a:pt x="751" y="336"/>
                    </a:cubicBezTo>
                    <a:cubicBezTo>
                      <a:pt x="762" y="86"/>
                      <a:pt x="727" y="14"/>
                      <a:pt x="489" y="2"/>
                    </a:cubicBezTo>
                    <a:cubicBezTo>
                      <a:pt x="464" y="1"/>
                      <a:pt x="439" y="0"/>
                      <a:pt x="414" y="0"/>
                    </a:cubicBezTo>
                    <a:close/>
                  </a:path>
                </a:pathLst>
              </a:custGeom>
              <a:solidFill>
                <a:srgbClr val="EFD89B"/>
              </a:solidFill>
              <a:ln>
                <a:noFill/>
              </a:ln>
            </p:spPr>
            <p:txBody>
              <a:bodyPr spcFirstLastPara="1" wrap="square" lIns="91425" tIns="91425" rIns="91425" bIns="91425" anchor="ctr" anchorCtr="0">
                <a:noAutofit/>
              </a:bodyPr>
              <a:lstStyle/>
              <a:p>
                <a:pPr defTabSz="914446">
                  <a:buClr>
                    <a:srgbClr val="000000"/>
                  </a:buClr>
                  <a:defRPr/>
                </a:pPr>
                <a:endParaRPr sz="4000" b="1" kern="0">
                  <a:latin typeface="Cambria" panose="02040503050406030204" pitchFamily="18" charset="0"/>
                  <a:ea typeface="Cambria" panose="02040503050406030204" pitchFamily="18" charset="0"/>
                  <a:cs typeface="Arial"/>
                  <a:sym typeface="Arial"/>
                </a:endParaRPr>
              </a:p>
            </p:txBody>
          </p:sp>
          <p:sp>
            <p:nvSpPr>
              <p:cNvPr id="37" name="Google Shape;446;p31">
                <a:extLst>
                  <a:ext uri="{FF2B5EF4-FFF2-40B4-BE49-F238E27FC236}">
                    <a16:creationId xmlns:a16="http://schemas.microsoft.com/office/drawing/2014/main" id="{89BA7A2B-3DC1-8F8F-4CF2-33266DB0D615}"/>
                  </a:ext>
                </a:extLst>
              </p:cNvPr>
              <p:cNvSpPr/>
              <p:nvPr/>
            </p:nvSpPr>
            <p:spPr>
              <a:xfrm>
                <a:off x="1751006" y="1359262"/>
                <a:ext cx="136796" cy="216810"/>
              </a:xfrm>
              <a:custGeom>
                <a:avLst/>
                <a:gdLst/>
                <a:ahLst/>
                <a:cxnLst/>
                <a:rect l="l" t="t" r="r" b="b"/>
                <a:pathLst>
                  <a:path w="3103" h="4918" extrusionOk="0">
                    <a:moveTo>
                      <a:pt x="1074" y="1"/>
                    </a:moveTo>
                    <a:cubicBezTo>
                      <a:pt x="1036" y="1"/>
                      <a:pt x="1006" y="23"/>
                      <a:pt x="988" y="58"/>
                    </a:cubicBezTo>
                    <a:cubicBezTo>
                      <a:pt x="881" y="296"/>
                      <a:pt x="869" y="558"/>
                      <a:pt x="941" y="808"/>
                    </a:cubicBezTo>
                    <a:cubicBezTo>
                      <a:pt x="822" y="867"/>
                      <a:pt x="715" y="939"/>
                      <a:pt x="631" y="1034"/>
                    </a:cubicBezTo>
                    <a:cubicBezTo>
                      <a:pt x="417" y="867"/>
                      <a:pt x="226" y="617"/>
                      <a:pt x="357" y="343"/>
                    </a:cubicBezTo>
                    <a:cubicBezTo>
                      <a:pt x="381" y="274"/>
                      <a:pt x="323" y="219"/>
                      <a:pt x="264" y="219"/>
                    </a:cubicBezTo>
                    <a:cubicBezTo>
                      <a:pt x="232" y="219"/>
                      <a:pt x="200" y="235"/>
                      <a:pt x="179" y="272"/>
                    </a:cubicBezTo>
                    <a:cubicBezTo>
                      <a:pt x="0" y="641"/>
                      <a:pt x="250" y="974"/>
                      <a:pt x="512" y="1189"/>
                    </a:cubicBezTo>
                    <a:cubicBezTo>
                      <a:pt x="119" y="1832"/>
                      <a:pt x="560" y="2665"/>
                      <a:pt x="1310" y="2701"/>
                    </a:cubicBezTo>
                    <a:lnTo>
                      <a:pt x="1334" y="2701"/>
                    </a:lnTo>
                    <a:cubicBezTo>
                      <a:pt x="1334" y="2748"/>
                      <a:pt x="1334" y="2796"/>
                      <a:pt x="1346" y="2844"/>
                    </a:cubicBezTo>
                    <a:cubicBezTo>
                      <a:pt x="1298" y="2867"/>
                      <a:pt x="1250" y="2903"/>
                      <a:pt x="1215" y="2927"/>
                    </a:cubicBezTo>
                    <a:cubicBezTo>
                      <a:pt x="834" y="3165"/>
                      <a:pt x="715" y="3677"/>
                      <a:pt x="953" y="4058"/>
                    </a:cubicBezTo>
                    <a:cubicBezTo>
                      <a:pt x="1110" y="4268"/>
                      <a:pt x="1352" y="4379"/>
                      <a:pt x="1596" y="4379"/>
                    </a:cubicBezTo>
                    <a:cubicBezTo>
                      <a:pt x="1740" y="4379"/>
                      <a:pt x="1884" y="4340"/>
                      <a:pt x="2012" y="4260"/>
                    </a:cubicBezTo>
                    <a:cubicBezTo>
                      <a:pt x="2239" y="4368"/>
                      <a:pt x="2370" y="4594"/>
                      <a:pt x="2358" y="4832"/>
                    </a:cubicBezTo>
                    <a:cubicBezTo>
                      <a:pt x="2358" y="4875"/>
                      <a:pt x="2396" y="4917"/>
                      <a:pt x="2438" y="4917"/>
                    </a:cubicBezTo>
                    <a:cubicBezTo>
                      <a:pt x="2443" y="4917"/>
                      <a:pt x="2448" y="4917"/>
                      <a:pt x="2453" y="4915"/>
                    </a:cubicBezTo>
                    <a:cubicBezTo>
                      <a:pt x="2500" y="4915"/>
                      <a:pt x="2548" y="4880"/>
                      <a:pt x="2548" y="4820"/>
                    </a:cubicBezTo>
                    <a:cubicBezTo>
                      <a:pt x="2560" y="4546"/>
                      <a:pt x="2417" y="4296"/>
                      <a:pt x="2191" y="4141"/>
                    </a:cubicBezTo>
                    <a:cubicBezTo>
                      <a:pt x="2310" y="4034"/>
                      <a:pt x="2405" y="3891"/>
                      <a:pt x="2441" y="3737"/>
                    </a:cubicBezTo>
                    <a:cubicBezTo>
                      <a:pt x="2512" y="3760"/>
                      <a:pt x="2572" y="3808"/>
                      <a:pt x="2631" y="3856"/>
                    </a:cubicBezTo>
                    <a:cubicBezTo>
                      <a:pt x="2727" y="3951"/>
                      <a:pt x="2774" y="4082"/>
                      <a:pt x="2774" y="4213"/>
                    </a:cubicBezTo>
                    <a:cubicBezTo>
                      <a:pt x="2774" y="4260"/>
                      <a:pt x="2822" y="4308"/>
                      <a:pt x="2870" y="4308"/>
                    </a:cubicBezTo>
                    <a:cubicBezTo>
                      <a:pt x="2917" y="4308"/>
                      <a:pt x="2965" y="4272"/>
                      <a:pt x="2965" y="4213"/>
                    </a:cubicBezTo>
                    <a:cubicBezTo>
                      <a:pt x="2965" y="4034"/>
                      <a:pt x="2893" y="3856"/>
                      <a:pt x="2774" y="3725"/>
                    </a:cubicBezTo>
                    <a:cubicBezTo>
                      <a:pt x="2691" y="3641"/>
                      <a:pt x="2596" y="3582"/>
                      <a:pt x="2477" y="3546"/>
                    </a:cubicBezTo>
                    <a:cubicBezTo>
                      <a:pt x="2489" y="3391"/>
                      <a:pt x="2441" y="3237"/>
                      <a:pt x="2358" y="3094"/>
                    </a:cubicBezTo>
                    <a:cubicBezTo>
                      <a:pt x="2381" y="3058"/>
                      <a:pt x="2417" y="3022"/>
                      <a:pt x="2441" y="2975"/>
                    </a:cubicBezTo>
                    <a:cubicBezTo>
                      <a:pt x="2798" y="2963"/>
                      <a:pt x="3024" y="2820"/>
                      <a:pt x="3096" y="2522"/>
                    </a:cubicBezTo>
                    <a:cubicBezTo>
                      <a:pt x="3103" y="2457"/>
                      <a:pt x="3049" y="2414"/>
                      <a:pt x="2995" y="2414"/>
                    </a:cubicBezTo>
                    <a:cubicBezTo>
                      <a:pt x="2959" y="2414"/>
                      <a:pt x="2924" y="2432"/>
                      <a:pt x="2905" y="2475"/>
                    </a:cubicBezTo>
                    <a:cubicBezTo>
                      <a:pt x="2893" y="2558"/>
                      <a:pt x="2834" y="2748"/>
                      <a:pt x="2500" y="2772"/>
                    </a:cubicBezTo>
                    <a:cubicBezTo>
                      <a:pt x="2500" y="2772"/>
                      <a:pt x="2500" y="2760"/>
                      <a:pt x="2500" y="2748"/>
                    </a:cubicBezTo>
                    <a:cubicBezTo>
                      <a:pt x="2500" y="2665"/>
                      <a:pt x="2489" y="2582"/>
                      <a:pt x="2453" y="2498"/>
                    </a:cubicBezTo>
                    <a:lnTo>
                      <a:pt x="2751" y="2415"/>
                    </a:lnTo>
                    <a:cubicBezTo>
                      <a:pt x="2878" y="2383"/>
                      <a:pt x="2844" y="2217"/>
                      <a:pt x="2741" y="2217"/>
                    </a:cubicBezTo>
                    <a:cubicBezTo>
                      <a:pt x="2729" y="2217"/>
                      <a:pt x="2717" y="2220"/>
                      <a:pt x="2703" y="2225"/>
                    </a:cubicBezTo>
                    <a:lnTo>
                      <a:pt x="2346" y="2332"/>
                    </a:lnTo>
                    <a:cubicBezTo>
                      <a:pt x="2310" y="2284"/>
                      <a:pt x="2274" y="2248"/>
                      <a:pt x="2215" y="2225"/>
                    </a:cubicBezTo>
                    <a:cubicBezTo>
                      <a:pt x="2608" y="1582"/>
                      <a:pt x="2167" y="760"/>
                      <a:pt x="1417" y="724"/>
                    </a:cubicBezTo>
                    <a:cubicBezTo>
                      <a:pt x="1391" y="721"/>
                      <a:pt x="1365" y="720"/>
                      <a:pt x="1338" y="720"/>
                    </a:cubicBezTo>
                    <a:cubicBezTo>
                      <a:pt x="1265" y="720"/>
                      <a:pt x="1189" y="731"/>
                      <a:pt x="1119" y="748"/>
                    </a:cubicBezTo>
                    <a:cubicBezTo>
                      <a:pt x="1060" y="546"/>
                      <a:pt x="1072" y="331"/>
                      <a:pt x="1167" y="141"/>
                    </a:cubicBezTo>
                    <a:cubicBezTo>
                      <a:pt x="1191" y="93"/>
                      <a:pt x="1167" y="34"/>
                      <a:pt x="1119" y="10"/>
                    </a:cubicBezTo>
                    <a:cubicBezTo>
                      <a:pt x="1103" y="4"/>
                      <a:pt x="1088" y="1"/>
                      <a:pt x="1074" y="1"/>
                    </a:cubicBezTo>
                    <a:close/>
                  </a:path>
                </a:pathLst>
              </a:custGeom>
              <a:solidFill>
                <a:srgbClr val="49CAD1"/>
              </a:solidFill>
              <a:ln>
                <a:noFill/>
              </a:ln>
            </p:spPr>
            <p:txBody>
              <a:bodyPr spcFirstLastPara="1" wrap="square" lIns="91425" tIns="91425" rIns="91425" bIns="91425" anchor="ctr" anchorCtr="0">
                <a:noAutofit/>
              </a:bodyPr>
              <a:lstStyle/>
              <a:p>
                <a:pPr defTabSz="914446">
                  <a:buClr>
                    <a:srgbClr val="000000"/>
                  </a:buClr>
                  <a:defRPr/>
                </a:pPr>
                <a:endParaRPr sz="4000" b="1" kern="0">
                  <a:latin typeface="Cambria" panose="02040503050406030204" pitchFamily="18" charset="0"/>
                  <a:ea typeface="Cambria" panose="02040503050406030204" pitchFamily="18" charset="0"/>
                  <a:cs typeface="Arial"/>
                  <a:sym typeface="Arial"/>
                </a:endParaRPr>
              </a:p>
            </p:txBody>
          </p:sp>
          <p:sp>
            <p:nvSpPr>
              <p:cNvPr id="38" name="Google Shape;447;p31">
                <a:extLst>
                  <a:ext uri="{FF2B5EF4-FFF2-40B4-BE49-F238E27FC236}">
                    <a16:creationId xmlns:a16="http://schemas.microsoft.com/office/drawing/2014/main" id="{2677FA7C-FDF4-EBC8-D514-452FF022AC2A}"/>
                  </a:ext>
                </a:extLst>
              </p:cNvPr>
              <p:cNvSpPr/>
              <p:nvPr/>
            </p:nvSpPr>
            <p:spPr>
              <a:xfrm>
                <a:off x="1787199" y="1434736"/>
                <a:ext cx="16840" cy="14019"/>
              </a:xfrm>
              <a:custGeom>
                <a:avLst/>
                <a:gdLst/>
                <a:ahLst/>
                <a:cxnLst/>
                <a:rect l="l" t="t" r="r" b="b"/>
                <a:pathLst>
                  <a:path w="382" h="318" extrusionOk="0">
                    <a:moveTo>
                      <a:pt x="227" y="1"/>
                    </a:moveTo>
                    <a:cubicBezTo>
                      <a:pt x="72" y="1"/>
                      <a:pt x="1" y="167"/>
                      <a:pt x="108" y="274"/>
                    </a:cubicBezTo>
                    <a:cubicBezTo>
                      <a:pt x="138" y="304"/>
                      <a:pt x="176" y="318"/>
                      <a:pt x="214" y="318"/>
                    </a:cubicBezTo>
                    <a:cubicBezTo>
                      <a:pt x="298" y="318"/>
                      <a:pt x="382" y="253"/>
                      <a:pt x="382" y="155"/>
                    </a:cubicBezTo>
                    <a:cubicBezTo>
                      <a:pt x="382" y="72"/>
                      <a:pt x="310" y="1"/>
                      <a:pt x="227" y="1"/>
                    </a:cubicBezTo>
                    <a:close/>
                  </a:path>
                </a:pathLst>
              </a:custGeom>
              <a:solidFill>
                <a:srgbClr val="804638"/>
              </a:solidFill>
              <a:ln>
                <a:noFill/>
              </a:ln>
            </p:spPr>
            <p:txBody>
              <a:bodyPr spcFirstLastPara="1" wrap="square" lIns="91425" tIns="91425" rIns="91425" bIns="91425" anchor="ctr" anchorCtr="0">
                <a:noAutofit/>
              </a:bodyPr>
              <a:lstStyle/>
              <a:p>
                <a:pPr defTabSz="914446">
                  <a:buClr>
                    <a:srgbClr val="000000"/>
                  </a:buClr>
                  <a:defRPr/>
                </a:pPr>
                <a:endParaRPr sz="4000" b="1" kern="0">
                  <a:latin typeface="Cambria" panose="02040503050406030204" pitchFamily="18" charset="0"/>
                  <a:ea typeface="Cambria" panose="02040503050406030204" pitchFamily="18" charset="0"/>
                  <a:cs typeface="Arial"/>
                  <a:sym typeface="Arial"/>
                </a:endParaRPr>
              </a:p>
            </p:txBody>
          </p:sp>
          <p:sp>
            <p:nvSpPr>
              <p:cNvPr id="39" name="Google Shape;448;p31">
                <a:extLst>
                  <a:ext uri="{FF2B5EF4-FFF2-40B4-BE49-F238E27FC236}">
                    <a16:creationId xmlns:a16="http://schemas.microsoft.com/office/drawing/2014/main" id="{584D9EDC-C87B-C6B4-6444-D968D2B32813}"/>
                  </a:ext>
                </a:extLst>
              </p:cNvPr>
              <p:cNvSpPr/>
              <p:nvPr/>
            </p:nvSpPr>
            <p:spPr>
              <a:xfrm>
                <a:off x="1824495" y="1411106"/>
                <a:ext cx="16840" cy="14416"/>
              </a:xfrm>
              <a:custGeom>
                <a:avLst/>
                <a:gdLst/>
                <a:ahLst/>
                <a:cxnLst/>
                <a:rect l="l" t="t" r="r" b="b"/>
                <a:pathLst>
                  <a:path w="382" h="327" extrusionOk="0">
                    <a:moveTo>
                      <a:pt x="214" y="1"/>
                    </a:moveTo>
                    <a:cubicBezTo>
                      <a:pt x="71" y="1"/>
                      <a:pt x="0" y="179"/>
                      <a:pt x="107" y="275"/>
                    </a:cubicBezTo>
                    <a:cubicBezTo>
                      <a:pt x="139" y="310"/>
                      <a:pt x="180" y="326"/>
                      <a:pt x="221" y="326"/>
                    </a:cubicBezTo>
                    <a:cubicBezTo>
                      <a:pt x="302" y="326"/>
                      <a:pt x="381" y="263"/>
                      <a:pt x="381" y="167"/>
                    </a:cubicBezTo>
                    <a:cubicBezTo>
                      <a:pt x="381" y="72"/>
                      <a:pt x="310" y="1"/>
                      <a:pt x="214" y="1"/>
                    </a:cubicBezTo>
                    <a:close/>
                  </a:path>
                </a:pathLst>
              </a:custGeom>
              <a:solidFill>
                <a:srgbClr val="804638"/>
              </a:solidFill>
              <a:ln>
                <a:noFill/>
              </a:ln>
            </p:spPr>
            <p:txBody>
              <a:bodyPr spcFirstLastPara="1" wrap="square" lIns="91425" tIns="91425" rIns="91425" bIns="91425" anchor="ctr" anchorCtr="0">
                <a:noAutofit/>
              </a:bodyPr>
              <a:lstStyle/>
              <a:p>
                <a:pPr defTabSz="914446">
                  <a:buClr>
                    <a:srgbClr val="000000"/>
                  </a:buClr>
                  <a:defRPr/>
                </a:pPr>
                <a:endParaRPr sz="4000" b="1" kern="0">
                  <a:latin typeface="Cambria" panose="02040503050406030204" pitchFamily="18" charset="0"/>
                  <a:ea typeface="Cambria" panose="02040503050406030204" pitchFamily="18" charset="0"/>
                  <a:cs typeface="Arial"/>
                  <a:sym typeface="Arial"/>
                </a:endParaRPr>
              </a:p>
            </p:txBody>
          </p:sp>
          <p:sp>
            <p:nvSpPr>
              <p:cNvPr id="40" name="Google Shape;449;p31">
                <a:extLst>
                  <a:ext uri="{FF2B5EF4-FFF2-40B4-BE49-F238E27FC236}">
                    <a16:creationId xmlns:a16="http://schemas.microsoft.com/office/drawing/2014/main" id="{806694CE-4D99-4F55-8DAC-57EC9676EEBD}"/>
                  </a:ext>
                </a:extLst>
              </p:cNvPr>
              <p:cNvSpPr/>
              <p:nvPr/>
            </p:nvSpPr>
            <p:spPr>
              <a:xfrm>
                <a:off x="1809374" y="1423582"/>
                <a:ext cx="15650" cy="13314"/>
              </a:xfrm>
              <a:custGeom>
                <a:avLst/>
                <a:gdLst/>
                <a:ahLst/>
                <a:cxnLst/>
                <a:rect l="l" t="t" r="r" b="b"/>
                <a:pathLst>
                  <a:path w="355" h="302" extrusionOk="0">
                    <a:moveTo>
                      <a:pt x="268" y="1"/>
                    </a:moveTo>
                    <a:cubicBezTo>
                      <a:pt x="244" y="1"/>
                      <a:pt x="219" y="26"/>
                      <a:pt x="236" y="51"/>
                    </a:cubicBezTo>
                    <a:cubicBezTo>
                      <a:pt x="284" y="99"/>
                      <a:pt x="272" y="170"/>
                      <a:pt x="224" y="218"/>
                    </a:cubicBezTo>
                    <a:cubicBezTo>
                      <a:pt x="209" y="229"/>
                      <a:pt x="191" y="235"/>
                      <a:pt x="173" y="235"/>
                    </a:cubicBezTo>
                    <a:cubicBezTo>
                      <a:pt x="134" y="235"/>
                      <a:pt x="93" y="211"/>
                      <a:pt x="69" y="170"/>
                    </a:cubicBezTo>
                    <a:cubicBezTo>
                      <a:pt x="64" y="165"/>
                      <a:pt x="57" y="162"/>
                      <a:pt x="50" y="162"/>
                    </a:cubicBezTo>
                    <a:cubicBezTo>
                      <a:pt x="27" y="162"/>
                      <a:pt x="0" y="190"/>
                      <a:pt x="10" y="218"/>
                    </a:cubicBezTo>
                    <a:cubicBezTo>
                      <a:pt x="45" y="265"/>
                      <a:pt x="105" y="301"/>
                      <a:pt x="176" y="301"/>
                    </a:cubicBezTo>
                    <a:cubicBezTo>
                      <a:pt x="212" y="301"/>
                      <a:pt x="236" y="289"/>
                      <a:pt x="272" y="277"/>
                    </a:cubicBezTo>
                    <a:cubicBezTo>
                      <a:pt x="343" y="206"/>
                      <a:pt x="355" y="99"/>
                      <a:pt x="295" y="15"/>
                    </a:cubicBezTo>
                    <a:cubicBezTo>
                      <a:pt x="288" y="5"/>
                      <a:pt x="278" y="1"/>
                      <a:pt x="268" y="1"/>
                    </a:cubicBezTo>
                    <a:close/>
                  </a:path>
                </a:pathLst>
              </a:custGeom>
              <a:solidFill>
                <a:srgbClr val="804638"/>
              </a:solidFill>
              <a:ln>
                <a:noFill/>
              </a:ln>
            </p:spPr>
            <p:txBody>
              <a:bodyPr spcFirstLastPara="1" wrap="square" lIns="91425" tIns="91425" rIns="91425" bIns="91425" anchor="ctr" anchorCtr="0">
                <a:noAutofit/>
              </a:bodyPr>
              <a:lstStyle/>
              <a:p>
                <a:pPr defTabSz="914446">
                  <a:buClr>
                    <a:srgbClr val="000000"/>
                  </a:buClr>
                  <a:defRPr/>
                </a:pPr>
                <a:endParaRPr sz="4000" b="1" kern="0">
                  <a:latin typeface="Cambria" panose="02040503050406030204" pitchFamily="18" charset="0"/>
                  <a:ea typeface="Cambria" panose="02040503050406030204" pitchFamily="18" charset="0"/>
                  <a:cs typeface="Arial"/>
                  <a:sym typeface="Arial"/>
                </a:endParaRPr>
              </a:p>
            </p:txBody>
          </p:sp>
          <p:sp>
            <p:nvSpPr>
              <p:cNvPr id="41" name="Google Shape;450;p31">
                <a:extLst>
                  <a:ext uri="{FF2B5EF4-FFF2-40B4-BE49-F238E27FC236}">
                    <a16:creationId xmlns:a16="http://schemas.microsoft.com/office/drawing/2014/main" id="{054FCBEA-A344-705D-2A8E-EB55D02BCB30}"/>
                  </a:ext>
                </a:extLst>
              </p:cNvPr>
              <p:cNvSpPr/>
              <p:nvPr/>
            </p:nvSpPr>
            <p:spPr>
              <a:xfrm>
                <a:off x="1789844" y="1449945"/>
                <a:ext cx="14195" cy="10536"/>
              </a:xfrm>
              <a:custGeom>
                <a:avLst/>
                <a:gdLst/>
                <a:ahLst/>
                <a:cxnLst/>
                <a:rect l="l" t="t" r="r" b="b"/>
                <a:pathLst>
                  <a:path w="322" h="239" extrusionOk="0">
                    <a:moveTo>
                      <a:pt x="216" y="1"/>
                    </a:moveTo>
                    <a:cubicBezTo>
                      <a:pt x="182" y="1"/>
                      <a:pt x="143" y="13"/>
                      <a:pt x="107" y="37"/>
                    </a:cubicBezTo>
                    <a:cubicBezTo>
                      <a:pt x="36" y="84"/>
                      <a:pt x="0" y="156"/>
                      <a:pt x="36" y="203"/>
                    </a:cubicBezTo>
                    <a:cubicBezTo>
                      <a:pt x="54" y="227"/>
                      <a:pt x="84" y="239"/>
                      <a:pt x="118" y="239"/>
                    </a:cubicBezTo>
                    <a:cubicBezTo>
                      <a:pt x="152" y="239"/>
                      <a:pt x="191" y="227"/>
                      <a:pt x="226" y="203"/>
                    </a:cubicBezTo>
                    <a:cubicBezTo>
                      <a:pt x="298" y="156"/>
                      <a:pt x="322" y="84"/>
                      <a:pt x="298" y="37"/>
                    </a:cubicBezTo>
                    <a:cubicBezTo>
                      <a:pt x="280" y="13"/>
                      <a:pt x="250" y="1"/>
                      <a:pt x="216" y="1"/>
                    </a:cubicBezTo>
                    <a:close/>
                  </a:path>
                </a:pathLst>
              </a:custGeom>
              <a:solidFill>
                <a:srgbClr val="DE6262"/>
              </a:solidFill>
              <a:ln>
                <a:noFill/>
              </a:ln>
            </p:spPr>
            <p:txBody>
              <a:bodyPr spcFirstLastPara="1" wrap="square" lIns="91425" tIns="91425" rIns="91425" bIns="91425" anchor="ctr" anchorCtr="0">
                <a:noAutofit/>
              </a:bodyPr>
              <a:lstStyle/>
              <a:p>
                <a:pPr defTabSz="914446">
                  <a:buClr>
                    <a:srgbClr val="000000"/>
                  </a:buClr>
                  <a:defRPr/>
                </a:pPr>
                <a:endParaRPr sz="4000" b="1" kern="0">
                  <a:latin typeface="Cambria" panose="02040503050406030204" pitchFamily="18" charset="0"/>
                  <a:ea typeface="Cambria" panose="02040503050406030204" pitchFamily="18" charset="0"/>
                  <a:cs typeface="Arial"/>
                  <a:sym typeface="Arial"/>
                </a:endParaRPr>
              </a:p>
            </p:txBody>
          </p:sp>
          <p:sp>
            <p:nvSpPr>
              <p:cNvPr id="42" name="Google Shape;451;p31">
                <a:extLst>
                  <a:ext uri="{FF2B5EF4-FFF2-40B4-BE49-F238E27FC236}">
                    <a16:creationId xmlns:a16="http://schemas.microsoft.com/office/drawing/2014/main" id="{4FA392A0-4009-D16F-7B62-B61639F322EC}"/>
                  </a:ext>
                </a:extLst>
              </p:cNvPr>
              <p:cNvSpPr/>
              <p:nvPr/>
            </p:nvSpPr>
            <p:spPr>
              <a:xfrm>
                <a:off x="1839705" y="1417807"/>
                <a:ext cx="16840" cy="12785"/>
              </a:xfrm>
              <a:custGeom>
                <a:avLst/>
                <a:gdLst/>
                <a:ahLst/>
                <a:cxnLst/>
                <a:rect l="l" t="t" r="r" b="b"/>
                <a:pathLst>
                  <a:path w="382" h="290" extrusionOk="0">
                    <a:moveTo>
                      <a:pt x="191" y="1"/>
                    </a:moveTo>
                    <a:cubicBezTo>
                      <a:pt x="161" y="1"/>
                      <a:pt x="131" y="10"/>
                      <a:pt x="107" y="27"/>
                    </a:cubicBezTo>
                    <a:cubicBezTo>
                      <a:pt x="0" y="111"/>
                      <a:pt x="60" y="289"/>
                      <a:pt x="191" y="289"/>
                    </a:cubicBezTo>
                    <a:cubicBezTo>
                      <a:pt x="322" y="289"/>
                      <a:pt x="381" y="111"/>
                      <a:pt x="274" y="27"/>
                    </a:cubicBezTo>
                    <a:cubicBezTo>
                      <a:pt x="250" y="10"/>
                      <a:pt x="221" y="1"/>
                      <a:pt x="191" y="1"/>
                    </a:cubicBezTo>
                    <a:close/>
                  </a:path>
                </a:pathLst>
              </a:custGeom>
              <a:solidFill>
                <a:srgbClr val="DE6262"/>
              </a:solidFill>
              <a:ln>
                <a:noFill/>
              </a:ln>
            </p:spPr>
            <p:txBody>
              <a:bodyPr spcFirstLastPara="1" wrap="square" lIns="91425" tIns="91425" rIns="91425" bIns="91425" anchor="ctr" anchorCtr="0">
                <a:noAutofit/>
              </a:bodyPr>
              <a:lstStyle/>
              <a:p>
                <a:pPr defTabSz="914446">
                  <a:buClr>
                    <a:srgbClr val="000000"/>
                  </a:buClr>
                  <a:defRPr/>
                </a:pPr>
                <a:endParaRPr sz="4000" b="1" kern="0">
                  <a:latin typeface="Cambria" panose="02040503050406030204" pitchFamily="18" charset="0"/>
                  <a:ea typeface="Cambria" panose="02040503050406030204" pitchFamily="18" charset="0"/>
                  <a:cs typeface="Arial"/>
                  <a:sym typeface="Arial"/>
                </a:endParaRPr>
              </a:p>
            </p:txBody>
          </p:sp>
          <p:sp>
            <p:nvSpPr>
              <p:cNvPr id="43" name="Google Shape;452;p31">
                <a:extLst>
                  <a:ext uri="{FF2B5EF4-FFF2-40B4-BE49-F238E27FC236}">
                    <a16:creationId xmlns:a16="http://schemas.microsoft.com/office/drawing/2014/main" id="{DE1E5802-97F3-F4D7-A100-61B18AD9A1F4}"/>
                  </a:ext>
                </a:extLst>
              </p:cNvPr>
              <p:cNvSpPr/>
              <p:nvPr/>
            </p:nvSpPr>
            <p:spPr>
              <a:xfrm>
                <a:off x="1733151" y="1458894"/>
                <a:ext cx="489211" cy="549255"/>
              </a:xfrm>
              <a:custGeom>
                <a:avLst/>
                <a:gdLst/>
                <a:ahLst/>
                <a:cxnLst/>
                <a:rect l="l" t="t" r="r" b="b"/>
                <a:pathLst>
                  <a:path w="11097" h="12459" extrusionOk="0">
                    <a:moveTo>
                      <a:pt x="5584" y="2822"/>
                    </a:moveTo>
                    <a:cubicBezTo>
                      <a:pt x="5763" y="3524"/>
                      <a:pt x="5906" y="4096"/>
                      <a:pt x="6156" y="4882"/>
                    </a:cubicBezTo>
                    <a:lnTo>
                      <a:pt x="6763" y="6823"/>
                    </a:lnTo>
                    <a:lnTo>
                      <a:pt x="6192" y="7215"/>
                    </a:lnTo>
                    <a:cubicBezTo>
                      <a:pt x="6215" y="6953"/>
                      <a:pt x="6275" y="6692"/>
                      <a:pt x="6370" y="6442"/>
                    </a:cubicBezTo>
                    <a:lnTo>
                      <a:pt x="6370" y="6442"/>
                    </a:lnTo>
                    <a:cubicBezTo>
                      <a:pt x="6025" y="6668"/>
                      <a:pt x="5715" y="6918"/>
                      <a:pt x="5430" y="7204"/>
                    </a:cubicBezTo>
                    <a:cubicBezTo>
                      <a:pt x="5418" y="7001"/>
                      <a:pt x="5489" y="6799"/>
                      <a:pt x="5632" y="6656"/>
                    </a:cubicBezTo>
                    <a:cubicBezTo>
                      <a:pt x="5775" y="6513"/>
                      <a:pt x="5882" y="6334"/>
                      <a:pt x="5953" y="6156"/>
                    </a:cubicBezTo>
                    <a:lnTo>
                      <a:pt x="5953" y="6156"/>
                    </a:lnTo>
                    <a:cubicBezTo>
                      <a:pt x="5489" y="6394"/>
                      <a:pt x="5144" y="6811"/>
                      <a:pt x="4810" y="7227"/>
                    </a:cubicBezTo>
                    <a:cubicBezTo>
                      <a:pt x="4941" y="6811"/>
                      <a:pt x="5156" y="6430"/>
                      <a:pt x="5430" y="6096"/>
                    </a:cubicBezTo>
                    <a:lnTo>
                      <a:pt x="5430" y="6096"/>
                    </a:lnTo>
                    <a:cubicBezTo>
                      <a:pt x="5156" y="6227"/>
                      <a:pt x="4965" y="6477"/>
                      <a:pt x="4787" y="6727"/>
                    </a:cubicBezTo>
                    <a:lnTo>
                      <a:pt x="4334" y="7346"/>
                    </a:lnTo>
                    <a:lnTo>
                      <a:pt x="4048" y="7346"/>
                    </a:lnTo>
                    <a:lnTo>
                      <a:pt x="4822" y="4882"/>
                    </a:lnTo>
                    <a:cubicBezTo>
                      <a:pt x="5072" y="4096"/>
                      <a:pt x="5215" y="3524"/>
                      <a:pt x="5394" y="2822"/>
                    </a:cubicBezTo>
                    <a:close/>
                    <a:moveTo>
                      <a:pt x="6787" y="6930"/>
                    </a:moveTo>
                    <a:lnTo>
                      <a:pt x="6918" y="7346"/>
                    </a:lnTo>
                    <a:lnTo>
                      <a:pt x="6704" y="7346"/>
                    </a:lnTo>
                    <a:cubicBezTo>
                      <a:pt x="6727" y="7215"/>
                      <a:pt x="6763" y="7073"/>
                      <a:pt x="6787" y="6930"/>
                    </a:cubicBezTo>
                    <a:close/>
                    <a:moveTo>
                      <a:pt x="5561" y="0"/>
                    </a:moveTo>
                    <a:cubicBezTo>
                      <a:pt x="4552" y="0"/>
                      <a:pt x="3542" y="572"/>
                      <a:pt x="3144" y="1715"/>
                    </a:cubicBezTo>
                    <a:lnTo>
                      <a:pt x="84" y="10597"/>
                    </a:lnTo>
                    <a:cubicBezTo>
                      <a:pt x="24" y="10740"/>
                      <a:pt x="0" y="10894"/>
                      <a:pt x="0" y="11049"/>
                    </a:cubicBezTo>
                    <a:cubicBezTo>
                      <a:pt x="0" y="11740"/>
                      <a:pt x="512" y="12335"/>
                      <a:pt x="1203" y="12430"/>
                    </a:cubicBezTo>
                    <a:cubicBezTo>
                      <a:pt x="1276" y="12442"/>
                      <a:pt x="1349" y="12447"/>
                      <a:pt x="1421" y="12447"/>
                    </a:cubicBezTo>
                    <a:cubicBezTo>
                      <a:pt x="2020" y="12447"/>
                      <a:pt x="2571" y="12061"/>
                      <a:pt x="2763" y="11466"/>
                    </a:cubicBezTo>
                    <a:lnTo>
                      <a:pt x="3286" y="9740"/>
                    </a:lnTo>
                    <a:lnTo>
                      <a:pt x="7680" y="9740"/>
                    </a:lnTo>
                    <a:lnTo>
                      <a:pt x="8216" y="11430"/>
                    </a:lnTo>
                    <a:cubicBezTo>
                      <a:pt x="8419" y="12050"/>
                      <a:pt x="8996" y="12459"/>
                      <a:pt x="9628" y="12459"/>
                    </a:cubicBezTo>
                    <a:cubicBezTo>
                      <a:pt x="9700" y="12459"/>
                      <a:pt x="9773" y="12453"/>
                      <a:pt x="9847" y="12442"/>
                    </a:cubicBezTo>
                    <a:cubicBezTo>
                      <a:pt x="10561" y="12323"/>
                      <a:pt x="11085" y="11716"/>
                      <a:pt x="11097" y="10990"/>
                    </a:cubicBezTo>
                    <a:cubicBezTo>
                      <a:pt x="11085" y="10823"/>
                      <a:pt x="11061" y="10656"/>
                      <a:pt x="11014" y="10502"/>
                    </a:cubicBezTo>
                    <a:lnTo>
                      <a:pt x="7978" y="1715"/>
                    </a:lnTo>
                    <a:cubicBezTo>
                      <a:pt x="7579" y="572"/>
                      <a:pt x="6570" y="0"/>
                      <a:pt x="5561" y="0"/>
                    </a:cubicBezTo>
                    <a:close/>
                  </a:path>
                </a:pathLst>
              </a:custGeom>
              <a:solidFill>
                <a:srgbClr val="DE6262"/>
              </a:solidFill>
              <a:ln>
                <a:noFill/>
              </a:ln>
            </p:spPr>
            <p:txBody>
              <a:bodyPr spcFirstLastPara="1" wrap="square" lIns="91425" tIns="91425" rIns="91425" bIns="91425" anchor="ctr" anchorCtr="0">
                <a:noAutofit/>
              </a:bodyPr>
              <a:lstStyle/>
              <a:p>
                <a:pPr defTabSz="914446">
                  <a:buClr>
                    <a:srgbClr val="000000"/>
                  </a:buClr>
                  <a:defRPr/>
                </a:pPr>
                <a:endParaRPr sz="4000" b="1" kern="0">
                  <a:latin typeface="Cambria" panose="02040503050406030204" pitchFamily="18" charset="0"/>
                  <a:ea typeface="Cambria" panose="02040503050406030204" pitchFamily="18" charset="0"/>
                  <a:cs typeface="Arial"/>
                  <a:sym typeface="Arial"/>
                </a:endParaRPr>
              </a:p>
            </p:txBody>
          </p:sp>
          <p:sp>
            <p:nvSpPr>
              <p:cNvPr id="44" name="Google Shape;453;p31">
                <a:extLst>
                  <a:ext uri="{FF2B5EF4-FFF2-40B4-BE49-F238E27FC236}">
                    <a16:creationId xmlns:a16="http://schemas.microsoft.com/office/drawing/2014/main" id="{53E8A02F-AD11-63C3-55AC-CDBE275D9A9A}"/>
                  </a:ext>
                </a:extLst>
              </p:cNvPr>
              <p:cNvSpPr/>
              <p:nvPr/>
            </p:nvSpPr>
            <p:spPr>
              <a:xfrm>
                <a:off x="1756252" y="1485389"/>
                <a:ext cx="366841" cy="496309"/>
              </a:xfrm>
              <a:custGeom>
                <a:avLst/>
                <a:gdLst/>
                <a:ahLst/>
                <a:cxnLst/>
                <a:rect l="l" t="t" r="r" b="b"/>
                <a:pathLst>
                  <a:path w="10026" h="11258" extrusionOk="0">
                    <a:moveTo>
                      <a:pt x="5489" y="2042"/>
                    </a:moveTo>
                    <a:cubicBezTo>
                      <a:pt x="5668" y="2745"/>
                      <a:pt x="5799" y="3495"/>
                      <a:pt x="6049" y="4281"/>
                    </a:cubicBezTo>
                    <a:lnTo>
                      <a:pt x="6823" y="6972"/>
                    </a:lnTo>
                    <a:lnTo>
                      <a:pt x="3215" y="6972"/>
                    </a:lnTo>
                    <a:lnTo>
                      <a:pt x="3989" y="4281"/>
                    </a:lnTo>
                    <a:cubicBezTo>
                      <a:pt x="4227" y="3495"/>
                      <a:pt x="4382" y="2757"/>
                      <a:pt x="4560" y="2042"/>
                    </a:cubicBezTo>
                    <a:close/>
                    <a:moveTo>
                      <a:pt x="5032" y="1"/>
                    </a:moveTo>
                    <a:cubicBezTo>
                      <a:pt x="4123" y="1"/>
                      <a:pt x="3215" y="518"/>
                      <a:pt x="2858" y="1554"/>
                    </a:cubicBezTo>
                    <a:lnTo>
                      <a:pt x="72" y="9579"/>
                    </a:lnTo>
                    <a:cubicBezTo>
                      <a:pt x="24" y="9710"/>
                      <a:pt x="0" y="9841"/>
                      <a:pt x="0" y="9984"/>
                    </a:cubicBezTo>
                    <a:cubicBezTo>
                      <a:pt x="0" y="10686"/>
                      <a:pt x="250" y="11258"/>
                      <a:pt x="953" y="11258"/>
                    </a:cubicBezTo>
                    <a:cubicBezTo>
                      <a:pt x="1512" y="11258"/>
                      <a:pt x="2012" y="10901"/>
                      <a:pt x="2179" y="10365"/>
                    </a:cubicBezTo>
                    <a:lnTo>
                      <a:pt x="2655" y="8805"/>
                    </a:lnTo>
                    <a:lnTo>
                      <a:pt x="7180" y="8805"/>
                    </a:lnTo>
                    <a:lnTo>
                      <a:pt x="7668" y="10329"/>
                    </a:lnTo>
                    <a:cubicBezTo>
                      <a:pt x="7846" y="10877"/>
                      <a:pt x="8358" y="11246"/>
                      <a:pt x="8930" y="11258"/>
                    </a:cubicBezTo>
                    <a:cubicBezTo>
                      <a:pt x="9668" y="11258"/>
                      <a:pt x="10025" y="10663"/>
                      <a:pt x="10025" y="9924"/>
                    </a:cubicBezTo>
                    <a:cubicBezTo>
                      <a:pt x="10025" y="9770"/>
                      <a:pt x="10001" y="9627"/>
                      <a:pt x="9954" y="9484"/>
                    </a:cubicBezTo>
                    <a:lnTo>
                      <a:pt x="7215" y="1554"/>
                    </a:lnTo>
                    <a:cubicBezTo>
                      <a:pt x="6852" y="518"/>
                      <a:pt x="5941" y="1"/>
                      <a:pt x="5032" y="1"/>
                    </a:cubicBezTo>
                    <a:close/>
                  </a:path>
                </a:pathLst>
              </a:custGeom>
              <a:solidFill>
                <a:srgbClr val="F28888"/>
              </a:solidFill>
              <a:ln>
                <a:noFill/>
              </a:ln>
            </p:spPr>
            <p:txBody>
              <a:bodyPr spcFirstLastPara="1" wrap="square" lIns="91425" tIns="91425" rIns="91425" bIns="91425" anchor="ctr" anchorCtr="0">
                <a:noAutofit/>
              </a:bodyPr>
              <a:lstStyle/>
              <a:p>
                <a:pPr defTabSz="914446">
                  <a:buClr>
                    <a:srgbClr val="000000"/>
                  </a:buClr>
                  <a:defRPr/>
                </a:pPr>
                <a:endParaRPr sz="4000" b="1" kern="0">
                  <a:latin typeface="Cambria" panose="02040503050406030204" pitchFamily="18" charset="0"/>
                  <a:ea typeface="Cambria" panose="02040503050406030204" pitchFamily="18" charset="0"/>
                  <a:cs typeface="Arial"/>
                  <a:sym typeface="Arial"/>
                </a:endParaRPr>
              </a:p>
            </p:txBody>
          </p:sp>
        </p:grpSp>
        <p:sp>
          <p:nvSpPr>
            <p:cNvPr id="29" name="TextBox 28">
              <a:extLst>
                <a:ext uri="{FF2B5EF4-FFF2-40B4-BE49-F238E27FC236}">
                  <a16:creationId xmlns:a16="http://schemas.microsoft.com/office/drawing/2014/main" id="{F80F56AF-4931-0BED-1F77-B3545920AC09}"/>
                </a:ext>
              </a:extLst>
            </p:cNvPr>
            <p:cNvSpPr txBox="1"/>
            <p:nvPr/>
          </p:nvSpPr>
          <p:spPr>
            <a:xfrm>
              <a:off x="3049945" y="2543336"/>
              <a:ext cx="7214055" cy="814594"/>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defTabSz="914446">
                <a:defRPr/>
              </a:pPr>
              <a:r>
                <a:rPr lang="vi-VN" sz="4000" b="1" dirty="0">
                  <a:solidFill>
                    <a:schemeClr val="tx1"/>
                  </a:solidFill>
                  <a:latin typeface="Cambria" panose="02040503050406030204" pitchFamily="18" charset="0"/>
                  <a:ea typeface="Cambria" panose="02040503050406030204" pitchFamily="18" charset="0"/>
                </a:rPr>
                <a:t>Đánh dấu lời đối thoại.</a:t>
              </a:r>
            </a:p>
          </p:txBody>
        </p:sp>
      </p:grpSp>
      <p:grpSp>
        <p:nvGrpSpPr>
          <p:cNvPr id="45" name="Group 44">
            <a:extLst>
              <a:ext uri="{FF2B5EF4-FFF2-40B4-BE49-F238E27FC236}">
                <a16:creationId xmlns:a16="http://schemas.microsoft.com/office/drawing/2014/main" id="{06A29FF7-77FB-84D4-9327-1EBCED451235}"/>
              </a:ext>
            </a:extLst>
          </p:cNvPr>
          <p:cNvGrpSpPr/>
          <p:nvPr/>
        </p:nvGrpSpPr>
        <p:grpSpPr>
          <a:xfrm>
            <a:off x="1102790" y="5389436"/>
            <a:ext cx="10354590" cy="1324841"/>
            <a:chOff x="1148825" y="5197655"/>
            <a:chExt cx="9742356" cy="1416582"/>
          </a:xfrm>
        </p:grpSpPr>
        <p:sp>
          <p:nvSpPr>
            <p:cNvPr id="46" name="Rectangle: Rounded Corners 205">
              <a:extLst>
                <a:ext uri="{FF2B5EF4-FFF2-40B4-BE49-F238E27FC236}">
                  <a16:creationId xmlns:a16="http://schemas.microsoft.com/office/drawing/2014/main" id="{12F82837-0250-CDE5-CD68-AE8D02A2A3E4}"/>
                </a:ext>
              </a:extLst>
            </p:cNvPr>
            <p:cNvSpPr/>
            <p:nvPr/>
          </p:nvSpPr>
          <p:spPr>
            <a:xfrm>
              <a:off x="2170089" y="5479849"/>
              <a:ext cx="8416351" cy="1056924"/>
            </a:xfrm>
            <a:custGeom>
              <a:avLst/>
              <a:gdLst>
                <a:gd name="connsiteX0" fmla="*/ 0 w 8945256"/>
                <a:gd name="connsiteY0" fmla="*/ 164749 h 988475"/>
                <a:gd name="connsiteX1" fmla="*/ 164749 w 8945256"/>
                <a:gd name="connsiteY1" fmla="*/ 0 h 988475"/>
                <a:gd name="connsiteX2" fmla="*/ 8780507 w 8945256"/>
                <a:gd name="connsiteY2" fmla="*/ 0 h 988475"/>
                <a:gd name="connsiteX3" fmla="*/ 8945256 w 8945256"/>
                <a:gd name="connsiteY3" fmla="*/ 164749 h 988475"/>
                <a:gd name="connsiteX4" fmla="*/ 8945256 w 8945256"/>
                <a:gd name="connsiteY4" fmla="*/ 823726 h 988475"/>
                <a:gd name="connsiteX5" fmla="*/ 8780507 w 8945256"/>
                <a:gd name="connsiteY5" fmla="*/ 988475 h 988475"/>
                <a:gd name="connsiteX6" fmla="*/ 164749 w 8945256"/>
                <a:gd name="connsiteY6" fmla="*/ 988475 h 988475"/>
                <a:gd name="connsiteX7" fmla="*/ 0 w 8945256"/>
                <a:gd name="connsiteY7" fmla="*/ 823726 h 988475"/>
                <a:gd name="connsiteX8" fmla="*/ 0 w 8945256"/>
                <a:gd name="connsiteY8" fmla="*/ 164749 h 988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45256" h="988475" fill="none" extrusionOk="0">
                  <a:moveTo>
                    <a:pt x="0" y="164749"/>
                  </a:moveTo>
                  <a:cubicBezTo>
                    <a:pt x="13191" y="85864"/>
                    <a:pt x="79810" y="8584"/>
                    <a:pt x="164749" y="0"/>
                  </a:cubicBezTo>
                  <a:cubicBezTo>
                    <a:pt x="1469568" y="-168267"/>
                    <a:pt x="4659849" y="-42953"/>
                    <a:pt x="8780507" y="0"/>
                  </a:cubicBezTo>
                  <a:cubicBezTo>
                    <a:pt x="8880728" y="10478"/>
                    <a:pt x="8945008" y="70401"/>
                    <a:pt x="8945256" y="164749"/>
                  </a:cubicBezTo>
                  <a:cubicBezTo>
                    <a:pt x="8901921" y="353060"/>
                    <a:pt x="8975186" y="526054"/>
                    <a:pt x="8945256" y="823726"/>
                  </a:cubicBezTo>
                  <a:cubicBezTo>
                    <a:pt x="8949568" y="910660"/>
                    <a:pt x="8877815" y="1002480"/>
                    <a:pt x="8780507" y="988475"/>
                  </a:cubicBezTo>
                  <a:cubicBezTo>
                    <a:pt x="7815061" y="1056700"/>
                    <a:pt x="1795490" y="999351"/>
                    <a:pt x="164749" y="988475"/>
                  </a:cubicBezTo>
                  <a:cubicBezTo>
                    <a:pt x="78996" y="996853"/>
                    <a:pt x="3056" y="913141"/>
                    <a:pt x="0" y="823726"/>
                  </a:cubicBezTo>
                  <a:cubicBezTo>
                    <a:pt x="-41741" y="718769"/>
                    <a:pt x="42688" y="432281"/>
                    <a:pt x="0" y="164749"/>
                  </a:cubicBezTo>
                  <a:close/>
                </a:path>
                <a:path w="8945256" h="988475" stroke="0" extrusionOk="0">
                  <a:moveTo>
                    <a:pt x="0" y="164749"/>
                  </a:moveTo>
                  <a:cubicBezTo>
                    <a:pt x="-538" y="71391"/>
                    <a:pt x="72065" y="4028"/>
                    <a:pt x="164749" y="0"/>
                  </a:cubicBezTo>
                  <a:cubicBezTo>
                    <a:pt x="2214471" y="163917"/>
                    <a:pt x="5373660" y="128764"/>
                    <a:pt x="8780507" y="0"/>
                  </a:cubicBezTo>
                  <a:cubicBezTo>
                    <a:pt x="8881974" y="6994"/>
                    <a:pt x="8946722" y="79360"/>
                    <a:pt x="8945256" y="164749"/>
                  </a:cubicBezTo>
                  <a:cubicBezTo>
                    <a:pt x="8951712" y="400533"/>
                    <a:pt x="8892442" y="696047"/>
                    <a:pt x="8945256" y="823726"/>
                  </a:cubicBezTo>
                  <a:cubicBezTo>
                    <a:pt x="8942976" y="918970"/>
                    <a:pt x="8871695" y="1002254"/>
                    <a:pt x="8780507" y="988475"/>
                  </a:cubicBezTo>
                  <a:cubicBezTo>
                    <a:pt x="5159801" y="966493"/>
                    <a:pt x="2576342" y="913587"/>
                    <a:pt x="164749" y="988475"/>
                  </a:cubicBezTo>
                  <a:cubicBezTo>
                    <a:pt x="90303" y="982044"/>
                    <a:pt x="-3989" y="921676"/>
                    <a:pt x="0" y="823726"/>
                  </a:cubicBezTo>
                  <a:cubicBezTo>
                    <a:pt x="3254" y="692558"/>
                    <a:pt x="4981" y="262475"/>
                    <a:pt x="0" y="164749"/>
                  </a:cubicBezTo>
                  <a:close/>
                </a:path>
              </a:pathLst>
            </a:custGeom>
            <a:ln w="38100">
              <a:solidFill>
                <a:srgbClr val="ED7F5D"/>
              </a:solidFill>
              <a:extLst>
                <a:ext uri="{C807C97D-BFC1-408E-A445-0C87EB9F89A2}">
                  <ask:lineSketchStyleProps xmlns:ask="http://schemas.microsoft.com/office/drawing/2018/sketchyshapes" xmlns="" sd="1872881490">
                    <a:prstGeom prst="roundRect">
                      <a:avLst/>
                    </a:prstGeom>
                    <ask:type>
                      <ask:lineSketchCurved/>
                    </ask:type>
                  </ask:lineSketchStyleProps>
                </a:ext>
              </a:extLst>
            </a:ln>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defTabSz="914446">
                <a:defRPr/>
              </a:pPr>
              <a:endParaRPr lang="en-US" sz="4000" b="1">
                <a:solidFill>
                  <a:schemeClr val="tx1"/>
                </a:solidFill>
                <a:latin typeface="Cambria" panose="02040503050406030204" pitchFamily="18" charset="0"/>
                <a:ea typeface="Cambria" panose="02040503050406030204" pitchFamily="18" charset="0"/>
              </a:endParaRPr>
            </a:p>
          </p:txBody>
        </p:sp>
        <p:grpSp>
          <p:nvGrpSpPr>
            <p:cNvPr id="47" name="Google Shape;293;p27">
              <a:extLst>
                <a:ext uri="{FF2B5EF4-FFF2-40B4-BE49-F238E27FC236}">
                  <a16:creationId xmlns:a16="http://schemas.microsoft.com/office/drawing/2014/main" id="{9109C8CD-5797-A5D4-5995-6D0B9504B79B}"/>
                </a:ext>
              </a:extLst>
            </p:cNvPr>
            <p:cNvGrpSpPr/>
            <p:nvPr/>
          </p:nvGrpSpPr>
          <p:grpSpPr>
            <a:xfrm rot="21403310">
              <a:off x="1148825" y="5197655"/>
              <a:ext cx="2188864" cy="1416582"/>
              <a:chOff x="3463090" y="1404273"/>
              <a:chExt cx="1005800" cy="613750"/>
            </a:xfrm>
          </p:grpSpPr>
          <p:sp>
            <p:nvSpPr>
              <p:cNvPr id="49" name="Google Shape;294;p27">
                <a:extLst>
                  <a:ext uri="{FF2B5EF4-FFF2-40B4-BE49-F238E27FC236}">
                    <a16:creationId xmlns:a16="http://schemas.microsoft.com/office/drawing/2014/main" id="{E6996BB8-E942-6163-DC3B-34945E756981}"/>
                  </a:ext>
                </a:extLst>
              </p:cNvPr>
              <p:cNvSpPr/>
              <p:nvPr/>
            </p:nvSpPr>
            <p:spPr>
              <a:xfrm>
                <a:off x="3899885" y="1404273"/>
                <a:ext cx="177442" cy="160690"/>
              </a:xfrm>
              <a:custGeom>
                <a:avLst/>
                <a:gdLst/>
                <a:ahLst/>
                <a:cxnLst/>
                <a:rect l="l" t="t" r="r" b="b"/>
                <a:pathLst>
                  <a:path w="4025" h="3645" extrusionOk="0">
                    <a:moveTo>
                      <a:pt x="1158" y="1"/>
                    </a:moveTo>
                    <a:cubicBezTo>
                      <a:pt x="1024" y="1"/>
                      <a:pt x="906" y="30"/>
                      <a:pt x="810" y="96"/>
                    </a:cubicBezTo>
                    <a:cubicBezTo>
                      <a:pt x="0" y="656"/>
                      <a:pt x="1096" y="3644"/>
                      <a:pt x="1096" y="3644"/>
                    </a:cubicBezTo>
                    <a:lnTo>
                      <a:pt x="4025" y="1620"/>
                    </a:lnTo>
                    <a:cubicBezTo>
                      <a:pt x="4025" y="1620"/>
                      <a:pt x="2155" y="1"/>
                      <a:pt x="1158" y="1"/>
                    </a:cubicBezTo>
                    <a:close/>
                  </a:path>
                </a:pathLst>
              </a:custGeom>
              <a:solidFill>
                <a:srgbClr val="EFD89B"/>
              </a:solidFill>
              <a:ln>
                <a:noFill/>
              </a:ln>
            </p:spPr>
            <p:txBody>
              <a:bodyPr spcFirstLastPara="1" wrap="square" lIns="91425" tIns="91425" rIns="91425" bIns="91425" anchor="ctr" anchorCtr="0">
                <a:noAutofit/>
              </a:bodyPr>
              <a:lstStyle/>
              <a:p>
                <a:pPr defTabSz="914446">
                  <a:buClr>
                    <a:srgbClr val="000000"/>
                  </a:buClr>
                  <a:defRPr/>
                </a:pPr>
                <a:endParaRPr sz="4000" b="1" kern="0">
                  <a:latin typeface="Cambria" panose="02040503050406030204" pitchFamily="18" charset="0"/>
                  <a:ea typeface="Cambria" panose="02040503050406030204" pitchFamily="18" charset="0"/>
                  <a:cs typeface="Arial"/>
                  <a:sym typeface="Arial"/>
                </a:endParaRPr>
              </a:p>
            </p:txBody>
          </p:sp>
          <p:sp>
            <p:nvSpPr>
              <p:cNvPr id="50" name="Google Shape;295;p27">
                <a:extLst>
                  <a:ext uri="{FF2B5EF4-FFF2-40B4-BE49-F238E27FC236}">
                    <a16:creationId xmlns:a16="http://schemas.microsoft.com/office/drawing/2014/main" id="{5838CC8C-B44B-2A2E-4118-F29794B899C1}"/>
                  </a:ext>
                </a:extLst>
              </p:cNvPr>
              <p:cNvSpPr/>
              <p:nvPr/>
            </p:nvSpPr>
            <p:spPr>
              <a:xfrm>
                <a:off x="3935065" y="1440820"/>
                <a:ext cx="121807" cy="109948"/>
              </a:xfrm>
              <a:custGeom>
                <a:avLst/>
                <a:gdLst/>
                <a:ahLst/>
                <a:cxnLst/>
                <a:rect l="l" t="t" r="r" b="b"/>
                <a:pathLst>
                  <a:path w="2763" h="2494" extrusionOk="0">
                    <a:moveTo>
                      <a:pt x="798" y="0"/>
                    </a:moveTo>
                    <a:cubicBezTo>
                      <a:pt x="706" y="0"/>
                      <a:pt x="625" y="20"/>
                      <a:pt x="560" y="65"/>
                    </a:cubicBezTo>
                    <a:cubicBezTo>
                      <a:pt x="0" y="446"/>
                      <a:pt x="750" y="2494"/>
                      <a:pt x="750" y="2494"/>
                    </a:cubicBezTo>
                    <a:lnTo>
                      <a:pt x="2762" y="1113"/>
                    </a:lnTo>
                    <a:cubicBezTo>
                      <a:pt x="2762" y="1113"/>
                      <a:pt x="1483" y="0"/>
                      <a:pt x="798" y="0"/>
                    </a:cubicBezTo>
                    <a:close/>
                  </a:path>
                </a:pathLst>
              </a:custGeom>
              <a:solidFill>
                <a:srgbClr val="DE6262"/>
              </a:solidFill>
              <a:ln>
                <a:noFill/>
              </a:ln>
            </p:spPr>
            <p:txBody>
              <a:bodyPr spcFirstLastPara="1" wrap="square" lIns="91425" tIns="91425" rIns="91425" bIns="91425" anchor="ctr" anchorCtr="0">
                <a:noAutofit/>
              </a:bodyPr>
              <a:lstStyle/>
              <a:p>
                <a:pPr defTabSz="914446">
                  <a:buClr>
                    <a:srgbClr val="000000"/>
                  </a:buClr>
                  <a:defRPr/>
                </a:pPr>
                <a:endParaRPr sz="4000" b="1" kern="0">
                  <a:latin typeface="Cambria" panose="02040503050406030204" pitchFamily="18" charset="0"/>
                  <a:ea typeface="Cambria" panose="02040503050406030204" pitchFamily="18" charset="0"/>
                  <a:cs typeface="Arial"/>
                  <a:sym typeface="Arial"/>
                </a:endParaRPr>
              </a:p>
            </p:txBody>
          </p:sp>
          <p:sp>
            <p:nvSpPr>
              <p:cNvPr id="51" name="Google Shape;296;p27">
                <a:extLst>
                  <a:ext uri="{FF2B5EF4-FFF2-40B4-BE49-F238E27FC236}">
                    <a16:creationId xmlns:a16="http://schemas.microsoft.com/office/drawing/2014/main" id="{3108EF5E-CFB2-F9C3-CF02-C2B88613480F}"/>
                  </a:ext>
                </a:extLst>
              </p:cNvPr>
              <p:cNvSpPr/>
              <p:nvPr/>
            </p:nvSpPr>
            <p:spPr>
              <a:xfrm>
                <a:off x="4228450" y="1404273"/>
                <a:ext cx="177442" cy="160690"/>
              </a:xfrm>
              <a:custGeom>
                <a:avLst/>
                <a:gdLst/>
                <a:ahLst/>
                <a:cxnLst/>
                <a:rect l="l" t="t" r="r" b="b"/>
                <a:pathLst>
                  <a:path w="4025" h="3645" extrusionOk="0">
                    <a:moveTo>
                      <a:pt x="2856" y="1"/>
                    </a:moveTo>
                    <a:cubicBezTo>
                      <a:pt x="1861" y="1"/>
                      <a:pt x="1" y="1620"/>
                      <a:pt x="1" y="1620"/>
                    </a:cubicBezTo>
                    <a:lnTo>
                      <a:pt x="2918" y="3644"/>
                    </a:lnTo>
                    <a:cubicBezTo>
                      <a:pt x="2918" y="3644"/>
                      <a:pt x="4025" y="656"/>
                      <a:pt x="3203" y="96"/>
                    </a:cubicBezTo>
                    <a:cubicBezTo>
                      <a:pt x="3108" y="30"/>
                      <a:pt x="2990" y="1"/>
                      <a:pt x="2856" y="1"/>
                    </a:cubicBezTo>
                    <a:close/>
                  </a:path>
                </a:pathLst>
              </a:custGeom>
              <a:solidFill>
                <a:srgbClr val="EFD89B"/>
              </a:solidFill>
              <a:ln>
                <a:noFill/>
              </a:ln>
            </p:spPr>
            <p:txBody>
              <a:bodyPr spcFirstLastPara="1" wrap="square" lIns="91425" tIns="91425" rIns="91425" bIns="91425" anchor="ctr" anchorCtr="0">
                <a:noAutofit/>
              </a:bodyPr>
              <a:lstStyle/>
              <a:p>
                <a:pPr defTabSz="914446">
                  <a:buClr>
                    <a:srgbClr val="000000"/>
                  </a:buClr>
                  <a:defRPr/>
                </a:pPr>
                <a:endParaRPr sz="4000" b="1" kern="0">
                  <a:latin typeface="Cambria" panose="02040503050406030204" pitchFamily="18" charset="0"/>
                  <a:ea typeface="Cambria" panose="02040503050406030204" pitchFamily="18" charset="0"/>
                  <a:cs typeface="Arial"/>
                  <a:sym typeface="Arial"/>
                </a:endParaRPr>
              </a:p>
            </p:txBody>
          </p:sp>
          <p:sp>
            <p:nvSpPr>
              <p:cNvPr id="52" name="Google Shape;297;p27">
                <a:extLst>
                  <a:ext uri="{FF2B5EF4-FFF2-40B4-BE49-F238E27FC236}">
                    <a16:creationId xmlns:a16="http://schemas.microsoft.com/office/drawing/2014/main" id="{EFF76746-00C3-77F2-5F84-19C897D474C3}"/>
                  </a:ext>
                </a:extLst>
              </p:cNvPr>
              <p:cNvSpPr/>
              <p:nvPr/>
            </p:nvSpPr>
            <p:spPr>
              <a:xfrm>
                <a:off x="4246834" y="1437601"/>
                <a:ext cx="126524" cy="114753"/>
              </a:xfrm>
              <a:custGeom>
                <a:avLst/>
                <a:gdLst/>
                <a:ahLst/>
                <a:cxnLst/>
                <a:rect l="l" t="t" r="r" b="b"/>
                <a:pathLst>
                  <a:path w="2870" h="2603" extrusionOk="0">
                    <a:moveTo>
                      <a:pt x="2044" y="0"/>
                    </a:moveTo>
                    <a:cubicBezTo>
                      <a:pt x="1338" y="0"/>
                      <a:pt x="0" y="1162"/>
                      <a:pt x="0" y="1162"/>
                    </a:cubicBezTo>
                    <a:lnTo>
                      <a:pt x="2084" y="2603"/>
                    </a:lnTo>
                    <a:cubicBezTo>
                      <a:pt x="2084" y="2603"/>
                      <a:pt x="2870" y="471"/>
                      <a:pt x="2286" y="67"/>
                    </a:cubicBezTo>
                    <a:cubicBezTo>
                      <a:pt x="2220" y="21"/>
                      <a:pt x="2138" y="0"/>
                      <a:pt x="2044" y="0"/>
                    </a:cubicBezTo>
                    <a:close/>
                  </a:path>
                </a:pathLst>
              </a:custGeom>
              <a:solidFill>
                <a:srgbClr val="DE6262"/>
              </a:solidFill>
              <a:ln>
                <a:noFill/>
              </a:ln>
            </p:spPr>
            <p:txBody>
              <a:bodyPr spcFirstLastPara="1" wrap="square" lIns="91425" tIns="91425" rIns="91425" bIns="91425" anchor="ctr" anchorCtr="0">
                <a:noAutofit/>
              </a:bodyPr>
              <a:lstStyle/>
              <a:p>
                <a:pPr defTabSz="914446">
                  <a:buClr>
                    <a:srgbClr val="000000"/>
                  </a:buClr>
                  <a:defRPr/>
                </a:pPr>
                <a:endParaRPr sz="4000" b="1" kern="0">
                  <a:latin typeface="Cambria" panose="02040503050406030204" pitchFamily="18" charset="0"/>
                  <a:ea typeface="Cambria" panose="02040503050406030204" pitchFamily="18" charset="0"/>
                  <a:cs typeface="Arial"/>
                  <a:sym typeface="Arial"/>
                </a:endParaRPr>
              </a:p>
            </p:txBody>
          </p:sp>
          <p:sp>
            <p:nvSpPr>
              <p:cNvPr id="53" name="Google Shape;298;p27">
                <a:extLst>
                  <a:ext uri="{FF2B5EF4-FFF2-40B4-BE49-F238E27FC236}">
                    <a16:creationId xmlns:a16="http://schemas.microsoft.com/office/drawing/2014/main" id="{96DB1D9A-2776-E916-722C-B2B5C4724E93}"/>
                  </a:ext>
                </a:extLst>
              </p:cNvPr>
              <p:cNvSpPr/>
              <p:nvPr/>
            </p:nvSpPr>
            <p:spPr>
              <a:xfrm>
                <a:off x="3684007" y="1457350"/>
                <a:ext cx="428037" cy="560673"/>
              </a:xfrm>
              <a:custGeom>
                <a:avLst/>
                <a:gdLst/>
                <a:ahLst/>
                <a:cxnLst/>
                <a:rect l="l" t="t" r="r" b="b"/>
                <a:pathLst>
                  <a:path w="10895" h="12718" extrusionOk="0">
                    <a:moveTo>
                      <a:pt x="5966" y="0"/>
                    </a:moveTo>
                    <a:cubicBezTo>
                      <a:pt x="5311" y="0"/>
                      <a:pt x="4668" y="84"/>
                      <a:pt x="4049" y="262"/>
                    </a:cubicBezTo>
                    <a:cubicBezTo>
                      <a:pt x="3954" y="298"/>
                      <a:pt x="3858" y="322"/>
                      <a:pt x="3763" y="357"/>
                    </a:cubicBezTo>
                    <a:cubicBezTo>
                      <a:pt x="3573" y="429"/>
                      <a:pt x="3394" y="500"/>
                      <a:pt x="3215" y="595"/>
                    </a:cubicBezTo>
                    <a:cubicBezTo>
                      <a:pt x="3120" y="631"/>
                      <a:pt x="3037" y="679"/>
                      <a:pt x="2954" y="726"/>
                    </a:cubicBezTo>
                    <a:cubicBezTo>
                      <a:pt x="1084" y="1750"/>
                      <a:pt x="1" y="3822"/>
                      <a:pt x="1" y="6453"/>
                    </a:cubicBezTo>
                    <a:cubicBezTo>
                      <a:pt x="1" y="8751"/>
                      <a:pt x="715" y="10537"/>
                      <a:pt x="2120" y="11597"/>
                    </a:cubicBezTo>
                    <a:cubicBezTo>
                      <a:pt x="2668" y="12002"/>
                      <a:pt x="3299" y="12299"/>
                      <a:pt x="3954" y="12466"/>
                    </a:cubicBezTo>
                    <a:cubicBezTo>
                      <a:pt x="4568" y="12633"/>
                      <a:pt x="5202" y="12717"/>
                      <a:pt x="5839" y="12717"/>
                    </a:cubicBezTo>
                    <a:cubicBezTo>
                      <a:pt x="5881" y="12717"/>
                      <a:pt x="5923" y="12717"/>
                      <a:pt x="5966" y="12716"/>
                    </a:cubicBezTo>
                    <a:cubicBezTo>
                      <a:pt x="6168" y="12716"/>
                      <a:pt x="6383" y="12704"/>
                      <a:pt x="6597" y="12692"/>
                    </a:cubicBezTo>
                    <a:cubicBezTo>
                      <a:pt x="6799" y="12680"/>
                      <a:pt x="7014" y="12656"/>
                      <a:pt x="7228" y="12621"/>
                    </a:cubicBezTo>
                    <a:cubicBezTo>
                      <a:pt x="9073" y="12323"/>
                      <a:pt x="10895" y="11406"/>
                      <a:pt x="10895" y="9775"/>
                    </a:cubicBezTo>
                    <a:cubicBezTo>
                      <a:pt x="10895" y="9239"/>
                      <a:pt x="10609" y="8727"/>
                      <a:pt x="10133" y="8466"/>
                    </a:cubicBezTo>
                    <a:cubicBezTo>
                      <a:pt x="9907" y="8335"/>
                      <a:pt x="9645" y="8263"/>
                      <a:pt x="9383" y="8263"/>
                    </a:cubicBezTo>
                    <a:cubicBezTo>
                      <a:pt x="8204" y="8263"/>
                      <a:pt x="8085" y="9394"/>
                      <a:pt x="7192" y="9966"/>
                    </a:cubicBezTo>
                    <a:cubicBezTo>
                      <a:pt x="7073" y="10037"/>
                      <a:pt x="6942" y="10097"/>
                      <a:pt x="6811" y="10144"/>
                    </a:cubicBezTo>
                    <a:cubicBezTo>
                      <a:pt x="6565" y="10230"/>
                      <a:pt x="6309" y="10277"/>
                      <a:pt x="6052" y="10277"/>
                    </a:cubicBezTo>
                    <a:cubicBezTo>
                      <a:pt x="6024" y="10277"/>
                      <a:pt x="5995" y="10276"/>
                      <a:pt x="5966" y="10275"/>
                    </a:cubicBezTo>
                    <a:cubicBezTo>
                      <a:pt x="5945" y="10276"/>
                      <a:pt x="5925" y="10276"/>
                      <a:pt x="5904" y="10276"/>
                    </a:cubicBezTo>
                    <a:cubicBezTo>
                      <a:pt x="5473" y="10276"/>
                      <a:pt x="5055" y="10157"/>
                      <a:pt x="4680" y="9930"/>
                    </a:cubicBezTo>
                    <a:cubicBezTo>
                      <a:pt x="4644" y="9906"/>
                      <a:pt x="4608" y="9882"/>
                      <a:pt x="4573" y="9847"/>
                    </a:cubicBezTo>
                    <a:cubicBezTo>
                      <a:pt x="4489" y="9799"/>
                      <a:pt x="4418" y="9739"/>
                      <a:pt x="4358" y="9680"/>
                    </a:cubicBezTo>
                    <a:cubicBezTo>
                      <a:pt x="4323" y="9644"/>
                      <a:pt x="4287" y="9608"/>
                      <a:pt x="4251" y="9573"/>
                    </a:cubicBezTo>
                    <a:cubicBezTo>
                      <a:pt x="3644" y="8954"/>
                      <a:pt x="3251" y="7894"/>
                      <a:pt x="3251" y="6299"/>
                    </a:cubicBezTo>
                    <a:cubicBezTo>
                      <a:pt x="3251" y="4917"/>
                      <a:pt x="3549" y="3953"/>
                      <a:pt x="4049" y="3322"/>
                    </a:cubicBezTo>
                    <a:cubicBezTo>
                      <a:pt x="4097" y="3262"/>
                      <a:pt x="4156" y="3191"/>
                      <a:pt x="4227" y="3132"/>
                    </a:cubicBezTo>
                    <a:cubicBezTo>
                      <a:pt x="4251" y="3096"/>
                      <a:pt x="4287" y="3060"/>
                      <a:pt x="4323" y="3024"/>
                    </a:cubicBezTo>
                    <a:cubicBezTo>
                      <a:pt x="4763" y="2642"/>
                      <a:pt x="5328" y="2429"/>
                      <a:pt x="5918" y="2429"/>
                    </a:cubicBezTo>
                    <a:cubicBezTo>
                      <a:pt x="5934" y="2429"/>
                      <a:pt x="5950" y="2429"/>
                      <a:pt x="5966" y="2429"/>
                    </a:cubicBezTo>
                    <a:cubicBezTo>
                      <a:pt x="5988" y="2428"/>
                      <a:pt x="6011" y="2428"/>
                      <a:pt x="6033" y="2428"/>
                    </a:cubicBezTo>
                    <a:cubicBezTo>
                      <a:pt x="6369" y="2428"/>
                      <a:pt x="6713" y="2510"/>
                      <a:pt x="7025" y="2655"/>
                    </a:cubicBezTo>
                    <a:cubicBezTo>
                      <a:pt x="7240" y="2762"/>
                      <a:pt x="7430" y="2905"/>
                      <a:pt x="7597" y="3084"/>
                    </a:cubicBezTo>
                    <a:cubicBezTo>
                      <a:pt x="7823" y="3334"/>
                      <a:pt x="8014" y="3608"/>
                      <a:pt x="8240" y="3822"/>
                    </a:cubicBezTo>
                    <a:cubicBezTo>
                      <a:pt x="8481" y="4086"/>
                      <a:pt x="8833" y="4239"/>
                      <a:pt x="9199" y="4239"/>
                    </a:cubicBezTo>
                    <a:cubicBezTo>
                      <a:pt x="9213" y="4239"/>
                      <a:pt x="9226" y="4239"/>
                      <a:pt x="9240" y="4239"/>
                    </a:cubicBezTo>
                    <a:cubicBezTo>
                      <a:pt x="9585" y="4239"/>
                      <a:pt x="9907" y="4120"/>
                      <a:pt x="10169" y="3905"/>
                    </a:cubicBezTo>
                    <a:cubicBezTo>
                      <a:pt x="10204" y="3882"/>
                      <a:pt x="10240" y="3846"/>
                      <a:pt x="10276" y="3822"/>
                    </a:cubicBezTo>
                    <a:cubicBezTo>
                      <a:pt x="10550" y="3536"/>
                      <a:pt x="10716" y="3167"/>
                      <a:pt x="10704" y="2774"/>
                    </a:cubicBezTo>
                    <a:cubicBezTo>
                      <a:pt x="10704" y="2191"/>
                      <a:pt x="10454" y="1643"/>
                      <a:pt x="10014" y="1262"/>
                    </a:cubicBezTo>
                    <a:cubicBezTo>
                      <a:pt x="9788" y="1060"/>
                      <a:pt x="9538" y="881"/>
                      <a:pt x="9264" y="738"/>
                    </a:cubicBezTo>
                    <a:cubicBezTo>
                      <a:pt x="8299" y="226"/>
                      <a:pt x="7025" y="0"/>
                      <a:pt x="5966" y="0"/>
                    </a:cubicBezTo>
                    <a:close/>
                  </a:path>
                </a:pathLst>
              </a:custGeom>
              <a:solidFill>
                <a:srgbClr val="EFD89B"/>
              </a:solidFill>
              <a:ln>
                <a:noFill/>
              </a:ln>
            </p:spPr>
            <p:txBody>
              <a:bodyPr spcFirstLastPara="1" wrap="square" lIns="91425" tIns="91425" rIns="91425" bIns="91425" anchor="ctr" anchorCtr="0">
                <a:noAutofit/>
              </a:bodyPr>
              <a:lstStyle/>
              <a:p>
                <a:pPr defTabSz="914446">
                  <a:buClr>
                    <a:srgbClr val="000000"/>
                  </a:buClr>
                  <a:defRPr/>
                </a:pPr>
                <a:endParaRPr sz="4000" b="1" kern="0">
                  <a:latin typeface="Cambria" panose="02040503050406030204" pitchFamily="18" charset="0"/>
                  <a:ea typeface="Cambria" panose="02040503050406030204" pitchFamily="18" charset="0"/>
                  <a:cs typeface="Arial"/>
                  <a:sym typeface="Arial"/>
                </a:endParaRPr>
              </a:p>
            </p:txBody>
          </p:sp>
          <p:sp>
            <p:nvSpPr>
              <p:cNvPr id="54" name="Google Shape;299;p27">
                <a:extLst>
                  <a:ext uri="{FF2B5EF4-FFF2-40B4-BE49-F238E27FC236}">
                    <a16:creationId xmlns:a16="http://schemas.microsoft.com/office/drawing/2014/main" id="{44965A53-F5FA-8605-AC0F-4ADE7F87BAAD}"/>
                  </a:ext>
                </a:extLst>
              </p:cNvPr>
              <p:cNvSpPr/>
              <p:nvPr/>
            </p:nvSpPr>
            <p:spPr>
              <a:xfrm>
                <a:off x="3463090" y="1442482"/>
                <a:ext cx="721482" cy="561114"/>
              </a:xfrm>
              <a:custGeom>
                <a:avLst/>
                <a:gdLst/>
                <a:ahLst/>
                <a:cxnLst/>
                <a:rect l="l" t="t" r="r" b="b"/>
                <a:pathLst>
                  <a:path w="15783" h="12728" extrusionOk="0">
                    <a:moveTo>
                      <a:pt x="10854" y="465"/>
                    </a:moveTo>
                    <a:cubicBezTo>
                      <a:pt x="12628" y="465"/>
                      <a:pt x="15128" y="1179"/>
                      <a:pt x="15128" y="2774"/>
                    </a:cubicBezTo>
                    <a:cubicBezTo>
                      <a:pt x="15140" y="3315"/>
                      <a:pt x="14699" y="3763"/>
                      <a:pt x="14161" y="3763"/>
                    </a:cubicBezTo>
                    <a:cubicBezTo>
                      <a:pt x="14154" y="3763"/>
                      <a:pt x="14147" y="3763"/>
                      <a:pt x="14140" y="3763"/>
                    </a:cubicBezTo>
                    <a:cubicBezTo>
                      <a:pt x="13699" y="3763"/>
                      <a:pt x="13509" y="3560"/>
                      <a:pt x="13176" y="3143"/>
                    </a:cubicBezTo>
                    <a:cubicBezTo>
                      <a:pt x="12759" y="2643"/>
                      <a:pt x="12199" y="1953"/>
                      <a:pt x="10854" y="1953"/>
                    </a:cubicBezTo>
                    <a:cubicBezTo>
                      <a:pt x="8865" y="1953"/>
                      <a:pt x="7675" y="3584"/>
                      <a:pt x="7675" y="6310"/>
                    </a:cubicBezTo>
                    <a:cubicBezTo>
                      <a:pt x="7675" y="10430"/>
                      <a:pt x="10116" y="10751"/>
                      <a:pt x="10854" y="10751"/>
                    </a:cubicBezTo>
                    <a:cubicBezTo>
                      <a:pt x="12259" y="10751"/>
                      <a:pt x="12830" y="9989"/>
                      <a:pt x="13259" y="9442"/>
                    </a:cubicBezTo>
                    <a:cubicBezTo>
                      <a:pt x="13616" y="8966"/>
                      <a:pt x="13818" y="8739"/>
                      <a:pt x="14283" y="8739"/>
                    </a:cubicBezTo>
                    <a:cubicBezTo>
                      <a:pt x="14854" y="8739"/>
                      <a:pt x="15307" y="9204"/>
                      <a:pt x="15307" y="9775"/>
                    </a:cubicBezTo>
                    <a:cubicBezTo>
                      <a:pt x="15307" y="11466"/>
                      <a:pt x="12652" y="12240"/>
                      <a:pt x="10854" y="12240"/>
                    </a:cubicBezTo>
                    <a:cubicBezTo>
                      <a:pt x="9068" y="12240"/>
                      <a:pt x="7687" y="11728"/>
                      <a:pt x="6758" y="10728"/>
                    </a:cubicBezTo>
                    <a:lnTo>
                      <a:pt x="6818" y="10680"/>
                    </a:lnTo>
                    <a:cubicBezTo>
                      <a:pt x="7195" y="10274"/>
                      <a:pt x="6857" y="9711"/>
                      <a:pt x="6411" y="9711"/>
                    </a:cubicBezTo>
                    <a:cubicBezTo>
                      <a:pt x="6308" y="9711"/>
                      <a:pt x="6199" y="9741"/>
                      <a:pt x="6091" y="9811"/>
                    </a:cubicBezTo>
                    <a:cubicBezTo>
                      <a:pt x="5603" y="8918"/>
                      <a:pt x="5353" y="7787"/>
                      <a:pt x="5353" y="6453"/>
                    </a:cubicBezTo>
                    <a:cubicBezTo>
                      <a:pt x="5353" y="2810"/>
                      <a:pt x="7508" y="465"/>
                      <a:pt x="10854" y="465"/>
                    </a:cubicBezTo>
                    <a:close/>
                    <a:moveTo>
                      <a:pt x="10854" y="0"/>
                    </a:moveTo>
                    <a:cubicBezTo>
                      <a:pt x="7187" y="0"/>
                      <a:pt x="4877" y="2631"/>
                      <a:pt x="4877" y="6453"/>
                    </a:cubicBezTo>
                    <a:cubicBezTo>
                      <a:pt x="4877" y="7882"/>
                      <a:pt x="5151" y="9108"/>
                      <a:pt x="5698" y="10085"/>
                    </a:cubicBezTo>
                    <a:cubicBezTo>
                      <a:pt x="5437" y="10194"/>
                      <a:pt x="5081" y="10263"/>
                      <a:pt x="4740" y="10263"/>
                    </a:cubicBezTo>
                    <a:cubicBezTo>
                      <a:pt x="4413" y="10263"/>
                      <a:pt x="4098" y="10200"/>
                      <a:pt x="3889" y="10049"/>
                    </a:cubicBezTo>
                    <a:cubicBezTo>
                      <a:pt x="3448" y="9739"/>
                      <a:pt x="3698" y="8989"/>
                      <a:pt x="3996" y="8430"/>
                    </a:cubicBezTo>
                    <a:cubicBezTo>
                      <a:pt x="5091" y="6370"/>
                      <a:pt x="4484" y="5037"/>
                      <a:pt x="3555" y="4477"/>
                    </a:cubicBezTo>
                    <a:cubicBezTo>
                      <a:pt x="3168" y="4247"/>
                      <a:pt x="2730" y="4138"/>
                      <a:pt x="2295" y="4138"/>
                    </a:cubicBezTo>
                    <a:cubicBezTo>
                      <a:pt x="1512" y="4138"/>
                      <a:pt x="741" y="4493"/>
                      <a:pt x="305" y="5144"/>
                    </a:cubicBezTo>
                    <a:cubicBezTo>
                      <a:pt x="0" y="5592"/>
                      <a:pt x="393" y="6040"/>
                      <a:pt x="795" y="6040"/>
                    </a:cubicBezTo>
                    <a:cubicBezTo>
                      <a:pt x="959" y="6040"/>
                      <a:pt x="1125" y="5966"/>
                      <a:pt x="1245" y="5787"/>
                    </a:cubicBezTo>
                    <a:cubicBezTo>
                      <a:pt x="1467" y="5458"/>
                      <a:pt x="1884" y="5277"/>
                      <a:pt x="2303" y="5277"/>
                    </a:cubicBezTo>
                    <a:cubicBezTo>
                      <a:pt x="2537" y="5277"/>
                      <a:pt x="2771" y="5334"/>
                      <a:pt x="2972" y="5453"/>
                    </a:cubicBezTo>
                    <a:cubicBezTo>
                      <a:pt x="3603" y="5834"/>
                      <a:pt x="3615" y="6727"/>
                      <a:pt x="2996" y="7906"/>
                    </a:cubicBezTo>
                    <a:cubicBezTo>
                      <a:pt x="2019" y="9728"/>
                      <a:pt x="2722" y="10609"/>
                      <a:pt x="3222" y="10978"/>
                    </a:cubicBezTo>
                    <a:cubicBezTo>
                      <a:pt x="3644" y="11244"/>
                      <a:pt x="4128" y="11397"/>
                      <a:pt x="4636" y="11397"/>
                    </a:cubicBezTo>
                    <a:cubicBezTo>
                      <a:pt x="4672" y="11397"/>
                      <a:pt x="4709" y="11396"/>
                      <a:pt x="4746" y="11394"/>
                    </a:cubicBezTo>
                    <a:cubicBezTo>
                      <a:pt x="4769" y="11395"/>
                      <a:pt x="4793" y="11395"/>
                      <a:pt x="4816" y="11395"/>
                    </a:cubicBezTo>
                    <a:cubicBezTo>
                      <a:pt x="5351" y="11395"/>
                      <a:pt x="5874" y="11264"/>
                      <a:pt x="6353" y="11013"/>
                    </a:cubicBezTo>
                    <a:cubicBezTo>
                      <a:pt x="7365" y="12121"/>
                      <a:pt x="8865" y="12728"/>
                      <a:pt x="10854" y="12728"/>
                    </a:cubicBezTo>
                    <a:cubicBezTo>
                      <a:pt x="13009" y="12728"/>
                      <a:pt x="15771" y="11787"/>
                      <a:pt x="15771" y="9787"/>
                    </a:cubicBezTo>
                    <a:cubicBezTo>
                      <a:pt x="15783" y="8954"/>
                      <a:pt x="15116" y="8275"/>
                      <a:pt x="14283" y="8263"/>
                    </a:cubicBezTo>
                    <a:cubicBezTo>
                      <a:pt x="12711" y="8263"/>
                      <a:pt x="13009" y="10275"/>
                      <a:pt x="10854" y="10275"/>
                    </a:cubicBezTo>
                    <a:cubicBezTo>
                      <a:pt x="9389" y="10275"/>
                      <a:pt x="8139" y="9132"/>
                      <a:pt x="8139" y="6310"/>
                    </a:cubicBezTo>
                    <a:cubicBezTo>
                      <a:pt x="8139" y="3572"/>
                      <a:pt x="9318" y="2441"/>
                      <a:pt x="10854" y="2441"/>
                    </a:cubicBezTo>
                    <a:cubicBezTo>
                      <a:pt x="12914" y="2441"/>
                      <a:pt x="12640" y="4251"/>
                      <a:pt x="14128" y="4251"/>
                    </a:cubicBezTo>
                    <a:cubicBezTo>
                      <a:pt x="14938" y="4251"/>
                      <a:pt x="15604" y="3584"/>
                      <a:pt x="15604" y="2774"/>
                    </a:cubicBezTo>
                    <a:cubicBezTo>
                      <a:pt x="15604" y="834"/>
                      <a:pt x="12854" y="0"/>
                      <a:pt x="10854" y="0"/>
                    </a:cubicBezTo>
                    <a:close/>
                  </a:path>
                </a:pathLst>
              </a:custGeom>
              <a:solidFill>
                <a:srgbClr val="FFFF00"/>
              </a:solidFill>
              <a:ln>
                <a:noFill/>
              </a:ln>
            </p:spPr>
            <p:txBody>
              <a:bodyPr spcFirstLastPara="1" wrap="square" lIns="91425" tIns="91425" rIns="91425" bIns="91425" anchor="ctr" anchorCtr="0">
                <a:noAutofit/>
              </a:bodyPr>
              <a:lstStyle/>
              <a:p>
                <a:pPr defTabSz="914446">
                  <a:buClr>
                    <a:srgbClr val="000000"/>
                  </a:buClr>
                  <a:defRPr/>
                </a:pPr>
                <a:endParaRPr sz="4000" b="1" kern="0" dirty="0">
                  <a:latin typeface="Cambria" panose="02040503050406030204" pitchFamily="18" charset="0"/>
                  <a:ea typeface="Cambria" panose="02040503050406030204" pitchFamily="18" charset="0"/>
                  <a:cs typeface="Arial"/>
                  <a:sym typeface="Arial"/>
                </a:endParaRPr>
              </a:p>
            </p:txBody>
          </p:sp>
          <p:sp>
            <p:nvSpPr>
              <p:cNvPr id="55" name="Google Shape;300;p27">
                <a:extLst>
                  <a:ext uri="{FF2B5EF4-FFF2-40B4-BE49-F238E27FC236}">
                    <a16:creationId xmlns:a16="http://schemas.microsoft.com/office/drawing/2014/main" id="{FD52910A-5F8B-0BF3-BC41-46A4AAB408C9}"/>
                  </a:ext>
                </a:extLst>
              </p:cNvPr>
              <p:cNvSpPr/>
              <p:nvPr/>
            </p:nvSpPr>
            <p:spPr>
              <a:xfrm>
                <a:off x="4049465" y="1507167"/>
                <a:ext cx="42057" cy="35885"/>
              </a:xfrm>
              <a:custGeom>
                <a:avLst/>
                <a:gdLst/>
                <a:ahLst/>
                <a:cxnLst/>
                <a:rect l="l" t="t" r="r" b="b"/>
                <a:pathLst>
                  <a:path w="954" h="814" extrusionOk="0">
                    <a:moveTo>
                      <a:pt x="548" y="1"/>
                    </a:moveTo>
                    <a:cubicBezTo>
                      <a:pt x="191" y="1"/>
                      <a:pt x="1" y="441"/>
                      <a:pt x="263" y="691"/>
                    </a:cubicBezTo>
                    <a:cubicBezTo>
                      <a:pt x="343" y="776"/>
                      <a:pt x="444" y="813"/>
                      <a:pt x="543" y="813"/>
                    </a:cubicBezTo>
                    <a:cubicBezTo>
                      <a:pt x="751" y="813"/>
                      <a:pt x="953" y="647"/>
                      <a:pt x="953" y="405"/>
                    </a:cubicBezTo>
                    <a:cubicBezTo>
                      <a:pt x="953" y="179"/>
                      <a:pt x="775" y="1"/>
                      <a:pt x="548" y="1"/>
                    </a:cubicBezTo>
                    <a:close/>
                  </a:path>
                </a:pathLst>
              </a:custGeom>
              <a:solidFill>
                <a:srgbClr val="804638"/>
              </a:solidFill>
              <a:ln>
                <a:noFill/>
              </a:ln>
            </p:spPr>
            <p:txBody>
              <a:bodyPr spcFirstLastPara="1" wrap="square" lIns="91425" tIns="91425" rIns="91425" bIns="91425" anchor="ctr" anchorCtr="0">
                <a:noAutofit/>
              </a:bodyPr>
              <a:lstStyle/>
              <a:p>
                <a:pPr defTabSz="914446">
                  <a:buClr>
                    <a:srgbClr val="000000"/>
                  </a:buClr>
                  <a:defRPr/>
                </a:pPr>
                <a:endParaRPr sz="4000" b="1" kern="0">
                  <a:latin typeface="Cambria" panose="02040503050406030204" pitchFamily="18" charset="0"/>
                  <a:ea typeface="Cambria" panose="02040503050406030204" pitchFamily="18" charset="0"/>
                  <a:cs typeface="Arial"/>
                  <a:sym typeface="Arial"/>
                </a:endParaRPr>
              </a:p>
            </p:txBody>
          </p:sp>
          <p:sp>
            <p:nvSpPr>
              <p:cNvPr id="56" name="Google Shape;301;p27">
                <a:extLst>
                  <a:ext uri="{FF2B5EF4-FFF2-40B4-BE49-F238E27FC236}">
                    <a16:creationId xmlns:a16="http://schemas.microsoft.com/office/drawing/2014/main" id="{3BFC87AD-EFDE-90FE-40DA-9AC1B4E797FD}"/>
                  </a:ext>
                </a:extLst>
              </p:cNvPr>
              <p:cNvSpPr/>
              <p:nvPr/>
            </p:nvSpPr>
            <p:spPr>
              <a:xfrm>
                <a:off x="4140809" y="1511223"/>
                <a:ext cx="53563" cy="23806"/>
              </a:xfrm>
              <a:custGeom>
                <a:avLst/>
                <a:gdLst/>
                <a:ahLst/>
                <a:cxnLst/>
                <a:rect l="l" t="t" r="r" b="b"/>
                <a:pathLst>
                  <a:path w="1215" h="540" extrusionOk="0">
                    <a:moveTo>
                      <a:pt x="1103" y="1"/>
                    </a:moveTo>
                    <a:cubicBezTo>
                      <a:pt x="1054" y="1"/>
                      <a:pt x="1006" y="34"/>
                      <a:pt x="1000" y="99"/>
                    </a:cubicBezTo>
                    <a:cubicBezTo>
                      <a:pt x="989" y="182"/>
                      <a:pt x="953" y="254"/>
                      <a:pt x="893" y="313"/>
                    </a:cubicBezTo>
                    <a:cubicBezTo>
                      <a:pt x="810" y="278"/>
                      <a:pt x="739" y="242"/>
                      <a:pt x="679" y="171"/>
                    </a:cubicBezTo>
                    <a:cubicBezTo>
                      <a:pt x="655" y="153"/>
                      <a:pt x="628" y="144"/>
                      <a:pt x="603" y="144"/>
                    </a:cubicBezTo>
                    <a:cubicBezTo>
                      <a:pt x="578" y="144"/>
                      <a:pt x="554" y="153"/>
                      <a:pt x="536" y="171"/>
                    </a:cubicBezTo>
                    <a:cubicBezTo>
                      <a:pt x="465" y="230"/>
                      <a:pt x="405" y="278"/>
                      <a:pt x="334" y="325"/>
                    </a:cubicBezTo>
                    <a:cubicBezTo>
                      <a:pt x="262" y="278"/>
                      <a:pt x="215" y="194"/>
                      <a:pt x="215" y="111"/>
                    </a:cubicBezTo>
                    <a:cubicBezTo>
                      <a:pt x="215" y="40"/>
                      <a:pt x="161" y="4"/>
                      <a:pt x="107" y="4"/>
                    </a:cubicBezTo>
                    <a:cubicBezTo>
                      <a:pt x="54" y="4"/>
                      <a:pt x="0" y="40"/>
                      <a:pt x="0" y="111"/>
                    </a:cubicBezTo>
                    <a:cubicBezTo>
                      <a:pt x="0" y="266"/>
                      <a:pt x="72" y="409"/>
                      <a:pt x="203" y="504"/>
                    </a:cubicBezTo>
                    <a:cubicBezTo>
                      <a:pt x="234" y="523"/>
                      <a:pt x="269" y="531"/>
                      <a:pt x="304" y="531"/>
                    </a:cubicBezTo>
                    <a:cubicBezTo>
                      <a:pt x="403" y="531"/>
                      <a:pt x="511" y="470"/>
                      <a:pt x="608" y="409"/>
                    </a:cubicBezTo>
                    <a:cubicBezTo>
                      <a:pt x="679" y="480"/>
                      <a:pt x="786" y="528"/>
                      <a:pt x="905" y="540"/>
                    </a:cubicBezTo>
                    <a:cubicBezTo>
                      <a:pt x="929" y="528"/>
                      <a:pt x="965" y="516"/>
                      <a:pt x="989" y="492"/>
                    </a:cubicBezTo>
                    <a:cubicBezTo>
                      <a:pt x="1120" y="409"/>
                      <a:pt x="1203" y="254"/>
                      <a:pt x="1215" y="99"/>
                    </a:cubicBezTo>
                    <a:cubicBezTo>
                      <a:pt x="1203" y="34"/>
                      <a:pt x="1152" y="1"/>
                      <a:pt x="1103" y="1"/>
                    </a:cubicBezTo>
                    <a:close/>
                  </a:path>
                </a:pathLst>
              </a:custGeom>
              <a:solidFill>
                <a:srgbClr val="804638"/>
              </a:solidFill>
              <a:ln>
                <a:noFill/>
              </a:ln>
            </p:spPr>
            <p:txBody>
              <a:bodyPr spcFirstLastPara="1" wrap="square" lIns="91425" tIns="91425" rIns="91425" bIns="91425" anchor="ctr" anchorCtr="0">
                <a:noAutofit/>
              </a:bodyPr>
              <a:lstStyle/>
              <a:p>
                <a:pPr defTabSz="914446">
                  <a:buClr>
                    <a:srgbClr val="000000"/>
                  </a:buClr>
                  <a:defRPr/>
                </a:pPr>
                <a:endParaRPr sz="4000" b="1" kern="0">
                  <a:latin typeface="Cambria" panose="02040503050406030204" pitchFamily="18" charset="0"/>
                  <a:ea typeface="Cambria" panose="02040503050406030204" pitchFamily="18" charset="0"/>
                  <a:cs typeface="Arial"/>
                  <a:sym typeface="Arial"/>
                </a:endParaRPr>
              </a:p>
            </p:txBody>
          </p:sp>
          <p:sp>
            <p:nvSpPr>
              <p:cNvPr id="57" name="Google Shape;302;p27">
                <a:extLst>
                  <a:ext uri="{FF2B5EF4-FFF2-40B4-BE49-F238E27FC236}">
                    <a16:creationId xmlns:a16="http://schemas.microsoft.com/office/drawing/2014/main" id="{A725553B-3F11-0704-3D76-195EE1883A0F}"/>
                  </a:ext>
                </a:extLst>
              </p:cNvPr>
              <p:cNvSpPr/>
              <p:nvPr/>
            </p:nvSpPr>
            <p:spPr>
              <a:xfrm>
                <a:off x="3972671" y="1503775"/>
                <a:ext cx="42013" cy="35885"/>
              </a:xfrm>
              <a:custGeom>
                <a:avLst/>
                <a:gdLst/>
                <a:ahLst/>
                <a:cxnLst/>
                <a:rect l="l" t="t" r="r" b="b"/>
                <a:pathLst>
                  <a:path w="953" h="814" extrusionOk="0">
                    <a:moveTo>
                      <a:pt x="548" y="1"/>
                    </a:moveTo>
                    <a:cubicBezTo>
                      <a:pt x="191" y="1"/>
                      <a:pt x="0" y="441"/>
                      <a:pt x="262" y="691"/>
                    </a:cubicBezTo>
                    <a:cubicBezTo>
                      <a:pt x="343" y="776"/>
                      <a:pt x="443" y="813"/>
                      <a:pt x="542" y="813"/>
                    </a:cubicBezTo>
                    <a:cubicBezTo>
                      <a:pt x="750" y="813"/>
                      <a:pt x="953" y="647"/>
                      <a:pt x="953" y="405"/>
                    </a:cubicBezTo>
                    <a:cubicBezTo>
                      <a:pt x="953" y="179"/>
                      <a:pt x="774" y="1"/>
                      <a:pt x="548" y="1"/>
                    </a:cubicBezTo>
                    <a:close/>
                  </a:path>
                </a:pathLst>
              </a:custGeom>
              <a:solidFill>
                <a:srgbClr val="804638"/>
              </a:solidFill>
              <a:ln>
                <a:noFill/>
              </a:ln>
            </p:spPr>
            <p:txBody>
              <a:bodyPr spcFirstLastPara="1" wrap="square" lIns="91425" tIns="91425" rIns="91425" bIns="91425" anchor="ctr" anchorCtr="0">
                <a:noAutofit/>
              </a:bodyPr>
              <a:lstStyle/>
              <a:p>
                <a:pPr defTabSz="914446">
                  <a:buClr>
                    <a:srgbClr val="000000"/>
                  </a:buClr>
                  <a:defRPr/>
                </a:pPr>
                <a:endParaRPr sz="4000" b="1" kern="0">
                  <a:latin typeface="Cambria" panose="02040503050406030204" pitchFamily="18" charset="0"/>
                  <a:ea typeface="Cambria" panose="02040503050406030204" pitchFamily="18" charset="0"/>
                  <a:cs typeface="Arial"/>
                  <a:sym typeface="Arial"/>
                </a:endParaRPr>
              </a:p>
            </p:txBody>
          </p:sp>
          <p:sp>
            <p:nvSpPr>
              <p:cNvPr id="58" name="Google Shape;303;p27">
                <a:extLst>
                  <a:ext uri="{FF2B5EF4-FFF2-40B4-BE49-F238E27FC236}">
                    <a16:creationId xmlns:a16="http://schemas.microsoft.com/office/drawing/2014/main" id="{A0191D27-B73B-9A90-B851-3FE632954FC1}"/>
                  </a:ext>
                </a:extLst>
              </p:cNvPr>
              <p:cNvSpPr/>
              <p:nvPr/>
            </p:nvSpPr>
            <p:spPr>
              <a:xfrm>
                <a:off x="4003264" y="1538556"/>
                <a:ext cx="53078" cy="16929"/>
              </a:xfrm>
              <a:custGeom>
                <a:avLst/>
                <a:gdLst/>
                <a:ahLst/>
                <a:cxnLst/>
                <a:rect l="l" t="t" r="r" b="b"/>
                <a:pathLst>
                  <a:path w="1204" h="384" extrusionOk="0">
                    <a:moveTo>
                      <a:pt x="102" y="1"/>
                    </a:moveTo>
                    <a:cubicBezTo>
                      <a:pt x="61" y="1"/>
                      <a:pt x="23" y="34"/>
                      <a:pt x="13" y="86"/>
                    </a:cubicBezTo>
                    <a:cubicBezTo>
                      <a:pt x="1" y="134"/>
                      <a:pt x="37" y="182"/>
                      <a:pt x="84" y="193"/>
                    </a:cubicBezTo>
                    <a:lnTo>
                      <a:pt x="1061" y="384"/>
                    </a:lnTo>
                    <a:lnTo>
                      <a:pt x="1072" y="384"/>
                    </a:lnTo>
                    <a:cubicBezTo>
                      <a:pt x="1192" y="372"/>
                      <a:pt x="1203" y="217"/>
                      <a:pt x="1096" y="193"/>
                    </a:cubicBezTo>
                    <a:lnTo>
                      <a:pt x="120" y="3"/>
                    </a:lnTo>
                    <a:cubicBezTo>
                      <a:pt x="114" y="1"/>
                      <a:pt x="108" y="1"/>
                      <a:pt x="102" y="1"/>
                    </a:cubicBezTo>
                    <a:close/>
                  </a:path>
                </a:pathLst>
              </a:custGeom>
              <a:solidFill>
                <a:srgbClr val="804638"/>
              </a:solidFill>
              <a:ln>
                <a:noFill/>
              </a:ln>
            </p:spPr>
            <p:txBody>
              <a:bodyPr spcFirstLastPara="1" wrap="square" lIns="91425" tIns="91425" rIns="91425" bIns="91425" anchor="ctr" anchorCtr="0">
                <a:noAutofit/>
              </a:bodyPr>
              <a:lstStyle/>
              <a:p>
                <a:pPr defTabSz="914446">
                  <a:buClr>
                    <a:srgbClr val="000000"/>
                  </a:buClr>
                  <a:defRPr/>
                </a:pPr>
                <a:endParaRPr sz="4000" b="1" kern="0">
                  <a:latin typeface="Cambria" panose="02040503050406030204" pitchFamily="18" charset="0"/>
                  <a:ea typeface="Cambria" panose="02040503050406030204" pitchFamily="18" charset="0"/>
                  <a:cs typeface="Arial"/>
                  <a:sym typeface="Arial"/>
                </a:endParaRPr>
              </a:p>
            </p:txBody>
          </p:sp>
          <p:sp>
            <p:nvSpPr>
              <p:cNvPr id="59" name="Google Shape;304;p27">
                <a:extLst>
                  <a:ext uri="{FF2B5EF4-FFF2-40B4-BE49-F238E27FC236}">
                    <a16:creationId xmlns:a16="http://schemas.microsoft.com/office/drawing/2014/main" id="{39DEEDBD-BA79-B956-A189-1BDA431D884B}"/>
                  </a:ext>
                </a:extLst>
              </p:cNvPr>
              <p:cNvSpPr/>
              <p:nvPr/>
            </p:nvSpPr>
            <p:spPr>
              <a:xfrm>
                <a:off x="3998547" y="1560731"/>
                <a:ext cx="54621" cy="8420"/>
              </a:xfrm>
              <a:custGeom>
                <a:avLst/>
                <a:gdLst/>
                <a:ahLst/>
                <a:cxnLst/>
                <a:rect l="l" t="t" r="r" b="b"/>
                <a:pathLst>
                  <a:path w="1239" h="191" extrusionOk="0">
                    <a:moveTo>
                      <a:pt x="132" y="0"/>
                    </a:moveTo>
                    <a:cubicBezTo>
                      <a:pt x="1" y="0"/>
                      <a:pt x="1" y="191"/>
                      <a:pt x="132" y="191"/>
                    </a:cubicBezTo>
                    <a:lnTo>
                      <a:pt x="1120" y="191"/>
                    </a:lnTo>
                    <a:cubicBezTo>
                      <a:pt x="1239" y="191"/>
                      <a:pt x="1239" y="0"/>
                      <a:pt x="1120" y="0"/>
                    </a:cubicBezTo>
                    <a:close/>
                  </a:path>
                </a:pathLst>
              </a:custGeom>
              <a:solidFill>
                <a:srgbClr val="804638"/>
              </a:solidFill>
              <a:ln>
                <a:noFill/>
              </a:ln>
            </p:spPr>
            <p:txBody>
              <a:bodyPr spcFirstLastPara="1" wrap="square" lIns="91425" tIns="91425" rIns="91425" bIns="91425" anchor="ctr" anchorCtr="0">
                <a:noAutofit/>
              </a:bodyPr>
              <a:lstStyle/>
              <a:p>
                <a:pPr defTabSz="914446">
                  <a:buClr>
                    <a:srgbClr val="000000"/>
                  </a:buClr>
                  <a:defRPr/>
                </a:pPr>
                <a:endParaRPr sz="4000" b="1" kern="0">
                  <a:latin typeface="Cambria" panose="02040503050406030204" pitchFamily="18" charset="0"/>
                  <a:ea typeface="Cambria" panose="02040503050406030204" pitchFamily="18" charset="0"/>
                  <a:cs typeface="Arial"/>
                  <a:sym typeface="Arial"/>
                </a:endParaRPr>
              </a:p>
            </p:txBody>
          </p:sp>
          <p:sp>
            <p:nvSpPr>
              <p:cNvPr id="60" name="Google Shape;305;p27">
                <a:extLst>
                  <a:ext uri="{FF2B5EF4-FFF2-40B4-BE49-F238E27FC236}">
                    <a16:creationId xmlns:a16="http://schemas.microsoft.com/office/drawing/2014/main" id="{EC80BCC8-920F-8279-4877-53F1606D3EF9}"/>
                  </a:ext>
                </a:extLst>
              </p:cNvPr>
              <p:cNvSpPr/>
              <p:nvPr/>
            </p:nvSpPr>
            <p:spPr>
              <a:xfrm>
                <a:off x="4264688" y="1538556"/>
                <a:ext cx="51976" cy="16929"/>
              </a:xfrm>
              <a:custGeom>
                <a:avLst/>
                <a:gdLst/>
                <a:ahLst/>
                <a:cxnLst/>
                <a:rect l="l" t="t" r="r" b="b"/>
                <a:pathLst>
                  <a:path w="1179" h="384" extrusionOk="0">
                    <a:moveTo>
                      <a:pt x="1078" y="1"/>
                    </a:moveTo>
                    <a:cubicBezTo>
                      <a:pt x="1072" y="1"/>
                      <a:pt x="1066" y="1"/>
                      <a:pt x="1060" y="3"/>
                    </a:cubicBezTo>
                    <a:lnTo>
                      <a:pt x="84" y="193"/>
                    </a:lnTo>
                    <a:cubicBezTo>
                      <a:pt x="36" y="193"/>
                      <a:pt x="0" y="241"/>
                      <a:pt x="12" y="301"/>
                    </a:cubicBezTo>
                    <a:cubicBezTo>
                      <a:pt x="12" y="348"/>
                      <a:pt x="60" y="384"/>
                      <a:pt x="107" y="384"/>
                    </a:cubicBezTo>
                    <a:lnTo>
                      <a:pt x="119" y="372"/>
                    </a:lnTo>
                    <a:lnTo>
                      <a:pt x="1096" y="193"/>
                    </a:lnTo>
                    <a:cubicBezTo>
                      <a:pt x="1143" y="182"/>
                      <a:pt x="1179" y="134"/>
                      <a:pt x="1167" y="86"/>
                    </a:cubicBezTo>
                    <a:cubicBezTo>
                      <a:pt x="1157" y="34"/>
                      <a:pt x="1119" y="1"/>
                      <a:pt x="1078" y="1"/>
                    </a:cubicBezTo>
                    <a:close/>
                  </a:path>
                </a:pathLst>
              </a:custGeom>
              <a:solidFill>
                <a:srgbClr val="804638"/>
              </a:solidFill>
              <a:ln>
                <a:noFill/>
              </a:ln>
            </p:spPr>
            <p:txBody>
              <a:bodyPr spcFirstLastPara="1" wrap="square" lIns="91425" tIns="91425" rIns="91425" bIns="91425" anchor="ctr" anchorCtr="0">
                <a:noAutofit/>
              </a:bodyPr>
              <a:lstStyle/>
              <a:p>
                <a:pPr defTabSz="914446">
                  <a:buClr>
                    <a:srgbClr val="000000"/>
                  </a:buClr>
                  <a:defRPr/>
                </a:pPr>
                <a:endParaRPr sz="4000" b="1" kern="0">
                  <a:latin typeface="Cambria" panose="02040503050406030204" pitchFamily="18" charset="0"/>
                  <a:ea typeface="Cambria" panose="02040503050406030204" pitchFamily="18" charset="0"/>
                  <a:cs typeface="Arial"/>
                  <a:sym typeface="Arial"/>
                </a:endParaRPr>
              </a:p>
            </p:txBody>
          </p:sp>
          <p:sp>
            <p:nvSpPr>
              <p:cNvPr id="61" name="Google Shape;306;p27">
                <a:extLst>
                  <a:ext uri="{FF2B5EF4-FFF2-40B4-BE49-F238E27FC236}">
                    <a16:creationId xmlns:a16="http://schemas.microsoft.com/office/drawing/2014/main" id="{166E41A4-FC3D-09B6-FCAB-F2847745474D}"/>
                  </a:ext>
                </a:extLst>
              </p:cNvPr>
              <p:cNvSpPr/>
              <p:nvPr/>
            </p:nvSpPr>
            <p:spPr>
              <a:xfrm>
                <a:off x="4266760" y="1560731"/>
                <a:ext cx="54665" cy="8420"/>
              </a:xfrm>
              <a:custGeom>
                <a:avLst/>
                <a:gdLst/>
                <a:ahLst/>
                <a:cxnLst/>
                <a:rect l="l" t="t" r="r" b="b"/>
                <a:pathLst>
                  <a:path w="1240" h="191" extrusionOk="0">
                    <a:moveTo>
                      <a:pt x="132" y="0"/>
                    </a:moveTo>
                    <a:cubicBezTo>
                      <a:pt x="1" y="0"/>
                      <a:pt x="1" y="191"/>
                      <a:pt x="132" y="191"/>
                    </a:cubicBezTo>
                    <a:lnTo>
                      <a:pt x="1108" y="191"/>
                    </a:lnTo>
                    <a:cubicBezTo>
                      <a:pt x="1239" y="191"/>
                      <a:pt x="1239" y="0"/>
                      <a:pt x="1108" y="0"/>
                    </a:cubicBezTo>
                    <a:close/>
                  </a:path>
                </a:pathLst>
              </a:custGeom>
              <a:solidFill>
                <a:srgbClr val="804638"/>
              </a:solidFill>
              <a:ln>
                <a:noFill/>
              </a:ln>
            </p:spPr>
            <p:txBody>
              <a:bodyPr spcFirstLastPara="1" wrap="square" lIns="91425" tIns="91425" rIns="91425" bIns="91425" anchor="ctr" anchorCtr="0">
                <a:noAutofit/>
              </a:bodyPr>
              <a:lstStyle/>
              <a:p>
                <a:pPr defTabSz="914446">
                  <a:buClr>
                    <a:srgbClr val="000000"/>
                  </a:buClr>
                  <a:defRPr/>
                </a:pPr>
                <a:endParaRPr sz="4000" b="1" kern="0">
                  <a:latin typeface="Cambria" panose="02040503050406030204" pitchFamily="18" charset="0"/>
                  <a:ea typeface="Cambria" panose="02040503050406030204" pitchFamily="18" charset="0"/>
                  <a:cs typeface="Arial"/>
                  <a:sym typeface="Arial"/>
                </a:endParaRPr>
              </a:p>
            </p:txBody>
          </p:sp>
          <p:sp>
            <p:nvSpPr>
              <p:cNvPr id="62" name="Google Shape;307;p27">
                <a:extLst>
                  <a:ext uri="{FF2B5EF4-FFF2-40B4-BE49-F238E27FC236}">
                    <a16:creationId xmlns:a16="http://schemas.microsoft.com/office/drawing/2014/main" id="{F92444B5-8BBE-4C81-9C02-CB79C7FE2CBC}"/>
                  </a:ext>
                </a:extLst>
              </p:cNvPr>
              <p:cNvSpPr/>
              <p:nvPr/>
            </p:nvSpPr>
            <p:spPr>
              <a:xfrm>
                <a:off x="4362292" y="1636821"/>
                <a:ext cx="66172" cy="56341"/>
              </a:xfrm>
              <a:custGeom>
                <a:avLst/>
                <a:gdLst/>
                <a:ahLst/>
                <a:cxnLst/>
                <a:rect l="l" t="t" r="r" b="b"/>
                <a:pathLst>
                  <a:path w="1501" h="1278" extrusionOk="0">
                    <a:moveTo>
                      <a:pt x="858" y="0"/>
                    </a:moveTo>
                    <a:cubicBezTo>
                      <a:pt x="287" y="0"/>
                      <a:pt x="1" y="691"/>
                      <a:pt x="406" y="1096"/>
                    </a:cubicBezTo>
                    <a:cubicBezTo>
                      <a:pt x="535" y="1222"/>
                      <a:pt x="694" y="1278"/>
                      <a:pt x="850" y="1278"/>
                    </a:cubicBezTo>
                    <a:cubicBezTo>
                      <a:pt x="1182" y="1278"/>
                      <a:pt x="1501" y="1024"/>
                      <a:pt x="1501" y="643"/>
                    </a:cubicBezTo>
                    <a:cubicBezTo>
                      <a:pt x="1501" y="286"/>
                      <a:pt x="1215" y="0"/>
                      <a:pt x="858" y="0"/>
                    </a:cubicBezTo>
                    <a:close/>
                  </a:path>
                </a:pathLst>
              </a:custGeom>
              <a:solidFill>
                <a:srgbClr val="49CAD1"/>
              </a:solidFill>
              <a:ln>
                <a:noFill/>
              </a:ln>
            </p:spPr>
            <p:txBody>
              <a:bodyPr spcFirstLastPara="1" wrap="square" lIns="91425" tIns="91425" rIns="91425" bIns="91425" anchor="ctr" anchorCtr="0">
                <a:noAutofit/>
              </a:bodyPr>
              <a:lstStyle/>
              <a:p>
                <a:pPr defTabSz="914446">
                  <a:buClr>
                    <a:srgbClr val="000000"/>
                  </a:buClr>
                  <a:defRPr/>
                </a:pPr>
                <a:endParaRPr sz="4000" b="1" kern="0">
                  <a:latin typeface="Cambria" panose="02040503050406030204" pitchFamily="18" charset="0"/>
                  <a:ea typeface="Cambria" panose="02040503050406030204" pitchFamily="18" charset="0"/>
                  <a:cs typeface="Arial"/>
                  <a:sym typeface="Arial"/>
                </a:endParaRPr>
              </a:p>
            </p:txBody>
          </p:sp>
          <p:sp>
            <p:nvSpPr>
              <p:cNvPr id="63" name="Google Shape;308;p27">
                <a:extLst>
                  <a:ext uri="{FF2B5EF4-FFF2-40B4-BE49-F238E27FC236}">
                    <a16:creationId xmlns:a16="http://schemas.microsoft.com/office/drawing/2014/main" id="{3788FD42-86F5-3CF8-3043-4C43481D7946}"/>
                  </a:ext>
                </a:extLst>
              </p:cNvPr>
              <p:cNvSpPr/>
              <p:nvPr/>
            </p:nvSpPr>
            <p:spPr>
              <a:xfrm>
                <a:off x="4407435" y="1615308"/>
                <a:ext cx="28391" cy="24688"/>
              </a:xfrm>
              <a:custGeom>
                <a:avLst/>
                <a:gdLst/>
                <a:ahLst/>
                <a:cxnLst/>
                <a:rect l="l" t="t" r="r" b="b"/>
                <a:pathLst>
                  <a:path w="644" h="560" extrusionOk="0">
                    <a:moveTo>
                      <a:pt x="370" y="0"/>
                    </a:moveTo>
                    <a:cubicBezTo>
                      <a:pt x="120" y="0"/>
                      <a:pt x="1" y="298"/>
                      <a:pt x="167" y="477"/>
                    </a:cubicBezTo>
                    <a:cubicBezTo>
                      <a:pt x="225" y="534"/>
                      <a:pt x="295" y="560"/>
                      <a:pt x="363" y="560"/>
                    </a:cubicBezTo>
                    <a:cubicBezTo>
                      <a:pt x="507" y="560"/>
                      <a:pt x="644" y="447"/>
                      <a:pt x="644" y="286"/>
                    </a:cubicBezTo>
                    <a:cubicBezTo>
                      <a:pt x="644" y="131"/>
                      <a:pt x="525" y="0"/>
                      <a:pt x="370" y="0"/>
                    </a:cubicBezTo>
                    <a:close/>
                  </a:path>
                </a:pathLst>
              </a:custGeom>
              <a:solidFill>
                <a:srgbClr val="49CAD1"/>
              </a:solidFill>
              <a:ln>
                <a:noFill/>
              </a:ln>
            </p:spPr>
            <p:txBody>
              <a:bodyPr spcFirstLastPara="1" wrap="square" lIns="91425" tIns="91425" rIns="91425" bIns="91425" anchor="ctr" anchorCtr="0">
                <a:noAutofit/>
              </a:bodyPr>
              <a:lstStyle/>
              <a:p>
                <a:pPr defTabSz="914446">
                  <a:buClr>
                    <a:srgbClr val="000000"/>
                  </a:buClr>
                  <a:defRPr/>
                </a:pPr>
                <a:endParaRPr sz="4000" b="1" kern="0">
                  <a:latin typeface="Cambria" panose="02040503050406030204" pitchFamily="18" charset="0"/>
                  <a:ea typeface="Cambria" panose="02040503050406030204" pitchFamily="18" charset="0"/>
                  <a:cs typeface="Arial"/>
                  <a:sym typeface="Arial"/>
                </a:endParaRPr>
              </a:p>
            </p:txBody>
          </p:sp>
          <p:sp>
            <p:nvSpPr>
              <p:cNvPr id="64" name="Google Shape;309;p27">
                <a:extLst>
                  <a:ext uri="{FF2B5EF4-FFF2-40B4-BE49-F238E27FC236}">
                    <a16:creationId xmlns:a16="http://schemas.microsoft.com/office/drawing/2014/main" id="{91479F5F-3BC5-03CD-913D-643E3AAEE985}"/>
                  </a:ext>
                </a:extLst>
              </p:cNvPr>
              <p:cNvSpPr/>
              <p:nvPr/>
            </p:nvSpPr>
            <p:spPr>
              <a:xfrm>
                <a:off x="4375430" y="1608960"/>
                <a:ext cx="28920" cy="24335"/>
              </a:xfrm>
              <a:custGeom>
                <a:avLst/>
                <a:gdLst/>
                <a:ahLst/>
                <a:cxnLst/>
                <a:rect l="l" t="t" r="r" b="b"/>
                <a:pathLst>
                  <a:path w="656" h="552" extrusionOk="0">
                    <a:moveTo>
                      <a:pt x="389" y="1"/>
                    </a:moveTo>
                    <a:cubicBezTo>
                      <a:pt x="383" y="1"/>
                      <a:pt x="376" y="1"/>
                      <a:pt x="370" y="1"/>
                    </a:cubicBezTo>
                    <a:cubicBezTo>
                      <a:pt x="119" y="1"/>
                      <a:pt x="0" y="299"/>
                      <a:pt x="179" y="466"/>
                    </a:cubicBezTo>
                    <a:cubicBezTo>
                      <a:pt x="234" y="525"/>
                      <a:pt x="305" y="551"/>
                      <a:pt x="375" y="551"/>
                    </a:cubicBezTo>
                    <a:cubicBezTo>
                      <a:pt x="517" y="551"/>
                      <a:pt x="655" y="443"/>
                      <a:pt x="655" y="275"/>
                    </a:cubicBezTo>
                    <a:cubicBezTo>
                      <a:pt x="644" y="127"/>
                      <a:pt x="534" y="1"/>
                      <a:pt x="389" y="1"/>
                    </a:cubicBezTo>
                    <a:close/>
                  </a:path>
                </a:pathLst>
              </a:custGeom>
              <a:solidFill>
                <a:srgbClr val="49CAD1"/>
              </a:solidFill>
              <a:ln>
                <a:noFill/>
              </a:ln>
            </p:spPr>
            <p:txBody>
              <a:bodyPr spcFirstLastPara="1" wrap="square" lIns="91425" tIns="91425" rIns="91425" bIns="91425" anchor="ctr" anchorCtr="0">
                <a:noAutofit/>
              </a:bodyPr>
              <a:lstStyle/>
              <a:p>
                <a:pPr defTabSz="914446">
                  <a:buClr>
                    <a:srgbClr val="000000"/>
                  </a:buClr>
                  <a:defRPr/>
                </a:pPr>
                <a:endParaRPr sz="4000" b="1" kern="0">
                  <a:latin typeface="Cambria" panose="02040503050406030204" pitchFamily="18" charset="0"/>
                  <a:ea typeface="Cambria" panose="02040503050406030204" pitchFamily="18" charset="0"/>
                  <a:cs typeface="Arial"/>
                  <a:sym typeface="Arial"/>
                </a:endParaRPr>
              </a:p>
            </p:txBody>
          </p:sp>
          <p:sp>
            <p:nvSpPr>
              <p:cNvPr id="65" name="Google Shape;310;p27">
                <a:extLst>
                  <a:ext uri="{FF2B5EF4-FFF2-40B4-BE49-F238E27FC236}">
                    <a16:creationId xmlns:a16="http://schemas.microsoft.com/office/drawing/2014/main" id="{19D73551-B2E2-2427-0A4A-6A7E8BE6CF40}"/>
                  </a:ext>
                </a:extLst>
              </p:cNvPr>
              <p:cNvSpPr/>
              <p:nvPr/>
            </p:nvSpPr>
            <p:spPr>
              <a:xfrm>
                <a:off x="4427406" y="1639951"/>
                <a:ext cx="28876" cy="24688"/>
              </a:xfrm>
              <a:custGeom>
                <a:avLst/>
                <a:gdLst/>
                <a:ahLst/>
                <a:cxnLst/>
                <a:rect l="l" t="t" r="r" b="b"/>
                <a:pathLst>
                  <a:path w="655" h="560" extrusionOk="0">
                    <a:moveTo>
                      <a:pt x="369" y="1"/>
                    </a:moveTo>
                    <a:cubicBezTo>
                      <a:pt x="119" y="1"/>
                      <a:pt x="0" y="299"/>
                      <a:pt x="179" y="477"/>
                    </a:cubicBezTo>
                    <a:cubicBezTo>
                      <a:pt x="232" y="534"/>
                      <a:pt x="300" y="560"/>
                      <a:pt x="368" y="560"/>
                    </a:cubicBezTo>
                    <a:cubicBezTo>
                      <a:pt x="512" y="560"/>
                      <a:pt x="655" y="445"/>
                      <a:pt x="655" y="275"/>
                    </a:cubicBezTo>
                    <a:cubicBezTo>
                      <a:pt x="655" y="120"/>
                      <a:pt x="524" y="1"/>
                      <a:pt x="369" y="1"/>
                    </a:cubicBezTo>
                    <a:close/>
                  </a:path>
                </a:pathLst>
              </a:custGeom>
              <a:solidFill>
                <a:srgbClr val="49CAD1"/>
              </a:solidFill>
              <a:ln>
                <a:noFill/>
              </a:ln>
            </p:spPr>
            <p:txBody>
              <a:bodyPr spcFirstLastPara="1" wrap="square" lIns="91425" tIns="91425" rIns="91425" bIns="91425" anchor="ctr" anchorCtr="0">
                <a:noAutofit/>
              </a:bodyPr>
              <a:lstStyle/>
              <a:p>
                <a:pPr defTabSz="914446">
                  <a:buClr>
                    <a:srgbClr val="000000"/>
                  </a:buClr>
                  <a:defRPr/>
                </a:pPr>
                <a:endParaRPr sz="4000" b="1" kern="0">
                  <a:latin typeface="Cambria" panose="02040503050406030204" pitchFamily="18" charset="0"/>
                  <a:ea typeface="Cambria" panose="02040503050406030204" pitchFamily="18" charset="0"/>
                  <a:cs typeface="Arial"/>
                  <a:sym typeface="Arial"/>
                </a:endParaRPr>
              </a:p>
            </p:txBody>
          </p:sp>
          <p:sp>
            <p:nvSpPr>
              <p:cNvPr id="66" name="Google Shape;311;p27">
                <a:extLst>
                  <a:ext uri="{FF2B5EF4-FFF2-40B4-BE49-F238E27FC236}">
                    <a16:creationId xmlns:a16="http://schemas.microsoft.com/office/drawing/2014/main" id="{D1063AE1-4B96-BD1C-2A03-51179FE0AF36}"/>
                  </a:ext>
                </a:extLst>
              </p:cNvPr>
              <p:cNvSpPr/>
              <p:nvPr/>
            </p:nvSpPr>
            <p:spPr>
              <a:xfrm>
                <a:off x="4411139" y="1559144"/>
                <a:ext cx="57222" cy="43071"/>
              </a:xfrm>
              <a:custGeom>
                <a:avLst/>
                <a:gdLst/>
                <a:ahLst/>
                <a:cxnLst/>
                <a:rect l="l" t="t" r="r" b="b"/>
                <a:pathLst>
                  <a:path w="1298" h="977" extrusionOk="0">
                    <a:moveTo>
                      <a:pt x="655" y="0"/>
                    </a:moveTo>
                    <a:cubicBezTo>
                      <a:pt x="530" y="0"/>
                      <a:pt x="405" y="48"/>
                      <a:pt x="310" y="143"/>
                    </a:cubicBezTo>
                    <a:cubicBezTo>
                      <a:pt x="0" y="453"/>
                      <a:pt x="226" y="977"/>
                      <a:pt x="655" y="977"/>
                    </a:cubicBezTo>
                    <a:cubicBezTo>
                      <a:pt x="1084" y="977"/>
                      <a:pt x="1298" y="453"/>
                      <a:pt x="1000" y="143"/>
                    </a:cubicBezTo>
                    <a:cubicBezTo>
                      <a:pt x="905" y="48"/>
                      <a:pt x="780" y="0"/>
                      <a:pt x="655" y="0"/>
                    </a:cubicBezTo>
                    <a:close/>
                  </a:path>
                </a:pathLst>
              </a:custGeom>
              <a:solidFill>
                <a:srgbClr val="49CAD1"/>
              </a:solidFill>
              <a:ln>
                <a:noFill/>
              </a:ln>
            </p:spPr>
            <p:txBody>
              <a:bodyPr spcFirstLastPara="1" wrap="square" lIns="91425" tIns="91425" rIns="91425" bIns="91425" anchor="ctr" anchorCtr="0">
                <a:noAutofit/>
              </a:bodyPr>
              <a:lstStyle/>
              <a:p>
                <a:pPr defTabSz="914446">
                  <a:buClr>
                    <a:srgbClr val="000000"/>
                  </a:buClr>
                  <a:defRPr/>
                </a:pPr>
                <a:endParaRPr sz="4000" b="1" kern="0">
                  <a:latin typeface="Cambria" panose="02040503050406030204" pitchFamily="18" charset="0"/>
                  <a:ea typeface="Cambria" panose="02040503050406030204" pitchFamily="18" charset="0"/>
                  <a:cs typeface="Arial"/>
                  <a:sym typeface="Arial"/>
                </a:endParaRPr>
              </a:p>
            </p:txBody>
          </p:sp>
          <p:sp>
            <p:nvSpPr>
              <p:cNvPr id="67" name="Google Shape;312;p27">
                <a:extLst>
                  <a:ext uri="{FF2B5EF4-FFF2-40B4-BE49-F238E27FC236}">
                    <a16:creationId xmlns:a16="http://schemas.microsoft.com/office/drawing/2014/main" id="{BD564F2F-3EA2-02D6-D4A7-562E14B5E72B}"/>
                  </a:ext>
                </a:extLst>
              </p:cNvPr>
              <p:cNvSpPr/>
              <p:nvPr/>
            </p:nvSpPr>
            <p:spPr>
              <a:xfrm>
                <a:off x="4420044" y="1538556"/>
                <a:ext cx="25217" cy="18516"/>
              </a:xfrm>
              <a:custGeom>
                <a:avLst/>
                <a:gdLst/>
                <a:ahLst/>
                <a:cxnLst/>
                <a:rect l="l" t="t" r="r" b="b"/>
                <a:pathLst>
                  <a:path w="572" h="420" extrusionOk="0">
                    <a:moveTo>
                      <a:pt x="280" y="0"/>
                    </a:moveTo>
                    <a:cubicBezTo>
                      <a:pt x="227" y="0"/>
                      <a:pt x="173" y="21"/>
                      <a:pt x="131" y="63"/>
                    </a:cubicBezTo>
                    <a:cubicBezTo>
                      <a:pt x="0" y="193"/>
                      <a:pt x="96" y="420"/>
                      <a:pt x="286" y="420"/>
                    </a:cubicBezTo>
                    <a:cubicBezTo>
                      <a:pt x="477" y="420"/>
                      <a:pt x="572" y="193"/>
                      <a:pt x="429" y="63"/>
                    </a:cubicBezTo>
                    <a:cubicBezTo>
                      <a:pt x="387" y="21"/>
                      <a:pt x="334" y="0"/>
                      <a:pt x="280" y="0"/>
                    </a:cubicBezTo>
                    <a:close/>
                  </a:path>
                </a:pathLst>
              </a:custGeom>
              <a:solidFill>
                <a:srgbClr val="49CAD1"/>
              </a:solidFill>
              <a:ln>
                <a:noFill/>
              </a:ln>
            </p:spPr>
            <p:txBody>
              <a:bodyPr spcFirstLastPara="1" wrap="square" lIns="91425" tIns="91425" rIns="91425" bIns="91425" anchor="ctr" anchorCtr="0">
                <a:noAutofit/>
              </a:bodyPr>
              <a:lstStyle/>
              <a:p>
                <a:pPr defTabSz="914446">
                  <a:buClr>
                    <a:srgbClr val="000000"/>
                  </a:buClr>
                  <a:defRPr/>
                </a:pPr>
                <a:endParaRPr sz="4000" b="1" kern="0">
                  <a:latin typeface="Cambria" panose="02040503050406030204" pitchFamily="18" charset="0"/>
                  <a:ea typeface="Cambria" panose="02040503050406030204" pitchFamily="18" charset="0"/>
                  <a:cs typeface="Arial"/>
                  <a:sym typeface="Arial"/>
                </a:endParaRPr>
              </a:p>
            </p:txBody>
          </p:sp>
          <p:sp>
            <p:nvSpPr>
              <p:cNvPr id="68" name="Google Shape;313;p27">
                <a:extLst>
                  <a:ext uri="{FF2B5EF4-FFF2-40B4-BE49-F238E27FC236}">
                    <a16:creationId xmlns:a16="http://schemas.microsoft.com/office/drawing/2014/main" id="{DB5EC536-27CA-B598-98DB-78A3650088FF}"/>
                  </a:ext>
                </a:extLst>
              </p:cNvPr>
              <p:cNvSpPr/>
              <p:nvPr/>
            </p:nvSpPr>
            <p:spPr>
              <a:xfrm>
                <a:off x="4399059" y="1552178"/>
                <a:ext cx="25217" cy="18560"/>
              </a:xfrm>
              <a:custGeom>
                <a:avLst/>
                <a:gdLst/>
                <a:ahLst/>
                <a:cxnLst/>
                <a:rect l="l" t="t" r="r" b="b"/>
                <a:pathLst>
                  <a:path w="572" h="421" extrusionOk="0">
                    <a:moveTo>
                      <a:pt x="292" y="1"/>
                    </a:moveTo>
                    <a:cubicBezTo>
                      <a:pt x="238" y="1"/>
                      <a:pt x="185" y="21"/>
                      <a:pt x="143" y="63"/>
                    </a:cubicBezTo>
                    <a:cubicBezTo>
                      <a:pt x="0" y="194"/>
                      <a:pt x="95" y="420"/>
                      <a:pt x="286" y="420"/>
                    </a:cubicBezTo>
                    <a:cubicBezTo>
                      <a:pt x="476" y="420"/>
                      <a:pt x="572" y="194"/>
                      <a:pt x="441" y="63"/>
                    </a:cubicBezTo>
                    <a:cubicBezTo>
                      <a:pt x="399" y="21"/>
                      <a:pt x="345" y="1"/>
                      <a:pt x="292" y="1"/>
                    </a:cubicBezTo>
                    <a:close/>
                  </a:path>
                </a:pathLst>
              </a:custGeom>
              <a:solidFill>
                <a:srgbClr val="49CAD1"/>
              </a:solidFill>
              <a:ln>
                <a:noFill/>
              </a:ln>
            </p:spPr>
            <p:txBody>
              <a:bodyPr spcFirstLastPara="1" wrap="square" lIns="91425" tIns="91425" rIns="91425" bIns="91425" anchor="ctr" anchorCtr="0">
                <a:noAutofit/>
              </a:bodyPr>
              <a:lstStyle/>
              <a:p>
                <a:pPr defTabSz="914446">
                  <a:buClr>
                    <a:srgbClr val="000000"/>
                  </a:buClr>
                  <a:defRPr/>
                </a:pPr>
                <a:endParaRPr sz="4000" b="1" kern="0">
                  <a:latin typeface="Cambria" panose="02040503050406030204" pitchFamily="18" charset="0"/>
                  <a:ea typeface="Cambria" panose="02040503050406030204" pitchFamily="18" charset="0"/>
                  <a:cs typeface="Arial"/>
                  <a:sym typeface="Arial"/>
                </a:endParaRPr>
              </a:p>
            </p:txBody>
          </p:sp>
          <p:sp>
            <p:nvSpPr>
              <p:cNvPr id="69" name="Google Shape;314;p27">
                <a:extLst>
                  <a:ext uri="{FF2B5EF4-FFF2-40B4-BE49-F238E27FC236}">
                    <a16:creationId xmlns:a16="http://schemas.microsoft.com/office/drawing/2014/main" id="{F035C354-D169-F7C3-917C-694FD79CF316}"/>
                  </a:ext>
                </a:extLst>
              </p:cNvPr>
              <p:cNvSpPr/>
              <p:nvPr/>
            </p:nvSpPr>
            <p:spPr>
              <a:xfrm>
                <a:off x="4444202" y="1541157"/>
                <a:ext cx="24688" cy="18560"/>
              </a:xfrm>
              <a:custGeom>
                <a:avLst/>
                <a:gdLst/>
                <a:ahLst/>
                <a:cxnLst/>
                <a:rect l="l" t="t" r="r" b="b"/>
                <a:pathLst>
                  <a:path w="560" h="421" extrusionOk="0">
                    <a:moveTo>
                      <a:pt x="280" y="1"/>
                    </a:moveTo>
                    <a:cubicBezTo>
                      <a:pt x="226" y="1"/>
                      <a:pt x="173" y="21"/>
                      <a:pt x="131" y="63"/>
                    </a:cubicBezTo>
                    <a:cubicBezTo>
                      <a:pt x="0" y="194"/>
                      <a:pt x="95" y="420"/>
                      <a:pt x="286" y="420"/>
                    </a:cubicBezTo>
                    <a:cubicBezTo>
                      <a:pt x="464" y="420"/>
                      <a:pt x="560" y="194"/>
                      <a:pt x="429" y="63"/>
                    </a:cubicBezTo>
                    <a:cubicBezTo>
                      <a:pt x="387" y="21"/>
                      <a:pt x="334" y="1"/>
                      <a:pt x="280" y="1"/>
                    </a:cubicBezTo>
                    <a:close/>
                  </a:path>
                </a:pathLst>
              </a:custGeom>
              <a:solidFill>
                <a:srgbClr val="49CAD1"/>
              </a:solidFill>
              <a:ln>
                <a:noFill/>
              </a:ln>
            </p:spPr>
            <p:txBody>
              <a:bodyPr spcFirstLastPara="1" wrap="square" lIns="91425" tIns="91425" rIns="91425" bIns="91425" anchor="ctr" anchorCtr="0">
                <a:noAutofit/>
              </a:bodyPr>
              <a:lstStyle/>
              <a:p>
                <a:pPr defTabSz="914446">
                  <a:buClr>
                    <a:srgbClr val="000000"/>
                  </a:buClr>
                  <a:defRPr/>
                </a:pPr>
                <a:endParaRPr sz="4000" b="1" kern="0">
                  <a:latin typeface="Cambria" panose="02040503050406030204" pitchFamily="18" charset="0"/>
                  <a:ea typeface="Cambria" panose="02040503050406030204" pitchFamily="18" charset="0"/>
                  <a:cs typeface="Arial"/>
                  <a:sym typeface="Arial"/>
                </a:endParaRPr>
              </a:p>
            </p:txBody>
          </p:sp>
        </p:grpSp>
        <p:sp>
          <p:nvSpPr>
            <p:cNvPr id="48" name="TextBox 47">
              <a:extLst>
                <a:ext uri="{FF2B5EF4-FFF2-40B4-BE49-F238E27FC236}">
                  <a16:creationId xmlns:a16="http://schemas.microsoft.com/office/drawing/2014/main" id="{361E7C29-2C7F-79BD-B8E9-EE91E0A1544C}"/>
                </a:ext>
              </a:extLst>
            </p:cNvPr>
            <p:cNvSpPr txBox="1"/>
            <p:nvPr/>
          </p:nvSpPr>
          <p:spPr>
            <a:xfrm>
              <a:off x="2240250" y="5599278"/>
              <a:ext cx="8650931" cy="837427"/>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defTabSz="914446">
                <a:defRPr/>
              </a:pPr>
              <a:r>
                <a:rPr lang="vi-VN" sz="4000" b="1" dirty="0">
                  <a:solidFill>
                    <a:schemeClr val="tx1"/>
                  </a:solidFill>
                  <a:latin typeface="Cambria" panose="02040503050406030204" pitchFamily="18" charset="0"/>
                  <a:ea typeface="Cambria" panose="02040503050406030204" pitchFamily="18" charset="0"/>
                </a:rPr>
                <a:t>Đánh dấu phần trích dẫn trực tiếp.</a:t>
              </a:r>
            </a:p>
          </p:txBody>
        </p:sp>
      </p:grpSp>
      <p:sp>
        <p:nvSpPr>
          <p:cNvPr id="70" name="TextBox 69">
            <a:extLst>
              <a:ext uri="{FF2B5EF4-FFF2-40B4-BE49-F238E27FC236}">
                <a16:creationId xmlns:a16="http://schemas.microsoft.com/office/drawing/2014/main" id="{598F94FB-0DF1-8F15-172B-E40A0E96B477}"/>
              </a:ext>
            </a:extLst>
          </p:cNvPr>
          <p:cNvSpPr txBox="1"/>
          <p:nvPr/>
        </p:nvSpPr>
        <p:spPr>
          <a:xfrm>
            <a:off x="175861" y="251974"/>
            <a:ext cx="11723230" cy="2485787"/>
          </a:xfrm>
          <a:prstGeom prst="roundRect">
            <a:avLst/>
          </a:prstGeom>
          <a:solidFill>
            <a:srgbClr val="684125"/>
          </a:solid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defTabSz="914446">
              <a:defRPr/>
            </a:pPr>
            <a:r>
              <a:rPr lang="vi-VN" sz="3500" b="1" dirty="0">
                <a:solidFill>
                  <a:schemeClr val="bg1"/>
                </a:solidFill>
                <a:latin typeface="Cambria" panose="02040503050406030204" pitchFamily="18" charset="0"/>
                <a:ea typeface="Cambria" panose="02040503050406030204" pitchFamily="18" charset="0"/>
              </a:rPr>
              <a:t>Hãy chỉ ra tác dụng của dấu ngoặc kép trong câu sau:</a:t>
            </a:r>
          </a:p>
          <a:p>
            <a:pPr algn="ctr" defTabSz="914446">
              <a:defRPr/>
            </a:pPr>
            <a:r>
              <a:rPr lang="vi-VN" sz="3500" dirty="0">
                <a:solidFill>
                  <a:schemeClr val="bg1"/>
                </a:solidFill>
                <a:latin typeface="Cambria" panose="02040503050406030204" pitchFamily="18" charset="0"/>
                <a:ea typeface="Cambria" panose="02040503050406030204" pitchFamily="18" charset="0"/>
              </a:rPr>
              <a:t>Truyện ngắn "Cô bé bán diêm" của nhà văn An-đéc-xen đã làm nổi bật được sự vô tâm, lạnh lùng của con người thời bấy giờ. </a:t>
            </a:r>
          </a:p>
        </p:txBody>
      </p:sp>
      <p:grpSp>
        <p:nvGrpSpPr>
          <p:cNvPr id="71" name="Google Shape;1408;p39">
            <a:extLst>
              <a:ext uri="{FF2B5EF4-FFF2-40B4-BE49-F238E27FC236}">
                <a16:creationId xmlns:a16="http://schemas.microsoft.com/office/drawing/2014/main" id="{AC3EB7E7-6058-FACE-2896-CBF8EFA4941E}"/>
              </a:ext>
            </a:extLst>
          </p:cNvPr>
          <p:cNvGrpSpPr/>
          <p:nvPr/>
        </p:nvGrpSpPr>
        <p:grpSpPr>
          <a:xfrm flipH="1">
            <a:off x="9460576" y="4227478"/>
            <a:ext cx="1250013" cy="1239253"/>
            <a:chOff x="2178000" y="1370575"/>
            <a:chExt cx="1417475" cy="1417450"/>
          </a:xfrm>
        </p:grpSpPr>
        <p:sp>
          <p:nvSpPr>
            <p:cNvPr id="72" name="Google Shape;1409;p39">
              <a:extLst>
                <a:ext uri="{FF2B5EF4-FFF2-40B4-BE49-F238E27FC236}">
                  <a16:creationId xmlns:a16="http://schemas.microsoft.com/office/drawing/2014/main" id="{4D65334E-B978-243E-C541-9AD2E6EF4B73}"/>
                </a:ext>
              </a:extLst>
            </p:cNvPr>
            <p:cNvSpPr/>
            <p:nvPr/>
          </p:nvSpPr>
          <p:spPr>
            <a:xfrm>
              <a:off x="2437575" y="1615825"/>
              <a:ext cx="926925" cy="926925"/>
            </a:xfrm>
            <a:custGeom>
              <a:avLst/>
              <a:gdLst/>
              <a:ahLst/>
              <a:cxnLst/>
              <a:rect l="l" t="t" r="r" b="b"/>
              <a:pathLst>
                <a:path w="37077" h="37077" extrusionOk="0">
                  <a:moveTo>
                    <a:pt x="18538" y="1"/>
                  </a:moveTo>
                  <a:cubicBezTo>
                    <a:pt x="8299" y="1"/>
                    <a:pt x="0" y="8300"/>
                    <a:pt x="0" y="18539"/>
                  </a:cubicBezTo>
                  <a:cubicBezTo>
                    <a:pt x="0" y="28778"/>
                    <a:pt x="8299" y="37077"/>
                    <a:pt x="18538" y="37077"/>
                  </a:cubicBezTo>
                  <a:cubicBezTo>
                    <a:pt x="28778" y="37077"/>
                    <a:pt x="37076" y="28778"/>
                    <a:pt x="37076" y="18539"/>
                  </a:cubicBezTo>
                  <a:cubicBezTo>
                    <a:pt x="37076" y="8300"/>
                    <a:pt x="28778" y="1"/>
                    <a:pt x="18538" y="1"/>
                  </a:cubicBezTo>
                  <a:close/>
                </a:path>
              </a:pathLst>
            </a:custGeom>
            <a:solidFill>
              <a:srgbClr val="FFFF00"/>
            </a:solidFill>
            <a:ln>
              <a:solidFill>
                <a:srgbClr val="FFC000"/>
              </a:solidFill>
            </a:ln>
          </p:spPr>
          <p:txBody>
            <a:bodyPr spcFirstLastPara="1" wrap="square" lIns="91425" tIns="91425" rIns="91425" bIns="91425" anchor="ctr" anchorCtr="0">
              <a:noAutofit/>
            </a:bodyPr>
            <a:lstStyle/>
            <a:p>
              <a:pPr defTabSz="914446">
                <a:buClr>
                  <a:srgbClr val="000000"/>
                </a:buClr>
                <a:defRPr/>
              </a:pPr>
              <a:endParaRPr sz="1400" kern="0">
                <a:solidFill>
                  <a:srgbClr val="000000"/>
                </a:solidFill>
                <a:latin typeface="Arial"/>
                <a:cs typeface="Arial"/>
                <a:sym typeface="Arial"/>
              </a:endParaRPr>
            </a:p>
          </p:txBody>
        </p:sp>
        <p:sp>
          <p:nvSpPr>
            <p:cNvPr id="73" name="Google Shape;1410;p39">
              <a:extLst>
                <a:ext uri="{FF2B5EF4-FFF2-40B4-BE49-F238E27FC236}">
                  <a16:creationId xmlns:a16="http://schemas.microsoft.com/office/drawing/2014/main" id="{58563B94-085F-3F33-A5ED-7C5BAE488063}"/>
                </a:ext>
              </a:extLst>
            </p:cNvPr>
            <p:cNvSpPr/>
            <p:nvPr/>
          </p:nvSpPr>
          <p:spPr>
            <a:xfrm>
              <a:off x="2725998" y="1974523"/>
              <a:ext cx="37100" cy="73041"/>
            </a:xfrm>
            <a:custGeom>
              <a:avLst/>
              <a:gdLst/>
              <a:ahLst/>
              <a:cxnLst/>
              <a:rect l="l" t="t" r="r" b="b"/>
              <a:pathLst>
                <a:path w="1120" h="2205" extrusionOk="0">
                  <a:moveTo>
                    <a:pt x="547" y="1"/>
                  </a:moveTo>
                  <a:cubicBezTo>
                    <a:pt x="543" y="1"/>
                    <a:pt x="540" y="1"/>
                    <a:pt x="536" y="1"/>
                  </a:cubicBezTo>
                  <a:cubicBezTo>
                    <a:pt x="239" y="13"/>
                    <a:pt x="1" y="501"/>
                    <a:pt x="13" y="1120"/>
                  </a:cubicBezTo>
                  <a:cubicBezTo>
                    <a:pt x="24" y="1720"/>
                    <a:pt x="280" y="2204"/>
                    <a:pt x="573" y="2204"/>
                  </a:cubicBezTo>
                  <a:cubicBezTo>
                    <a:pt x="577" y="2204"/>
                    <a:pt x="581" y="2204"/>
                    <a:pt x="584" y="2204"/>
                  </a:cubicBezTo>
                  <a:cubicBezTo>
                    <a:pt x="882" y="2204"/>
                    <a:pt x="1120" y="1704"/>
                    <a:pt x="1108" y="1097"/>
                  </a:cubicBezTo>
                  <a:cubicBezTo>
                    <a:pt x="1096" y="496"/>
                    <a:pt x="840" y="1"/>
                    <a:pt x="547" y="1"/>
                  </a:cubicBezTo>
                  <a:close/>
                </a:path>
              </a:pathLst>
            </a:custGeom>
            <a:solidFill>
              <a:srgbClr val="804638"/>
            </a:solidFill>
            <a:ln>
              <a:noFill/>
            </a:ln>
          </p:spPr>
          <p:txBody>
            <a:bodyPr spcFirstLastPara="1" wrap="square" lIns="91425" tIns="91425" rIns="91425" bIns="91425" anchor="ctr" anchorCtr="0">
              <a:noAutofit/>
            </a:bodyPr>
            <a:lstStyle/>
            <a:p>
              <a:pPr defTabSz="914446">
                <a:buClr>
                  <a:srgbClr val="000000"/>
                </a:buClr>
                <a:defRPr/>
              </a:pPr>
              <a:endParaRPr sz="1400" kern="0">
                <a:solidFill>
                  <a:srgbClr val="000000"/>
                </a:solidFill>
                <a:latin typeface="Arial"/>
                <a:cs typeface="Arial"/>
                <a:sym typeface="Arial"/>
              </a:endParaRPr>
            </a:p>
          </p:txBody>
        </p:sp>
        <p:sp>
          <p:nvSpPr>
            <p:cNvPr id="74" name="Google Shape;1411;p39">
              <a:extLst>
                <a:ext uri="{FF2B5EF4-FFF2-40B4-BE49-F238E27FC236}">
                  <a16:creationId xmlns:a16="http://schemas.microsoft.com/office/drawing/2014/main" id="{6AEE0E9D-53D0-09FD-2993-4BB634FDDDB1}"/>
                </a:ext>
              </a:extLst>
            </p:cNvPr>
            <p:cNvSpPr/>
            <p:nvPr/>
          </p:nvSpPr>
          <p:spPr>
            <a:xfrm>
              <a:off x="3037174" y="1967832"/>
              <a:ext cx="37100" cy="73405"/>
            </a:xfrm>
            <a:custGeom>
              <a:avLst/>
              <a:gdLst/>
              <a:ahLst/>
              <a:cxnLst/>
              <a:rect l="l" t="t" r="r" b="b"/>
              <a:pathLst>
                <a:path w="1120" h="2216" extrusionOk="0">
                  <a:moveTo>
                    <a:pt x="537" y="1"/>
                  </a:moveTo>
                  <a:cubicBezTo>
                    <a:pt x="239" y="13"/>
                    <a:pt x="1" y="513"/>
                    <a:pt x="25" y="1120"/>
                  </a:cubicBezTo>
                  <a:cubicBezTo>
                    <a:pt x="36" y="1727"/>
                    <a:pt x="286" y="2215"/>
                    <a:pt x="584" y="2215"/>
                  </a:cubicBezTo>
                  <a:cubicBezTo>
                    <a:pt x="894" y="2203"/>
                    <a:pt x="1120" y="1703"/>
                    <a:pt x="1108" y="1096"/>
                  </a:cubicBezTo>
                  <a:cubicBezTo>
                    <a:pt x="1096" y="501"/>
                    <a:pt x="846" y="1"/>
                    <a:pt x="537" y="1"/>
                  </a:cubicBezTo>
                  <a:close/>
                </a:path>
              </a:pathLst>
            </a:custGeom>
            <a:solidFill>
              <a:srgbClr val="804638"/>
            </a:solidFill>
            <a:ln>
              <a:noFill/>
            </a:ln>
          </p:spPr>
          <p:txBody>
            <a:bodyPr spcFirstLastPara="1" wrap="square" lIns="91425" tIns="91425" rIns="91425" bIns="91425" anchor="ctr" anchorCtr="0">
              <a:noAutofit/>
            </a:bodyPr>
            <a:lstStyle/>
            <a:p>
              <a:pPr defTabSz="914446">
                <a:buClr>
                  <a:srgbClr val="000000"/>
                </a:buClr>
                <a:defRPr/>
              </a:pPr>
              <a:endParaRPr sz="1400" kern="0">
                <a:solidFill>
                  <a:srgbClr val="000000"/>
                </a:solidFill>
                <a:latin typeface="Arial"/>
                <a:cs typeface="Arial"/>
                <a:sym typeface="Arial"/>
              </a:endParaRPr>
            </a:p>
          </p:txBody>
        </p:sp>
        <p:sp>
          <p:nvSpPr>
            <p:cNvPr id="75" name="Google Shape;1412;p39">
              <a:extLst>
                <a:ext uri="{FF2B5EF4-FFF2-40B4-BE49-F238E27FC236}">
                  <a16:creationId xmlns:a16="http://schemas.microsoft.com/office/drawing/2014/main" id="{DEC0C61F-1D4B-91BA-DC16-10AB1C68DD35}"/>
                </a:ext>
              </a:extLst>
            </p:cNvPr>
            <p:cNvSpPr/>
            <p:nvPr/>
          </p:nvSpPr>
          <p:spPr>
            <a:xfrm>
              <a:off x="2841173" y="2079427"/>
              <a:ext cx="120708" cy="48992"/>
            </a:xfrm>
            <a:custGeom>
              <a:avLst/>
              <a:gdLst/>
              <a:ahLst/>
              <a:cxnLst/>
              <a:rect l="l" t="t" r="r" b="b"/>
              <a:pathLst>
                <a:path w="3644" h="1479" extrusionOk="0">
                  <a:moveTo>
                    <a:pt x="3617" y="1"/>
                  </a:moveTo>
                  <a:cubicBezTo>
                    <a:pt x="3578" y="1"/>
                    <a:pt x="3458" y="223"/>
                    <a:pt x="3191" y="525"/>
                  </a:cubicBezTo>
                  <a:cubicBezTo>
                    <a:pt x="3036" y="704"/>
                    <a:pt x="2858" y="870"/>
                    <a:pt x="2655" y="989"/>
                  </a:cubicBezTo>
                  <a:cubicBezTo>
                    <a:pt x="2417" y="1144"/>
                    <a:pt x="2143" y="1228"/>
                    <a:pt x="1858" y="1251"/>
                  </a:cubicBezTo>
                  <a:cubicBezTo>
                    <a:pt x="1834" y="1252"/>
                    <a:pt x="1810" y="1253"/>
                    <a:pt x="1786" y="1253"/>
                  </a:cubicBezTo>
                  <a:cubicBezTo>
                    <a:pt x="1525" y="1253"/>
                    <a:pt x="1265" y="1193"/>
                    <a:pt x="1036" y="1073"/>
                  </a:cubicBezTo>
                  <a:cubicBezTo>
                    <a:pt x="822" y="978"/>
                    <a:pt x="631" y="835"/>
                    <a:pt x="465" y="668"/>
                  </a:cubicBezTo>
                  <a:cubicBezTo>
                    <a:pt x="192" y="384"/>
                    <a:pt x="82" y="143"/>
                    <a:pt x="41" y="143"/>
                  </a:cubicBezTo>
                  <a:cubicBezTo>
                    <a:pt x="39" y="143"/>
                    <a:pt x="38" y="143"/>
                    <a:pt x="36" y="144"/>
                  </a:cubicBezTo>
                  <a:cubicBezTo>
                    <a:pt x="0" y="156"/>
                    <a:pt x="60" y="418"/>
                    <a:pt x="334" y="775"/>
                  </a:cubicBezTo>
                  <a:cubicBezTo>
                    <a:pt x="500" y="978"/>
                    <a:pt x="703" y="1144"/>
                    <a:pt x="929" y="1263"/>
                  </a:cubicBezTo>
                  <a:cubicBezTo>
                    <a:pt x="1194" y="1407"/>
                    <a:pt x="1490" y="1479"/>
                    <a:pt x="1789" y="1479"/>
                  </a:cubicBezTo>
                  <a:cubicBezTo>
                    <a:pt x="1812" y="1479"/>
                    <a:pt x="1835" y="1478"/>
                    <a:pt x="1858" y="1478"/>
                  </a:cubicBezTo>
                  <a:cubicBezTo>
                    <a:pt x="2191" y="1466"/>
                    <a:pt x="2501" y="1359"/>
                    <a:pt x="2763" y="1168"/>
                  </a:cubicBezTo>
                  <a:cubicBezTo>
                    <a:pt x="2977" y="1025"/>
                    <a:pt x="3167" y="847"/>
                    <a:pt x="3322" y="632"/>
                  </a:cubicBezTo>
                  <a:cubicBezTo>
                    <a:pt x="3572" y="275"/>
                    <a:pt x="3644" y="13"/>
                    <a:pt x="3620" y="1"/>
                  </a:cubicBezTo>
                  <a:cubicBezTo>
                    <a:pt x="3619" y="1"/>
                    <a:pt x="3618" y="1"/>
                    <a:pt x="3617" y="1"/>
                  </a:cubicBezTo>
                  <a:close/>
                </a:path>
              </a:pathLst>
            </a:custGeom>
            <a:solidFill>
              <a:srgbClr val="804638"/>
            </a:solidFill>
            <a:ln>
              <a:noFill/>
            </a:ln>
          </p:spPr>
          <p:txBody>
            <a:bodyPr spcFirstLastPara="1" wrap="square" lIns="91425" tIns="91425" rIns="91425" bIns="91425" anchor="ctr" anchorCtr="0">
              <a:noAutofit/>
            </a:bodyPr>
            <a:lstStyle/>
            <a:p>
              <a:pPr defTabSz="914446">
                <a:buClr>
                  <a:srgbClr val="000000"/>
                </a:buClr>
                <a:defRPr/>
              </a:pPr>
              <a:endParaRPr sz="1400" kern="0">
                <a:solidFill>
                  <a:srgbClr val="000000"/>
                </a:solidFill>
                <a:latin typeface="Arial"/>
                <a:cs typeface="Arial"/>
                <a:sym typeface="Arial"/>
              </a:endParaRPr>
            </a:p>
          </p:txBody>
        </p:sp>
        <p:sp>
          <p:nvSpPr>
            <p:cNvPr id="76" name="Google Shape;1413;p39">
              <a:extLst>
                <a:ext uri="{FF2B5EF4-FFF2-40B4-BE49-F238E27FC236}">
                  <a16:creationId xmlns:a16="http://schemas.microsoft.com/office/drawing/2014/main" id="{8E2C59EE-CB8E-235A-A276-64A13CC7D63D}"/>
                </a:ext>
              </a:extLst>
            </p:cNvPr>
            <p:cNvSpPr/>
            <p:nvPr/>
          </p:nvSpPr>
          <p:spPr>
            <a:xfrm>
              <a:off x="2644775" y="2060116"/>
              <a:ext cx="143564" cy="122331"/>
            </a:xfrm>
            <a:custGeom>
              <a:avLst/>
              <a:gdLst/>
              <a:ahLst/>
              <a:cxnLst/>
              <a:rect l="l" t="t" r="r" b="b"/>
              <a:pathLst>
                <a:path w="4334" h="3693" extrusionOk="0">
                  <a:moveTo>
                    <a:pt x="2182" y="0"/>
                  </a:moveTo>
                  <a:cubicBezTo>
                    <a:pt x="2165" y="0"/>
                    <a:pt x="2148" y="1"/>
                    <a:pt x="2131" y="1"/>
                  </a:cubicBezTo>
                  <a:cubicBezTo>
                    <a:pt x="941" y="25"/>
                    <a:pt x="0" y="870"/>
                    <a:pt x="24" y="1894"/>
                  </a:cubicBezTo>
                  <a:cubicBezTo>
                    <a:pt x="36" y="2891"/>
                    <a:pt x="984" y="3692"/>
                    <a:pt x="2151" y="3692"/>
                  </a:cubicBezTo>
                  <a:cubicBezTo>
                    <a:pt x="2168" y="3692"/>
                    <a:pt x="2186" y="3692"/>
                    <a:pt x="2203" y="3692"/>
                  </a:cubicBezTo>
                  <a:cubicBezTo>
                    <a:pt x="3393" y="3668"/>
                    <a:pt x="4334" y="2823"/>
                    <a:pt x="4322" y="1799"/>
                  </a:cubicBezTo>
                  <a:cubicBezTo>
                    <a:pt x="4299" y="801"/>
                    <a:pt x="3338" y="0"/>
                    <a:pt x="2182" y="0"/>
                  </a:cubicBezTo>
                  <a:close/>
                </a:path>
              </a:pathLst>
            </a:custGeom>
            <a:solidFill>
              <a:srgbClr val="EEA384"/>
            </a:solidFill>
            <a:ln>
              <a:noFill/>
            </a:ln>
          </p:spPr>
          <p:txBody>
            <a:bodyPr spcFirstLastPara="1" wrap="square" lIns="91425" tIns="91425" rIns="91425" bIns="91425" anchor="ctr" anchorCtr="0">
              <a:noAutofit/>
            </a:bodyPr>
            <a:lstStyle/>
            <a:p>
              <a:pPr defTabSz="914446">
                <a:buClr>
                  <a:srgbClr val="000000"/>
                </a:buClr>
                <a:defRPr/>
              </a:pPr>
              <a:endParaRPr sz="1400" kern="0">
                <a:solidFill>
                  <a:srgbClr val="000000"/>
                </a:solidFill>
                <a:latin typeface="Arial"/>
                <a:cs typeface="Arial"/>
                <a:sym typeface="Arial"/>
              </a:endParaRPr>
            </a:p>
          </p:txBody>
        </p:sp>
        <p:sp>
          <p:nvSpPr>
            <p:cNvPr id="77" name="Google Shape;1414;p39">
              <a:extLst>
                <a:ext uri="{FF2B5EF4-FFF2-40B4-BE49-F238E27FC236}">
                  <a16:creationId xmlns:a16="http://schemas.microsoft.com/office/drawing/2014/main" id="{84842469-573D-E3E9-9075-F86DDED50D05}"/>
                </a:ext>
              </a:extLst>
            </p:cNvPr>
            <p:cNvSpPr/>
            <p:nvPr/>
          </p:nvSpPr>
          <p:spPr>
            <a:xfrm>
              <a:off x="3015080" y="2052232"/>
              <a:ext cx="143994" cy="122728"/>
            </a:xfrm>
            <a:custGeom>
              <a:avLst/>
              <a:gdLst/>
              <a:ahLst/>
              <a:cxnLst/>
              <a:rect l="l" t="t" r="r" b="b"/>
              <a:pathLst>
                <a:path w="4347" h="3705" extrusionOk="0">
                  <a:moveTo>
                    <a:pt x="2183" y="0"/>
                  </a:moveTo>
                  <a:cubicBezTo>
                    <a:pt x="2166" y="0"/>
                    <a:pt x="2149" y="0"/>
                    <a:pt x="2132" y="1"/>
                  </a:cubicBezTo>
                  <a:cubicBezTo>
                    <a:pt x="953" y="25"/>
                    <a:pt x="1" y="870"/>
                    <a:pt x="25" y="1894"/>
                  </a:cubicBezTo>
                  <a:cubicBezTo>
                    <a:pt x="48" y="2903"/>
                    <a:pt x="997" y="3704"/>
                    <a:pt x="2164" y="3704"/>
                  </a:cubicBezTo>
                  <a:cubicBezTo>
                    <a:pt x="2181" y="3704"/>
                    <a:pt x="2198" y="3704"/>
                    <a:pt x="2216" y="3704"/>
                  </a:cubicBezTo>
                  <a:cubicBezTo>
                    <a:pt x="3394" y="3680"/>
                    <a:pt x="4347" y="2823"/>
                    <a:pt x="4323" y="1810"/>
                  </a:cubicBezTo>
                  <a:cubicBezTo>
                    <a:pt x="4299" y="801"/>
                    <a:pt x="3351" y="0"/>
                    <a:pt x="2183" y="0"/>
                  </a:cubicBezTo>
                  <a:close/>
                </a:path>
              </a:pathLst>
            </a:custGeom>
            <a:solidFill>
              <a:srgbClr val="EEA384"/>
            </a:solidFill>
            <a:ln>
              <a:noFill/>
            </a:ln>
          </p:spPr>
          <p:txBody>
            <a:bodyPr spcFirstLastPara="1" wrap="square" lIns="91425" tIns="91425" rIns="91425" bIns="91425" anchor="ctr" anchorCtr="0">
              <a:noAutofit/>
            </a:bodyPr>
            <a:lstStyle/>
            <a:p>
              <a:pPr defTabSz="914446">
                <a:buClr>
                  <a:srgbClr val="000000"/>
                </a:buClr>
                <a:defRPr/>
              </a:pPr>
              <a:endParaRPr sz="1400" kern="0">
                <a:solidFill>
                  <a:srgbClr val="000000"/>
                </a:solidFill>
                <a:latin typeface="Arial"/>
                <a:cs typeface="Arial"/>
                <a:sym typeface="Arial"/>
              </a:endParaRPr>
            </a:p>
          </p:txBody>
        </p:sp>
        <p:sp>
          <p:nvSpPr>
            <p:cNvPr id="78" name="Google Shape;1415;p39">
              <a:extLst>
                <a:ext uri="{FF2B5EF4-FFF2-40B4-BE49-F238E27FC236}">
                  <a16:creationId xmlns:a16="http://schemas.microsoft.com/office/drawing/2014/main" id="{BE765DDD-78E4-5569-6C61-6C1D48819167}"/>
                </a:ext>
              </a:extLst>
            </p:cNvPr>
            <p:cNvSpPr/>
            <p:nvPr/>
          </p:nvSpPr>
          <p:spPr>
            <a:xfrm>
              <a:off x="2833150" y="1370575"/>
              <a:ext cx="166725" cy="183375"/>
            </a:xfrm>
            <a:custGeom>
              <a:avLst/>
              <a:gdLst/>
              <a:ahLst/>
              <a:cxnLst/>
              <a:rect l="l" t="t" r="r" b="b"/>
              <a:pathLst>
                <a:path w="6669" h="7335" extrusionOk="0">
                  <a:moveTo>
                    <a:pt x="3334" y="0"/>
                  </a:moveTo>
                  <a:lnTo>
                    <a:pt x="1" y="7334"/>
                  </a:lnTo>
                  <a:lnTo>
                    <a:pt x="6668" y="7334"/>
                  </a:lnTo>
                  <a:lnTo>
                    <a:pt x="3334" y="0"/>
                  </a:lnTo>
                  <a:close/>
                </a:path>
              </a:pathLst>
            </a:custGeom>
            <a:solidFill>
              <a:srgbClr val="EFC658"/>
            </a:solidFill>
            <a:ln>
              <a:noFill/>
            </a:ln>
          </p:spPr>
          <p:txBody>
            <a:bodyPr spcFirstLastPara="1" wrap="square" lIns="91425" tIns="91425" rIns="91425" bIns="91425" anchor="ctr" anchorCtr="0">
              <a:noAutofit/>
            </a:bodyPr>
            <a:lstStyle/>
            <a:p>
              <a:pPr defTabSz="914446">
                <a:buClr>
                  <a:srgbClr val="000000"/>
                </a:buClr>
                <a:defRPr/>
              </a:pPr>
              <a:endParaRPr sz="1400" kern="0">
                <a:solidFill>
                  <a:srgbClr val="000000"/>
                </a:solidFill>
                <a:latin typeface="Arial"/>
                <a:cs typeface="Arial"/>
                <a:sym typeface="Arial"/>
              </a:endParaRPr>
            </a:p>
          </p:txBody>
        </p:sp>
        <p:sp>
          <p:nvSpPr>
            <p:cNvPr id="79" name="Google Shape;1416;p39">
              <a:extLst>
                <a:ext uri="{FF2B5EF4-FFF2-40B4-BE49-F238E27FC236}">
                  <a16:creationId xmlns:a16="http://schemas.microsoft.com/office/drawing/2014/main" id="{F0B58166-E98A-7663-F74E-643732F5463F}"/>
                </a:ext>
              </a:extLst>
            </p:cNvPr>
            <p:cNvSpPr/>
            <p:nvPr/>
          </p:nvSpPr>
          <p:spPr>
            <a:xfrm>
              <a:off x="2833150" y="2604650"/>
              <a:ext cx="166725" cy="183375"/>
            </a:xfrm>
            <a:custGeom>
              <a:avLst/>
              <a:gdLst/>
              <a:ahLst/>
              <a:cxnLst/>
              <a:rect l="l" t="t" r="r" b="b"/>
              <a:pathLst>
                <a:path w="6669" h="7335" extrusionOk="0">
                  <a:moveTo>
                    <a:pt x="1" y="0"/>
                  </a:moveTo>
                  <a:lnTo>
                    <a:pt x="3334" y="7335"/>
                  </a:lnTo>
                  <a:lnTo>
                    <a:pt x="6668" y="0"/>
                  </a:lnTo>
                  <a:close/>
                </a:path>
              </a:pathLst>
            </a:custGeom>
            <a:solidFill>
              <a:srgbClr val="EFC658"/>
            </a:solidFill>
            <a:ln>
              <a:noFill/>
            </a:ln>
          </p:spPr>
          <p:txBody>
            <a:bodyPr spcFirstLastPara="1" wrap="square" lIns="91425" tIns="91425" rIns="91425" bIns="91425" anchor="ctr" anchorCtr="0">
              <a:noAutofit/>
            </a:bodyPr>
            <a:lstStyle/>
            <a:p>
              <a:pPr defTabSz="914446">
                <a:buClr>
                  <a:srgbClr val="000000"/>
                </a:buClr>
                <a:defRPr/>
              </a:pPr>
              <a:endParaRPr sz="1400" kern="0">
                <a:solidFill>
                  <a:srgbClr val="000000"/>
                </a:solidFill>
                <a:latin typeface="Arial"/>
                <a:cs typeface="Arial"/>
                <a:sym typeface="Arial"/>
              </a:endParaRPr>
            </a:p>
          </p:txBody>
        </p:sp>
        <p:sp>
          <p:nvSpPr>
            <p:cNvPr id="80" name="Google Shape;1417;p39">
              <a:extLst>
                <a:ext uri="{FF2B5EF4-FFF2-40B4-BE49-F238E27FC236}">
                  <a16:creationId xmlns:a16="http://schemas.microsoft.com/office/drawing/2014/main" id="{634EEBD2-DF41-769C-DE45-C7180CF5E6F5}"/>
                </a:ext>
              </a:extLst>
            </p:cNvPr>
            <p:cNvSpPr/>
            <p:nvPr/>
          </p:nvSpPr>
          <p:spPr>
            <a:xfrm>
              <a:off x="3412100" y="1995950"/>
              <a:ext cx="183375" cy="166700"/>
            </a:xfrm>
            <a:custGeom>
              <a:avLst/>
              <a:gdLst/>
              <a:ahLst/>
              <a:cxnLst/>
              <a:rect l="l" t="t" r="r" b="b"/>
              <a:pathLst>
                <a:path w="7335" h="6668" extrusionOk="0">
                  <a:moveTo>
                    <a:pt x="0" y="0"/>
                  </a:moveTo>
                  <a:lnTo>
                    <a:pt x="0" y="6668"/>
                  </a:lnTo>
                  <a:lnTo>
                    <a:pt x="7334" y="3334"/>
                  </a:lnTo>
                  <a:lnTo>
                    <a:pt x="0" y="0"/>
                  </a:lnTo>
                  <a:close/>
                </a:path>
              </a:pathLst>
            </a:custGeom>
            <a:solidFill>
              <a:srgbClr val="EFC658"/>
            </a:solidFill>
            <a:ln>
              <a:noFill/>
            </a:ln>
          </p:spPr>
          <p:txBody>
            <a:bodyPr spcFirstLastPara="1" wrap="square" lIns="91425" tIns="91425" rIns="91425" bIns="91425" anchor="ctr" anchorCtr="0">
              <a:noAutofit/>
            </a:bodyPr>
            <a:lstStyle/>
            <a:p>
              <a:pPr defTabSz="914446">
                <a:buClr>
                  <a:srgbClr val="000000"/>
                </a:buClr>
                <a:defRPr/>
              </a:pPr>
              <a:endParaRPr sz="1400" kern="0">
                <a:solidFill>
                  <a:srgbClr val="000000"/>
                </a:solidFill>
                <a:latin typeface="Arial"/>
                <a:cs typeface="Arial"/>
                <a:sym typeface="Arial"/>
              </a:endParaRPr>
            </a:p>
          </p:txBody>
        </p:sp>
        <p:sp>
          <p:nvSpPr>
            <p:cNvPr id="81" name="Google Shape;1418;p39">
              <a:extLst>
                <a:ext uri="{FF2B5EF4-FFF2-40B4-BE49-F238E27FC236}">
                  <a16:creationId xmlns:a16="http://schemas.microsoft.com/office/drawing/2014/main" id="{D475EA19-67C9-2E52-4CFE-5DF7B6D07DC6}"/>
                </a:ext>
              </a:extLst>
            </p:cNvPr>
            <p:cNvSpPr/>
            <p:nvPr/>
          </p:nvSpPr>
          <p:spPr>
            <a:xfrm>
              <a:off x="2178000" y="1995950"/>
              <a:ext cx="183400" cy="166700"/>
            </a:xfrm>
            <a:custGeom>
              <a:avLst/>
              <a:gdLst/>
              <a:ahLst/>
              <a:cxnLst/>
              <a:rect l="l" t="t" r="r" b="b"/>
              <a:pathLst>
                <a:path w="7336" h="6668" extrusionOk="0">
                  <a:moveTo>
                    <a:pt x="7335" y="0"/>
                  </a:moveTo>
                  <a:lnTo>
                    <a:pt x="1" y="3334"/>
                  </a:lnTo>
                  <a:lnTo>
                    <a:pt x="7335" y="6668"/>
                  </a:lnTo>
                  <a:lnTo>
                    <a:pt x="7335" y="0"/>
                  </a:lnTo>
                  <a:close/>
                </a:path>
              </a:pathLst>
            </a:custGeom>
            <a:solidFill>
              <a:srgbClr val="EFC658"/>
            </a:solidFill>
            <a:ln>
              <a:noFill/>
            </a:ln>
          </p:spPr>
          <p:txBody>
            <a:bodyPr spcFirstLastPara="1" wrap="square" lIns="91425" tIns="91425" rIns="91425" bIns="91425" anchor="ctr" anchorCtr="0">
              <a:noAutofit/>
            </a:bodyPr>
            <a:lstStyle/>
            <a:p>
              <a:pPr defTabSz="914446">
                <a:buClr>
                  <a:srgbClr val="000000"/>
                </a:buClr>
                <a:defRPr/>
              </a:pPr>
              <a:endParaRPr sz="1400" kern="0">
                <a:solidFill>
                  <a:srgbClr val="000000"/>
                </a:solidFill>
                <a:latin typeface="Arial"/>
                <a:cs typeface="Arial"/>
                <a:sym typeface="Arial"/>
              </a:endParaRPr>
            </a:p>
          </p:txBody>
        </p:sp>
        <p:sp>
          <p:nvSpPr>
            <p:cNvPr id="82" name="Google Shape;1419;p39">
              <a:extLst>
                <a:ext uri="{FF2B5EF4-FFF2-40B4-BE49-F238E27FC236}">
                  <a16:creationId xmlns:a16="http://schemas.microsoft.com/office/drawing/2014/main" id="{3C0E2149-2A88-1D23-9A6F-DDB51446A4E0}"/>
                </a:ext>
              </a:extLst>
            </p:cNvPr>
            <p:cNvSpPr/>
            <p:nvPr/>
          </p:nvSpPr>
          <p:spPr>
            <a:xfrm>
              <a:off x="2420900" y="1556900"/>
              <a:ext cx="188725" cy="188750"/>
            </a:xfrm>
            <a:custGeom>
              <a:avLst/>
              <a:gdLst/>
              <a:ahLst/>
              <a:cxnLst/>
              <a:rect l="l" t="t" r="r" b="b"/>
              <a:pathLst>
                <a:path w="7549" h="7550" extrusionOk="0">
                  <a:moveTo>
                    <a:pt x="0" y="1"/>
                  </a:moveTo>
                  <a:lnTo>
                    <a:pt x="2822" y="7549"/>
                  </a:lnTo>
                  <a:lnTo>
                    <a:pt x="7549" y="2834"/>
                  </a:lnTo>
                  <a:lnTo>
                    <a:pt x="0" y="1"/>
                  </a:lnTo>
                  <a:close/>
                </a:path>
              </a:pathLst>
            </a:custGeom>
            <a:solidFill>
              <a:srgbClr val="EFC658"/>
            </a:solidFill>
            <a:ln>
              <a:noFill/>
            </a:ln>
          </p:spPr>
          <p:txBody>
            <a:bodyPr spcFirstLastPara="1" wrap="square" lIns="91425" tIns="91425" rIns="91425" bIns="91425" anchor="ctr" anchorCtr="0">
              <a:noAutofit/>
            </a:bodyPr>
            <a:lstStyle/>
            <a:p>
              <a:pPr defTabSz="914446">
                <a:buClr>
                  <a:srgbClr val="000000"/>
                </a:buClr>
                <a:defRPr/>
              </a:pPr>
              <a:endParaRPr sz="1400" kern="0">
                <a:solidFill>
                  <a:srgbClr val="000000"/>
                </a:solidFill>
                <a:latin typeface="Arial"/>
                <a:cs typeface="Arial"/>
                <a:sym typeface="Arial"/>
              </a:endParaRPr>
            </a:p>
          </p:txBody>
        </p:sp>
        <p:sp>
          <p:nvSpPr>
            <p:cNvPr id="83" name="Google Shape;1420;p39">
              <a:extLst>
                <a:ext uri="{FF2B5EF4-FFF2-40B4-BE49-F238E27FC236}">
                  <a16:creationId xmlns:a16="http://schemas.microsoft.com/office/drawing/2014/main" id="{2A5FE82C-2FE0-9F92-8650-112315870138}"/>
                </a:ext>
              </a:extLst>
            </p:cNvPr>
            <p:cNvSpPr/>
            <p:nvPr/>
          </p:nvSpPr>
          <p:spPr>
            <a:xfrm>
              <a:off x="3234400" y="2370700"/>
              <a:ext cx="188725" cy="188725"/>
            </a:xfrm>
            <a:custGeom>
              <a:avLst/>
              <a:gdLst/>
              <a:ahLst/>
              <a:cxnLst/>
              <a:rect l="l" t="t" r="r" b="b"/>
              <a:pathLst>
                <a:path w="7549" h="7549" extrusionOk="0">
                  <a:moveTo>
                    <a:pt x="4727" y="0"/>
                  </a:moveTo>
                  <a:lnTo>
                    <a:pt x="0" y="4715"/>
                  </a:lnTo>
                  <a:lnTo>
                    <a:pt x="7549" y="7549"/>
                  </a:lnTo>
                  <a:lnTo>
                    <a:pt x="4727" y="0"/>
                  </a:lnTo>
                  <a:close/>
                </a:path>
              </a:pathLst>
            </a:custGeom>
            <a:solidFill>
              <a:srgbClr val="EFC658"/>
            </a:solidFill>
            <a:ln>
              <a:noFill/>
            </a:ln>
          </p:spPr>
          <p:txBody>
            <a:bodyPr spcFirstLastPara="1" wrap="square" lIns="91425" tIns="91425" rIns="91425" bIns="91425" anchor="ctr" anchorCtr="0">
              <a:noAutofit/>
            </a:bodyPr>
            <a:lstStyle/>
            <a:p>
              <a:pPr defTabSz="914446">
                <a:buClr>
                  <a:srgbClr val="000000"/>
                </a:buClr>
                <a:defRPr/>
              </a:pPr>
              <a:endParaRPr sz="1400" kern="0">
                <a:solidFill>
                  <a:srgbClr val="000000"/>
                </a:solidFill>
                <a:latin typeface="Arial"/>
                <a:cs typeface="Arial"/>
                <a:sym typeface="Arial"/>
              </a:endParaRPr>
            </a:p>
          </p:txBody>
        </p:sp>
        <p:sp>
          <p:nvSpPr>
            <p:cNvPr id="84" name="Google Shape;1421;p39">
              <a:extLst>
                <a:ext uri="{FF2B5EF4-FFF2-40B4-BE49-F238E27FC236}">
                  <a16:creationId xmlns:a16="http://schemas.microsoft.com/office/drawing/2014/main" id="{C6C8A716-6D0F-06D4-C97F-F0A36EA64D2F}"/>
                </a:ext>
              </a:extLst>
            </p:cNvPr>
            <p:cNvSpPr/>
            <p:nvPr/>
          </p:nvSpPr>
          <p:spPr>
            <a:xfrm>
              <a:off x="3213550" y="1578025"/>
              <a:ext cx="188750" cy="188750"/>
            </a:xfrm>
            <a:custGeom>
              <a:avLst/>
              <a:gdLst/>
              <a:ahLst/>
              <a:cxnLst/>
              <a:rect l="l" t="t" r="r" b="b"/>
              <a:pathLst>
                <a:path w="7550" h="7550" extrusionOk="0">
                  <a:moveTo>
                    <a:pt x="7549" y="1"/>
                  </a:moveTo>
                  <a:lnTo>
                    <a:pt x="1" y="2835"/>
                  </a:lnTo>
                  <a:lnTo>
                    <a:pt x="4716" y="7549"/>
                  </a:lnTo>
                  <a:lnTo>
                    <a:pt x="7549" y="1"/>
                  </a:lnTo>
                  <a:close/>
                </a:path>
              </a:pathLst>
            </a:custGeom>
            <a:solidFill>
              <a:srgbClr val="EFC658"/>
            </a:solidFill>
            <a:ln>
              <a:noFill/>
            </a:ln>
          </p:spPr>
          <p:txBody>
            <a:bodyPr spcFirstLastPara="1" wrap="square" lIns="91425" tIns="91425" rIns="91425" bIns="91425" anchor="ctr" anchorCtr="0">
              <a:noAutofit/>
            </a:bodyPr>
            <a:lstStyle/>
            <a:p>
              <a:pPr defTabSz="914446">
                <a:buClr>
                  <a:srgbClr val="000000"/>
                </a:buClr>
                <a:defRPr/>
              </a:pPr>
              <a:endParaRPr sz="1400" kern="0">
                <a:solidFill>
                  <a:srgbClr val="000000"/>
                </a:solidFill>
                <a:latin typeface="Arial"/>
                <a:cs typeface="Arial"/>
                <a:sym typeface="Arial"/>
              </a:endParaRPr>
            </a:p>
          </p:txBody>
        </p:sp>
        <p:sp>
          <p:nvSpPr>
            <p:cNvPr id="85" name="Google Shape;1422;p39">
              <a:extLst>
                <a:ext uri="{FF2B5EF4-FFF2-40B4-BE49-F238E27FC236}">
                  <a16:creationId xmlns:a16="http://schemas.microsoft.com/office/drawing/2014/main" id="{79AD8323-0B8E-DA3E-DF6D-AB718C042D6F}"/>
                </a:ext>
              </a:extLst>
            </p:cNvPr>
            <p:cNvSpPr/>
            <p:nvPr/>
          </p:nvSpPr>
          <p:spPr>
            <a:xfrm>
              <a:off x="2399775" y="2391825"/>
              <a:ext cx="188725" cy="188750"/>
            </a:xfrm>
            <a:custGeom>
              <a:avLst/>
              <a:gdLst/>
              <a:ahLst/>
              <a:cxnLst/>
              <a:rect l="l" t="t" r="r" b="b"/>
              <a:pathLst>
                <a:path w="7549" h="7550" extrusionOk="0">
                  <a:moveTo>
                    <a:pt x="2834" y="1"/>
                  </a:moveTo>
                  <a:lnTo>
                    <a:pt x="0" y="7549"/>
                  </a:lnTo>
                  <a:lnTo>
                    <a:pt x="0" y="7549"/>
                  </a:lnTo>
                  <a:lnTo>
                    <a:pt x="7549" y="4715"/>
                  </a:lnTo>
                  <a:lnTo>
                    <a:pt x="2834" y="1"/>
                  </a:lnTo>
                  <a:close/>
                </a:path>
              </a:pathLst>
            </a:custGeom>
            <a:solidFill>
              <a:srgbClr val="EFC658"/>
            </a:solidFill>
            <a:ln>
              <a:noFill/>
            </a:ln>
          </p:spPr>
          <p:txBody>
            <a:bodyPr spcFirstLastPara="1" wrap="square" lIns="91425" tIns="91425" rIns="91425" bIns="91425" anchor="ctr" anchorCtr="0">
              <a:noAutofit/>
            </a:bodyPr>
            <a:lstStyle/>
            <a:p>
              <a:pPr defTabSz="914446">
                <a:buClr>
                  <a:srgbClr val="000000"/>
                </a:buClr>
                <a:defRPr/>
              </a:pPr>
              <a:endParaRPr sz="1400" kern="0">
                <a:solidFill>
                  <a:srgbClr val="000000"/>
                </a:solidFill>
                <a:latin typeface="Arial"/>
                <a:cs typeface="Arial"/>
                <a:sym typeface="Arial"/>
              </a:endParaRPr>
            </a:p>
          </p:txBody>
        </p:sp>
      </p:grpSp>
      <p:sp>
        <p:nvSpPr>
          <p:cNvPr id="86" name="Google Shape;118;p4">
            <a:extLst>
              <a:ext uri="{FF2B5EF4-FFF2-40B4-BE49-F238E27FC236}">
                <a16:creationId xmlns:a16="http://schemas.microsoft.com/office/drawing/2014/main" id="{66F04F1B-FAFF-4B67-6691-8383BEE2A393}"/>
              </a:ext>
            </a:extLst>
          </p:cNvPr>
          <p:cNvSpPr/>
          <p:nvPr/>
        </p:nvSpPr>
        <p:spPr>
          <a:xfrm rot="19980337">
            <a:off x="10719188" y="5690537"/>
            <a:ext cx="1005781" cy="1008638"/>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91425" tIns="91425" rIns="91425" bIns="91425" anchor="ctr" anchorCtr="0">
            <a:noAutofit/>
          </a:bodyPr>
          <a:lstStyle/>
          <a:p>
            <a:pPr defTabSz="914446">
              <a:defRPr/>
            </a:pPr>
            <a:endParaRPr>
              <a:solidFill>
                <a:prstClr val="black"/>
              </a:solidFill>
              <a:latin typeface="思源黑体 CN"/>
            </a:endParaRPr>
          </a:p>
        </p:txBody>
      </p:sp>
      <p:sp>
        <p:nvSpPr>
          <p:cNvPr id="87" name="Google Shape;118;p4">
            <a:extLst>
              <a:ext uri="{FF2B5EF4-FFF2-40B4-BE49-F238E27FC236}">
                <a16:creationId xmlns:a16="http://schemas.microsoft.com/office/drawing/2014/main" id="{488F3532-9D55-1B46-E972-02247F9E28B9}"/>
              </a:ext>
            </a:extLst>
          </p:cNvPr>
          <p:cNvSpPr/>
          <p:nvPr/>
        </p:nvSpPr>
        <p:spPr>
          <a:xfrm rot="19980337">
            <a:off x="9676710" y="2903705"/>
            <a:ext cx="1018247" cy="1195952"/>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91425" tIns="91425" rIns="91425" bIns="91425" anchor="ctr" anchorCtr="0">
            <a:noAutofit/>
          </a:bodyPr>
          <a:lstStyle/>
          <a:p>
            <a:pPr defTabSz="914446">
              <a:defRPr/>
            </a:pPr>
            <a:endParaRPr>
              <a:solidFill>
                <a:prstClr val="black"/>
              </a:solidFill>
              <a:latin typeface="思源黑体 CN"/>
            </a:endParaRPr>
          </a:p>
        </p:txBody>
      </p:sp>
    </p:spTree>
    <p:extLst>
      <p:ext uri="{BB962C8B-B14F-4D97-AF65-F5344CB8AC3E}">
        <p14:creationId xmlns:p14="http://schemas.microsoft.com/office/powerpoint/2010/main" val="17522727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70"/>
                                        </p:tgtEl>
                                        <p:attrNameLst>
                                          <p:attrName>style.visibility</p:attrName>
                                        </p:attrNameLst>
                                      </p:cBhvr>
                                      <p:to>
                                        <p:strVal val="visible"/>
                                      </p:to>
                                    </p:set>
                                    <p:animEffect transition="in" filter="fade">
                                      <p:cBhvr>
                                        <p:cTn id="7" dur="1000"/>
                                        <p:tgtEl>
                                          <p:spTgt spid="70"/>
                                        </p:tgtEl>
                                      </p:cBhvr>
                                    </p:animEffect>
                                    <p:anim calcmode="lin" valueType="num">
                                      <p:cBhvr>
                                        <p:cTn id="8" dur="1000" fill="hold"/>
                                        <p:tgtEl>
                                          <p:spTgt spid="70"/>
                                        </p:tgtEl>
                                        <p:attrNameLst>
                                          <p:attrName>ppt_x</p:attrName>
                                        </p:attrNameLst>
                                      </p:cBhvr>
                                      <p:tavLst>
                                        <p:tav tm="0">
                                          <p:val>
                                            <p:strVal val="#ppt_x"/>
                                          </p:val>
                                        </p:tav>
                                        <p:tav tm="100000">
                                          <p:val>
                                            <p:strVal val="#ppt_x"/>
                                          </p:val>
                                        </p:tav>
                                      </p:tavLst>
                                    </p:anim>
                                    <p:anim calcmode="lin" valueType="num">
                                      <p:cBhvr>
                                        <p:cTn id="9" dur="1000" fill="hold"/>
                                        <p:tgtEl>
                                          <p:spTgt spid="7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26"/>
                                        </p:tgtEl>
                                        <p:attrNameLst>
                                          <p:attrName>style.visibility</p:attrName>
                                        </p:attrNameLst>
                                      </p:cBhvr>
                                      <p:to>
                                        <p:strVal val="visible"/>
                                      </p:to>
                                    </p:set>
                                    <p:anim calcmode="lin" valueType="num">
                                      <p:cBhvr>
                                        <p:cTn id="13" dur="500" fill="hold"/>
                                        <p:tgtEl>
                                          <p:spTgt spid="26"/>
                                        </p:tgtEl>
                                        <p:attrNameLst>
                                          <p:attrName>ppt_w</p:attrName>
                                        </p:attrNameLst>
                                      </p:cBhvr>
                                      <p:tavLst>
                                        <p:tav tm="0">
                                          <p:val>
                                            <p:fltVal val="0"/>
                                          </p:val>
                                        </p:tav>
                                        <p:tav tm="100000">
                                          <p:val>
                                            <p:strVal val="#ppt_w"/>
                                          </p:val>
                                        </p:tav>
                                      </p:tavLst>
                                    </p:anim>
                                    <p:anim calcmode="lin" valueType="num">
                                      <p:cBhvr>
                                        <p:cTn id="14" dur="500" fill="hold"/>
                                        <p:tgtEl>
                                          <p:spTgt spid="26"/>
                                        </p:tgtEl>
                                        <p:attrNameLst>
                                          <p:attrName>ppt_h</p:attrName>
                                        </p:attrNameLst>
                                      </p:cBhvr>
                                      <p:tavLst>
                                        <p:tav tm="0">
                                          <p:val>
                                            <p:fltVal val="0"/>
                                          </p:val>
                                        </p:tav>
                                        <p:tav tm="100000">
                                          <p:val>
                                            <p:strVal val="#ppt_h"/>
                                          </p:val>
                                        </p:tav>
                                      </p:tavLst>
                                    </p:anim>
                                    <p:animEffect transition="in" filter="fade">
                                      <p:cBhvr>
                                        <p:cTn id="15" dur="500"/>
                                        <p:tgtEl>
                                          <p:spTgt spid="26"/>
                                        </p:tgtEl>
                                      </p:cBhvr>
                                    </p:animEffect>
                                  </p:childTnLst>
                                </p:cTn>
                              </p:par>
                              <p:par>
                                <p:cTn id="16" presetID="53" presetClass="entr" presetSubtype="16"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 calcmode="lin" valueType="num">
                                      <p:cBhvr>
                                        <p:cTn id="18" dur="500" fill="hold"/>
                                        <p:tgtEl>
                                          <p:spTgt spid="12"/>
                                        </p:tgtEl>
                                        <p:attrNameLst>
                                          <p:attrName>ppt_w</p:attrName>
                                        </p:attrNameLst>
                                      </p:cBhvr>
                                      <p:tavLst>
                                        <p:tav tm="0">
                                          <p:val>
                                            <p:fltVal val="0"/>
                                          </p:val>
                                        </p:tav>
                                        <p:tav tm="100000">
                                          <p:val>
                                            <p:strVal val="#ppt_w"/>
                                          </p:val>
                                        </p:tav>
                                      </p:tavLst>
                                    </p:anim>
                                    <p:anim calcmode="lin" valueType="num">
                                      <p:cBhvr>
                                        <p:cTn id="19" dur="500" fill="hold"/>
                                        <p:tgtEl>
                                          <p:spTgt spid="12"/>
                                        </p:tgtEl>
                                        <p:attrNameLst>
                                          <p:attrName>ppt_h</p:attrName>
                                        </p:attrNameLst>
                                      </p:cBhvr>
                                      <p:tavLst>
                                        <p:tav tm="0">
                                          <p:val>
                                            <p:fltVal val="0"/>
                                          </p:val>
                                        </p:tav>
                                        <p:tav tm="100000">
                                          <p:val>
                                            <p:strVal val="#ppt_h"/>
                                          </p:val>
                                        </p:tav>
                                      </p:tavLst>
                                    </p:anim>
                                    <p:animEffect transition="in" filter="fade">
                                      <p:cBhvr>
                                        <p:cTn id="20" dur="500"/>
                                        <p:tgtEl>
                                          <p:spTgt spid="12"/>
                                        </p:tgtEl>
                                      </p:cBhvr>
                                    </p:animEffect>
                                  </p:childTnLst>
                                </p:cTn>
                              </p:par>
                              <p:par>
                                <p:cTn id="21" presetID="53" presetClass="entr" presetSubtype="16" fill="hold" nodeType="withEffect">
                                  <p:stCondLst>
                                    <p:cond delay="0"/>
                                  </p:stCondLst>
                                  <p:childTnLst>
                                    <p:set>
                                      <p:cBhvr>
                                        <p:cTn id="22" dur="1" fill="hold">
                                          <p:stCondLst>
                                            <p:cond delay="0"/>
                                          </p:stCondLst>
                                        </p:cTn>
                                        <p:tgtEl>
                                          <p:spTgt spid="45"/>
                                        </p:tgtEl>
                                        <p:attrNameLst>
                                          <p:attrName>style.visibility</p:attrName>
                                        </p:attrNameLst>
                                      </p:cBhvr>
                                      <p:to>
                                        <p:strVal val="visible"/>
                                      </p:to>
                                    </p:set>
                                    <p:anim calcmode="lin" valueType="num">
                                      <p:cBhvr>
                                        <p:cTn id="23" dur="500" fill="hold"/>
                                        <p:tgtEl>
                                          <p:spTgt spid="45"/>
                                        </p:tgtEl>
                                        <p:attrNameLst>
                                          <p:attrName>ppt_w</p:attrName>
                                        </p:attrNameLst>
                                      </p:cBhvr>
                                      <p:tavLst>
                                        <p:tav tm="0">
                                          <p:val>
                                            <p:fltVal val="0"/>
                                          </p:val>
                                        </p:tav>
                                        <p:tav tm="100000">
                                          <p:val>
                                            <p:strVal val="#ppt_w"/>
                                          </p:val>
                                        </p:tav>
                                      </p:tavLst>
                                    </p:anim>
                                    <p:anim calcmode="lin" valueType="num">
                                      <p:cBhvr>
                                        <p:cTn id="24" dur="500" fill="hold"/>
                                        <p:tgtEl>
                                          <p:spTgt spid="45"/>
                                        </p:tgtEl>
                                        <p:attrNameLst>
                                          <p:attrName>ppt_h</p:attrName>
                                        </p:attrNameLst>
                                      </p:cBhvr>
                                      <p:tavLst>
                                        <p:tav tm="0">
                                          <p:val>
                                            <p:fltVal val="0"/>
                                          </p:val>
                                        </p:tav>
                                        <p:tav tm="100000">
                                          <p:val>
                                            <p:strVal val="#ppt_h"/>
                                          </p:val>
                                        </p:tav>
                                      </p:tavLst>
                                    </p:anim>
                                    <p:animEffect transition="in" filter="fade">
                                      <p:cBhvr>
                                        <p:cTn id="25"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6" restart="whenNotActive" fill="hold" evtFilter="cancelBubble" nodeType="interactiveSeq">
                <p:stCondLst>
                  <p:cond evt="onClick" delay="0">
                    <p:tgtEl>
                      <p:spTgt spid="12"/>
                    </p:tgtEl>
                  </p:cond>
                </p:stCondLst>
                <p:endSync evt="end" delay="0">
                  <p:rtn val="all"/>
                </p:endSync>
                <p:childTnLst>
                  <p:par>
                    <p:cTn id="27" fill="hold">
                      <p:stCondLst>
                        <p:cond delay="0"/>
                      </p:stCondLst>
                      <p:childTnLst>
                        <p:par>
                          <p:cTn id="28" fill="hold">
                            <p:stCondLst>
                              <p:cond delay="0"/>
                            </p:stCondLst>
                            <p:childTnLst>
                              <p:par>
                                <p:cTn id="29" presetID="37" presetClass="entr" presetSubtype="0" fill="hold" nodeType="clickEffect">
                                  <p:stCondLst>
                                    <p:cond delay="0"/>
                                  </p:stCondLst>
                                  <p:childTnLst>
                                    <p:set>
                                      <p:cBhvr>
                                        <p:cTn id="30" dur="1" fill="hold">
                                          <p:stCondLst>
                                            <p:cond delay="0"/>
                                          </p:stCondLst>
                                        </p:cTn>
                                        <p:tgtEl>
                                          <p:spTgt spid="71"/>
                                        </p:tgtEl>
                                        <p:attrNameLst>
                                          <p:attrName>style.visibility</p:attrName>
                                        </p:attrNameLst>
                                      </p:cBhvr>
                                      <p:to>
                                        <p:strVal val="visible"/>
                                      </p:to>
                                    </p:set>
                                    <p:animEffect transition="in" filter="fade">
                                      <p:cBhvr>
                                        <p:cTn id="31" dur="1000"/>
                                        <p:tgtEl>
                                          <p:spTgt spid="71"/>
                                        </p:tgtEl>
                                      </p:cBhvr>
                                    </p:animEffect>
                                    <p:anim calcmode="lin" valueType="num">
                                      <p:cBhvr>
                                        <p:cTn id="32" dur="1000" fill="hold"/>
                                        <p:tgtEl>
                                          <p:spTgt spid="71"/>
                                        </p:tgtEl>
                                        <p:attrNameLst>
                                          <p:attrName>ppt_x</p:attrName>
                                        </p:attrNameLst>
                                      </p:cBhvr>
                                      <p:tavLst>
                                        <p:tav tm="0">
                                          <p:val>
                                            <p:strVal val="#ppt_x"/>
                                          </p:val>
                                        </p:tav>
                                        <p:tav tm="100000">
                                          <p:val>
                                            <p:strVal val="#ppt_x"/>
                                          </p:val>
                                        </p:tav>
                                      </p:tavLst>
                                    </p:anim>
                                    <p:anim calcmode="lin" valueType="num">
                                      <p:cBhvr>
                                        <p:cTn id="33" dur="900" decel="100000" fill="hold"/>
                                        <p:tgtEl>
                                          <p:spTgt spid="71"/>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71"/>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12"/>
                  </p:tgtEl>
                </p:cond>
              </p:nextCondLst>
            </p:seq>
            <p:seq concurrent="1" nextAc="seek">
              <p:cTn id="35" restart="whenNotActive" fill="hold" evtFilter="cancelBubble" nodeType="interactiveSeq">
                <p:stCondLst>
                  <p:cond evt="onClick" delay="0">
                    <p:tgtEl>
                      <p:spTgt spid="45"/>
                    </p:tgtEl>
                  </p:cond>
                </p:stCondLst>
                <p:endSync evt="end" delay="0">
                  <p:rtn val="all"/>
                </p:endSync>
                <p:childTnLst>
                  <p:par>
                    <p:cTn id="36" fill="hold">
                      <p:stCondLst>
                        <p:cond delay="0"/>
                      </p:stCondLst>
                      <p:childTnLst>
                        <p:par>
                          <p:cTn id="37" fill="hold">
                            <p:stCondLst>
                              <p:cond delay="0"/>
                            </p:stCondLst>
                            <p:childTnLst>
                              <p:par>
                                <p:cTn id="38" presetID="37" presetClass="entr" presetSubtype="0" fill="hold" grpId="0" nodeType="clickEffect">
                                  <p:stCondLst>
                                    <p:cond delay="0"/>
                                  </p:stCondLst>
                                  <p:childTnLst>
                                    <p:set>
                                      <p:cBhvr>
                                        <p:cTn id="39" dur="1" fill="hold">
                                          <p:stCondLst>
                                            <p:cond delay="0"/>
                                          </p:stCondLst>
                                        </p:cTn>
                                        <p:tgtEl>
                                          <p:spTgt spid="86"/>
                                        </p:tgtEl>
                                        <p:attrNameLst>
                                          <p:attrName>style.visibility</p:attrName>
                                        </p:attrNameLst>
                                      </p:cBhvr>
                                      <p:to>
                                        <p:strVal val="visible"/>
                                      </p:to>
                                    </p:set>
                                    <p:animEffect transition="in" filter="fade">
                                      <p:cBhvr>
                                        <p:cTn id="40" dur="1000"/>
                                        <p:tgtEl>
                                          <p:spTgt spid="86"/>
                                        </p:tgtEl>
                                      </p:cBhvr>
                                    </p:animEffect>
                                    <p:anim calcmode="lin" valueType="num">
                                      <p:cBhvr>
                                        <p:cTn id="41" dur="1000" fill="hold"/>
                                        <p:tgtEl>
                                          <p:spTgt spid="86"/>
                                        </p:tgtEl>
                                        <p:attrNameLst>
                                          <p:attrName>ppt_x</p:attrName>
                                        </p:attrNameLst>
                                      </p:cBhvr>
                                      <p:tavLst>
                                        <p:tav tm="0">
                                          <p:val>
                                            <p:strVal val="#ppt_x"/>
                                          </p:val>
                                        </p:tav>
                                        <p:tav tm="100000">
                                          <p:val>
                                            <p:strVal val="#ppt_x"/>
                                          </p:val>
                                        </p:tav>
                                      </p:tavLst>
                                    </p:anim>
                                    <p:anim calcmode="lin" valueType="num">
                                      <p:cBhvr>
                                        <p:cTn id="42" dur="900" decel="100000" fill="hold"/>
                                        <p:tgtEl>
                                          <p:spTgt spid="86"/>
                                        </p:tgtEl>
                                        <p:attrNameLst>
                                          <p:attrName>ppt_y</p:attrName>
                                        </p:attrNameLst>
                                      </p:cBhvr>
                                      <p:tavLst>
                                        <p:tav tm="0">
                                          <p:val>
                                            <p:strVal val="#ppt_y+1"/>
                                          </p:val>
                                        </p:tav>
                                        <p:tav tm="100000">
                                          <p:val>
                                            <p:strVal val="#ppt_y-.03"/>
                                          </p:val>
                                        </p:tav>
                                      </p:tavLst>
                                    </p:anim>
                                    <p:anim calcmode="lin" valueType="num">
                                      <p:cBhvr>
                                        <p:cTn id="43" dur="100" accel="100000" fill="hold">
                                          <p:stCondLst>
                                            <p:cond delay="900"/>
                                          </p:stCondLst>
                                        </p:cTn>
                                        <p:tgtEl>
                                          <p:spTgt spid="86"/>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38"/>
                                            </p:cond>
                                          </p:stCondLst>
                                          <p:endCondLst>
                                            <p:cond evt="onStopAudio" delay="0">
                                              <p:tgtEl>
                                                <p:sldTgt/>
                                              </p:tgtEl>
                                            </p:cond>
                                          </p:endCondLst>
                                        </p:cTn>
                                        <p:tgtEl>
                                          <p:sndTgt r:embed="rId3" name="voltage.wav"/>
                                        </p:tgtEl>
                                      </p:cMediaNode>
                                    </p:audio>
                                  </p:subTnLst>
                                </p:cTn>
                              </p:par>
                            </p:childTnLst>
                          </p:cTn>
                        </p:par>
                      </p:childTnLst>
                    </p:cTn>
                  </p:par>
                </p:childTnLst>
              </p:cTn>
              <p:nextCondLst>
                <p:cond evt="onClick" delay="0">
                  <p:tgtEl>
                    <p:spTgt spid="45"/>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37" presetClass="entr" presetSubtype="0" fill="hold" grpId="0" nodeType="clickEffect">
                                  <p:stCondLst>
                                    <p:cond delay="0"/>
                                  </p:stCondLst>
                                  <p:childTnLst>
                                    <p:set>
                                      <p:cBhvr>
                                        <p:cTn id="48" dur="1" fill="hold">
                                          <p:stCondLst>
                                            <p:cond delay="0"/>
                                          </p:stCondLst>
                                        </p:cTn>
                                        <p:tgtEl>
                                          <p:spTgt spid="87"/>
                                        </p:tgtEl>
                                        <p:attrNameLst>
                                          <p:attrName>style.visibility</p:attrName>
                                        </p:attrNameLst>
                                      </p:cBhvr>
                                      <p:to>
                                        <p:strVal val="visible"/>
                                      </p:to>
                                    </p:set>
                                    <p:animEffect transition="in" filter="fade">
                                      <p:cBhvr>
                                        <p:cTn id="49" dur="1000"/>
                                        <p:tgtEl>
                                          <p:spTgt spid="87"/>
                                        </p:tgtEl>
                                      </p:cBhvr>
                                    </p:animEffect>
                                    <p:anim calcmode="lin" valueType="num">
                                      <p:cBhvr>
                                        <p:cTn id="50" dur="1000" fill="hold"/>
                                        <p:tgtEl>
                                          <p:spTgt spid="87"/>
                                        </p:tgtEl>
                                        <p:attrNameLst>
                                          <p:attrName>ppt_x</p:attrName>
                                        </p:attrNameLst>
                                      </p:cBhvr>
                                      <p:tavLst>
                                        <p:tav tm="0">
                                          <p:val>
                                            <p:strVal val="#ppt_x"/>
                                          </p:val>
                                        </p:tav>
                                        <p:tav tm="100000">
                                          <p:val>
                                            <p:strVal val="#ppt_x"/>
                                          </p:val>
                                        </p:tav>
                                      </p:tavLst>
                                    </p:anim>
                                    <p:anim calcmode="lin" valueType="num">
                                      <p:cBhvr>
                                        <p:cTn id="51" dur="900" decel="100000" fill="hold"/>
                                        <p:tgtEl>
                                          <p:spTgt spid="87"/>
                                        </p:tgtEl>
                                        <p:attrNameLst>
                                          <p:attrName>ppt_y</p:attrName>
                                        </p:attrNameLst>
                                      </p:cBhvr>
                                      <p:tavLst>
                                        <p:tav tm="0">
                                          <p:val>
                                            <p:strVal val="#ppt_y+1"/>
                                          </p:val>
                                        </p:tav>
                                        <p:tav tm="100000">
                                          <p:val>
                                            <p:strVal val="#ppt_y-.03"/>
                                          </p:val>
                                        </p:tav>
                                      </p:tavLst>
                                    </p:anim>
                                    <p:anim calcmode="lin" valueType="num">
                                      <p:cBhvr>
                                        <p:cTn id="52" dur="100" accel="100000" fill="hold">
                                          <p:stCondLst>
                                            <p:cond delay="900"/>
                                          </p:stCondLst>
                                        </p:cTn>
                                        <p:tgtEl>
                                          <p:spTgt spid="87"/>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47"/>
                                            </p:cond>
                                          </p:stCondLst>
                                          <p:endCondLst>
                                            <p:cond evt="onStopAudio" delay="0">
                                              <p:tgtEl>
                                                <p:sldTgt/>
                                              </p:tgtEl>
                                            </p:cond>
                                          </p:endCondLst>
                                        </p:cTn>
                                        <p:tgtEl>
                                          <p:sndTgt r:embed="rId3" name="voltage.wav"/>
                                        </p:tgtEl>
                                      </p:cMediaNode>
                                    </p:audio>
                                  </p:subTnLst>
                                </p:cTn>
                              </p:par>
                            </p:childTnLst>
                          </p:cTn>
                        </p:par>
                      </p:childTnLst>
                    </p:cTn>
                  </p:par>
                </p:childTnLst>
              </p:cTn>
              <p:nextCondLst>
                <p:cond evt="onClick" delay="0">
                  <p:tgtEl>
                    <p:spTgt spid="26"/>
                  </p:tgtEl>
                </p:cond>
              </p:nextCondLst>
            </p:seq>
          </p:childTnLst>
        </p:cTn>
      </p:par>
    </p:tnLst>
    <p:bldLst>
      <p:bldP spid="70" grpId="0" animBg="1"/>
      <p:bldP spid="86" grpId="0" animBg="1"/>
      <p:bldP spid="8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3">
            <a:extLst>
              <a:ext uri="{FF2B5EF4-FFF2-40B4-BE49-F238E27FC236}">
                <a16:creationId xmlns:a16="http://schemas.microsoft.com/office/drawing/2014/main" id="{D9C546B4-46C7-4FA1-B254-8F1A8173AF8B}"/>
              </a:ext>
            </a:extLst>
          </p:cNvPr>
          <p:cNvPicPr>
            <a:picLocks noChangeAspect="1"/>
          </p:cNvPicPr>
          <p:nvPr/>
        </p:nvPicPr>
        <p:blipFill rotWithShape="1">
          <a:blip r:embed="rId2">
            <a:extLst>
              <a:ext uri="{28A0092B-C50C-407E-A947-70E740481C1C}">
                <a14:useLocalDpi xmlns:a14="http://schemas.microsoft.com/office/drawing/2010/main" val="0"/>
              </a:ext>
            </a:extLst>
          </a:blip>
          <a:srcRect t="17852" b="20435"/>
          <a:stretch/>
        </p:blipFill>
        <p:spPr>
          <a:xfrm>
            <a:off x="2910216" y="229316"/>
            <a:ext cx="9363077" cy="5286378"/>
          </a:xfrm>
          <a:prstGeom prst="rect">
            <a:avLst/>
          </a:prstGeom>
        </p:spPr>
      </p:pic>
      <p:pic>
        <p:nvPicPr>
          <p:cNvPr id="25" name="图片 24">
            <a:extLst>
              <a:ext uri="{FF2B5EF4-FFF2-40B4-BE49-F238E27FC236}">
                <a16:creationId xmlns:a16="http://schemas.microsoft.com/office/drawing/2014/main" id="{162C69C7-5C15-09DD-A552-17605557868D}"/>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930400" y="3751282"/>
            <a:ext cx="4334961" cy="3275465"/>
          </a:xfrm>
          <a:prstGeom prst="rect">
            <a:avLst/>
          </a:prstGeom>
        </p:spPr>
      </p:pic>
      <p:pic>
        <p:nvPicPr>
          <p:cNvPr id="14" name="Picture 13">
            <a:extLst>
              <a:ext uri="{FF2B5EF4-FFF2-40B4-BE49-F238E27FC236}">
                <a16:creationId xmlns:a16="http://schemas.microsoft.com/office/drawing/2014/main" id="{027AD750-3CB2-46B2-9D75-69A5AFBF0BF4}"/>
              </a:ext>
            </a:extLst>
          </p:cNvPr>
          <p:cNvPicPr>
            <a:picLocks noChangeAspect="1"/>
          </p:cNvPicPr>
          <p:nvPr/>
        </p:nvPicPr>
        <p:blipFill>
          <a:blip r:embed="rId4"/>
          <a:stretch>
            <a:fillRect/>
          </a:stretch>
        </p:blipFill>
        <p:spPr>
          <a:xfrm>
            <a:off x="4097880" y="308975"/>
            <a:ext cx="7687160" cy="6306978"/>
          </a:xfrm>
          <a:prstGeom prst="rect">
            <a:avLst/>
          </a:prstGeom>
        </p:spPr>
      </p:pic>
    </p:spTree>
    <p:extLst>
      <p:ext uri="{BB962C8B-B14F-4D97-AF65-F5344CB8AC3E}">
        <p14:creationId xmlns:p14="http://schemas.microsoft.com/office/powerpoint/2010/main" val="36662881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图片 29">
            <a:extLst>
              <a:ext uri="{FF2B5EF4-FFF2-40B4-BE49-F238E27FC236}">
                <a16:creationId xmlns:a16="http://schemas.microsoft.com/office/drawing/2014/main" id="{82C05B7E-7EE0-F0AB-8E78-69A628A1CB25}"/>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1936498" y="2050252"/>
            <a:ext cx="3657600" cy="3836410"/>
          </a:xfrm>
          <a:prstGeom prst="rect">
            <a:avLst/>
          </a:prstGeom>
        </p:spPr>
      </p:pic>
      <p:pic>
        <p:nvPicPr>
          <p:cNvPr id="34" name="图片 33">
            <a:extLst>
              <a:ext uri="{FF2B5EF4-FFF2-40B4-BE49-F238E27FC236}">
                <a16:creationId xmlns:a16="http://schemas.microsoft.com/office/drawing/2014/main" id="{EEBD4367-D53E-696A-2BAB-77B827808AF1}"/>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604023" y="3398021"/>
            <a:ext cx="3459978" cy="3459978"/>
          </a:xfrm>
          <a:prstGeom prst="rect">
            <a:avLst/>
          </a:prstGeom>
        </p:spPr>
      </p:pic>
      <p:sp>
        <p:nvSpPr>
          <p:cNvPr id="9" name="Rounded Rectangle 10">
            <a:extLst>
              <a:ext uri="{FF2B5EF4-FFF2-40B4-BE49-F238E27FC236}">
                <a16:creationId xmlns:a16="http://schemas.microsoft.com/office/drawing/2014/main" id="{CCB842DF-5611-4894-ACAE-3D3E98BDB49F}"/>
              </a:ext>
            </a:extLst>
          </p:cNvPr>
          <p:cNvSpPr/>
          <p:nvPr/>
        </p:nvSpPr>
        <p:spPr>
          <a:xfrm>
            <a:off x="99244" y="1430383"/>
            <a:ext cx="9530524" cy="5509199"/>
          </a:xfrm>
          <a:prstGeom prst="roundRect">
            <a:avLst>
              <a:gd name="adj" fmla="val 6915"/>
            </a:avLst>
          </a:prstGeom>
          <a:solidFill>
            <a:schemeClr val="bg1"/>
          </a:solidFill>
          <a:ln w="57150">
            <a:solidFill>
              <a:srgbClr val="B7CD1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任意多边形: 形状 4">
            <a:extLst>
              <a:ext uri="{FF2B5EF4-FFF2-40B4-BE49-F238E27FC236}">
                <a16:creationId xmlns:a16="http://schemas.microsoft.com/office/drawing/2014/main" id="{5EB0CF33-EB0B-4AA3-86C0-3EA80A8FF8E5}"/>
              </a:ext>
            </a:extLst>
          </p:cNvPr>
          <p:cNvSpPr/>
          <p:nvPr/>
        </p:nvSpPr>
        <p:spPr>
          <a:xfrm>
            <a:off x="949305" y="42123"/>
            <a:ext cx="11242695" cy="1254172"/>
          </a:xfrm>
          <a:prstGeom prst="roundRect">
            <a:avLst/>
          </a:prstGeom>
          <a:solidFill>
            <a:srgbClr val="B7CD10"/>
          </a:solidFill>
          <a:ln w="28575">
            <a:solidFill>
              <a:srgbClr val="684125"/>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SG" sz="4000" b="1" dirty="0" err="1">
                <a:latin typeface="Cambria" panose="02040503050406030204" pitchFamily="18" charset="0"/>
                <a:ea typeface="Cambria" panose="02040503050406030204" pitchFamily="18" charset="0"/>
              </a:rPr>
              <a:t>Dùng</a:t>
            </a:r>
            <a:r>
              <a:rPr lang="en-SG" sz="4000" b="1" dirty="0">
                <a:latin typeface="Cambria" panose="02040503050406030204" pitchFamily="18" charset="0"/>
                <a:ea typeface="Cambria" panose="02040503050406030204" pitchFamily="18" charset="0"/>
              </a:rPr>
              <a:t> </a:t>
            </a:r>
            <a:r>
              <a:rPr lang="en-SG" sz="4000" b="1" dirty="0" err="1">
                <a:latin typeface="Cambria" panose="02040503050406030204" pitchFamily="18" charset="0"/>
                <a:ea typeface="Cambria" panose="02040503050406030204" pitchFamily="18" charset="0"/>
              </a:rPr>
              <a:t>dấu</a:t>
            </a:r>
            <a:r>
              <a:rPr lang="en-SG" sz="4000" b="1" dirty="0">
                <a:latin typeface="Cambria" panose="02040503050406030204" pitchFamily="18" charset="0"/>
                <a:ea typeface="Cambria" panose="02040503050406030204" pitchFamily="18" charset="0"/>
              </a:rPr>
              <a:t> </a:t>
            </a:r>
            <a:r>
              <a:rPr lang="en-SG" sz="4000" b="1" dirty="0" err="1">
                <a:latin typeface="Cambria" panose="02040503050406030204" pitchFamily="18" charset="0"/>
                <a:ea typeface="Cambria" panose="02040503050406030204" pitchFamily="18" charset="0"/>
              </a:rPr>
              <a:t>câu</a:t>
            </a:r>
            <a:r>
              <a:rPr lang="en-SG" sz="4000" b="1" dirty="0">
                <a:latin typeface="Cambria" panose="02040503050406030204" pitchFamily="18" charset="0"/>
                <a:ea typeface="Cambria" panose="02040503050406030204" pitchFamily="18" charset="0"/>
              </a:rPr>
              <a:t> </a:t>
            </a:r>
            <a:r>
              <a:rPr lang="en-SG" sz="4000" b="1" dirty="0" err="1">
                <a:latin typeface="Cambria" panose="02040503050406030204" pitchFamily="18" charset="0"/>
                <a:ea typeface="Cambria" panose="02040503050406030204" pitchFamily="18" charset="0"/>
              </a:rPr>
              <a:t>thích</a:t>
            </a:r>
            <a:r>
              <a:rPr lang="en-SG" sz="4000" b="1" dirty="0">
                <a:latin typeface="Cambria" panose="02040503050406030204" pitchFamily="18" charset="0"/>
                <a:ea typeface="Cambria" panose="02040503050406030204" pitchFamily="18" charset="0"/>
              </a:rPr>
              <a:t> </a:t>
            </a:r>
            <a:r>
              <a:rPr lang="en-SG" sz="4000" b="1" dirty="0" err="1">
                <a:latin typeface="Cambria" panose="02040503050406030204" pitchFamily="18" charset="0"/>
                <a:ea typeface="Cambria" panose="02040503050406030204" pitchFamily="18" charset="0"/>
              </a:rPr>
              <a:t>hợp</a:t>
            </a:r>
            <a:r>
              <a:rPr lang="en-SG" sz="4000" b="1" dirty="0">
                <a:latin typeface="Cambria" panose="02040503050406030204" pitchFamily="18" charset="0"/>
                <a:ea typeface="Cambria" panose="02040503050406030204" pitchFamily="18" charset="0"/>
              </a:rPr>
              <a:t> </a:t>
            </a:r>
            <a:r>
              <a:rPr lang="en-SG" sz="4000" b="1" dirty="0" err="1">
                <a:latin typeface="Cambria" panose="02040503050406030204" pitchFamily="18" charset="0"/>
                <a:ea typeface="Cambria" panose="02040503050406030204" pitchFamily="18" charset="0"/>
              </a:rPr>
              <a:t>thay</a:t>
            </a:r>
            <a:r>
              <a:rPr lang="en-SG" sz="4000" b="1" dirty="0">
                <a:latin typeface="Cambria" panose="02040503050406030204" pitchFamily="18" charset="0"/>
                <a:ea typeface="Cambria" panose="02040503050406030204" pitchFamily="18" charset="0"/>
              </a:rPr>
              <a:t> </a:t>
            </a:r>
            <a:r>
              <a:rPr lang="en-SG" sz="4000" b="1" dirty="0" err="1">
                <a:latin typeface="Cambria" panose="02040503050406030204" pitchFamily="18" charset="0"/>
                <a:ea typeface="Cambria" panose="02040503050406030204" pitchFamily="18" charset="0"/>
              </a:rPr>
              <a:t>cho</a:t>
            </a:r>
            <a:r>
              <a:rPr lang="en-SG" sz="4000" b="1" dirty="0">
                <a:latin typeface="Cambria" panose="02040503050406030204" pitchFamily="18" charset="0"/>
                <a:ea typeface="Cambria" panose="02040503050406030204" pitchFamily="18" charset="0"/>
              </a:rPr>
              <a:t> </a:t>
            </a:r>
            <a:r>
              <a:rPr lang="en-SG" sz="4000" b="1" dirty="0" err="1">
                <a:latin typeface="Cambria" panose="02040503050406030204" pitchFamily="18" charset="0"/>
                <a:ea typeface="Cambria" panose="02040503050406030204" pitchFamily="18" charset="0"/>
              </a:rPr>
              <a:t>bông</a:t>
            </a:r>
            <a:r>
              <a:rPr lang="en-SG" sz="4000" b="1" dirty="0">
                <a:latin typeface="Cambria" panose="02040503050406030204" pitchFamily="18" charset="0"/>
                <a:ea typeface="Cambria" panose="02040503050406030204" pitchFamily="18" charset="0"/>
              </a:rPr>
              <a:t> </a:t>
            </a:r>
            <a:r>
              <a:rPr lang="en-SG" sz="4000" b="1" dirty="0" err="1">
                <a:latin typeface="Cambria" panose="02040503050406030204" pitchFamily="18" charset="0"/>
                <a:ea typeface="Cambria" panose="02040503050406030204" pitchFamily="18" charset="0"/>
              </a:rPr>
              <a:t>hoa</a:t>
            </a:r>
            <a:r>
              <a:rPr lang="en-SG" sz="4000" b="1" dirty="0">
                <a:latin typeface="Cambria" panose="02040503050406030204" pitchFamily="18" charset="0"/>
                <a:ea typeface="Cambria" panose="02040503050406030204" pitchFamily="18" charset="0"/>
              </a:rPr>
              <a:t> </a:t>
            </a:r>
            <a:r>
              <a:rPr lang="en-SG" sz="4000" b="1" dirty="0" err="1">
                <a:latin typeface="Cambria" panose="02040503050406030204" pitchFamily="18" charset="0"/>
                <a:ea typeface="Cambria" panose="02040503050406030204" pitchFamily="18" charset="0"/>
              </a:rPr>
              <a:t>và</a:t>
            </a:r>
            <a:r>
              <a:rPr lang="en-SG" sz="4000" b="1" dirty="0">
                <a:latin typeface="Cambria" panose="02040503050406030204" pitchFamily="18" charset="0"/>
                <a:ea typeface="Cambria" panose="02040503050406030204" pitchFamily="18" charset="0"/>
              </a:rPr>
              <a:t> </a:t>
            </a:r>
            <a:r>
              <a:rPr lang="en-SG" sz="4000" b="1" dirty="0" err="1">
                <a:latin typeface="Cambria" panose="02040503050406030204" pitchFamily="18" charset="0"/>
                <a:ea typeface="Cambria" panose="02040503050406030204" pitchFamily="18" charset="0"/>
              </a:rPr>
              <a:t>nêu</a:t>
            </a:r>
            <a:r>
              <a:rPr lang="en-SG" sz="4000" b="1" dirty="0">
                <a:latin typeface="Cambria" panose="02040503050406030204" pitchFamily="18" charset="0"/>
                <a:ea typeface="Cambria" panose="02040503050406030204" pitchFamily="18" charset="0"/>
              </a:rPr>
              <a:t> </a:t>
            </a:r>
            <a:r>
              <a:rPr lang="en-SG" sz="4000" b="1" dirty="0" err="1">
                <a:latin typeface="Cambria" panose="02040503050406030204" pitchFamily="18" charset="0"/>
                <a:ea typeface="Cambria" panose="02040503050406030204" pitchFamily="18" charset="0"/>
              </a:rPr>
              <a:t>công</a:t>
            </a:r>
            <a:r>
              <a:rPr lang="en-SG" sz="4000" b="1" dirty="0">
                <a:latin typeface="Cambria" panose="02040503050406030204" pitchFamily="18" charset="0"/>
                <a:ea typeface="Cambria" panose="02040503050406030204" pitchFamily="18" charset="0"/>
              </a:rPr>
              <a:t> </a:t>
            </a:r>
            <a:r>
              <a:rPr lang="en-SG" sz="4000" b="1" dirty="0" err="1">
                <a:latin typeface="Cambria" panose="02040503050406030204" pitchFamily="18" charset="0"/>
                <a:ea typeface="Cambria" panose="02040503050406030204" pitchFamily="18" charset="0"/>
              </a:rPr>
              <a:t>dụng</a:t>
            </a:r>
            <a:r>
              <a:rPr lang="en-SG" sz="4000" b="1" dirty="0">
                <a:latin typeface="Cambria" panose="02040503050406030204" pitchFamily="18" charset="0"/>
                <a:ea typeface="Cambria" panose="02040503050406030204" pitchFamily="18" charset="0"/>
              </a:rPr>
              <a:t> </a:t>
            </a:r>
            <a:r>
              <a:rPr lang="en-SG" sz="4000" b="1" dirty="0" err="1">
                <a:latin typeface="Cambria" panose="02040503050406030204" pitchFamily="18" charset="0"/>
                <a:ea typeface="Cambria" panose="02040503050406030204" pitchFamily="18" charset="0"/>
              </a:rPr>
              <a:t>của</a:t>
            </a:r>
            <a:r>
              <a:rPr lang="en-SG" sz="4000" b="1" dirty="0">
                <a:latin typeface="Cambria" panose="02040503050406030204" pitchFamily="18" charset="0"/>
                <a:ea typeface="Cambria" panose="02040503050406030204" pitchFamily="18" charset="0"/>
              </a:rPr>
              <a:t> </a:t>
            </a:r>
            <a:r>
              <a:rPr lang="en-SG" sz="4000" b="1" dirty="0" err="1">
                <a:latin typeface="Cambria" panose="02040503050406030204" pitchFamily="18" charset="0"/>
                <a:ea typeface="Cambria" panose="02040503050406030204" pitchFamily="18" charset="0"/>
              </a:rPr>
              <a:t>dấu</a:t>
            </a:r>
            <a:r>
              <a:rPr lang="en-SG" sz="4000" b="1" dirty="0">
                <a:latin typeface="Cambria" panose="02040503050406030204" pitchFamily="18" charset="0"/>
                <a:ea typeface="Cambria" panose="02040503050406030204" pitchFamily="18" charset="0"/>
              </a:rPr>
              <a:t> </a:t>
            </a:r>
            <a:r>
              <a:rPr lang="en-SG" sz="4000" b="1" dirty="0" err="1">
                <a:latin typeface="Cambria" panose="02040503050406030204" pitchFamily="18" charset="0"/>
                <a:ea typeface="Cambria" panose="02040503050406030204" pitchFamily="18" charset="0"/>
              </a:rPr>
              <a:t>câu</a:t>
            </a:r>
            <a:r>
              <a:rPr lang="en-SG" sz="4000" b="1" dirty="0">
                <a:latin typeface="Cambria" panose="02040503050406030204" pitchFamily="18" charset="0"/>
                <a:ea typeface="Cambria" panose="02040503050406030204" pitchFamily="18" charset="0"/>
              </a:rPr>
              <a:t> </a:t>
            </a:r>
            <a:r>
              <a:rPr lang="en-SG" sz="4000" b="1" dirty="0" err="1">
                <a:latin typeface="Cambria" panose="02040503050406030204" pitchFamily="18" charset="0"/>
                <a:ea typeface="Cambria" panose="02040503050406030204" pitchFamily="18" charset="0"/>
              </a:rPr>
              <a:t>đó</a:t>
            </a:r>
            <a:r>
              <a:rPr lang="en-SG" sz="4000" b="1" dirty="0">
                <a:latin typeface="Cambria" panose="02040503050406030204" pitchFamily="18" charset="0"/>
                <a:ea typeface="Cambria" panose="02040503050406030204" pitchFamily="18" charset="0"/>
              </a:rPr>
              <a:t>.</a:t>
            </a:r>
            <a:endParaRPr kumimoji="0" lang="zh-CN" altLang="en-US" sz="4000" b="1" i="0" u="none" strike="noStrike" kern="1200" cap="none" spc="0" normalizeH="0" baseline="0" noProof="0" dirty="0">
              <a:ln>
                <a:noFill/>
              </a:ln>
              <a:solidFill>
                <a:schemeClr val="bg1"/>
              </a:solidFill>
              <a:effectLst/>
              <a:uLnTx/>
              <a:uFillTx/>
              <a:latin typeface="Cambria" panose="02040503050406030204" pitchFamily="18" charset="0"/>
              <a:ea typeface="字魂70号-灵悦黑体" panose="00000500000000000000" pitchFamily="2" charset="-122"/>
              <a:sym typeface="字魂70号-灵悦黑体" panose="00000500000000000000" pitchFamily="2" charset="-122"/>
            </a:endParaRPr>
          </a:p>
        </p:txBody>
      </p:sp>
      <p:sp>
        <p:nvSpPr>
          <p:cNvPr id="2" name="TextBox 1">
            <a:extLst>
              <a:ext uri="{FF2B5EF4-FFF2-40B4-BE49-F238E27FC236}">
                <a16:creationId xmlns:a16="http://schemas.microsoft.com/office/drawing/2014/main" id="{F32625D8-E76C-43A3-96DD-91F0B94AAF25}"/>
              </a:ext>
            </a:extLst>
          </p:cNvPr>
          <p:cNvSpPr txBox="1"/>
          <p:nvPr/>
        </p:nvSpPr>
        <p:spPr>
          <a:xfrm>
            <a:off x="99244" y="1460158"/>
            <a:ext cx="9530524" cy="5509200"/>
          </a:xfrm>
          <a:prstGeom prst="rect">
            <a:avLst/>
          </a:prstGeom>
          <a:noFill/>
        </p:spPr>
        <p:txBody>
          <a:bodyPr wrap="square" rtlCol="0">
            <a:spAutoFit/>
          </a:bodyPr>
          <a:lstStyle/>
          <a:p>
            <a:pPr algn="just"/>
            <a:r>
              <a:rPr lang="en-US" sz="3200" b="1" dirty="0" smtClean="0">
                <a:solidFill>
                  <a:srgbClr val="002060"/>
                </a:solidFill>
                <a:latin typeface="Cambria" panose="02040503050406030204" pitchFamily="18" charset="0"/>
                <a:ea typeface="Cambria" panose="02040503050406030204" pitchFamily="18" charset="0"/>
              </a:rPr>
              <a:t>   </a:t>
            </a:r>
            <a:r>
              <a:rPr lang="vi-VN" sz="3200" b="1" dirty="0" smtClean="0">
                <a:solidFill>
                  <a:srgbClr val="002060"/>
                </a:solidFill>
                <a:latin typeface="Cambria" panose="02040503050406030204" pitchFamily="18" charset="0"/>
                <a:ea typeface="Cambria" panose="02040503050406030204" pitchFamily="18" charset="0"/>
              </a:rPr>
              <a:t>Qua </a:t>
            </a:r>
            <a:r>
              <a:rPr lang="vi-VN" sz="3200" b="1" dirty="0">
                <a:solidFill>
                  <a:srgbClr val="002060"/>
                </a:solidFill>
                <a:latin typeface="Cambria" panose="02040503050406030204" pitchFamily="18" charset="0"/>
                <a:ea typeface="Cambria" panose="02040503050406030204" pitchFamily="18" charset="0"/>
              </a:rPr>
              <a:t>biên giới Việt  </a:t>
            </a:r>
            <a:r>
              <a:rPr lang="vi-VN" sz="3200" b="1" dirty="0">
                <a:solidFill>
                  <a:srgbClr val="C00000"/>
                </a:solidFill>
                <a:latin typeface="Cambria" panose="02040503050406030204" pitchFamily="18" charset="0"/>
                <a:ea typeface="Cambria" panose="02040503050406030204" pitchFamily="18" charset="0"/>
              </a:rPr>
              <a:t>-</a:t>
            </a:r>
            <a:r>
              <a:rPr lang="vi-VN" sz="3200" b="1" dirty="0">
                <a:solidFill>
                  <a:srgbClr val="002060"/>
                </a:solidFill>
                <a:latin typeface="Cambria" panose="02040503050406030204" pitchFamily="18" charset="0"/>
                <a:ea typeface="Cambria" panose="02040503050406030204" pitchFamily="18" charset="0"/>
              </a:rPr>
              <a:t>  Lào, chúng ta được đặt chân tới một đất nước có nhiều thắng cảnh độc đáo: </a:t>
            </a:r>
          </a:p>
          <a:p>
            <a:pPr algn="just"/>
            <a:r>
              <a:rPr lang="en-US" sz="3200" b="1" dirty="0" smtClean="0">
                <a:solidFill>
                  <a:srgbClr val="C00000"/>
                </a:solidFill>
                <a:latin typeface="Cambria" panose="02040503050406030204" pitchFamily="18" charset="0"/>
                <a:ea typeface="Cambria" panose="02040503050406030204" pitchFamily="18" charset="0"/>
              </a:rPr>
              <a:t>   </a:t>
            </a:r>
            <a:r>
              <a:rPr lang="vi-VN" sz="3200" b="1" dirty="0" smtClean="0">
                <a:solidFill>
                  <a:srgbClr val="C00000"/>
                </a:solidFill>
                <a:latin typeface="Cambria" panose="02040503050406030204" pitchFamily="18" charset="0"/>
                <a:ea typeface="Cambria" panose="02040503050406030204" pitchFamily="18" charset="0"/>
              </a:rPr>
              <a:t>-</a:t>
            </a:r>
            <a:r>
              <a:rPr lang="vi-VN" sz="3200" b="1" dirty="0" smtClean="0">
                <a:solidFill>
                  <a:srgbClr val="002060"/>
                </a:solidFill>
                <a:latin typeface="Cambria" panose="02040503050406030204" pitchFamily="18" charset="0"/>
                <a:ea typeface="Cambria" panose="02040503050406030204" pitchFamily="18" charset="0"/>
              </a:rPr>
              <a:t> </a:t>
            </a:r>
            <a:r>
              <a:rPr lang="vi-VN" sz="3200" b="1" dirty="0">
                <a:solidFill>
                  <a:srgbClr val="002060"/>
                </a:solidFill>
                <a:latin typeface="Cambria" panose="02040503050406030204" pitchFamily="18" charset="0"/>
                <a:ea typeface="Cambria" panose="02040503050406030204" pitchFamily="18" charset="0"/>
              </a:rPr>
              <a:t>Cố đô Luông Pha Bang cổ kính và yên bình. </a:t>
            </a:r>
          </a:p>
          <a:p>
            <a:pPr algn="just"/>
            <a:r>
              <a:rPr lang="en-US" sz="3200" b="1" dirty="0" smtClean="0">
                <a:solidFill>
                  <a:srgbClr val="C00000"/>
                </a:solidFill>
                <a:latin typeface="Cambria" panose="02040503050406030204" pitchFamily="18" charset="0"/>
                <a:ea typeface="Cambria" panose="02040503050406030204" pitchFamily="18" charset="0"/>
              </a:rPr>
              <a:t>   </a:t>
            </a:r>
            <a:r>
              <a:rPr lang="vi-VN" sz="3200" b="1" dirty="0" smtClean="0">
                <a:solidFill>
                  <a:srgbClr val="C00000"/>
                </a:solidFill>
                <a:latin typeface="Cambria" panose="02040503050406030204" pitchFamily="18" charset="0"/>
                <a:ea typeface="Cambria" panose="02040503050406030204" pitchFamily="18" charset="0"/>
              </a:rPr>
              <a:t>-</a:t>
            </a:r>
            <a:r>
              <a:rPr lang="vi-VN" sz="3200" b="1" dirty="0" smtClean="0">
                <a:solidFill>
                  <a:srgbClr val="002060"/>
                </a:solidFill>
                <a:latin typeface="Cambria" panose="02040503050406030204" pitchFamily="18" charset="0"/>
                <a:ea typeface="Cambria" panose="02040503050406030204" pitchFamily="18" charset="0"/>
              </a:rPr>
              <a:t> </a:t>
            </a:r>
            <a:r>
              <a:rPr lang="vi-VN" sz="3200" b="1" dirty="0">
                <a:solidFill>
                  <a:srgbClr val="002060"/>
                </a:solidFill>
                <a:latin typeface="Cambria" panose="02040503050406030204" pitchFamily="18" charset="0"/>
                <a:ea typeface="Cambria" panose="02040503050406030204" pitchFamily="18" charset="0"/>
              </a:rPr>
              <a:t>Cánh đồng Chum với hơn hai nghìn chiếc chum bằng đá đủ hình dạng, kích thước.</a:t>
            </a:r>
          </a:p>
          <a:p>
            <a:pPr algn="just"/>
            <a:r>
              <a:rPr lang="en-US" sz="3200" b="1" dirty="0" smtClean="0">
                <a:solidFill>
                  <a:srgbClr val="C00000"/>
                </a:solidFill>
                <a:latin typeface="Cambria" panose="02040503050406030204" pitchFamily="18" charset="0"/>
                <a:ea typeface="Cambria" panose="02040503050406030204" pitchFamily="18" charset="0"/>
              </a:rPr>
              <a:t>   </a:t>
            </a:r>
            <a:r>
              <a:rPr lang="vi-VN" sz="3200" b="1" dirty="0" smtClean="0">
                <a:solidFill>
                  <a:srgbClr val="C00000"/>
                </a:solidFill>
                <a:latin typeface="Cambria" panose="02040503050406030204" pitchFamily="18" charset="0"/>
                <a:ea typeface="Cambria" panose="02040503050406030204" pitchFamily="18" charset="0"/>
              </a:rPr>
              <a:t>-</a:t>
            </a:r>
            <a:r>
              <a:rPr lang="vi-VN" sz="3200" b="1" dirty="0" smtClean="0">
                <a:solidFill>
                  <a:srgbClr val="002060"/>
                </a:solidFill>
                <a:latin typeface="Cambria" panose="02040503050406030204" pitchFamily="18" charset="0"/>
                <a:ea typeface="Cambria" panose="02040503050406030204" pitchFamily="18" charset="0"/>
              </a:rPr>
              <a:t> </a:t>
            </a:r>
            <a:r>
              <a:rPr lang="vi-VN" sz="3200" b="1" dirty="0">
                <a:solidFill>
                  <a:srgbClr val="002060"/>
                </a:solidFill>
                <a:latin typeface="Cambria" panose="02040503050406030204" pitchFamily="18" charset="0"/>
                <a:ea typeface="Cambria" panose="02040503050406030204" pitchFamily="18" charset="0"/>
              </a:rPr>
              <a:t>Hồ thuỷ điện Nam Ngum thơ mộng bởi sự hoà hợp của trời nước cùng vô số hòn đảo lớn nhỏ.</a:t>
            </a:r>
          </a:p>
          <a:p>
            <a:pPr algn="just"/>
            <a:r>
              <a:rPr lang="en-US" sz="3200" b="1" dirty="0" smtClean="0">
                <a:solidFill>
                  <a:srgbClr val="002060"/>
                </a:solidFill>
                <a:latin typeface="Cambria" panose="02040503050406030204" pitchFamily="18" charset="0"/>
                <a:ea typeface="Cambria" panose="02040503050406030204" pitchFamily="18" charset="0"/>
              </a:rPr>
              <a:t>   </a:t>
            </a:r>
            <a:r>
              <a:rPr lang="vi-VN" sz="3200" b="1" dirty="0" smtClean="0">
                <a:solidFill>
                  <a:srgbClr val="002060"/>
                </a:solidFill>
                <a:latin typeface="Cambria" panose="02040503050406030204" pitchFamily="18" charset="0"/>
                <a:ea typeface="Cambria" panose="02040503050406030204" pitchFamily="18" charset="0"/>
              </a:rPr>
              <a:t>Ngoài </a:t>
            </a:r>
            <a:r>
              <a:rPr lang="vi-VN" sz="3200" b="1" dirty="0">
                <a:solidFill>
                  <a:srgbClr val="002060"/>
                </a:solidFill>
                <a:latin typeface="Cambria" panose="02040503050406030204" pitchFamily="18" charset="0"/>
                <a:ea typeface="Cambria" panose="02040503050406030204" pitchFamily="18" charset="0"/>
              </a:rPr>
              <a:t>ra, đến Lào, khó có thể bỏ qua những địa điểm hấp dẫn khác: thủ đô Viêng Chăn, thị trấn Vang Viêng, khu bảo tồn tự nhiên Bò Kẹo,...</a:t>
            </a:r>
          </a:p>
          <a:p>
            <a:pPr algn="just"/>
            <a:r>
              <a:rPr lang="vi-VN" sz="3200" b="1" dirty="0">
                <a:solidFill>
                  <a:srgbClr val="002060"/>
                </a:solidFill>
                <a:latin typeface="Cambria" panose="02040503050406030204" pitchFamily="18" charset="0"/>
                <a:ea typeface="Cambria" panose="02040503050406030204" pitchFamily="18" charset="0"/>
              </a:rPr>
              <a:t>					(Theo Tiến Dũng)</a:t>
            </a:r>
          </a:p>
        </p:txBody>
      </p:sp>
      <p:sp>
        <p:nvSpPr>
          <p:cNvPr id="14" name="Rounded Rectangle 2">
            <a:extLst>
              <a:ext uri="{FF2B5EF4-FFF2-40B4-BE49-F238E27FC236}">
                <a16:creationId xmlns:a16="http://schemas.microsoft.com/office/drawing/2014/main" id="{6A6E492A-509B-48D9-B9F9-14E4E5303168}"/>
              </a:ext>
            </a:extLst>
          </p:cNvPr>
          <p:cNvSpPr/>
          <p:nvPr/>
        </p:nvSpPr>
        <p:spPr>
          <a:xfrm>
            <a:off x="9629768" y="4258606"/>
            <a:ext cx="2462988" cy="1818862"/>
          </a:xfrm>
          <a:prstGeom prst="roundRect">
            <a:avLst/>
          </a:prstGeom>
          <a:solidFill>
            <a:schemeClr val="accent2">
              <a:lumMod val="40000"/>
              <a:lumOff val="60000"/>
            </a:schemeClr>
          </a:solidFill>
          <a:ln w="5715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2800" b="1" dirty="0" err="1">
                <a:solidFill>
                  <a:schemeClr val="tx1"/>
                </a:solidFill>
                <a:latin typeface="Cambria" panose="02040503050406030204" pitchFamily="18" charset="0"/>
                <a:ea typeface="Cambria" panose="02040503050406030204" pitchFamily="18" charset="0"/>
              </a:rPr>
              <a:t>Đánh</a:t>
            </a:r>
            <a:r>
              <a:rPr lang="en-SG" sz="2800" b="1" dirty="0">
                <a:solidFill>
                  <a:schemeClr val="tx1"/>
                </a:solidFill>
                <a:latin typeface="Cambria" panose="02040503050406030204" pitchFamily="18" charset="0"/>
                <a:ea typeface="Cambria" panose="02040503050406030204" pitchFamily="18" charset="0"/>
              </a:rPr>
              <a:t> </a:t>
            </a:r>
            <a:r>
              <a:rPr lang="en-SG" sz="2800" b="1" dirty="0" err="1">
                <a:solidFill>
                  <a:schemeClr val="tx1"/>
                </a:solidFill>
                <a:latin typeface="Cambria" panose="02040503050406030204" pitchFamily="18" charset="0"/>
                <a:ea typeface="Cambria" panose="02040503050406030204" pitchFamily="18" charset="0"/>
              </a:rPr>
              <a:t>dấu</a:t>
            </a:r>
            <a:r>
              <a:rPr lang="vi-VN" sz="2800" b="1" dirty="0">
                <a:solidFill>
                  <a:schemeClr val="tx1"/>
                </a:solidFill>
                <a:latin typeface="Cambria" panose="02040503050406030204" pitchFamily="18" charset="0"/>
                <a:ea typeface="Cambria" panose="02040503050406030204" pitchFamily="18" charset="0"/>
              </a:rPr>
              <a:t> </a:t>
            </a:r>
            <a:r>
              <a:rPr lang="en-SG" sz="2800" b="1" dirty="0">
                <a:solidFill>
                  <a:schemeClr val="tx1"/>
                </a:solidFill>
                <a:latin typeface="Cambria" panose="02040503050406030204" pitchFamily="18" charset="0"/>
                <a:ea typeface="Cambria" panose="02040503050406030204" pitchFamily="18" charset="0"/>
              </a:rPr>
              <a:t> </a:t>
            </a:r>
            <a:r>
              <a:rPr lang="en-SG" sz="2800" b="1" dirty="0" err="1">
                <a:solidFill>
                  <a:schemeClr val="tx1"/>
                </a:solidFill>
                <a:latin typeface="Cambria" panose="02040503050406030204" pitchFamily="18" charset="0"/>
                <a:ea typeface="Cambria" panose="02040503050406030204" pitchFamily="18" charset="0"/>
              </a:rPr>
              <a:t>các</a:t>
            </a:r>
            <a:r>
              <a:rPr lang="en-SG" sz="2800" b="1" dirty="0">
                <a:solidFill>
                  <a:schemeClr val="tx1"/>
                </a:solidFill>
                <a:latin typeface="Cambria" panose="02040503050406030204" pitchFamily="18" charset="0"/>
                <a:ea typeface="Cambria" panose="02040503050406030204" pitchFamily="18" charset="0"/>
              </a:rPr>
              <a:t> </a:t>
            </a:r>
            <a:r>
              <a:rPr lang="vi-VN" sz="2800" b="1" dirty="0">
                <a:solidFill>
                  <a:schemeClr val="tx1"/>
                </a:solidFill>
                <a:latin typeface="Cambria" panose="02040503050406030204" pitchFamily="18" charset="0"/>
                <a:ea typeface="Cambria" panose="02040503050406030204" pitchFamily="18" charset="0"/>
              </a:rPr>
              <a:t>ý trong một đoạn liệt kê.</a:t>
            </a:r>
            <a:endParaRPr lang="en-US" sz="2800" b="1" dirty="0">
              <a:solidFill>
                <a:schemeClr val="tx1"/>
              </a:solidFill>
              <a:latin typeface="Cambria" panose="02040503050406030204" pitchFamily="18" charset="0"/>
              <a:ea typeface="Cambria" panose="02040503050406030204" pitchFamily="18" charset="0"/>
            </a:endParaRPr>
          </a:p>
        </p:txBody>
      </p:sp>
      <p:sp>
        <p:nvSpPr>
          <p:cNvPr id="16" name="Rounded Rectangle 2">
            <a:extLst>
              <a:ext uri="{FF2B5EF4-FFF2-40B4-BE49-F238E27FC236}">
                <a16:creationId xmlns:a16="http://schemas.microsoft.com/office/drawing/2014/main" id="{C1F930BD-18FC-409B-BCE7-1364EDCDE0E1}"/>
              </a:ext>
            </a:extLst>
          </p:cNvPr>
          <p:cNvSpPr/>
          <p:nvPr/>
        </p:nvSpPr>
        <p:spPr>
          <a:xfrm>
            <a:off x="9662310" y="1987786"/>
            <a:ext cx="2430446" cy="1714638"/>
          </a:xfrm>
          <a:prstGeom prst="roundRect">
            <a:avLst/>
          </a:prstGeom>
          <a:solidFill>
            <a:schemeClr val="accent2">
              <a:lumMod val="40000"/>
              <a:lumOff val="60000"/>
            </a:schemeClr>
          </a:solidFill>
          <a:ln w="5715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a:solidFill>
                  <a:schemeClr val="tx1"/>
                </a:solidFill>
                <a:latin typeface="Cambria" panose="02040503050406030204" pitchFamily="18" charset="0"/>
                <a:ea typeface="Cambria" panose="02040503050406030204" pitchFamily="18" charset="0"/>
              </a:rPr>
              <a:t>Nối các từ ngữ trong một liên danh.</a:t>
            </a:r>
            <a:endParaRPr lang="en-US" sz="2800" b="1" dirty="0">
              <a:solidFill>
                <a:schemeClr val="tx1"/>
              </a:solidFill>
              <a:latin typeface="Cambria" panose="02040503050406030204" pitchFamily="18" charset="0"/>
              <a:ea typeface="Cambria" panose="02040503050406030204" pitchFamily="18" charset="0"/>
            </a:endParaRPr>
          </a:p>
        </p:txBody>
      </p:sp>
      <p:pic>
        <p:nvPicPr>
          <p:cNvPr id="3" name="Picture 2">
            <a:extLst>
              <a:ext uri="{FF2B5EF4-FFF2-40B4-BE49-F238E27FC236}">
                <a16:creationId xmlns:a16="http://schemas.microsoft.com/office/drawing/2014/main" id="{529CE90D-AC81-729F-FBB9-66541752A6E7}"/>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22655" b="81537" l="14271" r="72555">
                        <a14:foregroundMark x1="16866" y1="78144" x2="14271" y2="81537"/>
                      </a14:backgroundRemoval>
                    </a14:imgEffect>
                  </a14:imgLayer>
                </a14:imgProps>
              </a:ext>
            </a:extLst>
          </a:blip>
          <a:srcRect l="16896" t="16643" r="21187" b="22323"/>
          <a:stretch/>
        </p:blipFill>
        <p:spPr>
          <a:xfrm>
            <a:off x="3747146" y="1460158"/>
            <a:ext cx="633710" cy="624693"/>
          </a:xfrm>
          <a:prstGeom prst="rect">
            <a:avLst/>
          </a:prstGeom>
        </p:spPr>
      </p:pic>
      <p:pic>
        <p:nvPicPr>
          <p:cNvPr id="4" name="Picture 3">
            <a:extLst>
              <a:ext uri="{FF2B5EF4-FFF2-40B4-BE49-F238E27FC236}">
                <a16:creationId xmlns:a16="http://schemas.microsoft.com/office/drawing/2014/main" id="{21F3CAED-C3BF-1D81-9852-D2AB71C52FF2}"/>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22655" b="81537" l="14271" r="72555">
                        <a14:foregroundMark x1="16866" y1="78144" x2="14271" y2="81537"/>
                      </a14:backgroundRemoval>
                    </a14:imgEffect>
                  </a14:imgLayer>
                </a14:imgProps>
              </a:ext>
            </a:extLst>
          </a:blip>
          <a:srcRect l="16896" t="16643" r="21187" b="22323"/>
          <a:stretch/>
        </p:blipFill>
        <p:spPr>
          <a:xfrm>
            <a:off x="176436" y="2420978"/>
            <a:ext cx="604023" cy="595428"/>
          </a:xfrm>
          <a:prstGeom prst="rect">
            <a:avLst/>
          </a:prstGeom>
        </p:spPr>
      </p:pic>
      <p:pic>
        <p:nvPicPr>
          <p:cNvPr id="5" name="Picture 4">
            <a:extLst>
              <a:ext uri="{FF2B5EF4-FFF2-40B4-BE49-F238E27FC236}">
                <a16:creationId xmlns:a16="http://schemas.microsoft.com/office/drawing/2014/main" id="{E15B117A-74B6-D230-094F-FA892501A303}"/>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22655" b="81537" l="14271" r="72555">
                        <a14:foregroundMark x1="16866" y1="78144" x2="14271" y2="81537"/>
                      </a14:backgroundRemoval>
                    </a14:imgEffect>
                  </a14:imgLayer>
                </a14:imgProps>
              </a:ext>
            </a:extLst>
          </a:blip>
          <a:srcRect l="16896" t="16643" r="21187" b="22323"/>
          <a:stretch/>
        </p:blipFill>
        <p:spPr>
          <a:xfrm>
            <a:off x="143894" y="2944244"/>
            <a:ext cx="604023" cy="595428"/>
          </a:xfrm>
          <a:prstGeom prst="rect">
            <a:avLst/>
          </a:prstGeom>
        </p:spPr>
      </p:pic>
      <p:pic>
        <p:nvPicPr>
          <p:cNvPr id="6" name="Picture 5">
            <a:extLst>
              <a:ext uri="{FF2B5EF4-FFF2-40B4-BE49-F238E27FC236}">
                <a16:creationId xmlns:a16="http://schemas.microsoft.com/office/drawing/2014/main" id="{C30BDF7C-EDB8-B5AB-8DD8-449D4D238BC5}"/>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22655" b="81537" l="14271" r="72555">
                        <a14:foregroundMark x1="16866" y1="78144" x2="14271" y2="81537"/>
                      </a14:backgroundRemoval>
                    </a14:imgEffect>
                  </a14:imgLayer>
                </a14:imgProps>
              </a:ext>
            </a:extLst>
          </a:blip>
          <a:srcRect l="16896" t="16643" r="21187" b="22323"/>
          <a:stretch/>
        </p:blipFill>
        <p:spPr>
          <a:xfrm>
            <a:off x="176435" y="3898543"/>
            <a:ext cx="604023" cy="595428"/>
          </a:xfrm>
          <a:prstGeom prst="rect">
            <a:avLst/>
          </a:prstGeom>
        </p:spPr>
      </p:pic>
      <p:sp>
        <p:nvSpPr>
          <p:cNvPr id="7" name="TextBox 6">
            <a:extLst>
              <a:ext uri="{FF2B5EF4-FFF2-40B4-BE49-F238E27FC236}">
                <a16:creationId xmlns:a16="http://schemas.microsoft.com/office/drawing/2014/main" id="{A826C511-DF50-8CC0-88BD-17F0111CBE59}"/>
              </a:ext>
            </a:extLst>
          </p:cNvPr>
          <p:cNvSpPr txBox="1"/>
          <p:nvPr/>
        </p:nvSpPr>
        <p:spPr>
          <a:xfrm>
            <a:off x="59454" y="72377"/>
            <a:ext cx="1194820" cy="1168539"/>
          </a:xfrm>
          <a:prstGeom prst="ellipse">
            <a:avLst/>
          </a:prstGeom>
          <a:solidFill>
            <a:schemeClr val="bg1">
              <a:lumMod val="90000"/>
            </a:schemeClr>
          </a:solidFill>
          <a:ln w="38100">
            <a:solidFill>
              <a:schemeClr val="tx1"/>
            </a:solidFill>
          </a:ln>
        </p:spPr>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4800" b="0" i="0" u="none" strike="noStrike" kern="0" cap="none" spc="0" normalizeH="0" baseline="0" noProof="0" dirty="0">
                <a:ln>
                  <a:solidFill>
                    <a:srgbClr val="BBBFFF">
                      <a:lumMod val="10000"/>
                    </a:srgbClr>
                  </a:solidFill>
                </a:ln>
                <a:solidFill>
                  <a:srgbClr val="FFFFFF"/>
                </a:solidFill>
                <a:effectLst/>
                <a:uLnTx/>
                <a:uFillTx/>
                <a:latin typeface="SVN-Gretoon" panose="02040603050506020204" pitchFamily="18" charset="0"/>
                <a:ea typeface="+mn-ea"/>
                <a:cs typeface="Arial"/>
                <a:sym typeface="Arial"/>
              </a:rPr>
              <a:t>1</a:t>
            </a:r>
            <a:endParaRPr kumimoji="0" lang="en-US" sz="48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3615732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4" fill="hold" nodeType="clickEffect">
                                  <p:stCondLst>
                                    <p:cond delay="0"/>
                                  </p:stCondLst>
                                  <p:childTnLst>
                                    <p:animEffect transition="out" filter="wipe(down)">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par>
                                <p:cTn id="8" presetID="16" presetClass="entr" presetSubtype="21"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barn(inVertic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500"/>
                                        <p:tgtEl>
                                          <p:spTgt spid="4"/>
                                        </p:tgtEl>
                                      </p:cBhvr>
                                    </p:animEffect>
                                    <p:set>
                                      <p:cBhvr>
                                        <p:cTn id="15" dur="1" fill="hold">
                                          <p:stCondLst>
                                            <p:cond delay="499"/>
                                          </p:stCondLst>
                                        </p:cTn>
                                        <p:tgtEl>
                                          <p:spTgt spid="4"/>
                                        </p:tgtEl>
                                        <p:attrNameLst>
                                          <p:attrName>style.visibility</p:attrName>
                                        </p:attrNameLst>
                                      </p:cBhvr>
                                      <p:to>
                                        <p:strVal val="hidden"/>
                                      </p:to>
                                    </p:set>
                                  </p:childTnLst>
                                </p:cTn>
                              </p:par>
                              <p:par>
                                <p:cTn id="16" presetID="10" presetClass="exit" presetSubtype="0" fill="hold" nodeType="withEffect">
                                  <p:stCondLst>
                                    <p:cond delay="0"/>
                                  </p:stCondLst>
                                  <p:childTnLst>
                                    <p:animEffect transition="out" filter="fade">
                                      <p:cBhvr>
                                        <p:cTn id="17" dur="500"/>
                                        <p:tgtEl>
                                          <p:spTgt spid="6"/>
                                        </p:tgtEl>
                                      </p:cBhvr>
                                    </p:animEffect>
                                    <p:set>
                                      <p:cBhvr>
                                        <p:cTn id="18" dur="1" fill="hold">
                                          <p:stCondLst>
                                            <p:cond delay="499"/>
                                          </p:stCondLst>
                                        </p:cTn>
                                        <p:tgtEl>
                                          <p:spTgt spid="6"/>
                                        </p:tgtEl>
                                        <p:attrNameLst>
                                          <p:attrName>style.visibility</p:attrName>
                                        </p:attrNameLst>
                                      </p:cBhvr>
                                      <p:to>
                                        <p:strVal val="hidden"/>
                                      </p:to>
                                    </p:set>
                                  </p:childTnLst>
                                </p:cTn>
                              </p:par>
                              <p:par>
                                <p:cTn id="19" presetID="10" presetClass="exit" presetSubtype="0" fill="hold" nodeType="withEffect">
                                  <p:stCondLst>
                                    <p:cond delay="0"/>
                                  </p:stCondLst>
                                  <p:childTnLst>
                                    <p:animEffect transition="out" filter="fade">
                                      <p:cBhvr>
                                        <p:cTn id="20" dur="500"/>
                                        <p:tgtEl>
                                          <p:spTgt spid="5"/>
                                        </p:tgtEl>
                                      </p:cBhvr>
                                    </p:animEffect>
                                    <p:set>
                                      <p:cBhvr>
                                        <p:cTn id="21" dur="1" fill="hold">
                                          <p:stCondLst>
                                            <p:cond delay="499"/>
                                          </p:stCondLst>
                                        </p:cTn>
                                        <p:tgtEl>
                                          <p:spTgt spid="5"/>
                                        </p:tgtEl>
                                        <p:attrNameLst>
                                          <p:attrName>style.visibility</p:attrName>
                                        </p:attrNameLst>
                                      </p:cBhvr>
                                      <p:to>
                                        <p:strVal val="hidden"/>
                                      </p:to>
                                    </p:set>
                                  </p:childTnLst>
                                </p:cTn>
                              </p:par>
                              <p:par>
                                <p:cTn id="22" presetID="16" presetClass="entr" presetSubtype="21" fill="hold" grpId="0"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barn(inVertical)">
                                      <p:cBhvr>
                                        <p:cTn id="2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7">
            <a:extLst>
              <a:ext uri="{FF2B5EF4-FFF2-40B4-BE49-F238E27FC236}">
                <a16:creationId xmlns:a16="http://schemas.microsoft.com/office/drawing/2014/main" id="{F4B80E96-70E9-416D-BBCB-65B9FAC883E4}"/>
              </a:ext>
            </a:extLst>
          </p:cNvPr>
          <p:cNvSpPr/>
          <p:nvPr/>
        </p:nvSpPr>
        <p:spPr>
          <a:xfrm>
            <a:off x="630621" y="141353"/>
            <a:ext cx="11561378" cy="1092994"/>
          </a:xfrm>
          <a:prstGeom prst="roundRect">
            <a:avLst>
              <a:gd name="adj" fmla="val 27734"/>
            </a:avLst>
          </a:prstGeom>
          <a:solidFill>
            <a:schemeClr val="accent4">
              <a:lumMod val="20000"/>
              <a:lumOff val="80000"/>
            </a:schemeClr>
          </a:solidFill>
          <a:ln w="57150">
            <a:solidFill>
              <a:srgbClr val="566139"/>
            </a:solidFill>
            <a:prstDash val="dash"/>
          </a:ln>
        </p:spPr>
        <p:txBody>
          <a:bodyPr wrap="square" tIns="0" bIns="0">
            <a:spAutoFit/>
          </a:bodyPr>
          <a:lstStyle/>
          <a:p>
            <a:pPr algn="ctr"/>
            <a:r>
              <a:rPr lang="vi-VN" sz="3000" b="1" dirty="0">
                <a:solidFill>
                  <a:srgbClr val="C00000"/>
                </a:solidFill>
                <a:latin typeface="Cambria" panose="02040503050406030204" pitchFamily="18" charset="0"/>
                <a:ea typeface="Cambria" panose="02040503050406030204" pitchFamily="18" charset="0"/>
              </a:rPr>
              <a:t> Đoạn văn dưới đây đã bị lược bỏ dấu ngoặc kép và </a:t>
            </a:r>
          </a:p>
          <a:p>
            <a:pPr algn="ctr"/>
            <a:r>
              <a:rPr lang="vi-VN" sz="3000" b="1" dirty="0">
                <a:solidFill>
                  <a:srgbClr val="C00000"/>
                </a:solidFill>
                <a:latin typeface="Cambria" panose="02040503050406030204" pitchFamily="18" charset="0"/>
                <a:ea typeface="Cambria" panose="02040503050406030204" pitchFamily="18" charset="0"/>
              </a:rPr>
              <a:t>dấu ngoặc đơn. Hãy cho biết những dấu câu đó được đặt ở đâu.</a:t>
            </a:r>
            <a:endParaRPr lang="en-SG" sz="3000" b="1" dirty="0">
              <a:solidFill>
                <a:srgbClr val="C00000"/>
              </a:solidFill>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id="{4CBCC8E3-A080-45C9-9247-A0091C36AAFE}"/>
              </a:ext>
            </a:extLst>
          </p:cNvPr>
          <p:cNvSpPr txBox="1"/>
          <p:nvPr/>
        </p:nvSpPr>
        <p:spPr>
          <a:xfrm>
            <a:off x="546537" y="1860914"/>
            <a:ext cx="8061435" cy="584775"/>
          </a:xfrm>
          <a:prstGeom prst="rect">
            <a:avLst/>
          </a:prstGeom>
          <a:noFill/>
        </p:spPr>
        <p:txBody>
          <a:bodyPr wrap="square">
            <a:spAutoFit/>
          </a:bodyPr>
          <a:lstStyle/>
          <a:p>
            <a:endParaRPr lang="vi-VN" sz="3200" b="1" i="0" dirty="0">
              <a:solidFill>
                <a:srgbClr val="002060"/>
              </a:solidFill>
              <a:effectLst/>
              <a:latin typeface="Cambria" panose="02040503050406030204" pitchFamily="18" charset="0"/>
              <a:ea typeface="Cambria" panose="02040503050406030204" pitchFamily="18" charset="0"/>
            </a:endParaRPr>
          </a:p>
        </p:txBody>
      </p:sp>
      <p:sp>
        <p:nvSpPr>
          <p:cNvPr id="8" name="Rectangle 7">
            <a:extLst>
              <a:ext uri="{FF2B5EF4-FFF2-40B4-BE49-F238E27FC236}">
                <a16:creationId xmlns:a16="http://schemas.microsoft.com/office/drawing/2014/main" id="{4B75DC82-B00C-4EAC-83FD-319E3B03A39C}"/>
              </a:ext>
            </a:extLst>
          </p:cNvPr>
          <p:cNvSpPr/>
          <p:nvPr/>
        </p:nvSpPr>
        <p:spPr>
          <a:xfrm>
            <a:off x="160372" y="1536760"/>
            <a:ext cx="8537903" cy="4832092"/>
          </a:xfrm>
          <a:prstGeom prst="rect">
            <a:avLst/>
          </a:prstGeom>
          <a:solidFill>
            <a:schemeClr val="bg1"/>
          </a:solidFill>
          <a:ln w="38100">
            <a:solidFill>
              <a:schemeClr val="tx1"/>
            </a:solidFill>
            <a:prstDash val="dash"/>
          </a:ln>
        </p:spPr>
        <p:txBody>
          <a:bodyPr wrap="square">
            <a:spAutoFit/>
          </a:bodyPr>
          <a:lstStyle/>
          <a:p>
            <a:pPr algn="just"/>
            <a:r>
              <a:rPr lang="vi-VN" sz="4400" b="1" dirty="0">
                <a:solidFill>
                  <a:srgbClr val="684125"/>
                </a:solidFill>
                <a:latin typeface="Cambria" panose="02040503050406030204" pitchFamily="18" charset="0"/>
                <a:ea typeface="Cambria" panose="02040503050406030204" pitchFamily="18" charset="0"/>
              </a:rPr>
              <a:t>a)  Nàng Bạch Tuyết và bảy chú lùn là phim hoạt hình nổi tiếng của Oan Đi-xni. Phim được chuyển thể từ câu chuyện Nàng Bạch Tuyết trong tập Truyện cổ Grim.</a:t>
            </a:r>
          </a:p>
          <a:p>
            <a:pPr algn="r"/>
            <a:r>
              <a:rPr lang="vi-VN" sz="4400" b="1" dirty="0">
                <a:solidFill>
                  <a:srgbClr val="684125"/>
                </a:solidFill>
                <a:latin typeface="Cambria" panose="02040503050406030204" pitchFamily="18" charset="0"/>
                <a:ea typeface="Cambria" panose="02040503050406030204" pitchFamily="18" charset="0"/>
              </a:rPr>
              <a:t>			(Theo Liên Vũ)</a:t>
            </a:r>
          </a:p>
        </p:txBody>
      </p:sp>
      <p:pic>
        <p:nvPicPr>
          <p:cNvPr id="3" name="Picture 2">
            <a:extLst>
              <a:ext uri="{FF2B5EF4-FFF2-40B4-BE49-F238E27FC236}">
                <a16:creationId xmlns:a16="http://schemas.microsoft.com/office/drawing/2014/main" id="{C0228EBD-78A5-B926-BC79-BC1A62F97FA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70606" y="3983421"/>
            <a:ext cx="3721393" cy="2298507"/>
          </a:xfrm>
          <a:prstGeom prst="rect">
            <a:avLst/>
          </a:prstGeom>
        </p:spPr>
      </p:pic>
      <p:sp>
        <p:nvSpPr>
          <p:cNvPr id="2" name="TextBox 1">
            <a:extLst>
              <a:ext uri="{FF2B5EF4-FFF2-40B4-BE49-F238E27FC236}">
                <a16:creationId xmlns:a16="http://schemas.microsoft.com/office/drawing/2014/main" id="{06E7DF98-5F99-3DDF-6FE2-BFF4B0B3D470}"/>
              </a:ext>
            </a:extLst>
          </p:cNvPr>
          <p:cNvSpPr txBox="1"/>
          <p:nvPr/>
        </p:nvSpPr>
        <p:spPr>
          <a:xfrm>
            <a:off x="965200" y="1390293"/>
            <a:ext cx="203200" cy="861774"/>
          </a:xfrm>
          <a:prstGeom prst="rect">
            <a:avLst/>
          </a:prstGeom>
          <a:noFill/>
        </p:spPr>
        <p:txBody>
          <a:bodyPr wrap="square" rtlCol="0">
            <a:spAutoFit/>
          </a:bodyPr>
          <a:lstStyle/>
          <a:p>
            <a:r>
              <a:rPr lang="vi-VN" sz="5000" dirty="0">
                <a:solidFill>
                  <a:srgbClr val="C00000"/>
                </a:solidFill>
                <a:latin typeface="Cambria" panose="02040503050406030204" pitchFamily="18" charset="0"/>
                <a:ea typeface="Cambria" panose="02040503050406030204" pitchFamily="18" charset="0"/>
              </a:rPr>
              <a:t>“</a:t>
            </a:r>
            <a:endParaRPr lang="en-SG" sz="5000" dirty="0">
              <a:solidFill>
                <a:srgbClr val="C00000"/>
              </a:solidFill>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id="{A001B960-83E4-732D-04CD-DEC1665CBF41}"/>
              </a:ext>
            </a:extLst>
          </p:cNvPr>
          <p:cNvSpPr txBox="1"/>
          <p:nvPr/>
        </p:nvSpPr>
        <p:spPr>
          <a:xfrm>
            <a:off x="965200" y="2066843"/>
            <a:ext cx="469900" cy="861774"/>
          </a:xfrm>
          <a:prstGeom prst="rect">
            <a:avLst/>
          </a:prstGeom>
          <a:noFill/>
        </p:spPr>
        <p:txBody>
          <a:bodyPr wrap="square" rtlCol="0">
            <a:spAutoFit/>
          </a:bodyPr>
          <a:lstStyle/>
          <a:p>
            <a:r>
              <a:rPr lang="vi-VN" sz="5000" dirty="0">
                <a:solidFill>
                  <a:srgbClr val="C00000"/>
                </a:solidFill>
                <a:latin typeface="Cambria" panose="02040503050406030204" pitchFamily="18" charset="0"/>
                <a:ea typeface="Cambria" panose="02040503050406030204" pitchFamily="18" charset="0"/>
              </a:rPr>
              <a:t>”</a:t>
            </a:r>
            <a:endParaRPr lang="en-SG" sz="5000" dirty="0">
              <a:solidFill>
                <a:srgbClr val="C00000"/>
              </a:solidFill>
              <a:latin typeface="Cambria" panose="02040503050406030204" pitchFamily="18" charset="0"/>
              <a:ea typeface="Cambria" panose="02040503050406030204" pitchFamily="18" charset="0"/>
            </a:endParaRPr>
          </a:p>
        </p:txBody>
      </p:sp>
      <p:sp>
        <p:nvSpPr>
          <p:cNvPr id="10" name="TextBox 9">
            <a:extLst>
              <a:ext uri="{FF2B5EF4-FFF2-40B4-BE49-F238E27FC236}">
                <a16:creationId xmlns:a16="http://schemas.microsoft.com/office/drawing/2014/main" id="{5434A998-09A6-F504-32C9-68CC6E3E40E5}"/>
              </a:ext>
            </a:extLst>
          </p:cNvPr>
          <p:cNvSpPr txBox="1"/>
          <p:nvPr/>
        </p:nvSpPr>
        <p:spPr>
          <a:xfrm>
            <a:off x="7018866" y="3411354"/>
            <a:ext cx="203200" cy="861774"/>
          </a:xfrm>
          <a:prstGeom prst="rect">
            <a:avLst/>
          </a:prstGeom>
          <a:noFill/>
        </p:spPr>
        <p:txBody>
          <a:bodyPr wrap="square" rtlCol="0">
            <a:spAutoFit/>
          </a:bodyPr>
          <a:lstStyle/>
          <a:p>
            <a:r>
              <a:rPr lang="vi-VN" sz="5000" dirty="0">
                <a:solidFill>
                  <a:srgbClr val="C00000"/>
                </a:solidFill>
                <a:latin typeface="Cambria" panose="02040503050406030204" pitchFamily="18" charset="0"/>
                <a:ea typeface="Cambria" panose="02040503050406030204" pitchFamily="18" charset="0"/>
              </a:rPr>
              <a:t>“</a:t>
            </a:r>
            <a:endParaRPr lang="en-SG" sz="5000" dirty="0">
              <a:solidFill>
                <a:srgbClr val="C00000"/>
              </a:solidFill>
              <a:latin typeface="Cambria" panose="02040503050406030204" pitchFamily="18" charset="0"/>
              <a:ea typeface="Cambria" panose="02040503050406030204" pitchFamily="18" charset="0"/>
            </a:endParaRPr>
          </a:p>
        </p:txBody>
      </p:sp>
      <p:sp>
        <p:nvSpPr>
          <p:cNvPr id="11" name="TextBox 10">
            <a:extLst>
              <a:ext uri="{FF2B5EF4-FFF2-40B4-BE49-F238E27FC236}">
                <a16:creationId xmlns:a16="http://schemas.microsoft.com/office/drawing/2014/main" id="{221D4717-0A4F-2EF4-9F08-EF52EAE81944}"/>
              </a:ext>
            </a:extLst>
          </p:cNvPr>
          <p:cNvSpPr txBox="1"/>
          <p:nvPr/>
        </p:nvSpPr>
        <p:spPr>
          <a:xfrm>
            <a:off x="3055242" y="4069014"/>
            <a:ext cx="469900" cy="861774"/>
          </a:xfrm>
          <a:prstGeom prst="rect">
            <a:avLst/>
          </a:prstGeom>
          <a:noFill/>
        </p:spPr>
        <p:txBody>
          <a:bodyPr wrap="square" rtlCol="0">
            <a:spAutoFit/>
          </a:bodyPr>
          <a:lstStyle/>
          <a:p>
            <a:r>
              <a:rPr lang="vi-VN" sz="5000" dirty="0">
                <a:solidFill>
                  <a:srgbClr val="C00000"/>
                </a:solidFill>
                <a:latin typeface="Cambria" panose="02040503050406030204" pitchFamily="18" charset="0"/>
                <a:ea typeface="Cambria" panose="02040503050406030204" pitchFamily="18" charset="0"/>
              </a:rPr>
              <a:t>”</a:t>
            </a:r>
            <a:endParaRPr lang="en-SG" sz="5000" dirty="0">
              <a:solidFill>
                <a:srgbClr val="C00000"/>
              </a:solidFill>
              <a:latin typeface="Cambria" panose="02040503050406030204" pitchFamily="18" charset="0"/>
              <a:ea typeface="Cambria" panose="02040503050406030204" pitchFamily="18" charset="0"/>
            </a:endParaRPr>
          </a:p>
        </p:txBody>
      </p:sp>
      <p:sp>
        <p:nvSpPr>
          <p:cNvPr id="12" name="TextBox 11">
            <a:extLst>
              <a:ext uri="{FF2B5EF4-FFF2-40B4-BE49-F238E27FC236}">
                <a16:creationId xmlns:a16="http://schemas.microsoft.com/office/drawing/2014/main" id="{F5EAA9BD-8CEE-9503-AA72-E4F4D0D2A4FB}"/>
              </a:ext>
            </a:extLst>
          </p:cNvPr>
          <p:cNvSpPr txBox="1"/>
          <p:nvPr/>
        </p:nvSpPr>
        <p:spPr>
          <a:xfrm>
            <a:off x="5693074" y="4069014"/>
            <a:ext cx="203200" cy="861774"/>
          </a:xfrm>
          <a:prstGeom prst="rect">
            <a:avLst/>
          </a:prstGeom>
          <a:noFill/>
        </p:spPr>
        <p:txBody>
          <a:bodyPr wrap="square" rtlCol="0">
            <a:spAutoFit/>
          </a:bodyPr>
          <a:lstStyle/>
          <a:p>
            <a:r>
              <a:rPr lang="vi-VN" sz="5000" dirty="0">
                <a:solidFill>
                  <a:srgbClr val="C00000"/>
                </a:solidFill>
                <a:latin typeface="Cambria" panose="02040503050406030204" pitchFamily="18" charset="0"/>
                <a:ea typeface="Cambria" panose="02040503050406030204" pitchFamily="18" charset="0"/>
              </a:rPr>
              <a:t>“</a:t>
            </a:r>
            <a:endParaRPr lang="en-SG" sz="5000" dirty="0">
              <a:solidFill>
                <a:srgbClr val="C00000"/>
              </a:solidFill>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id="{1FF393F7-59B8-3D73-3C8E-69745CFF37BA}"/>
              </a:ext>
            </a:extLst>
          </p:cNvPr>
          <p:cNvSpPr txBox="1"/>
          <p:nvPr/>
        </p:nvSpPr>
        <p:spPr>
          <a:xfrm>
            <a:off x="1610489" y="4822233"/>
            <a:ext cx="469900" cy="861774"/>
          </a:xfrm>
          <a:prstGeom prst="rect">
            <a:avLst/>
          </a:prstGeom>
          <a:noFill/>
        </p:spPr>
        <p:txBody>
          <a:bodyPr wrap="square" rtlCol="0">
            <a:spAutoFit/>
          </a:bodyPr>
          <a:lstStyle/>
          <a:p>
            <a:r>
              <a:rPr lang="vi-VN" sz="5000" dirty="0">
                <a:solidFill>
                  <a:srgbClr val="C00000"/>
                </a:solidFill>
                <a:latin typeface="Cambria" panose="02040503050406030204" pitchFamily="18" charset="0"/>
                <a:ea typeface="Cambria" panose="02040503050406030204" pitchFamily="18" charset="0"/>
              </a:rPr>
              <a:t>”</a:t>
            </a:r>
            <a:endParaRPr lang="en-SG" sz="5000" dirty="0">
              <a:solidFill>
                <a:srgbClr val="C00000"/>
              </a:solidFill>
              <a:latin typeface="Cambria" panose="02040503050406030204" pitchFamily="18" charset="0"/>
              <a:ea typeface="Cambria" panose="02040503050406030204" pitchFamily="18" charset="0"/>
            </a:endParaRPr>
          </a:p>
        </p:txBody>
      </p:sp>
      <p:sp>
        <p:nvSpPr>
          <p:cNvPr id="16" name="TextBox 15">
            <a:extLst>
              <a:ext uri="{FF2B5EF4-FFF2-40B4-BE49-F238E27FC236}">
                <a16:creationId xmlns:a16="http://schemas.microsoft.com/office/drawing/2014/main" id="{A826C511-DF50-8CC0-88BD-17F0111CBE59}"/>
              </a:ext>
            </a:extLst>
          </p:cNvPr>
          <p:cNvSpPr txBox="1"/>
          <p:nvPr/>
        </p:nvSpPr>
        <p:spPr>
          <a:xfrm>
            <a:off x="64812" y="295675"/>
            <a:ext cx="965200" cy="995422"/>
          </a:xfrm>
          <a:prstGeom prst="ellipse">
            <a:avLst/>
          </a:prstGeom>
          <a:solidFill>
            <a:schemeClr val="bg1">
              <a:lumMod val="90000"/>
            </a:schemeClr>
          </a:solidFill>
          <a:ln w="38100">
            <a:solidFill>
              <a:schemeClr val="tx1"/>
            </a:solidFill>
          </a:ln>
        </p:spPr>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 sz="4000" b="0" i="0" u="none" strike="noStrike" kern="0" cap="none" spc="0" normalizeH="0" baseline="0" noProof="0" dirty="0">
                <a:ln>
                  <a:solidFill>
                    <a:srgbClr val="BBBFFF">
                      <a:lumMod val="10000"/>
                    </a:srgbClr>
                  </a:solidFill>
                </a:ln>
                <a:solidFill>
                  <a:srgbClr val="FFFFFF"/>
                </a:solidFill>
                <a:effectLst/>
                <a:uLnTx/>
                <a:uFillTx/>
                <a:latin typeface="SVN-Gretoon" panose="02040603050506020204" pitchFamily="18" charset="0"/>
                <a:ea typeface="+mn-ea"/>
                <a:cs typeface="Arial"/>
                <a:sym typeface="Arial"/>
              </a:rPr>
              <a:t>2</a:t>
            </a:r>
            <a:endParaRPr kumimoji="0" lang="en-US" sz="40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8742207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barn(inVertical)">
                                      <p:cBhvr>
                                        <p:cTn id="24" dur="500"/>
                                        <p:tgtEl>
                                          <p:spTgt spid="5"/>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barn(inVertical)">
                                      <p:cBhvr>
                                        <p:cTn id="27" dur="500"/>
                                        <p:tgtEl>
                                          <p:spTgt spid="2"/>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barn(inVertical)">
                                      <p:cBhvr>
                                        <p:cTn id="32" dur="500"/>
                                        <p:tgtEl>
                                          <p:spTgt spid="11"/>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barn(inVertical)">
                                      <p:cBhvr>
                                        <p:cTn id="35" dur="500"/>
                                        <p:tgtEl>
                                          <p:spTgt spid="10"/>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barn(inVertical)">
                                      <p:cBhvr>
                                        <p:cTn id="40" dur="500"/>
                                        <p:tgtEl>
                                          <p:spTgt spid="13"/>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barn(inVertical)">
                                      <p:cBhvr>
                                        <p:cTn id="4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P spid="2" grpId="0"/>
      <p:bldP spid="5" grpId="0"/>
      <p:bldP spid="10" grpId="0"/>
      <p:bldP spid="11" grpId="0"/>
      <p:bldP spid="12" grpId="0"/>
      <p:bldP spid="13"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inlgbo1b">
      <a:majorFont>
        <a:latin typeface="思源黑体 CN" panose="020F0302020204030204"/>
        <a:ea typeface="思源黑体 CN"/>
        <a:cs typeface=""/>
      </a:majorFont>
      <a:minorFont>
        <a:latin typeface="思源黑体 CN" panose="020F0502020204030204"/>
        <a:ea typeface="思源黑体 CN"/>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682</TotalTime>
  <Words>462</Words>
  <Application>Microsoft Office PowerPoint</Application>
  <PresentationFormat>Widescreen</PresentationFormat>
  <Paragraphs>56</Paragraphs>
  <Slides>14</Slides>
  <Notes>0</Notes>
  <HiddenSlides>0</HiddenSlides>
  <MMClips>0</MMClips>
  <ScaleCrop>false</ScaleCrop>
  <HeadingPairs>
    <vt:vector size="6" baseType="variant">
      <vt:variant>
        <vt:lpstr>Fonts Used</vt:lpstr>
      </vt:variant>
      <vt:variant>
        <vt:i4>14</vt:i4>
      </vt:variant>
      <vt:variant>
        <vt:lpstr>Theme</vt:lpstr>
      </vt:variant>
      <vt:variant>
        <vt:i4>3</vt:i4>
      </vt:variant>
      <vt:variant>
        <vt:lpstr>Slide Titles</vt:lpstr>
      </vt:variant>
      <vt:variant>
        <vt:i4>14</vt:i4>
      </vt:variant>
    </vt:vector>
  </HeadingPairs>
  <TitlesOfParts>
    <vt:vector size="31" baseType="lpstr">
      <vt:lpstr>#9Slide07 HoneyCream</vt:lpstr>
      <vt:lpstr>Arial</vt:lpstr>
      <vt:lpstr>Calibri</vt:lpstr>
      <vt:lpstr>Cambria</vt:lpstr>
      <vt:lpstr>等线</vt:lpstr>
      <vt:lpstr>Muli</vt:lpstr>
      <vt:lpstr>OpenSans</vt:lpstr>
      <vt:lpstr>SVN-Gretoon</vt:lpstr>
      <vt:lpstr>SVN-Newton</vt:lpstr>
      <vt:lpstr>Times New Roman</vt:lpstr>
      <vt:lpstr>UVF Blenda Script</vt:lpstr>
      <vt:lpstr>字体视界-狮子座体</vt:lpstr>
      <vt:lpstr>字魂70号-灵悦黑体</vt:lpstr>
      <vt:lpstr>思源黑体 CN</vt:lpstr>
      <vt:lpstr>Office 主题​​</vt:lpstr>
      <vt:lpstr>2_Office Theme</vt:lpstr>
      <vt:lpstr>1_Chủ đề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MANG NON</dc:creator>
  <cp:keywords>MĂNG NON TEAM</cp:keywords>
  <cp:lastModifiedBy>Laptop T&amp;T</cp:lastModifiedBy>
  <cp:revision>34</cp:revision>
  <dcterms:created xsi:type="dcterms:W3CDTF">2022-02-16T07:22:21Z</dcterms:created>
  <dcterms:modified xsi:type="dcterms:W3CDTF">2024-04-22T15:39:27Z</dcterms:modified>
</cp:coreProperties>
</file>