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56" r:id="rId4"/>
    <p:sldId id="257" r:id="rId5"/>
    <p:sldId id="258" r:id="rId6"/>
    <p:sldId id="276" r:id="rId7"/>
    <p:sldId id="277" r:id="rId8"/>
    <p:sldId id="259" r:id="rId9"/>
    <p:sldId id="260" r:id="rId10"/>
    <p:sldId id="261" r:id="rId11"/>
    <p:sldId id="262" r:id="rId12"/>
    <p:sldId id="263" r:id="rId13"/>
    <p:sldId id="265" r:id="rId14"/>
    <p:sldId id="264" r:id="rId15"/>
    <p:sldId id="272" r:id="rId16"/>
    <p:sldId id="273" r:id="rId17"/>
    <p:sldId id="274" r:id="rId18"/>
    <p:sldId id="275" r:id="rId19"/>
    <p:sldId id="266" r:id="rId20"/>
    <p:sldId id="267" r:id="rId21"/>
    <p:sldId id="271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ACD"/>
    <a:srgbClr val="FFE5F2"/>
    <a:srgbClr val="9FE6FF"/>
    <a:srgbClr val="2FC9FF"/>
    <a:srgbClr val="FFF9E5"/>
    <a:srgbClr val="FFE697"/>
    <a:srgbClr val="FDB000"/>
    <a:srgbClr val="FFCC66"/>
    <a:srgbClr val="65BDD9"/>
    <a:srgbClr val="6DC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AA1DD-F305-4C91-9CF3-F2CCCF26AB0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AE775-1FE3-4791-9094-BDC5C819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7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E775-1FE3-4791-9094-BDC5C81944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5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5E6AC-2A52-AF0E-5B5C-29C5060CC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B0CFEB-56E1-4EA2-E168-7D258F155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D093-ABA6-4794-E23A-5A3513990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BF7AA-9DED-1238-8EBA-627B4E224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F0996-36DC-C13A-B71B-9FA3E4A4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361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79252-8DEA-D1BB-13C6-C01E14FEB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A073A-9D92-C938-2DD9-30B9A6572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74AA9-94F0-AE11-9F99-76B8213E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F3B6C-2704-4478-87C8-704723654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66815-7290-1CAE-2B20-314D22DF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92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C88BF3-83CD-99CA-EA24-D671D9508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285584-D955-E553-B11F-EA1C4F49F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C7674-8F86-9BE8-2C40-71827DFD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8DE4-8DBC-6D5C-3B2E-871CBD93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43010-E150-A688-7071-6CDED1F22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96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835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94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42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973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54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28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237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11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99794-DB30-7D7B-CF40-2167C64F6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23097-522D-C5CF-7CC4-69449EC14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5164D-80B5-91F6-2D02-392D11DC5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D16FE-4337-170C-AE41-79471690F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8F6B-D054-D954-43E8-5D2A91BFB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0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017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89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659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41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4879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003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9603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FE9A1-DEF9-D499-3127-53DF4579D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7A9B3-D9A8-C2FD-2304-7D5466DC6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124F3-9045-3405-A318-00B082FEF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743DB-4554-47FA-78B1-50794DAE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36148-A76C-6EBF-DCF3-9FCF19DBE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44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3807F-6AD7-598F-BA7C-EF31A1781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B9E3C-5703-24CE-1C5E-054962B4B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09EE3-5A0C-9673-A6C9-440E172A1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D51D3-DD54-B598-E508-ACCD4660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B95B6-B074-571D-175F-19C81D08D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F0C72-2369-40FA-CC36-FA0F91ED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913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87140-59C8-63BD-6571-87E77EEF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5BEE8-425E-7494-7350-1402A2654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522D0-CD71-64D1-1A5F-3D483AFBA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1740F-8E73-F5F8-2472-1659B4B48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D8FFFC-2430-BEAD-AECA-05806F6AF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17AC69-8339-D87D-C985-15F122E6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70AEE-56B1-C809-7167-5B20673B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31CD79-D98B-A58C-36B6-4D508027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385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69ED-87E7-1CC6-540B-B01B7D0F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AD44B-A1AD-D358-3B93-0FB2AF97D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D358A-29F2-6220-32F3-4E65876F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86488-01A0-CF4E-E8BD-1E2E68D1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823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D9E0B8-6E3A-AAB8-6630-E6B891C2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CDCB33-D074-2874-A9D0-81764BB6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69252-686E-D7AA-2B00-C16A7016E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593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51735-1D89-82EB-2147-2EC8B170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4C72C-8E75-FF6E-61D2-7DE31BAC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215DF-20C8-B702-AFC3-7F70CA3B7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CB0E6-4227-A02F-DA2E-F0EDA66D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D8BDB-26E0-2A1B-40B2-87636E721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E3191-A3AA-A292-6363-BCB2614B5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908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636A-21CA-F203-8AA8-C4A00031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4CC026-3533-F0FA-BCF7-443D1B4BE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26962-8036-E7C5-D715-332EFB8F0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823B8-50FE-AA49-959A-EBF1D322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D2AE7-FFFF-9B68-9CF5-F10A4861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BB498-2363-18D4-ACCB-6B0E2844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501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661EA-AAE5-6DF5-51A1-7A36DC38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AD9AF-746C-A531-A467-5BC09BC52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922F1-076B-9365-B6C8-51A238C01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84CE3-5727-43FB-91A2-341F0EFD85E9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FABD4-1D4A-0D3F-5E12-DC4B0CDEB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479AE-10DC-C95B-2A3E-FDAD3DBC6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9E853BB-C5F7-81E3-2613-75C18AEF6A06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62EC8B8A-1B79-7625-5E29-58DCCCBB337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1FC37745-8BBF-77EE-496B-3FB5E8A4C3C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2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DB40FF9-4334-FB1C-7A12-8E2DE9DC7A8F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DFDEEEA-9D25-7D86-8A56-A61DBAA7B2D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762187D9-1FB3-D19C-E892-3D5475EED8B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6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7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8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5.sv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43.sv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svg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16.sv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svg"/><Relationship Id="rId5" Type="http://schemas.openxmlformats.org/officeDocument/2006/relationships/image" Target="../media/image19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5288912" flipH="1" flipV="1">
            <a:off x="3632124" y="-949452"/>
            <a:ext cx="4920292" cy="8935358"/>
          </a:xfrm>
          <a:custGeom>
            <a:avLst/>
            <a:gdLst/>
            <a:ahLst/>
            <a:cxnLst/>
            <a:rect l="l" t="t" r="r" b="b"/>
            <a:pathLst>
              <a:path w="8349587" h="11839715">
                <a:moveTo>
                  <a:pt x="8349588" y="11839714"/>
                </a:moveTo>
                <a:lnTo>
                  <a:pt x="0" y="11839714"/>
                </a:lnTo>
                <a:lnTo>
                  <a:pt x="0" y="0"/>
                </a:lnTo>
                <a:lnTo>
                  <a:pt x="8349588" y="0"/>
                </a:lnTo>
                <a:lnTo>
                  <a:pt x="8349588" y="1183971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68242">
            <a:off x="8886417" y="537626"/>
            <a:ext cx="1801689" cy="1801689"/>
          </a:xfrm>
          <a:custGeom>
            <a:avLst/>
            <a:gdLst/>
            <a:ahLst/>
            <a:cxnLst/>
            <a:rect l="l" t="t" r="r" b="b"/>
            <a:pathLst>
              <a:path w="2702533" h="2702533">
                <a:moveTo>
                  <a:pt x="0" y="0"/>
                </a:moveTo>
                <a:lnTo>
                  <a:pt x="2702534" y="0"/>
                </a:lnTo>
                <a:lnTo>
                  <a:pt x="2702534" y="2702533"/>
                </a:lnTo>
                <a:lnTo>
                  <a:pt x="0" y="27025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864436" y="2430464"/>
            <a:ext cx="2441580" cy="4425195"/>
          </a:xfrm>
          <a:custGeom>
            <a:avLst/>
            <a:gdLst/>
            <a:ahLst/>
            <a:cxnLst/>
            <a:rect l="l" t="t" r="r" b="b"/>
            <a:pathLst>
              <a:path w="3838124" h="6808201">
                <a:moveTo>
                  <a:pt x="0" y="0"/>
                </a:moveTo>
                <a:lnTo>
                  <a:pt x="3838123" y="0"/>
                </a:lnTo>
                <a:lnTo>
                  <a:pt x="3838123" y="6808201"/>
                </a:lnTo>
                <a:lnTo>
                  <a:pt x="0" y="6808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E04983-4B93-054E-753D-4A2274DA55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3" y="-183207"/>
            <a:ext cx="1559108" cy="1559108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-129820" y="2271327"/>
            <a:ext cx="2845867" cy="4464106"/>
          </a:xfrm>
          <a:custGeom>
            <a:avLst/>
            <a:gdLst/>
            <a:ahLst/>
            <a:cxnLst/>
            <a:rect l="l" t="t" r="r" b="b"/>
            <a:pathLst>
              <a:path w="4268801" h="6696159">
                <a:moveTo>
                  <a:pt x="0" y="0"/>
                </a:moveTo>
                <a:lnTo>
                  <a:pt x="4268801" y="0"/>
                </a:lnTo>
                <a:lnTo>
                  <a:pt x="4268801" y="6696159"/>
                </a:lnTo>
                <a:lnTo>
                  <a:pt x="0" y="66961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D3C2FB-31F9-F433-326A-7CD1F29C67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2757" y="1733002"/>
            <a:ext cx="4791871" cy="11766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7AB0E7-9C4E-E981-4470-763AC14210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8675" y="2870431"/>
            <a:ext cx="7846232" cy="2377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7870882" y="5339143"/>
            <a:ext cx="253898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Địa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Củ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Chi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54857" y="5339143"/>
            <a:ext cx="315958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nghành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nghiệp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E8004C6F-431D-3C00-BBAF-B2AEF36D0DCC}"/>
              </a:ext>
            </a:extLst>
          </p:cNvPr>
          <p:cNvGrpSpPr/>
          <p:nvPr/>
        </p:nvGrpSpPr>
        <p:grpSpPr>
          <a:xfrm>
            <a:off x="4312965" y="509524"/>
            <a:ext cx="3913138" cy="765259"/>
            <a:chOff x="0" y="86906"/>
            <a:chExt cx="1534591" cy="526829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FD87E9FD-AAC2-A349-EFDF-A56BE881EB9F}"/>
                </a:ext>
              </a:extLst>
            </p:cNvPr>
            <p:cNvSpPr/>
            <p:nvPr/>
          </p:nvSpPr>
          <p:spPr>
            <a:xfrm>
              <a:off x="15348" y="86906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CA6DE935-C0ED-B5EA-69E3-FCB3D1510724}"/>
                </a:ext>
              </a:extLst>
            </p:cNvPr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Nam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Bộ</a:t>
              </a:r>
              <a:endParaRPr lang="en-US" sz="3600" dirty="0">
                <a:solidFill>
                  <a:srgbClr val="2A2A2A"/>
                </a:solidFill>
                <a:latin typeface="Cambria Bold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0DC2C93-3632-D3BB-6DBD-5EDE8D96F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99" y="1709721"/>
            <a:ext cx="5625705" cy="3525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92E6E3-A0D7-5EBF-0870-186E63B6F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928" y="1638598"/>
            <a:ext cx="5227296" cy="3484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4685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1612968" y="575496"/>
            <a:ext cx="911785" cy="933171"/>
          </a:xfrm>
          <a:custGeom>
            <a:avLst/>
            <a:gdLst/>
            <a:ahLst/>
            <a:cxnLst/>
            <a:rect l="l" t="t" r="r" b="b"/>
            <a:pathLst>
              <a:path w="1367678" h="1399756">
                <a:moveTo>
                  <a:pt x="0" y="0"/>
                </a:moveTo>
                <a:lnTo>
                  <a:pt x="1367678" y="0"/>
                </a:lnTo>
                <a:lnTo>
                  <a:pt x="1367678" y="1399756"/>
                </a:lnTo>
                <a:lnTo>
                  <a:pt x="0" y="1399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66950" y="529055"/>
            <a:ext cx="8167909" cy="95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>
                <a:solidFill>
                  <a:srgbClr val="000000"/>
                </a:solidFill>
                <a:latin typeface="Cambria Bold"/>
              </a:rPr>
              <a:t>Hoàn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thành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bảng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Trung,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Tây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Nguyên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Nam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Bộ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vở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A11C471-3362-3CDE-A9DE-411E58263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119306"/>
              </p:ext>
            </p:extLst>
          </p:nvPr>
        </p:nvGraphicFramePr>
        <p:xfrm>
          <a:off x="1193119" y="1733504"/>
          <a:ext cx="9532225" cy="4602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97">
                  <a:extLst>
                    <a:ext uri="{9D8B030D-6E8A-4147-A177-3AD203B41FA5}">
                      <a16:colId xmlns:a16="http://schemas.microsoft.com/office/drawing/2014/main" val="1727776957"/>
                    </a:ext>
                  </a:extLst>
                </a:gridCol>
                <a:gridCol w="2479816">
                  <a:extLst>
                    <a:ext uri="{9D8B030D-6E8A-4147-A177-3AD203B41FA5}">
                      <a16:colId xmlns:a16="http://schemas.microsoft.com/office/drawing/2014/main" val="2263407000"/>
                    </a:ext>
                  </a:extLst>
                </a:gridCol>
                <a:gridCol w="2383056">
                  <a:extLst>
                    <a:ext uri="{9D8B030D-6E8A-4147-A177-3AD203B41FA5}">
                      <a16:colId xmlns:a16="http://schemas.microsoft.com/office/drawing/2014/main" val="861046140"/>
                    </a:ext>
                  </a:extLst>
                </a:gridCol>
                <a:gridCol w="2383056">
                  <a:extLst>
                    <a:ext uri="{9D8B030D-6E8A-4147-A177-3AD203B41FA5}">
                      <a16:colId xmlns:a16="http://schemas.microsoft.com/office/drawing/2014/main" val="1876438767"/>
                    </a:ext>
                  </a:extLst>
                </a:gridCol>
              </a:tblGrid>
              <a:tr h="84813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29443"/>
                  </a:ext>
                </a:extLst>
              </a:tr>
              <a:tr h="84813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7903"/>
                  </a:ext>
                </a:extLst>
              </a:tr>
              <a:tr h="84813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004204"/>
                  </a:ext>
                </a:extLst>
              </a:tr>
              <a:tr h="84813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616136"/>
                  </a:ext>
                </a:extLst>
              </a:tr>
              <a:tr h="1113444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hoá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724653"/>
                  </a:ext>
                </a:extLst>
              </a:tr>
            </a:tbl>
          </a:graphicData>
        </a:graphic>
      </p:graphicFrame>
      <p:sp>
        <p:nvSpPr>
          <p:cNvPr id="16" name="TextBox 14">
            <a:extLst>
              <a:ext uri="{FF2B5EF4-FFF2-40B4-BE49-F238E27FC236}">
                <a16:creationId xmlns:a16="http://schemas.microsoft.com/office/drawing/2014/main" id="{0ED8BF6D-F6D6-79E8-BF99-8B3E785A003C}"/>
              </a:ext>
            </a:extLst>
          </p:cNvPr>
          <p:cNvSpPr txBox="1"/>
          <p:nvPr/>
        </p:nvSpPr>
        <p:spPr>
          <a:xfrm>
            <a:off x="992602" y="2179111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Đặc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điểm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85D475E3-BD16-8412-3C0B-7950A670A3C5}"/>
              </a:ext>
            </a:extLst>
          </p:cNvPr>
          <p:cNvSpPr txBox="1"/>
          <p:nvPr/>
        </p:nvSpPr>
        <p:spPr>
          <a:xfrm>
            <a:off x="1893563" y="1692543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7277E9-8C56-CD4A-29E8-42CCB76A157C}"/>
              </a:ext>
            </a:extLst>
          </p:cNvPr>
          <p:cNvCxnSpPr/>
          <p:nvPr/>
        </p:nvCxnSpPr>
        <p:spPr>
          <a:xfrm>
            <a:off x="1193118" y="1722866"/>
            <a:ext cx="2258589" cy="9132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23872E0-F98C-FE87-DA77-A4F37042C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380" y="2832524"/>
            <a:ext cx="602104" cy="596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13872D-5791-2BC4-C11F-0C9852EE7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0904" y="2832524"/>
            <a:ext cx="602104" cy="5964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0230C4-3998-73EE-437E-E4A639A29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981" y="2809477"/>
            <a:ext cx="602104" cy="5964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67DEE0-1039-EA9E-FC85-B1439CC10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138" y="3663317"/>
            <a:ext cx="602104" cy="5964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7C4948-EF8B-F01A-F18A-EFF17E237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662" y="3663317"/>
            <a:ext cx="602104" cy="5964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E85424-2436-A78E-2968-61C970976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2739" y="3640270"/>
            <a:ext cx="602104" cy="5964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49C3F9-F987-68A3-1A28-565AA2363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414" y="4549800"/>
            <a:ext cx="602104" cy="5964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39A933-620E-875B-9C2D-1EF3DB4AD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9938" y="4549800"/>
            <a:ext cx="602104" cy="5964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F7C5B0-E797-0026-21C1-74F8691A0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015" y="4526753"/>
            <a:ext cx="602104" cy="5964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DDD0C5E-A6A3-30F6-B48A-A5B441A2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303" y="5617832"/>
            <a:ext cx="602104" cy="596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A9BD81-213B-BED7-D2B6-B15585C0D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827" y="5617832"/>
            <a:ext cx="602104" cy="5964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A18749-9329-FCBE-0C4E-0CDCD658F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904" y="5594785"/>
            <a:ext cx="602104" cy="596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4789BBC-51CC-0C71-5715-C333B6F2F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34" y="3303724"/>
            <a:ext cx="7584081" cy="3554276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8D3A7DC-8AEB-B4C1-43C7-49A831370ACE}"/>
              </a:ext>
            </a:extLst>
          </p:cNvPr>
          <p:cNvSpPr/>
          <p:nvPr/>
        </p:nvSpPr>
        <p:spPr>
          <a:xfrm>
            <a:off x="1546698" y="2022764"/>
            <a:ext cx="9620655" cy="1220458"/>
          </a:xfrm>
          <a:prstGeom prst="wedgeRoundRectCallout">
            <a:avLst>
              <a:gd name="adj1" fmla="val -49195"/>
              <a:gd name="adj2" fmla="val 34880"/>
              <a:gd name="adj3" fmla="val 16667"/>
            </a:avLst>
          </a:prstGeom>
          <a:solidFill>
            <a:schemeClr val="bg1"/>
          </a:solidFill>
          <a:ln w="28575">
            <a:solidFill>
              <a:srgbClr val="AA3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243F2C-6E8F-438A-D72A-5672286FB9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974"/>
          <a:stretch/>
        </p:blipFill>
        <p:spPr>
          <a:xfrm>
            <a:off x="1546698" y="709415"/>
            <a:ext cx="9809314" cy="1220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F3CBAB-3DDC-51A4-3D37-C9F622E62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121907"/>
              </p:ext>
            </p:extLst>
          </p:nvPr>
        </p:nvGraphicFramePr>
        <p:xfrm>
          <a:off x="678873" y="678476"/>
          <a:ext cx="11124777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959">
                  <a:extLst>
                    <a:ext uri="{9D8B030D-6E8A-4147-A177-3AD203B41FA5}">
                      <a16:colId xmlns:a16="http://schemas.microsoft.com/office/drawing/2014/main" val="1727776957"/>
                    </a:ext>
                  </a:extLst>
                </a:gridCol>
                <a:gridCol w="3245433">
                  <a:extLst>
                    <a:ext uri="{9D8B030D-6E8A-4147-A177-3AD203B41FA5}">
                      <a16:colId xmlns:a16="http://schemas.microsoft.com/office/drawing/2014/main" val="2263407000"/>
                    </a:ext>
                  </a:extLst>
                </a:gridCol>
                <a:gridCol w="2944209">
                  <a:extLst>
                    <a:ext uri="{9D8B030D-6E8A-4147-A177-3AD203B41FA5}">
                      <a16:colId xmlns:a16="http://schemas.microsoft.com/office/drawing/2014/main" val="861046140"/>
                    </a:ext>
                  </a:extLst>
                </a:gridCol>
                <a:gridCol w="2914176">
                  <a:extLst>
                    <a:ext uri="{9D8B030D-6E8A-4147-A177-3AD203B41FA5}">
                      <a16:colId xmlns:a16="http://schemas.microsoft.com/office/drawing/2014/main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Đặc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điểm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1938443" cy="1043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id="{A7CBC9E7-2CFE-2E1A-2172-5EB249590C38}"/>
              </a:ext>
            </a:extLst>
          </p:cNvPr>
          <p:cNvSpPr txBox="1"/>
          <p:nvPr/>
        </p:nvSpPr>
        <p:spPr>
          <a:xfrm>
            <a:off x="2809043" y="1929414"/>
            <a:ext cx="3036705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vi-VN" sz="2811" b="1" dirty="0">
                <a:solidFill>
                  <a:srgbClr val="000000"/>
                </a:solidFill>
                <a:latin typeface="Cambria Bold"/>
              </a:rPr>
              <a:t> Phía tây là địa hình đồi núi; phía đông là dải đồng bằng nhỏ, hẹp.</a:t>
            </a:r>
          </a:p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 smtClean="0">
                <a:solidFill>
                  <a:srgbClr val="000000"/>
                </a:solidFill>
                <a:latin typeface="Cambria Bold"/>
              </a:rPr>
              <a:t>- </a:t>
            </a:r>
            <a:r>
              <a:rPr lang="vi-VN" sz="2811" b="1" dirty="0" smtClean="0">
                <a:solidFill>
                  <a:srgbClr val="000000"/>
                </a:solidFill>
                <a:latin typeface="Cambria Bold"/>
              </a:rPr>
              <a:t>Ven </a:t>
            </a:r>
            <a:r>
              <a:rPr lang="vi-VN" sz="2811" b="1" dirty="0">
                <a:solidFill>
                  <a:srgbClr val="000000"/>
                </a:solidFill>
                <a:latin typeface="Cambria Bold"/>
              </a:rPr>
              <a:t>biển thường có các cồn cát và đầm phá.</a:t>
            </a:r>
            <a:endParaRPr lang="en-US" sz="2811" b="1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1425FFA6-6794-FAB1-3FCA-6DDF35A0B680}"/>
              </a:ext>
            </a:extLst>
          </p:cNvPr>
          <p:cNvSpPr txBox="1"/>
          <p:nvPr/>
        </p:nvSpPr>
        <p:spPr>
          <a:xfrm>
            <a:off x="6078641" y="1929414"/>
            <a:ext cx="2818594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Địa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gồm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nguyên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xếp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tầng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phía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đông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thấp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dần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phía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tây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4B9DD879-28B9-781D-6F12-4455BEBAE6A5}"/>
              </a:ext>
            </a:extLst>
          </p:cNvPr>
          <p:cNvSpPr txBox="1"/>
          <p:nvPr/>
        </p:nvSpPr>
        <p:spPr>
          <a:xfrm>
            <a:off x="8949299" y="2157252"/>
            <a:ext cx="2666925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Địa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đồng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thấp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phẳng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vũng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trũng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Đồng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sông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Cửu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Long.</a:t>
            </a:r>
          </a:p>
        </p:txBody>
      </p:sp>
    </p:spTree>
    <p:extLst>
      <p:ext uri="{BB962C8B-B14F-4D97-AF65-F5344CB8AC3E}">
        <p14:creationId xmlns:p14="http://schemas.microsoft.com/office/powerpoint/2010/main" val="3467696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F3CBAB-3DDC-51A4-3D37-C9F622E62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973764"/>
              </p:ext>
            </p:extLst>
          </p:nvPr>
        </p:nvGraphicFramePr>
        <p:xfrm>
          <a:off x="678874" y="678476"/>
          <a:ext cx="10792690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453">
                  <a:extLst>
                    <a:ext uri="{9D8B030D-6E8A-4147-A177-3AD203B41FA5}">
                      <a16:colId xmlns:a16="http://schemas.microsoft.com/office/drawing/2014/main" val="1727776957"/>
                    </a:ext>
                  </a:extLst>
                </a:gridCol>
                <a:gridCol w="3231194">
                  <a:extLst>
                    <a:ext uri="{9D8B030D-6E8A-4147-A177-3AD203B41FA5}">
                      <a16:colId xmlns:a16="http://schemas.microsoft.com/office/drawing/2014/main" val="2263407000"/>
                    </a:ext>
                  </a:extLst>
                </a:gridCol>
                <a:gridCol w="2715871">
                  <a:extLst>
                    <a:ext uri="{9D8B030D-6E8A-4147-A177-3AD203B41FA5}">
                      <a16:colId xmlns:a16="http://schemas.microsoft.com/office/drawing/2014/main" val="861046140"/>
                    </a:ext>
                  </a:extLst>
                </a:gridCol>
                <a:gridCol w="2698172">
                  <a:extLst>
                    <a:ext uri="{9D8B030D-6E8A-4147-A177-3AD203B41FA5}">
                      <a16:colId xmlns:a16="http://schemas.microsoft.com/office/drawing/2014/main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Đặc</a:t>
            </a:r>
            <a:r>
              <a:rPr kumimoji="0" lang="en-US" sz="28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điểm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2090392" cy="10508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id="{A7CBC9E7-2CFE-2E1A-2172-5EB249590C38}"/>
              </a:ext>
            </a:extLst>
          </p:cNvPr>
          <p:cNvSpPr txBox="1"/>
          <p:nvPr/>
        </p:nvSpPr>
        <p:spPr>
          <a:xfrm>
            <a:off x="3100569" y="2110731"/>
            <a:ext cx="2796034" cy="2457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Có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sự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khác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biệt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giữa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vực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phía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Bắc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phía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Nam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dãy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Bạch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Mã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1425FFA6-6794-FAB1-3FCA-6DDF35A0B680}"/>
              </a:ext>
            </a:extLst>
          </p:cNvPr>
          <p:cNvSpPr txBox="1"/>
          <p:nvPr/>
        </p:nvSpPr>
        <p:spPr>
          <a:xfrm>
            <a:off x="6228690" y="2049553"/>
            <a:ext cx="2372202" cy="3457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Nhiệt độ cao, trung bình trên 20°C.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Khí hậu chia hai mùa rõ rệt (mùa mưa và mùa khô).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4B9DD879-28B9-781D-6F12-4455BEBAE6A5}"/>
              </a:ext>
            </a:extLst>
          </p:cNvPr>
          <p:cNvSpPr txBox="1"/>
          <p:nvPr/>
        </p:nvSpPr>
        <p:spPr>
          <a:xfrm>
            <a:off x="8875766" y="1929414"/>
            <a:ext cx="2372202" cy="3457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Nhiệt độ cao, trung bình trên 27°C.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Khí hậu chia hai mùa rõ rệt (mùa mưa và mùa khô).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501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F3CBAB-3DDC-51A4-3D37-C9F622E62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838235"/>
              </p:ext>
            </p:extLst>
          </p:nvPr>
        </p:nvGraphicFramePr>
        <p:xfrm>
          <a:off x="678874" y="678476"/>
          <a:ext cx="10792690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453">
                  <a:extLst>
                    <a:ext uri="{9D8B030D-6E8A-4147-A177-3AD203B41FA5}">
                      <a16:colId xmlns:a16="http://schemas.microsoft.com/office/drawing/2014/main" val="1727776957"/>
                    </a:ext>
                  </a:extLst>
                </a:gridCol>
                <a:gridCol w="3231194">
                  <a:extLst>
                    <a:ext uri="{9D8B030D-6E8A-4147-A177-3AD203B41FA5}">
                      <a16:colId xmlns:a16="http://schemas.microsoft.com/office/drawing/2014/main" val="2263407000"/>
                    </a:ext>
                  </a:extLst>
                </a:gridCol>
                <a:gridCol w="2715871">
                  <a:extLst>
                    <a:ext uri="{9D8B030D-6E8A-4147-A177-3AD203B41FA5}">
                      <a16:colId xmlns:a16="http://schemas.microsoft.com/office/drawing/2014/main" val="861046140"/>
                    </a:ext>
                  </a:extLst>
                </a:gridCol>
                <a:gridCol w="2698172">
                  <a:extLst>
                    <a:ext uri="{9D8B030D-6E8A-4147-A177-3AD203B41FA5}">
                      <a16:colId xmlns:a16="http://schemas.microsoft.com/office/drawing/2014/main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Đặc</a:t>
            </a:r>
            <a:r>
              <a:rPr kumimoji="0" lang="en-US" sz="28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điểm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2090392" cy="10508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id="{A7CBC9E7-2CFE-2E1A-2172-5EB249590C38}"/>
              </a:ext>
            </a:extLst>
          </p:cNvPr>
          <p:cNvSpPr txBox="1"/>
          <p:nvPr/>
        </p:nvSpPr>
        <p:spPr>
          <a:xfrm>
            <a:off x="2992504" y="2116189"/>
            <a:ext cx="2796034" cy="2957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Là nơi sinh sống của dân tộc: Kinh, Chăm, Thái, Mường,…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Vùng có mật độ dân cư đông đúc.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1425FFA6-6794-FAB1-3FCA-6DDF35A0B680}"/>
              </a:ext>
            </a:extLst>
          </p:cNvPr>
          <p:cNvSpPr txBox="1"/>
          <p:nvPr/>
        </p:nvSpPr>
        <p:spPr>
          <a:xfrm>
            <a:off x="6228690" y="196608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Là nơi sinh sống của dân tộc: Gia Rai, Ê Đê, Ba Na, Ma Xơ Đăng…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Vùng có mật độ dân cư thưa thớt.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4B9DD879-28B9-781D-6F12-4455BEBAE6A5}"/>
              </a:ext>
            </a:extLst>
          </p:cNvPr>
          <p:cNvSpPr txBox="1"/>
          <p:nvPr/>
        </p:nvSpPr>
        <p:spPr>
          <a:xfrm>
            <a:off x="8875766" y="192941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Là nơi sinh sống của dân tộc: Kinh, Khơme, Hoa, Chăm,...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Vùng có mật độ dân cư đông đúc.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03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F3CBAB-3DDC-51A4-3D37-C9F622E62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379972"/>
              </p:ext>
            </p:extLst>
          </p:nvPr>
        </p:nvGraphicFramePr>
        <p:xfrm>
          <a:off x="678874" y="678476"/>
          <a:ext cx="10792690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453">
                  <a:extLst>
                    <a:ext uri="{9D8B030D-6E8A-4147-A177-3AD203B41FA5}">
                      <a16:colId xmlns:a16="http://schemas.microsoft.com/office/drawing/2014/main" val="1727776957"/>
                    </a:ext>
                  </a:extLst>
                </a:gridCol>
                <a:gridCol w="3231194">
                  <a:extLst>
                    <a:ext uri="{9D8B030D-6E8A-4147-A177-3AD203B41FA5}">
                      <a16:colId xmlns:a16="http://schemas.microsoft.com/office/drawing/2014/main" val="2263407000"/>
                    </a:ext>
                  </a:extLst>
                </a:gridCol>
                <a:gridCol w="2715871">
                  <a:extLst>
                    <a:ext uri="{9D8B030D-6E8A-4147-A177-3AD203B41FA5}">
                      <a16:colId xmlns:a16="http://schemas.microsoft.com/office/drawing/2014/main" val="861046140"/>
                    </a:ext>
                  </a:extLst>
                </a:gridCol>
                <a:gridCol w="2698172">
                  <a:extLst>
                    <a:ext uri="{9D8B030D-6E8A-4147-A177-3AD203B41FA5}">
                      <a16:colId xmlns:a16="http://schemas.microsoft.com/office/drawing/2014/main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hoá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A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Đặc</a:t>
            </a:r>
            <a:r>
              <a:rPr kumimoji="0" lang="en-US" sz="28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điểm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2090392" cy="10508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id="{A7CBC9E7-2CFE-2E1A-2172-5EB249590C38}"/>
              </a:ext>
            </a:extLst>
          </p:cNvPr>
          <p:cNvSpPr txBox="1"/>
          <p:nvPr/>
        </p:nvSpPr>
        <p:spPr>
          <a:xfrm>
            <a:off x="3100569" y="2438167"/>
            <a:ext cx="2796034" cy="2457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đất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hội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tụ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nhiều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di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sản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thế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giới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đất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lễ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hội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1425FFA6-6794-FAB1-3FCA-6DDF35A0B680}"/>
              </a:ext>
            </a:extLst>
          </p:cNvPr>
          <p:cNvSpPr txBox="1"/>
          <p:nvPr/>
        </p:nvSpPr>
        <p:spPr>
          <a:xfrm>
            <a:off x="6228690" y="196608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Dựng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sàn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Trang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phục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may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từ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vải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thổ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cẩm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,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hoa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văn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sặc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sỡ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Nhiều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lễ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hội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độc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đáo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4B9DD879-28B9-781D-6F12-4455BEBAE6A5}"/>
              </a:ext>
            </a:extLst>
          </p:cNvPr>
          <p:cNvSpPr txBox="1"/>
          <p:nvPr/>
        </p:nvSpPr>
        <p:spPr>
          <a:xfrm>
            <a:off x="8875766" y="192941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Có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nhiều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loại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hình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ở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khác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nhau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Chợ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nổi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Trang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phục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truyền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thống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áo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khăn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rằn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867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1108073" y="514616"/>
            <a:ext cx="849784" cy="955261"/>
          </a:xfrm>
          <a:custGeom>
            <a:avLst/>
            <a:gdLst/>
            <a:ahLst/>
            <a:cxnLst/>
            <a:rect l="l" t="t" r="r" b="b"/>
            <a:pathLst>
              <a:path w="1274676" h="1432891">
                <a:moveTo>
                  <a:pt x="0" y="0"/>
                </a:moveTo>
                <a:lnTo>
                  <a:pt x="1274676" y="0"/>
                </a:lnTo>
                <a:lnTo>
                  <a:pt x="1274676" y="1432892"/>
                </a:lnTo>
                <a:lnTo>
                  <a:pt x="0" y="1432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02089" y="1820598"/>
            <a:ext cx="2779326" cy="4802291"/>
          </a:xfrm>
          <a:custGeom>
            <a:avLst/>
            <a:gdLst/>
            <a:ahLst/>
            <a:cxnLst/>
            <a:rect l="l" t="t" r="r" b="b"/>
            <a:pathLst>
              <a:path w="4168989" h="7203437">
                <a:moveTo>
                  <a:pt x="0" y="0"/>
                </a:moveTo>
                <a:lnTo>
                  <a:pt x="4168989" y="0"/>
                </a:lnTo>
                <a:lnTo>
                  <a:pt x="4168989" y="7203437"/>
                </a:lnTo>
                <a:lnTo>
                  <a:pt x="0" y="720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82699" y="457467"/>
            <a:ext cx="8991247" cy="105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33"/>
              </a:lnSpc>
              <a:spcBef>
                <a:spcPct val="0"/>
              </a:spcBef>
            </a:pPr>
            <a:r>
              <a:rPr lang="en-US" sz="3095">
                <a:solidFill>
                  <a:srgbClr val="000000"/>
                </a:solidFill>
                <a:latin typeface="Cambria Bold"/>
              </a:rPr>
              <a:t>Đóng vai hướng dẫn viên du lịch, giới thiệu về một vùng mà em yêu thích (theo gợi ý dưới đây):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73441D-E362-FF95-9795-6CB243328443}"/>
              </a:ext>
            </a:extLst>
          </p:cNvPr>
          <p:cNvGrpSpPr/>
          <p:nvPr/>
        </p:nvGrpSpPr>
        <p:grpSpPr>
          <a:xfrm>
            <a:off x="3757209" y="1906190"/>
            <a:ext cx="6817608" cy="4898672"/>
            <a:chOff x="3757209" y="1906190"/>
            <a:chExt cx="6817608" cy="4898672"/>
          </a:xfrm>
        </p:grpSpPr>
        <p:sp>
          <p:nvSpPr>
            <p:cNvPr id="15" name="Freeform 15"/>
            <p:cNvSpPr/>
            <p:nvPr/>
          </p:nvSpPr>
          <p:spPr>
            <a:xfrm>
              <a:off x="3757209" y="1906190"/>
              <a:ext cx="6817608" cy="4468374"/>
            </a:xfrm>
            <a:custGeom>
              <a:avLst/>
              <a:gdLst/>
              <a:ahLst/>
              <a:cxnLst/>
              <a:rect l="l" t="t" r="r" b="b"/>
              <a:pathLst>
                <a:path w="10226412" h="6702561">
                  <a:moveTo>
                    <a:pt x="0" y="0"/>
                  </a:moveTo>
                  <a:lnTo>
                    <a:pt x="10226412" y="0"/>
                  </a:lnTo>
                  <a:lnTo>
                    <a:pt x="10226412" y="6702561"/>
                  </a:lnTo>
                  <a:lnTo>
                    <a:pt x="0" y="6702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4332190" y="2441039"/>
              <a:ext cx="5835045" cy="436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endParaRPr lang="en-US" sz="3095" dirty="0">
                <a:solidFill>
                  <a:srgbClr val="000000"/>
                </a:solidFill>
                <a:latin typeface="Cambria Bold"/>
              </a:endParaRPr>
            </a:p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Danh lam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thắng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cảnh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, di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tích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lịch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sử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hóa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tiêu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biểu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chuyện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lịch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sử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liên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quan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thích</a:t>
              </a:r>
              <a:endParaRPr lang="en-US" sz="3095" dirty="0">
                <a:solidFill>
                  <a:srgbClr val="000000"/>
                </a:solidFill>
                <a:latin typeface="Cambria Bold"/>
              </a:endParaRPr>
            </a:p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Chia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cảm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nghĩ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đó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 defTabSz="609630">
                <a:lnSpc>
                  <a:spcPts val="4333"/>
                </a:lnSpc>
                <a:spcBef>
                  <a:spcPct val="0"/>
                </a:spcBef>
              </a:pPr>
              <a:endParaRPr lang="en-US" sz="3095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5421472" y="2420498"/>
            <a:ext cx="5820745" cy="3745342"/>
          </a:xfrm>
          <a:custGeom>
            <a:avLst/>
            <a:gdLst/>
            <a:ahLst/>
            <a:cxnLst/>
            <a:rect l="l" t="t" r="r" b="b"/>
            <a:pathLst>
              <a:path w="4526861" h="3457390">
                <a:moveTo>
                  <a:pt x="0" y="0"/>
                </a:moveTo>
                <a:lnTo>
                  <a:pt x="4526861" y="0"/>
                </a:lnTo>
                <a:lnTo>
                  <a:pt x="4526861" y="3457390"/>
                </a:lnTo>
                <a:lnTo>
                  <a:pt x="0" y="3457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92F0C89C-6FEE-D899-3D2C-C2F336246334}"/>
              </a:ext>
            </a:extLst>
          </p:cNvPr>
          <p:cNvSpPr/>
          <p:nvPr/>
        </p:nvSpPr>
        <p:spPr>
          <a:xfrm>
            <a:off x="2217966" y="2420498"/>
            <a:ext cx="4010724" cy="1334084"/>
          </a:xfrm>
          <a:prstGeom prst="wedgeRoundRectCallout">
            <a:avLst>
              <a:gd name="adj1" fmla="val 64490"/>
              <a:gd name="adj2" fmla="val 14729"/>
              <a:gd name="adj3" fmla="val 16667"/>
            </a:avLst>
          </a:prstGeom>
          <a:solidFill>
            <a:srgbClr val="FFE5F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331E0F-248A-2D8C-4B8D-431709CDD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16" t="30492" r="14325"/>
          <a:stretch/>
        </p:blipFill>
        <p:spPr>
          <a:xfrm>
            <a:off x="2878667" y="491067"/>
            <a:ext cx="7095367" cy="1453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2000659" y="417140"/>
            <a:ext cx="9720286" cy="6023720"/>
            <a:chOff x="0" y="0"/>
            <a:chExt cx="16381365" cy="12047439"/>
          </a:xfrm>
        </p:grpSpPr>
        <p:sp>
          <p:nvSpPr>
            <p:cNvPr id="12" name="Freeform 12"/>
            <p:cNvSpPr/>
            <p:nvPr/>
          </p:nvSpPr>
          <p:spPr>
            <a:xfrm rot="5291947">
              <a:off x="2427869" y="-1977101"/>
              <a:ext cx="11550275" cy="16001641"/>
            </a:xfrm>
            <a:custGeom>
              <a:avLst/>
              <a:gdLst/>
              <a:ahLst/>
              <a:cxnLst/>
              <a:rect l="l" t="t" r="r" b="b"/>
              <a:pathLst>
                <a:path w="11550275" h="16001641">
                  <a:moveTo>
                    <a:pt x="0" y="0"/>
                  </a:moveTo>
                  <a:lnTo>
                    <a:pt x="11550275" y="0"/>
                  </a:lnTo>
                  <a:lnTo>
                    <a:pt x="11550275" y="16001641"/>
                  </a:lnTo>
                  <a:lnTo>
                    <a:pt x="0" y="16001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 rot="5400000">
              <a:off x="2216118" y="-2172188"/>
              <a:ext cx="11500640" cy="15932877"/>
            </a:xfrm>
            <a:custGeom>
              <a:avLst/>
              <a:gdLst/>
              <a:ahLst/>
              <a:cxnLst/>
              <a:rect l="l" t="t" r="r" b="b"/>
              <a:pathLst>
                <a:path w="11500640" h="15932877">
                  <a:moveTo>
                    <a:pt x="0" y="0"/>
                  </a:moveTo>
                  <a:lnTo>
                    <a:pt x="11500641" y="0"/>
                  </a:lnTo>
                  <a:lnTo>
                    <a:pt x="11500641" y="15932877"/>
                  </a:lnTo>
                  <a:lnTo>
                    <a:pt x="0" y="15932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5" name="Freeform 15">
            <a:extLst>
              <a:ext uri="{FF2B5EF4-FFF2-40B4-BE49-F238E27FC236}">
                <a16:creationId xmlns:a16="http://schemas.microsoft.com/office/drawing/2014/main" id="{3FF97096-BC8B-BBFD-B848-E953AB3D482E}"/>
              </a:ext>
            </a:extLst>
          </p:cNvPr>
          <p:cNvSpPr/>
          <p:nvPr/>
        </p:nvSpPr>
        <p:spPr>
          <a:xfrm>
            <a:off x="-129820" y="1731818"/>
            <a:ext cx="3302511" cy="5003615"/>
          </a:xfrm>
          <a:custGeom>
            <a:avLst/>
            <a:gdLst/>
            <a:ahLst/>
            <a:cxnLst/>
            <a:rect l="l" t="t" r="r" b="b"/>
            <a:pathLst>
              <a:path w="4268801" h="6696159">
                <a:moveTo>
                  <a:pt x="0" y="0"/>
                </a:moveTo>
                <a:lnTo>
                  <a:pt x="4268801" y="0"/>
                </a:lnTo>
                <a:lnTo>
                  <a:pt x="4268801" y="6696159"/>
                </a:lnTo>
                <a:lnTo>
                  <a:pt x="0" y="66961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0F7BED-1CE5-A19A-9BAF-92423A0848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9799" y="1342686"/>
            <a:ext cx="7840136" cy="4846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85800" y="300171"/>
            <a:ext cx="11153603" cy="6257658"/>
            <a:chOff x="0" y="0"/>
            <a:chExt cx="10568447" cy="5929360"/>
          </a:xfrm>
        </p:grpSpPr>
        <p:sp>
          <p:nvSpPr>
            <p:cNvPr id="12" name="Freeform 12"/>
            <p:cNvSpPr/>
            <p:nvPr/>
          </p:nvSpPr>
          <p:spPr>
            <a:xfrm>
              <a:off x="38100" y="44450"/>
              <a:ext cx="10531618" cy="5884910"/>
            </a:xfrm>
            <a:custGeom>
              <a:avLst/>
              <a:gdLst/>
              <a:ahLst/>
              <a:cxnLst/>
              <a:rect l="l" t="t" r="r" b="b"/>
              <a:pathLst>
                <a:path w="10531618" h="5884910">
                  <a:moveTo>
                    <a:pt x="2540" y="5854430"/>
                  </a:moveTo>
                  <a:cubicBezTo>
                    <a:pt x="0" y="5863320"/>
                    <a:pt x="5080" y="5869670"/>
                    <a:pt x="62019" y="5870940"/>
                  </a:cubicBezTo>
                  <a:cubicBezTo>
                    <a:pt x="128209" y="5872210"/>
                    <a:pt x="186126" y="5872210"/>
                    <a:pt x="252316" y="5872210"/>
                  </a:cubicBezTo>
                  <a:cubicBezTo>
                    <a:pt x="517078" y="5873480"/>
                    <a:pt x="781839" y="5873480"/>
                    <a:pt x="1054874" y="5874750"/>
                  </a:cubicBezTo>
                  <a:cubicBezTo>
                    <a:pt x="1203802" y="5876020"/>
                    <a:pt x="1352730" y="5877290"/>
                    <a:pt x="1493385" y="5878560"/>
                  </a:cubicBezTo>
                  <a:cubicBezTo>
                    <a:pt x="1741599" y="5879830"/>
                    <a:pt x="1981538" y="5879830"/>
                    <a:pt x="2229752" y="5881100"/>
                  </a:cubicBezTo>
                  <a:cubicBezTo>
                    <a:pt x="2329038" y="5881100"/>
                    <a:pt x="2420049" y="5881100"/>
                    <a:pt x="2519335" y="5879830"/>
                  </a:cubicBezTo>
                  <a:cubicBezTo>
                    <a:pt x="2560704" y="5879830"/>
                    <a:pt x="2610347" y="5878560"/>
                    <a:pt x="2651716" y="5878560"/>
                  </a:cubicBezTo>
                  <a:cubicBezTo>
                    <a:pt x="2817191" y="5879830"/>
                    <a:pt x="6126707" y="5870940"/>
                    <a:pt x="6292183" y="5872210"/>
                  </a:cubicBezTo>
                  <a:cubicBezTo>
                    <a:pt x="6523849" y="5873480"/>
                    <a:pt x="7160931" y="5873480"/>
                    <a:pt x="7392597" y="5873480"/>
                  </a:cubicBezTo>
                  <a:cubicBezTo>
                    <a:pt x="7483609" y="5873480"/>
                    <a:pt x="7566347" y="5872210"/>
                    <a:pt x="7657359" y="5872210"/>
                  </a:cubicBezTo>
                  <a:lnTo>
                    <a:pt x="8104143" y="5876020"/>
                  </a:lnTo>
                  <a:cubicBezTo>
                    <a:pt x="8426821" y="5878560"/>
                    <a:pt x="8741225" y="5876020"/>
                    <a:pt x="9063903" y="5879830"/>
                  </a:cubicBezTo>
                  <a:cubicBezTo>
                    <a:pt x="9601699" y="5884910"/>
                    <a:pt x="10147770" y="5878560"/>
                    <a:pt x="10466847" y="5883640"/>
                  </a:cubicBezTo>
                  <a:cubicBezTo>
                    <a:pt x="10487168" y="5884910"/>
                    <a:pt x="10507487" y="5883640"/>
                    <a:pt x="10530347" y="5883640"/>
                  </a:cubicBezTo>
                  <a:lnTo>
                    <a:pt x="10530347" y="5823950"/>
                  </a:lnTo>
                  <a:cubicBezTo>
                    <a:pt x="10529077" y="5664274"/>
                    <a:pt x="10527808" y="5443718"/>
                    <a:pt x="10527808" y="5209376"/>
                  </a:cubicBezTo>
                  <a:cubicBezTo>
                    <a:pt x="10527808" y="4938275"/>
                    <a:pt x="10531618" y="4662579"/>
                    <a:pt x="10525268" y="4391478"/>
                  </a:cubicBezTo>
                  <a:cubicBezTo>
                    <a:pt x="10517647" y="4212276"/>
                    <a:pt x="10506218" y="678773"/>
                    <a:pt x="10506218" y="499571"/>
                  </a:cubicBezTo>
                  <a:cubicBezTo>
                    <a:pt x="10503677" y="375508"/>
                    <a:pt x="10502408" y="246850"/>
                    <a:pt x="10499868" y="122787"/>
                  </a:cubicBezTo>
                  <a:cubicBezTo>
                    <a:pt x="10499868" y="86027"/>
                    <a:pt x="10498597" y="49268"/>
                    <a:pt x="10497327" y="6350"/>
                  </a:cubicBezTo>
                  <a:cubicBezTo>
                    <a:pt x="10487168" y="3810"/>
                    <a:pt x="10478277" y="2540"/>
                    <a:pt x="10468118" y="1270"/>
                  </a:cubicBezTo>
                  <a:cubicBezTo>
                    <a:pt x="10460497" y="0"/>
                    <a:pt x="10452877" y="1270"/>
                    <a:pt x="10446527" y="1270"/>
                  </a:cubicBezTo>
                  <a:lnTo>
                    <a:pt x="20650" y="6350"/>
                  </a:lnTo>
                  <a:lnTo>
                    <a:pt x="2540" y="5854430"/>
                  </a:lnTo>
                  <a:close/>
                </a:path>
              </a:pathLst>
            </a:custGeom>
            <a:solidFill>
              <a:srgbClr val="FF9ACD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1430" y="16510"/>
              <a:ext cx="10507488" cy="5874750"/>
            </a:xfrm>
            <a:custGeom>
              <a:avLst/>
              <a:gdLst/>
              <a:ahLst/>
              <a:cxnLst/>
              <a:rect l="l" t="t" r="r" b="b"/>
              <a:pathLst>
                <a:path w="10507488" h="5874750">
                  <a:moveTo>
                    <a:pt x="10507488" y="5874750"/>
                  </a:moveTo>
                  <a:lnTo>
                    <a:pt x="0" y="5867130"/>
                  </a:lnTo>
                  <a:lnTo>
                    <a:pt x="0" y="2071408"/>
                  </a:lnTo>
                  <a:lnTo>
                    <a:pt x="7620" y="20320"/>
                  </a:lnTo>
                  <a:lnTo>
                    <a:pt x="5284630" y="0"/>
                  </a:lnTo>
                  <a:lnTo>
                    <a:pt x="10485897" y="8890"/>
                  </a:lnTo>
                  <a:close/>
                </a:path>
              </a:pathLst>
            </a:custGeom>
            <a:solidFill>
              <a:srgbClr val="FF9AC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810" y="0"/>
              <a:ext cx="10536697" cy="5901420"/>
            </a:xfrm>
            <a:custGeom>
              <a:avLst/>
              <a:gdLst/>
              <a:ahLst/>
              <a:cxnLst/>
              <a:rect l="l" t="t" r="r" b="b"/>
              <a:pathLst>
                <a:path w="10536697" h="5901420">
                  <a:moveTo>
                    <a:pt x="10502407" y="21590"/>
                  </a:moveTo>
                  <a:cubicBezTo>
                    <a:pt x="10503678" y="34290"/>
                    <a:pt x="10503678" y="44450"/>
                    <a:pt x="10504947" y="61553"/>
                  </a:cubicBezTo>
                  <a:cubicBezTo>
                    <a:pt x="10507487" y="185616"/>
                    <a:pt x="10508757" y="314274"/>
                    <a:pt x="10511297" y="438337"/>
                  </a:cubicBezTo>
                  <a:cubicBezTo>
                    <a:pt x="10511297" y="617540"/>
                    <a:pt x="10523997" y="4151043"/>
                    <a:pt x="10530347" y="4330245"/>
                  </a:cubicBezTo>
                  <a:cubicBezTo>
                    <a:pt x="10536697" y="4601346"/>
                    <a:pt x="10532887" y="4877042"/>
                    <a:pt x="10532887" y="5148142"/>
                  </a:cubicBezTo>
                  <a:cubicBezTo>
                    <a:pt x="10532887" y="5387079"/>
                    <a:pt x="10534157" y="5607636"/>
                    <a:pt x="10535428" y="5840460"/>
                  </a:cubicBezTo>
                  <a:lnTo>
                    <a:pt x="10535428" y="5900150"/>
                  </a:lnTo>
                  <a:cubicBezTo>
                    <a:pt x="10512568" y="5900150"/>
                    <a:pt x="10492247" y="5901420"/>
                    <a:pt x="10471928" y="5900150"/>
                  </a:cubicBezTo>
                  <a:cubicBezTo>
                    <a:pt x="9949739" y="5895070"/>
                    <a:pt x="9403670" y="5901420"/>
                    <a:pt x="8865873" y="5896340"/>
                  </a:cubicBezTo>
                  <a:cubicBezTo>
                    <a:pt x="8543195" y="5892530"/>
                    <a:pt x="8228792" y="5895070"/>
                    <a:pt x="7906114" y="5892530"/>
                  </a:cubicBezTo>
                  <a:lnTo>
                    <a:pt x="7459329" y="5888720"/>
                  </a:lnTo>
                  <a:cubicBezTo>
                    <a:pt x="7368317" y="5888720"/>
                    <a:pt x="7285579" y="5889990"/>
                    <a:pt x="7194567" y="5889990"/>
                  </a:cubicBezTo>
                  <a:cubicBezTo>
                    <a:pt x="6962902" y="5888720"/>
                    <a:pt x="6325819" y="5889990"/>
                    <a:pt x="6094153" y="5888720"/>
                  </a:cubicBezTo>
                  <a:cubicBezTo>
                    <a:pt x="5928677" y="5887450"/>
                    <a:pt x="2619161" y="5896340"/>
                    <a:pt x="2453686" y="5895070"/>
                  </a:cubicBezTo>
                  <a:cubicBezTo>
                    <a:pt x="2412316" y="5895070"/>
                    <a:pt x="2362674" y="5896340"/>
                    <a:pt x="2321305" y="5896340"/>
                  </a:cubicBezTo>
                  <a:cubicBezTo>
                    <a:pt x="2222019" y="5896340"/>
                    <a:pt x="2131008" y="5897610"/>
                    <a:pt x="2031722" y="5897610"/>
                  </a:cubicBezTo>
                  <a:cubicBezTo>
                    <a:pt x="1783509" y="5897610"/>
                    <a:pt x="1543569" y="5896340"/>
                    <a:pt x="1295355" y="5895070"/>
                  </a:cubicBezTo>
                  <a:cubicBezTo>
                    <a:pt x="1146427" y="5893800"/>
                    <a:pt x="997498" y="5892530"/>
                    <a:pt x="856844" y="5891260"/>
                  </a:cubicBezTo>
                  <a:cubicBezTo>
                    <a:pt x="592083" y="5889990"/>
                    <a:pt x="327321" y="5888720"/>
                    <a:pt x="54286" y="5888720"/>
                  </a:cubicBezTo>
                  <a:cubicBezTo>
                    <a:pt x="38100" y="5888720"/>
                    <a:pt x="29210" y="5888720"/>
                    <a:pt x="19050" y="5887450"/>
                  </a:cubicBezTo>
                  <a:cubicBezTo>
                    <a:pt x="10160" y="5886180"/>
                    <a:pt x="5080" y="5879830"/>
                    <a:pt x="7620" y="5870940"/>
                  </a:cubicBezTo>
                  <a:cubicBezTo>
                    <a:pt x="16510" y="5837382"/>
                    <a:pt x="12700" y="5722509"/>
                    <a:pt x="11430" y="5603041"/>
                  </a:cubicBezTo>
                  <a:cubicBezTo>
                    <a:pt x="10160" y="5359510"/>
                    <a:pt x="6350" y="5120573"/>
                    <a:pt x="7620" y="4877042"/>
                  </a:cubicBezTo>
                  <a:cubicBezTo>
                    <a:pt x="5080" y="4573776"/>
                    <a:pt x="0" y="819717"/>
                    <a:pt x="7620" y="511856"/>
                  </a:cubicBezTo>
                  <a:cubicBezTo>
                    <a:pt x="8890" y="452122"/>
                    <a:pt x="7620" y="387793"/>
                    <a:pt x="8890" y="328059"/>
                  </a:cubicBezTo>
                  <a:cubicBezTo>
                    <a:pt x="10160" y="231566"/>
                    <a:pt x="12700" y="12588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20477" y="30480"/>
                    <a:pt x="252857" y="29210"/>
                  </a:cubicBezTo>
                  <a:cubicBezTo>
                    <a:pt x="476250" y="25400"/>
                    <a:pt x="699642" y="22860"/>
                    <a:pt x="931308" y="20320"/>
                  </a:cubicBezTo>
                  <a:cubicBezTo>
                    <a:pt x="1088510" y="17780"/>
                    <a:pt x="1245712" y="16510"/>
                    <a:pt x="1394641" y="13970"/>
                  </a:cubicBezTo>
                  <a:cubicBezTo>
                    <a:pt x="1543569" y="11430"/>
                    <a:pt x="1700771" y="8890"/>
                    <a:pt x="1849699" y="8890"/>
                  </a:cubicBezTo>
                  <a:cubicBezTo>
                    <a:pt x="2015175" y="7620"/>
                    <a:pt x="2180651" y="10160"/>
                    <a:pt x="2346126" y="8890"/>
                  </a:cubicBezTo>
                  <a:cubicBezTo>
                    <a:pt x="2552971" y="8890"/>
                    <a:pt x="6300998" y="6350"/>
                    <a:pt x="6507843" y="5080"/>
                  </a:cubicBezTo>
                  <a:cubicBezTo>
                    <a:pt x="6706414" y="3810"/>
                    <a:pt x="6904985" y="2540"/>
                    <a:pt x="7111830" y="2540"/>
                  </a:cubicBezTo>
                  <a:cubicBezTo>
                    <a:pt x="7451055" y="1270"/>
                    <a:pt x="7782007" y="0"/>
                    <a:pt x="8121232" y="0"/>
                  </a:cubicBezTo>
                  <a:cubicBezTo>
                    <a:pt x="8261887" y="0"/>
                    <a:pt x="8410815" y="2540"/>
                    <a:pt x="8551469" y="2540"/>
                  </a:cubicBezTo>
                  <a:cubicBezTo>
                    <a:pt x="8940337" y="3810"/>
                    <a:pt x="9337479" y="5080"/>
                    <a:pt x="9726348" y="7620"/>
                  </a:cubicBezTo>
                  <a:cubicBezTo>
                    <a:pt x="9933192" y="8890"/>
                    <a:pt x="10140037" y="12700"/>
                    <a:pt x="10346882" y="16510"/>
                  </a:cubicBezTo>
                  <a:lnTo>
                    <a:pt x="10471928" y="16510"/>
                  </a:lnTo>
                  <a:cubicBezTo>
                    <a:pt x="10483357" y="17780"/>
                    <a:pt x="10492247" y="20320"/>
                    <a:pt x="10502407" y="21590"/>
                  </a:cubicBezTo>
                  <a:close/>
                  <a:moveTo>
                    <a:pt x="10512568" y="5883640"/>
                  </a:moveTo>
                  <a:cubicBezTo>
                    <a:pt x="10513837" y="5867130"/>
                    <a:pt x="10515107" y="5854430"/>
                    <a:pt x="10515107" y="5841730"/>
                  </a:cubicBezTo>
                  <a:cubicBezTo>
                    <a:pt x="10513837" y="5584661"/>
                    <a:pt x="10512568" y="5341130"/>
                    <a:pt x="10512568" y="5079219"/>
                  </a:cubicBezTo>
                  <a:cubicBezTo>
                    <a:pt x="10512568" y="4959751"/>
                    <a:pt x="10515107" y="4840282"/>
                    <a:pt x="10513837" y="4720814"/>
                  </a:cubicBezTo>
                  <a:cubicBezTo>
                    <a:pt x="10513837" y="4610536"/>
                    <a:pt x="10512568" y="4495662"/>
                    <a:pt x="10511297" y="4385384"/>
                  </a:cubicBezTo>
                  <a:cubicBezTo>
                    <a:pt x="10506218" y="4215372"/>
                    <a:pt x="10494787" y="695654"/>
                    <a:pt x="10494787" y="525641"/>
                  </a:cubicBezTo>
                  <a:cubicBezTo>
                    <a:pt x="10492247" y="383198"/>
                    <a:pt x="10489707" y="236161"/>
                    <a:pt x="10487168" y="93718"/>
                  </a:cubicBezTo>
                  <a:cubicBezTo>
                    <a:pt x="10485897" y="44450"/>
                    <a:pt x="10484628" y="43180"/>
                    <a:pt x="10462715" y="41910"/>
                  </a:cubicBezTo>
                  <a:cubicBezTo>
                    <a:pt x="10437893" y="41910"/>
                    <a:pt x="10421346" y="41910"/>
                    <a:pt x="10396524" y="40640"/>
                  </a:cubicBezTo>
                  <a:cubicBezTo>
                    <a:pt x="10189680" y="36830"/>
                    <a:pt x="9974561" y="31750"/>
                    <a:pt x="9767716" y="30480"/>
                  </a:cubicBezTo>
                  <a:cubicBezTo>
                    <a:pt x="9263015" y="26670"/>
                    <a:pt x="8750040" y="25400"/>
                    <a:pt x="8245339" y="22860"/>
                  </a:cubicBezTo>
                  <a:lnTo>
                    <a:pt x="7649626" y="22860"/>
                  </a:lnTo>
                  <a:cubicBezTo>
                    <a:pt x="7384864" y="22860"/>
                    <a:pt x="7120104" y="22860"/>
                    <a:pt x="6863616" y="24130"/>
                  </a:cubicBezTo>
                  <a:cubicBezTo>
                    <a:pt x="6640224" y="25400"/>
                    <a:pt x="2875649" y="29210"/>
                    <a:pt x="2652256" y="29210"/>
                  </a:cubicBezTo>
                  <a:cubicBezTo>
                    <a:pt x="2288210" y="29210"/>
                    <a:pt x="1924163" y="26670"/>
                    <a:pt x="1560116" y="33020"/>
                  </a:cubicBezTo>
                  <a:cubicBezTo>
                    <a:pt x="1369819" y="36830"/>
                    <a:pt x="1187796" y="36830"/>
                    <a:pt x="1005772" y="38100"/>
                  </a:cubicBezTo>
                  <a:cubicBezTo>
                    <a:pt x="691368" y="41910"/>
                    <a:pt x="376964" y="45720"/>
                    <a:pt x="62560" y="50800"/>
                  </a:cubicBezTo>
                  <a:cubicBezTo>
                    <a:pt x="36830" y="50800"/>
                    <a:pt x="34290" y="56958"/>
                    <a:pt x="33020" y="112097"/>
                  </a:cubicBezTo>
                  <a:cubicBezTo>
                    <a:pt x="31750" y="194806"/>
                    <a:pt x="31750" y="277515"/>
                    <a:pt x="30480" y="360224"/>
                  </a:cubicBezTo>
                  <a:cubicBezTo>
                    <a:pt x="29210" y="498072"/>
                    <a:pt x="26670" y="631325"/>
                    <a:pt x="25400" y="769173"/>
                  </a:cubicBezTo>
                  <a:cubicBezTo>
                    <a:pt x="20320" y="916210"/>
                    <a:pt x="26670" y="4509448"/>
                    <a:pt x="29210" y="4656485"/>
                  </a:cubicBezTo>
                  <a:cubicBezTo>
                    <a:pt x="29210" y="4812713"/>
                    <a:pt x="29210" y="4973536"/>
                    <a:pt x="30480" y="5129763"/>
                  </a:cubicBezTo>
                  <a:cubicBezTo>
                    <a:pt x="30480" y="5244636"/>
                    <a:pt x="33020" y="5359510"/>
                    <a:pt x="33020" y="5474383"/>
                  </a:cubicBezTo>
                  <a:cubicBezTo>
                    <a:pt x="33020" y="5598446"/>
                    <a:pt x="33020" y="5722509"/>
                    <a:pt x="31750" y="5841730"/>
                  </a:cubicBezTo>
                  <a:lnTo>
                    <a:pt x="31750" y="5851890"/>
                  </a:lnTo>
                  <a:cubicBezTo>
                    <a:pt x="31750" y="5862050"/>
                    <a:pt x="35560" y="5865860"/>
                    <a:pt x="44450" y="5865860"/>
                  </a:cubicBezTo>
                  <a:cubicBezTo>
                    <a:pt x="137024" y="5865860"/>
                    <a:pt x="252857" y="5867130"/>
                    <a:pt x="360417" y="5867130"/>
                  </a:cubicBezTo>
                  <a:cubicBezTo>
                    <a:pt x="517619" y="5867130"/>
                    <a:pt x="683094" y="5864590"/>
                    <a:pt x="840296" y="5867130"/>
                  </a:cubicBezTo>
                  <a:cubicBezTo>
                    <a:pt x="1096784" y="5870940"/>
                    <a:pt x="1353271" y="5873480"/>
                    <a:pt x="1609759" y="5872210"/>
                  </a:cubicBezTo>
                  <a:cubicBezTo>
                    <a:pt x="1775235" y="5870940"/>
                    <a:pt x="1932437" y="5873480"/>
                    <a:pt x="2097913" y="5873480"/>
                  </a:cubicBezTo>
                  <a:cubicBezTo>
                    <a:pt x="2337853" y="5873480"/>
                    <a:pt x="2577792" y="5872210"/>
                    <a:pt x="2817732" y="5873480"/>
                  </a:cubicBezTo>
                  <a:cubicBezTo>
                    <a:pt x="3173505" y="5874750"/>
                    <a:pt x="7078735" y="5864590"/>
                    <a:pt x="7442782" y="5867130"/>
                  </a:cubicBezTo>
                  <a:cubicBezTo>
                    <a:pt x="7599984" y="5868400"/>
                    <a:pt x="7757185" y="5869670"/>
                    <a:pt x="7906114" y="5869670"/>
                  </a:cubicBezTo>
                  <a:cubicBezTo>
                    <a:pt x="8179149" y="5872210"/>
                    <a:pt x="8443910" y="5868400"/>
                    <a:pt x="8716946" y="5872210"/>
                  </a:cubicBezTo>
                  <a:cubicBezTo>
                    <a:pt x="8940337" y="5874750"/>
                    <a:pt x="9163729" y="5874750"/>
                    <a:pt x="9387122" y="5877290"/>
                  </a:cubicBezTo>
                  <a:cubicBezTo>
                    <a:pt x="9718074" y="5881100"/>
                    <a:pt x="10049026" y="5883640"/>
                    <a:pt x="10379977" y="5884910"/>
                  </a:cubicBezTo>
                  <a:cubicBezTo>
                    <a:pt x="10474468" y="5884910"/>
                    <a:pt x="10492247" y="5883640"/>
                    <a:pt x="10512568" y="5883640"/>
                  </a:cubicBezTo>
                  <a:close/>
                </a:path>
              </a:pathLst>
            </a:custGeom>
            <a:solidFill>
              <a:srgbClr val="FF9ACD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136877">
            <a:off x="957148" y="785310"/>
            <a:ext cx="10694109" cy="5280588"/>
            <a:chOff x="0" y="0"/>
            <a:chExt cx="10629667" cy="5248767"/>
          </a:xfrm>
        </p:grpSpPr>
        <p:sp>
          <p:nvSpPr>
            <p:cNvPr id="16" name="Freeform 16"/>
            <p:cNvSpPr/>
            <p:nvPr/>
          </p:nvSpPr>
          <p:spPr>
            <a:xfrm>
              <a:off x="38100" y="44450"/>
              <a:ext cx="10592836" cy="5204317"/>
            </a:xfrm>
            <a:custGeom>
              <a:avLst/>
              <a:gdLst/>
              <a:ahLst/>
              <a:cxnLst/>
              <a:rect l="l" t="t" r="r" b="b"/>
              <a:pathLst>
                <a:path w="10592836" h="5204317">
                  <a:moveTo>
                    <a:pt x="2540" y="5173837"/>
                  </a:moveTo>
                  <a:cubicBezTo>
                    <a:pt x="0" y="5182727"/>
                    <a:pt x="5080" y="5189077"/>
                    <a:pt x="62353" y="5190347"/>
                  </a:cubicBezTo>
                  <a:cubicBezTo>
                    <a:pt x="128932" y="5191617"/>
                    <a:pt x="187188" y="5191617"/>
                    <a:pt x="253768" y="5191617"/>
                  </a:cubicBezTo>
                  <a:cubicBezTo>
                    <a:pt x="520084" y="5192887"/>
                    <a:pt x="786401" y="5192887"/>
                    <a:pt x="1061039" y="5194157"/>
                  </a:cubicBezTo>
                  <a:cubicBezTo>
                    <a:pt x="1210842" y="5195427"/>
                    <a:pt x="1360645" y="5196697"/>
                    <a:pt x="1502126" y="5197967"/>
                  </a:cubicBezTo>
                  <a:cubicBezTo>
                    <a:pt x="1751798" y="5199237"/>
                    <a:pt x="1993147" y="5199237"/>
                    <a:pt x="2242819" y="5200507"/>
                  </a:cubicBezTo>
                  <a:cubicBezTo>
                    <a:pt x="2342688" y="5200507"/>
                    <a:pt x="2434234" y="5200507"/>
                    <a:pt x="2534103" y="5199237"/>
                  </a:cubicBezTo>
                  <a:cubicBezTo>
                    <a:pt x="2575715" y="5199237"/>
                    <a:pt x="2625649" y="5197967"/>
                    <a:pt x="2667261" y="5197967"/>
                  </a:cubicBezTo>
                  <a:cubicBezTo>
                    <a:pt x="2833709" y="5199237"/>
                    <a:pt x="6162665" y="5190347"/>
                    <a:pt x="6329113" y="5191617"/>
                  </a:cubicBezTo>
                  <a:cubicBezTo>
                    <a:pt x="6562140" y="5192887"/>
                    <a:pt x="7202964" y="5192887"/>
                    <a:pt x="7435991" y="5192887"/>
                  </a:cubicBezTo>
                  <a:cubicBezTo>
                    <a:pt x="7527537" y="5192887"/>
                    <a:pt x="7610762" y="5191617"/>
                    <a:pt x="7702308" y="5191617"/>
                  </a:cubicBezTo>
                  <a:lnTo>
                    <a:pt x="8151717" y="5195427"/>
                  </a:lnTo>
                  <a:cubicBezTo>
                    <a:pt x="8476290" y="5197967"/>
                    <a:pt x="8792541" y="5195427"/>
                    <a:pt x="9117114" y="5199237"/>
                  </a:cubicBezTo>
                  <a:cubicBezTo>
                    <a:pt x="9658069" y="5204317"/>
                    <a:pt x="10207347" y="5197967"/>
                    <a:pt x="10528067" y="5203047"/>
                  </a:cubicBezTo>
                  <a:cubicBezTo>
                    <a:pt x="10548386" y="5204317"/>
                    <a:pt x="10568707" y="5203047"/>
                    <a:pt x="10591567" y="5203047"/>
                  </a:cubicBezTo>
                  <a:lnTo>
                    <a:pt x="10591567" y="5143357"/>
                  </a:lnTo>
                  <a:cubicBezTo>
                    <a:pt x="10590296" y="4999104"/>
                    <a:pt x="10589027" y="4804482"/>
                    <a:pt x="10589027" y="4597696"/>
                  </a:cubicBezTo>
                  <a:cubicBezTo>
                    <a:pt x="10589027" y="4358474"/>
                    <a:pt x="10592836" y="4115196"/>
                    <a:pt x="10586486" y="3875974"/>
                  </a:cubicBezTo>
                  <a:cubicBezTo>
                    <a:pt x="10578867" y="3717844"/>
                    <a:pt x="10567436" y="599840"/>
                    <a:pt x="10567436" y="441710"/>
                  </a:cubicBezTo>
                  <a:cubicBezTo>
                    <a:pt x="10564896" y="332235"/>
                    <a:pt x="10563627" y="218706"/>
                    <a:pt x="10561086" y="109231"/>
                  </a:cubicBezTo>
                  <a:cubicBezTo>
                    <a:pt x="10561086" y="76794"/>
                    <a:pt x="10559817" y="44357"/>
                    <a:pt x="10558546" y="6350"/>
                  </a:cubicBezTo>
                  <a:cubicBezTo>
                    <a:pt x="10548386" y="3810"/>
                    <a:pt x="10539496" y="2540"/>
                    <a:pt x="10529336" y="1270"/>
                  </a:cubicBezTo>
                  <a:cubicBezTo>
                    <a:pt x="10521717" y="0"/>
                    <a:pt x="10514096" y="1270"/>
                    <a:pt x="10507746" y="1270"/>
                  </a:cubicBezTo>
                  <a:lnTo>
                    <a:pt x="20741" y="6350"/>
                  </a:lnTo>
                  <a:lnTo>
                    <a:pt x="2540" y="517383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1430" y="16510"/>
              <a:ext cx="10568706" cy="5194157"/>
            </a:xfrm>
            <a:custGeom>
              <a:avLst/>
              <a:gdLst/>
              <a:ahLst/>
              <a:cxnLst/>
              <a:rect l="l" t="t" r="r" b="b"/>
              <a:pathLst>
                <a:path w="10568706" h="5194157">
                  <a:moveTo>
                    <a:pt x="10568706" y="5194157"/>
                  </a:moveTo>
                  <a:lnTo>
                    <a:pt x="0" y="5186537"/>
                  </a:lnTo>
                  <a:lnTo>
                    <a:pt x="0" y="1832003"/>
                  </a:lnTo>
                  <a:lnTo>
                    <a:pt x="7620" y="20320"/>
                  </a:lnTo>
                  <a:lnTo>
                    <a:pt x="5315484" y="0"/>
                  </a:lnTo>
                  <a:lnTo>
                    <a:pt x="10547117" y="88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-3810" y="0"/>
              <a:ext cx="10597917" cy="5220827"/>
            </a:xfrm>
            <a:custGeom>
              <a:avLst/>
              <a:gdLst/>
              <a:ahLst/>
              <a:cxnLst/>
              <a:rect l="l" t="t" r="r" b="b"/>
              <a:pathLst>
                <a:path w="10597917" h="5220827">
                  <a:moveTo>
                    <a:pt x="10563627" y="21590"/>
                  </a:moveTo>
                  <a:cubicBezTo>
                    <a:pt x="10564896" y="34290"/>
                    <a:pt x="10564896" y="44450"/>
                    <a:pt x="10566167" y="60425"/>
                  </a:cubicBezTo>
                  <a:cubicBezTo>
                    <a:pt x="10568706" y="169900"/>
                    <a:pt x="10569977" y="283429"/>
                    <a:pt x="10572517" y="392904"/>
                  </a:cubicBezTo>
                  <a:cubicBezTo>
                    <a:pt x="10572517" y="551034"/>
                    <a:pt x="10585217" y="3669038"/>
                    <a:pt x="10591567" y="3827168"/>
                  </a:cubicBezTo>
                  <a:cubicBezTo>
                    <a:pt x="10597917" y="4066390"/>
                    <a:pt x="10594106" y="4309668"/>
                    <a:pt x="10594106" y="4548890"/>
                  </a:cubicBezTo>
                  <a:cubicBezTo>
                    <a:pt x="10594106" y="4759730"/>
                    <a:pt x="10595377" y="4954352"/>
                    <a:pt x="10596646" y="5159867"/>
                  </a:cubicBezTo>
                  <a:lnTo>
                    <a:pt x="10596646" y="5219557"/>
                  </a:lnTo>
                  <a:cubicBezTo>
                    <a:pt x="10573787" y="5219557"/>
                    <a:pt x="10553467" y="5220827"/>
                    <a:pt x="10533146" y="5219557"/>
                  </a:cubicBezTo>
                  <a:cubicBezTo>
                    <a:pt x="10007908" y="5214477"/>
                    <a:pt x="9458631" y="5220827"/>
                    <a:pt x="8917674" y="5215747"/>
                  </a:cubicBezTo>
                  <a:cubicBezTo>
                    <a:pt x="8593101" y="5211937"/>
                    <a:pt x="8276851" y="5214477"/>
                    <a:pt x="7952278" y="5211937"/>
                  </a:cubicBezTo>
                  <a:lnTo>
                    <a:pt x="7502869" y="5208127"/>
                  </a:lnTo>
                  <a:cubicBezTo>
                    <a:pt x="7411322" y="5208127"/>
                    <a:pt x="7328099" y="5209397"/>
                    <a:pt x="7236551" y="5209397"/>
                  </a:cubicBezTo>
                  <a:cubicBezTo>
                    <a:pt x="7003525" y="5208127"/>
                    <a:pt x="6362700" y="5209397"/>
                    <a:pt x="6129674" y="5208127"/>
                  </a:cubicBezTo>
                  <a:cubicBezTo>
                    <a:pt x="5963226" y="5206857"/>
                    <a:pt x="2634269" y="5215747"/>
                    <a:pt x="2467822" y="5214477"/>
                  </a:cubicBezTo>
                  <a:cubicBezTo>
                    <a:pt x="2426210" y="5214477"/>
                    <a:pt x="2376275" y="5215747"/>
                    <a:pt x="2334663" y="5215747"/>
                  </a:cubicBezTo>
                  <a:cubicBezTo>
                    <a:pt x="2234795" y="5215747"/>
                    <a:pt x="2143248" y="5217017"/>
                    <a:pt x="2043380" y="5217017"/>
                  </a:cubicBezTo>
                  <a:cubicBezTo>
                    <a:pt x="1793708" y="5217017"/>
                    <a:pt x="1552358" y="5215747"/>
                    <a:pt x="1302687" y="5214477"/>
                  </a:cubicBezTo>
                  <a:cubicBezTo>
                    <a:pt x="1152884" y="5213207"/>
                    <a:pt x="1003081" y="5211937"/>
                    <a:pt x="861600" y="5210667"/>
                  </a:cubicBezTo>
                  <a:cubicBezTo>
                    <a:pt x="595284" y="5209397"/>
                    <a:pt x="328967" y="5208127"/>
                    <a:pt x="54328" y="5208127"/>
                  </a:cubicBezTo>
                  <a:cubicBezTo>
                    <a:pt x="38100" y="5208127"/>
                    <a:pt x="29210" y="5208127"/>
                    <a:pt x="19050" y="5206857"/>
                  </a:cubicBezTo>
                  <a:cubicBezTo>
                    <a:pt x="10160" y="5205587"/>
                    <a:pt x="5080" y="5199237"/>
                    <a:pt x="7620" y="5190347"/>
                  </a:cubicBezTo>
                  <a:cubicBezTo>
                    <a:pt x="16510" y="5157083"/>
                    <a:pt x="12700" y="5055718"/>
                    <a:pt x="11430" y="4950297"/>
                  </a:cubicBezTo>
                  <a:cubicBezTo>
                    <a:pt x="10160" y="4735402"/>
                    <a:pt x="6350" y="4524562"/>
                    <a:pt x="7620" y="4309668"/>
                  </a:cubicBezTo>
                  <a:cubicBezTo>
                    <a:pt x="5080" y="4042063"/>
                    <a:pt x="0" y="729437"/>
                    <a:pt x="7620" y="457777"/>
                  </a:cubicBezTo>
                  <a:cubicBezTo>
                    <a:pt x="8890" y="405067"/>
                    <a:pt x="7620" y="348303"/>
                    <a:pt x="8890" y="295593"/>
                  </a:cubicBezTo>
                  <a:cubicBezTo>
                    <a:pt x="10160" y="210446"/>
                    <a:pt x="12700" y="1171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20907" y="30480"/>
                    <a:pt x="254066" y="29210"/>
                  </a:cubicBezTo>
                  <a:cubicBezTo>
                    <a:pt x="478770" y="25400"/>
                    <a:pt x="703475" y="22860"/>
                    <a:pt x="936502" y="20320"/>
                  </a:cubicBezTo>
                  <a:cubicBezTo>
                    <a:pt x="1094627" y="17780"/>
                    <a:pt x="1252752" y="16510"/>
                    <a:pt x="1402556" y="13970"/>
                  </a:cubicBezTo>
                  <a:cubicBezTo>
                    <a:pt x="1552359" y="11430"/>
                    <a:pt x="1710484" y="8890"/>
                    <a:pt x="1860287" y="8890"/>
                  </a:cubicBezTo>
                  <a:cubicBezTo>
                    <a:pt x="2026735" y="7620"/>
                    <a:pt x="2193183" y="10160"/>
                    <a:pt x="2359631" y="8890"/>
                  </a:cubicBezTo>
                  <a:cubicBezTo>
                    <a:pt x="2567690" y="8890"/>
                    <a:pt x="6337733" y="6350"/>
                    <a:pt x="6545794" y="5080"/>
                  </a:cubicBezTo>
                  <a:cubicBezTo>
                    <a:pt x="6745531" y="3810"/>
                    <a:pt x="6945268" y="2540"/>
                    <a:pt x="7153328" y="2540"/>
                  </a:cubicBezTo>
                  <a:cubicBezTo>
                    <a:pt x="7494546" y="1270"/>
                    <a:pt x="7827442" y="0"/>
                    <a:pt x="8168660" y="0"/>
                  </a:cubicBezTo>
                  <a:cubicBezTo>
                    <a:pt x="8310141" y="0"/>
                    <a:pt x="8459943" y="2540"/>
                    <a:pt x="8601424" y="2540"/>
                  </a:cubicBezTo>
                  <a:cubicBezTo>
                    <a:pt x="8992577" y="3810"/>
                    <a:pt x="9392051" y="5080"/>
                    <a:pt x="9783204" y="7620"/>
                  </a:cubicBezTo>
                  <a:cubicBezTo>
                    <a:pt x="9991263" y="8890"/>
                    <a:pt x="10199323" y="12700"/>
                    <a:pt x="10407383" y="16510"/>
                  </a:cubicBezTo>
                  <a:lnTo>
                    <a:pt x="10533146" y="16510"/>
                  </a:lnTo>
                  <a:cubicBezTo>
                    <a:pt x="10544577" y="17780"/>
                    <a:pt x="10553467" y="20320"/>
                    <a:pt x="10563627" y="21590"/>
                  </a:cubicBezTo>
                  <a:close/>
                  <a:moveTo>
                    <a:pt x="10573787" y="5203047"/>
                  </a:moveTo>
                  <a:cubicBezTo>
                    <a:pt x="10575056" y="5186537"/>
                    <a:pt x="10576327" y="5173837"/>
                    <a:pt x="10576327" y="5161137"/>
                  </a:cubicBezTo>
                  <a:cubicBezTo>
                    <a:pt x="10575056" y="4934079"/>
                    <a:pt x="10573787" y="4719184"/>
                    <a:pt x="10573787" y="4488071"/>
                  </a:cubicBezTo>
                  <a:cubicBezTo>
                    <a:pt x="10573787" y="4382651"/>
                    <a:pt x="10576327" y="4277231"/>
                    <a:pt x="10575056" y="4171810"/>
                  </a:cubicBezTo>
                  <a:cubicBezTo>
                    <a:pt x="10575056" y="4074500"/>
                    <a:pt x="10573787" y="3973134"/>
                    <a:pt x="10572517" y="3875823"/>
                  </a:cubicBezTo>
                  <a:cubicBezTo>
                    <a:pt x="10567437" y="3725802"/>
                    <a:pt x="10556006" y="619962"/>
                    <a:pt x="10556006" y="469942"/>
                  </a:cubicBezTo>
                  <a:cubicBezTo>
                    <a:pt x="10553467" y="344248"/>
                    <a:pt x="10550927" y="214500"/>
                    <a:pt x="10548387" y="88807"/>
                  </a:cubicBezTo>
                  <a:cubicBezTo>
                    <a:pt x="10547117" y="44450"/>
                    <a:pt x="10545846" y="43180"/>
                    <a:pt x="10523897" y="41910"/>
                  </a:cubicBezTo>
                  <a:cubicBezTo>
                    <a:pt x="10498929" y="41910"/>
                    <a:pt x="10482284" y="41910"/>
                    <a:pt x="10457317" y="40640"/>
                  </a:cubicBezTo>
                  <a:cubicBezTo>
                    <a:pt x="10249257" y="36830"/>
                    <a:pt x="10032875" y="31750"/>
                    <a:pt x="9824815" y="30480"/>
                  </a:cubicBezTo>
                  <a:cubicBezTo>
                    <a:pt x="9317150" y="26670"/>
                    <a:pt x="8801161" y="25400"/>
                    <a:pt x="8293495" y="22860"/>
                  </a:cubicBezTo>
                  <a:lnTo>
                    <a:pt x="7694283" y="22860"/>
                  </a:lnTo>
                  <a:cubicBezTo>
                    <a:pt x="7427967" y="22860"/>
                    <a:pt x="7161651" y="22860"/>
                    <a:pt x="6903656" y="24130"/>
                  </a:cubicBezTo>
                  <a:cubicBezTo>
                    <a:pt x="6678951" y="25400"/>
                    <a:pt x="2892264" y="29210"/>
                    <a:pt x="2667559" y="29210"/>
                  </a:cubicBezTo>
                  <a:cubicBezTo>
                    <a:pt x="2301374" y="29210"/>
                    <a:pt x="1935188" y="26670"/>
                    <a:pt x="1569003" y="33020"/>
                  </a:cubicBezTo>
                  <a:cubicBezTo>
                    <a:pt x="1377588" y="36830"/>
                    <a:pt x="1194496" y="36830"/>
                    <a:pt x="1011403" y="38100"/>
                  </a:cubicBezTo>
                  <a:cubicBezTo>
                    <a:pt x="695152" y="41910"/>
                    <a:pt x="378901" y="45720"/>
                    <a:pt x="62651" y="50800"/>
                  </a:cubicBezTo>
                  <a:cubicBezTo>
                    <a:pt x="36830" y="50800"/>
                    <a:pt x="34290" y="56370"/>
                    <a:pt x="33020" y="105026"/>
                  </a:cubicBezTo>
                  <a:cubicBezTo>
                    <a:pt x="31750" y="178009"/>
                    <a:pt x="31750" y="250992"/>
                    <a:pt x="30480" y="323975"/>
                  </a:cubicBezTo>
                  <a:cubicBezTo>
                    <a:pt x="29210" y="445614"/>
                    <a:pt x="26670" y="563198"/>
                    <a:pt x="25400" y="684837"/>
                  </a:cubicBezTo>
                  <a:cubicBezTo>
                    <a:pt x="20320" y="814584"/>
                    <a:pt x="26670" y="3985298"/>
                    <a:pt x="29210" y="4115046"/>
                  </a:cubicBezTo>
                  <a:cubicBezTo>
                    <a:pt x="29210" y="4252903"/>
                    <a:pt x="29210" y="4394815"/>
                    <a:pt x="30480" y="4532671"/>
                  </a:cubicBezTo>
                  <a:cubicBezTo>
                    <a:pt x="30480" y="4634037"/>
                    <a:pt x="33020" y="4735402"/>
                    <a:pt x="33020" y="4836768"/>
                  </a:cubicBezTo>
                  <a:cubicBezTo>
                    <a:pt x="33020" y="4946243"/>
                    <a:pt x="33020" y="5055718"/>
                    <a:pt x="31750" y="5161137"/>
                  </a:cubicBezTo>
                  <a:lnTo>
                    <a:pt x="31750" y="5171297"/>
                  </a:lnTo>
                  <a:cubicBezTo>
                    <a:pt x="31750" y="5181457"/>
                    <a:pt x="35560" y="5185267"/>
                    <a:pt x="44450" y="5185267"/>
                  </a:cubicBezTo>
                  <a:cubicBezTo>
                    <a:pt x="137552" y="5185267"/>
                    <a:pt x="254066" y="5186537"/>
                    <a:pt x="362257" y="5186537"/>
                  </a:cubicBezTo>
                  <a:cubicBezTo>
                    <a:pt x="520382" y="5186537"/>
                    <a:pt x="686830" y="5183997"/>
                    <a:pt x="844955" y="5186537"/>
                  </a:cubicBezTo>
                  <a:cubicBezTo>
                    <a:pt x="1102949" y="5190347"/>
                    <a:pt x="1360944" y="5192887"/>
                    <a:pt x="1618938" y="5191617"/>
                  </a:cubicBezTo>
                  <a:cubicBezTo>
                    <a:pt x="1785386" y="5190347"/>
                    <a:pt x="1943511" y="5192887"/>
                    <a:pt x="2109959" y="5192887"/>
                  </a:cubicBezTo>
                  <a:cubicBezTo>
                    <a:pt x="2351308" y="5192887"/>
                    <a:pt x="2592658" y="5191617"/>
                    <a:pt x="2834007" y="5192887"/>
                  </a:cubicBezTo>
                  <a:cubicBezTo>
                    <a:pt x="3191870" y="5194157"/>
                    <a:pt x="7120038" y="5183997"/>
                    <a:pt x="7486224" y="5186537"/>
                  </a:cubicBezTo>
                  <a:cubicBezTo>
                    <a:pt x="7644349" y="5187807"/>
                    <a:pt x="7802474" y="5189077"/>
                    <a:pt x="7952278" y="5189077"/>
                  </a:cubicBezTo>
                  <a:cubicBezTo>
                    <a:pt x="8226917" y="5191617"/>
                    <a:pt x="8493233" y="5187807"/>
                    <a:pt x="8767872" y="5191617"/>
                  </a:cubicBezTo>
                  <a:cubicBezTo>
                    <a:pt x="8992577" y="5194157"/>
                    <a:pt x="9217281" y="5194157"/>
                    <a:pt x="9441986" y="5196697"/>
                  </a:cubicBezTo>
                  <a:cubicBezTo>
                    <a:pt x="9774881" y="5200507"/>
                    <a:pt x="10107777" y="5203047"/>
                    <a:pt x="10440673" y="5204317"/>
                  </a:cubicBezTo>
                  <a:cubicBezTo>
                    <a:pt x="10535687" y="5204317"/>
                    <a:pt x="10553467" y="5203047"/>
                    <a:pt x="10573787" y="5203047"/>
                  </a:cubicBezTo>
                  <a:close/>
                </a:path>
              </a:pathLst>
            </a:custGeom>
            <a:solidFill>
              <a:srgbClr val="202F5A"/>
            </a:solidFill>
          </p:spPr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7760F59-5014-F223-95AF-64930DF34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385" y="827793"/>
            <a:ext cx="7065876" cy="14570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02FE2E-1AE9-88D7-C664-D5A20E400E00}"/>
              </a:ext>
            </a:extLst>
          </p:cNvPr>
          <p:cNvSpPr txBox="1"/>
          <p:nvPr/>
        </p:nvSpPr>
        <p:spPr>
          <a:xfrm>
            <a:off x="1484604" y="1766842"/>
            <a:ext cx="98110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Xác định được vị trí địa lí của 3 vùng: Duyên hải miền Trung, Tây Nguyên và Nam Bộ trên bản đồ hoặc lược đồ.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Hệ thống được nội dung lịch sử và địa lí đã học về 3 vùng của Việt Nam.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Sưu tầm tư liệu, giới thiệu được những nét tiêu biểu về vùng em sống.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Xây dựng kế hoạch tham quan di tích lịch sử.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Rèn luyện kĩ năng quan sát và sử dụng bản đồ, các tư liệu có liên quan, qua đó góp phần phát triển năng lực khoa học.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B36F48-1E8E-47CC-FC6F-6A7541F8848F}"/>
              </a:ext>
            </a:extLst>
          </p:cNvPr>
          <p:cNvGrpSpPr/>
          <p:nvPr/>
        </p:nvGrpSpPr>
        <p:grpSpPr>
          <a:xfrm>
            <a:off x="4356020" y="314135"/>
            <a:ext cx="6913418" cy="6229730"/>
            <a:chOff x="5207984" y="685801"/>
            <a:chExt cx="5410200" cy="5610099"/>
          </a:xfrm>
        </p:grpSpPr>
        <p:grpSp>
          <p:nvGrpSpPr>
            <p:cNvPr id="11" name="Group 11"/>
            <p:cNvGrpSpPr/>
            <p:nvPr/>
          </p:nvGrpSpPr>
          <p:grpSpPr>
            <a:xfrm>
              <a:off x="5207984" y="685801"/>
              <a:ext cx="5410200" cy="5610099"/>
              <a:chOff x="0" y="0"/>
              <a:chExt cx="6384354" cy="662024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8100" y="44450"/>
                <a:ext cx="6347525" cy="6575797"/>
              </a:xfrm>
              <a:custGeom>
                <a:avLst/>
                <a:gdLst/>
                <a:ahLst/>
                <a:cxnLst/>
                <a:rect l="l" t="t" r="r" b="b"/>
                <a:pathLst>
                  <a:path w="6347525" h="6575797">
                    <a:moveTo>
                      <a:pt x="2540" y="6545317"/>
                    </a:moveTo>
                    <a:cubicBezTo>
                      <a:pt x="0" y="6554207"/>
                      <a:pt x="5080" y="6560557"/>
                      <a:pt x="39231" y="6561827"/>
                    </a:cubicBezTo>
                    <a:cubicBezTo>
                      <a:pt x="78848" y="6563097"/>
                      <a:pt x="113513" y="6563097"/>
                      <a:pt x="153129" y="6563097"/>
                    </a:cubicBezTo>
                    <a:cubicBezTo>
                      <a:pt x="311597" y="6564367"/>
                      <a:pt x="470065" y="6564367"/>
                      <a:pt x="633484" y="6565637"/>
                    </a:cubicBezTo>
                    <a:cubicBezTo>
                      <a:pt x="722622" y="6566907"/>
                      <a:pt x="811760" y="6568177"/>
                      <a:pt x="895946" y="6569447"/>
                    </a:cubicBezTo>
                    <a:cubicBezTo>
                      <a:pt x="1044509" y="6570717"/>
                      <a:pt x="1188121" y="6570717"/>
                      <a:pt x="1336684" y="6571987"/>
                    </a:cubicBezTo>
                    <a:cubicBezTo>
                      <a:pt x="1396109" y="6571987"/>
                      <a:pt x="1450582" y="6571987"/>
                      <a:pt x="1510008" y="6570717"/>
                    </a:cubicBezTo>
                    <a:cubicBezTo>
                      <a:pt x="1534768" y="6570717"/>
                      <a:pt x="1564481" y="6569447"/>
                      <a:pt x="1589242" y="6569447"/>
                    </a:cubicBezTo>
                    <a:cubicBezTo>
                      <a:pt x="1688284" y="6570717"/>
                      <a:pt x="3669128" y="6561827"/>
                      <a:pt x="3768171" y="6563097"/>
                    </a:cubicBezTo>
                    <a:cubicBezTo>
                      <a:pt x="3906829" y="6564367"/>
                      <a:pt x="4288142" y="6564367"/>
                      <a:pt x="4426801" y="6564367"/>
                    </a:cubicBezTo>
                    <a:cubicBezTo>
                      <a:pt x="4481275" y="6564367"/>
                      <a:pt x="4530796" y="6563097"/>
                      <a:pt x="4585269" y="6563097"/>
                    </a:cubicBezTo>
                    <a:lnTo>
                      <a:pt x="4852683" y="6566907"/>
                    </a:lnTo>
                    <a:cubicBezTo>
                      <a:pt x="5045815" y="6569447"/>
                      <a:pt x="5233995" y="6566907"/>
                      <a:pt x="5427128" y="6570717"/>
                    </a:cubicBezTo>
                    <a:cubicBezTo>
                      <a:pt x="5749015" y="6575797"/>
                      <a:pt x="6075854" y="6569447"/>
                      <a:pt x="6282754" y="6574527"/>
                    </a:cubicBezTo>
                    <a:cubicBezTo>
                      <a:pt x="6303075" y="6575797"/>
                      <a:pt x="6323394" y="6574527"/>
                      <a:pt x="6346254" y="6574527"/>
                    </a:cubicBezTo>
                    <a:lnTo>
                      <a:pt x="6346254" y="6514837"/>
                    </a:lnTo>
                    <a:cubicBezTo>
                      <a:pt x="6344984" y="6339505"/>
                      <a:pt x="6343714" y="6092622"/>
                      <a:pt x="6343714" y="5830307"/>
                    </a:cubicBezTo>
                    <a:cubicBezTo>
                      <a:pt x="6343714" y="5526846"/>
                      <a:pt x="6347525" y="5218241"/>
                      <a:pt x="6341175" y="4914779"/>
                    </a:cubicBezTo>
                    <a:cubicBezTo>
                      <a:pt x="6333554" y="4714186"/>
                      <a:pt x="6322125" y="758900"/>
                      <a:pt x="6322125" y="558307"/>
                    </a:cubicBezTo>
                    <a:cubicBezTo>
                      <a:pt x="6319584" y="419435"/>
                      <a:pt x="6318314" y="275419"/>
                      <a:pt x="6315775" y="136547"/>
                    </a:cubicBezTo>
                    <a:cubicBezTo>
                      <a:pt x="6315775" y="95400"/>
                      <a:pt x="6314504" y="54252"/>
                      <a:pt x="6313234" y="6350"/>
                    </a:cubicBezTo>
                    <a:cubicBezTo>
                      <a:pt x="6303075" y="3810"/>
                      <a:pt x="6294184" y="2540"/>
                      <a:pt x="6284025" y="1270"/>
                    </a:cubicBezTo>
                    <a:cubicBezTo>
                      <a:pt x="6276404" y="0"/>
                      <a:pt x="6268784" y="1270"/>
                      <a:pt x="6262434" y="1270"/>
                    </a:cubicBezTo>
                    <a:lnTo>
                      <a:pt x="14470" y="6350"/>
                    </a:lnTo>
                    <a:lnTo>
                      <a:pt x="2540" y="6545317"/>
                    </a:lnTo>
                    <a:close/>
                  </a:path>
                </a:pathLst>
              </a:custGeom>
              <a:solidFill>
                <a:srgbClr val="6DC0DB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1430" y="16510"/>
                <a:ext cx="6323395" cy="6565637"/>
              </a:xfrm>
              <a:custGeom>
                <a:avLst/>
                <a:gdLst/>
                <a:ahLst/>
                <a:cxnLst/>
                <a:rect l="l" t="t" r="r" b="b"/>
                <a:pathLst>
                  <a:path w="6323395" h="6565637">
                    <a:moveTo>
                      <a:pt x="6323395" y="6565637"/>
                    </a:moveTo>
                    <a:lnTo>
                      <a:pt x="0" y="6558017"/>
                    </a:lnTo>
                    <a:lnTo>
                      <a:pt x="0" y="2314435"/>
                    </a:lnTo>
                    <a:lnTo>
                      <a:pt x="7620" y="20320"/>
                    </a:lnTo>
                    <a:lnTo>
                      <a:pt x="3175827" y="0"/>
                    </a:lnTo>
                    <a:lnTo>
                      <a:pt x="6301804" y="8890"/>
                    </a:lnTo>
                    <a:close/>
                  </a:path>
                </a:pathLst>
              </a:custGeom>
              <a:solidFill>
                <a:srgbClr val="6DC0DB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-3810" y="0"/>
                <a:ext cx="6352604" cy="6592307"/>
              </a:xfrm>
              <a:custGeom>
                <a:avLst/>
                <a:gdLst/>
                <a:ahLst/>
                <a:cxnLst/>
                <a:rect l="l" t="t" r="r" b="b"/>
                <a:pathLst>
                  <a:path w="6352604" h="6592307">
                    <a:moveTo>
                      <a:pt x="6318314" y="21590"/>
                    </a:moveTo>
                    <a:cubicBezTo>
                      <a:pt x="6319585" y="34290"/>
                      <a:pt x="6319585" y="44450"/>
                      <a:pt x="6320854" y="62698"/>
                    </a:cubicBezTo>
                    <a:cubicBezTo>
                      <a:pt x="6323394" y="201571"/>
                      <a:pt x="6324664" y="345586"/>
                      <a:pt x="6327204" y="484458"/>
                    </a:cubicBezTo>
                    <a:cubicBezTo>
                      <a:pt x="6327204" y="685052"/>
                      <a:pt x="6339904" y="4640338"/>
                      <a:pt x="6346254" y="4840931"/>
                    </a:cubicBezTo>
                    <a:cubicBezTo>
                      <a:pt x="6352604" y="5144393"/>
                      <a:pt x="6348794" y="5452997"/>
                      <a:pt x="6348794" y="5756459"/>
                    </a:cubicBezTo>
                    <a:cubicBezTo>
                      <a:pt x="6348794" y="6023916"/>
                      <a:pt x="6350064" y="6270800"/>
                      <a:pt x="6351335" y="6531347"/>
                    </a:cubicBezTo>
                    <a:lnTo>
                      <a:pt x="6351335" y="6591037"/>
                    </a:lnTo>
                    <a:cubicBezTo>
                      <a:pt x="6328474" y="6591037"/>
                      <a:pt x="6308154" y="6592307"/>
                      <a:pt x="6287835" y="6591037"/>
                    </a:cubicBezTo>
                    <a:cubicBezTo>
                      <a:pt x="5974153" y="6585957"/>
                      <a:pt x="5647314" y="6592307"/>
                      <a:pt x="5325427" y="6587227"/>
                    </a:cubicBezTo>
                    <a:cubicBezTo>
                      <a:pt x="5132294" y="6583417"/>
                      <a:pt x="4944114" y="6585957"/>
                      <a:pt x="4750982" y="6583417"/>
                    </a:cubicBezTo>
                    <a:lnTo>
                      <a:pt x="4483568" y="6579607"/>
                    </a:lnTo>
                    <a:cubicBezTo>
                      <a:pt x="4429095" y="6579607"/>
                      <a:pt x="4379574" y="6580877"/>
                      <a:pt x="4325100" y="6580877"/>
                    </a:cubicBezTo>
                    <a:cubicBezTo>
                      <a:pt x="4186441" y="6579607"/>
                      <a:pt x="3805128" y="6580877"/>
                      <a:pt x="3666469" y="6579607"/>
                    </a:cubicBezTo>
                    <a:cubicBezTo>
                      <a:pt x="3567427" y="6578337"/>
                      <a:pt x="1586583" y="6587227"/>
                      <a:pt x="1487540" y="6585957"/>
                    </a:cubicBezTo>
                    <a:cubicBezTo>
                      <a:pt x="1462780" y="6585957"/>
                      <a:pt x="1433067" y="6587227"/>
                      <a:pt x="1408307" y="6587227"/>
                    </a:cubicBezTo>
                    <a:cubicBezTo>
                      <a:pt x="1348881" y="6587227"/>
                      <a:pt x="1294408" y="6588497"/>
                      <a:pt x="1234983" y="6588497"/>
                    </a:cubicBezTo>
                    <a:cubicBezTo>
                      <a:pt x="1086419" y="6588497"/>
                      <a:pt x="942808" y="6587227"/>
                      <a:pt x="794245" y="6585957"/>
                    </a:cubicBezTo>
                    <a:cubicBezTo>
                      <a:pt x="705107" y="6584687"/>
                      <a:pt x="615969" y="6583417"/>
                      <a:pt x="531783" y="6582147"/>
                    </a:cubicBezTo>
                    <a:cubicBezTo>
                      <a:pt x="373315" y="6580877"/>
                      <a:pt x="214848" y="6579607"/>
                      <a:pt x="51428" y="6579607"/>
                    </a:cubicBezTo>
                    <a:cubicBezTo>
                      <a:pt x="38100" y="6579607"/>
                      <a:pt x="29210" y="6579607"/>
                      <a:pt x="19050" y="6578337"/>
                    </a:cubicBezTo>
                    <a:cubicBezTo>
                      <a:pt x="10160" y="6577067"/>
                      <a:pt x="5080" y="6570717"/>
                      <a:pt x="7620" y="6561827"/>
                    </a:cubicBezTo>
                    <a:cubicBezTo>
                      <a:pt x="16510" y="6527971"/>
                      <a:pt x="12700" y="6399386"/>
                      <a:pt x="11430" y="6265657"/>
                    </a:cubicBezTo>
                    <a:cubicBezTo>
                      <a:pt x="10160" y="5993056"/>
                      <a:pt x="6350" y="5725598"/>
                      <a:pt x="7620" y="5452997"/>
                    </a:cubicBezTo>
                    <a:cubicBezTo>
                      <a:pt x="5080" y="5113532"/>
                      <a:pt x="0" y="911362"/>
                      <a:pt x="7620" y="566753"/>
                    </a:cubicBezTo>
                    <a:cubicBezTo>
                      <a:pt x="8890" y="499889"/>
                      <a:pt x="7620" y="427881"/>
                      <a:pt x="8890" y="361016"/>
                    </a:cubicBezTo>
                    <a:cubicBezTo>
                      <a:pt x="10160" y="253005"/>
                      <a:pt x="12700" y="134706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1045" y="30480"/>
                      <a:pt x="170279" y="29210"/>
                    </a:cubicBezTo>
                    <a:cubicBezTo>
                      <a:pt x="303986" y="25400"/>
                      <a:pt x="437693" y="22860"/>
                      <a:pt x="576352" y="20320"/>
                    </a:cubicBezTo>
                    <a:cubicBezTo>
                      <a:pt x="670442" y="17780"/>
                      <a:pt x="764532" y="16510"/>
                      <a:pt x="853670" y="13970"/>
                    </a:cubicBezTo>
                    <a:cubicBezTo>
                      <a:pt x="942808" y="11430"/>
                      <a:pt x="1036898" y="8890"/>
                      <a:pt x="1126036" y="8890"/>
                    </a:cubicBezTo>
                    <a:cubicBezTo>
                      <a:pt x="1225079" y="7620"/>
                      <a:pt x="1324121" y="10160"/>
                      <a:pt x="1423163" y="8890"/>
                    </a:cubicBezTo>
                    <a:cubicBezTo>
                      <a:pt x="1546966" y="8890"/>
                      <a:pt x="3790272" y="6350"/>
                      <a:pt x="3914075" y="5080"/>
                    </a:cubicBezTo>
                    <a:cubicBezTo>
                      <a:pt x="4032926" y="3810"/>
                      <a:pt x="4151776" y="2540"/>
                      <a:pt x="4275579" y="2540"/>
                    </a:cubicBezTo>
                    <a:cubicBezTo>
                      <a:pt x="4478616" y="1270"/>
                      <a:pt x="4676700" y="0"/>
                      <a:pt x="4879736" y="0"/>
                    </a:cubicBezTo>
                    <a:cubicBezTo>
                      <a:pt x="4963923" y="0"/>
                      <a:pt x="5053060" y="2540"/>
                      <a:pt x="5137246" y="2540"/>
                    </a:cubicBezTo>
                    <a:cubicBezTo>
                      <a:pt x="5369996" y="3810"/>
                      <a:pt x="5607697" y="5080"/>
                      <a:pt x="5840446" y="7620"/>
                    </a:cubicBezTo>
                    <a:cubicBezTo>
                      <a:pt x="5964249" y="8890"/>
                      <a:pt x="6088052" y="12700"/>
                      <a:pt x="6211854" y="16510"/>
                    </a:cubicBezTo>
                    <a:lnTo>
                      <a:pt x="6287835" y="16510"/>
                    </a:lnTo>
                    <a:cubicBezTo>
                      <a:pt x="6299264" y="17780"/>
                      <a:pt x="6308154" y="20320"/>
                      <a:pt x="6318314" y="21590"/>
                    </a:cubicBezTo>
                    <a:close/>
                    <a:moveTo>
                      <a:pt x="6328474" y="6574527"/>
                    </a:moveTo>
                    <a:cubicBezTo>
                      <a:pt x="6329744" y="6558017"/>
                      <a:pt x="6331014" y="6545317"/>
                      <a:pt x="6331014" y="6532617"/>
                    </a:cubicBezTo>
                    <a:cubicBezTo>
                      <a:pt x="6329744" y="6245084"/>
                      <a:pt x="6328474" y="5972483"/>
                      <a:pt x="6328474" y="5679308"/>
                    </a:cubicBezTo>
                    <a:cubicBezTo>
                      <a:pt x="6328474" y="5545579"/>
                      <a:pt x="6331014" y="5411850"/>
                      <a:pt x="6329744" y="5278122"/>
                    </a:cubicBezTo>
                    <a:cubicBezTo>
                      <a:pt x="6329744" y="5154680"/>
                      <a:pt x="6328474" y="5026094"/>
                      <a:pt x="6327204" y="4902652"/>
                    </a:cubicBezTo>
                    <a:cubicBezTo>
                      <a:pt x="6322124" y="4712346"/>
                      <a:pt x="6310694" y="772490"/>
                      <a:pt x="6310694" y="582183"/>
                    </a:cubicBezTo>
                    <a:cubicBezTo>
                      <a:pt x="6308154" y="422738"/>
                      <a:pt x="6305614" y="258148"/>
                      <a:pt x="6303074" y="98702"/>
                    </a:cubicBezTo>
                    <a:cubicBezTo>
                      <a:pt x="6301804" y="44450"/>
                      <a:pt x="6300535" y="43180"/>
                      <a:pt x="6281184" y="41910"/>
                    </a:cubicBezTo>
                    <a:cubicBezTo>
                      <a:pt x="6266328" y="41910"/>
                      <a:pt x="6256424" y="41910"/>
                      <a:pt x="6241567" y="40640"/>
                    </a:cubicBezTo>
                    <a:cubicBezTo>
                      <a:pt x="6117764" y="36830"/>
                      <a:pt x="5989009" y="31750"/>
                      <a:pt x="5865207" y="30480"/>
                    </a:cubicBezTo>
                    <a:cubicBezTo>
                      <a:pt x="5563128" y="26670"/>
                      <a:pt x="5256097" y="25400"/>
                      <a:pt x="4954018" y="22860"/>
                    </a:cubicBezTo>
                    <a:lnTo>
                      <a:pt x="4597466" y="22860"/>
                    </a:lnTo>
                    <a:cubicBezTo>
                      <a:pt x="4438999" y="22860"/>
                      <a:pt x="4280531" y="22860"/>
                      <a:pt x="4127016" y="24130"/>
                    </a:cubicBezTo>
                    <a:cubicBezTo>
                      <a:pt x="3993309" y="25400"/>
                      <a:pt x="1740098" y="29210"/>
                      <a:pt x="1606391" y="29210"/>
                    </a:cubicBezTo>
                    <a:cubicBezTo>
                      <a:pt x="1388498" y="29210"/>
                      <a:pt x="1170605" y="26670"/>
                      <a:pt x="952712" y="33020"/>
                    </a:cubicBezTo>
                    <a:cubicBezTo>
                      <a:pt x="838814" y="36830"/>
                      <a:pt x="729867" y="36830"/>
                      <a:pt x="620921" y="38100"/>
                    </a:cubicBezTo>
                    <a:cubicBezTo>
                      <a:pt x="432741" y="41910"/>
                      <a:pt x="244561" y="45720"/>
                      <a:pt x="56380" y="50800"/>
                    </a:cubicBezTo>
                    <a:cubicBezTo>
                      <a:pt x="36830" y="50800"/>
                      <a:pt x="34290" y="57555"/>
                      <a:pt x="33020" y="119276"/>
                    </a:cubicBezTo>
                    <a:cubicBezTo>
                      <a:pt x="31750" y="211858"/>
                      <a:pt x="31750" y="304439"/>
                      <a:pt x="30480" y="397021"/>
                    </a:cubicBezTo>
                    <a:cubicBezTo>
                      <a:pt x="29210" y="551323"/>
                      <a:pt x="26670" y="700482"/>
                      <a:pt x="25400" y="854784"/>
                    </a:cubicBezTo>
                    <a:cubicBezTo>
                      <a:pt x="20320" y="1019374"/>
                      <a:pt x="26670" y="5041524"/>
                      <a:pt x="29210" y="5206114"/>
                    </a:cubicBezTo>
                    <a:cubicBezTo>
                      <a:pt x="29210" y="5380990"/>
                      <a:pt x="29210" y="5561009"/>
                      <a:pt x="30480" y="5735885"/>
                    </a:cubicBezTo>
                    <a:cubicBezTo>
                      <a:pt x="30480" y="5864471"/>
                      <a:pt x="33020" y="5993056"/>
                      <a:pt x="33020" y="6121641"/>
                    </a:cubicBezTo>
                    <a:cubicBezTo>
                      <a:pt x="33020" y="6260514"/>
                      <a:pt x="33020" y="6399386"/>
                      <a:pt x="31750" y="6532617"/>
                    </a:cubicBezTo>
                    <a:lnTo>
                      <a:pt x="31750" y="6542777"/>
                    </a:lnTo>
                    <a:cubicBezTo>
                      <a:pt x="31750" y="6552937"/>
                      <a:pt x="35560" y="6556747"/>
                      <a:pt x="44450" y="6556747"/>
                    </a:cubicBezTo>
                    <a:cubicBezTo>
                      <a:pt x="100949" y="6556747"/>
                      <a:pt x="170279" y="6558017"/>
                      <a:pt x="234656" y="6558017"/>
                    </a:cubicBezTo>
                    <a:cubicBezTo>
                      <a:pt x="328746" y="6558017"/>
                      <a:pt x="427789" y="6555477"/>
                      <a:pt x="521879" y="6558017"/>
                    </a:cubicBezTo>
                    <a:cubicBezTo>
                      <a:pt x="675394" y="6561827"/>
                      <a:pt x="828910" y="6564367"/>
                      <a:pt x="982425" y="6563097"/>
                    </a:cubicBezTo>
                    <a:cubicBezTo>
                      <a:pt x="1081467" y="6561827"/>
                      <a:pt x="1175557" y="6564367"/>
                      <a:pt x="1274600" y="6564367"/>
                    </a:cubicBezTo>
                    <a:cubicBezTo>
                      <a:pt x="1418211" y="6564367"/>
                      <a:pt x="1561822" y="6563097"/>
                      <a:pt x="1705433" y="6564367"/>
                    </a:cubicBezTo>
                    <a:cubicBezTo>
                      <a:pt x="1918374" y="6565637"/>
                      <a:pt x="4255771" y="6555477"/>
                      <a:pt x="4473664" y="6558017"/>
                    </a:cubicBezTo>
                    <a:cubicBezTo>
                      <a:pt x="4567754" y="6559287"/>
                      <a:pt x="4661844" y="6560557"/>
                      <a:pt x="4750982" y="6560557"/>
                    </a:cubicBezTo>
                    <a:cubicBezTo>
                      <a:pt x="4914401" y="6563097"/>
                      <a:pt x="5072869" y="6559287"/>
                      <a:pt x="5236289" y="6563097"/>
                    </a:cubicBezTo>
                    <a:cubicBezTo>
                      <a:pt x="5369996" y="6565637"/>
                      <a:pt x="5503703" y="6565637"/>
                      <a:pt x="5637410" y="6568177"/>
                    </a:cubicBezTo>
                    <a:cubicBezTo>
                      <a:pt x="5835494" y="6571987"/>
                      <a:pt x="6033578" y="6574527"/>
                      <a:pt x="6231663" y="6575797"/>
                    </a:cubicBezTo>
                    <a:cubicBezTo>
                      <a:pt x="6290374" y="6575797"/>
                      <a:pt x="6308154" y="6574527"/>
                      <a:pt x="6328474" y="6574527"/>
                    </a:cubicBezTo>
                    <a:close/>
                  </a:path>
                </a:pathLst>
              </a:custGeom>
              <a:solidFill>
                <a:srgbClr val="6DC0DB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101506">
              <a:off x="5426634" y="896395"/>
              <a:ext cx="4991902" cy="5188910"/>
              <a:chOff x="0" y="0"/>
              <a:chExt cx="5049487" cy="524876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38100" y="44450"/>
                <a:ext cx="5012657" cy="5204317"/>
              </a:xfrm>
              <a:custGeom>
                <a:avLst/>
                <a:gdLst/>
                <a:ahLst/>
                <a:cxnLst/>
                <a:rect l="l" t="t" r="r" b="b"/>
                <a:pathLst>
                  <a:path w="5012657" h="5204317">
                    <a:moveTo>
                      <a:pt x="2540" y="5173837"/>
                    </a:moveTo>
                    <a:cubicBezTo>
                      <a:pt x="0" y="5182727"/>
                      <a:pt x="5080" y="5189077"/>
                      <a:pt x="31961" y="5190347"/>
                    </a:cubicBezTo>
                    <a:cubicBezTo>
                      <a:pt x="63100" y="5191617"/>
                      <a:pt x="90346" y="5191617"/>
                      <a:pt x="121486" y="5191617"/>
                    </a:cubicBezTo>
                    <a:cubicBezTo>
                      <a:pt x="246042" y="5192887"/>
                      <a:pt x="370598" y="5192887"/>
                      <a:pt x="499047" y="5194157"/>
                    </a:cubicBezTo>
                    <a:cubicBezTo>
                      <a:pt x="569109" y="5195427"/>
                      <a:pt x="639172" y="5196697"/>
                      <a:pt x="705343" y="5197967"/>
                    </a:cubicBezTo>
                    <a:cubicBezTo>
                      <a:pt x="822114" y="5199237"/>
                      <a:pt x="934993" y="5199237"/>
                      <a:pt x="1051765" y="5200507"/>
                    </a:cubicBezTo>
                    <a:cubicBezTo>
                      <a:pt x="1098474" y="5200507"/>
                      <a:pt x="1141290" y="5200507"/>
                      <a:pt x="1187998" y="5199237"/>
                    </a:cubicBezTo>
                    <a:cubicBezTo>
                      <a:pt x="1207460" y="5199237"/>
                      <a:pt x="1230815" y="5197967"/>
                      <a:pt x="1250276" y="5197967"/>
                    </a:cubicBezTo>
                    <a:cubicBezTo>
                      <a:pt x="1328124" y="5199237"/>
                      <a:pt x="2885077" y="5190347"/>
                      <a:pt x="2962925" y="5191617"/>
                    </a:cubicBezTo>
                    <a:cubicBezTo>
                      <a:pt x="3071911" y="5192887"/>
                      <a:pt x="3371625" y="5192887"/>
                      <a:pt x="3480612" y="5192887"/>
                    </a:cubicBezTo>
                    <a:cubicBezTo>
                      <a:pt x="3523428" y="5192887"/>
                      <a:pt x="3562352" y="5191617"/>
                      <a:pt x="3605168" y="5191617"/>
                    </a:cubicBezTo>
                    <a:lnTo>
                      <a:pt x="3815357" y="5195427"/>
                    </a:lnTo>
                    <a:cubicBezTo>
                      <a:pt x="3967160" y="5197967"/>
                      <a:pt x="4115070" y="5195427"/>
                      <a:pt x="4266873" y="5199237"/>
                    </a:cubicBezTo>
                    <a:cubicBezTo>
                      <a:pt x="4519878" y="5204317"/>
                      <a:pt x="4776775" y="5197967"/>
                      <a:pt x="4947887" y="5203047"/>
                    </a:cubicBezTo>
                    <a:cubicBezTo>
                      <a:pt x="4968207" y="5204317"/>
                      <a:pt x="4988527" y="5203047"/>
                      <a:pt x="5011387" y="5203047"/>
                    </a:cubicBezTo>
                    <a:lnTo>
                      <a:pt x="5011387" y="5143357"/>
                    </a:lnTo>
                    <a:cubicBezTo>
                      <a:pt x="5010117" y="4999104"/>
                      <a:pt x="5008847" y="4804482"/>
                      <a:pt x="5008847" y="4597696"/>
                    </a:cubicBezTo>
                    <a:cubicBezTo>
                      <a:pt x="5008847" y="4358474"/>
                      <a:pt x="5012657" y="4115196"/>
                      <a:pt x="5006307" y="3875974"/>
                    </a:cubicBezTo>
                    <a:cubicBezTo>
                      <a:pt x="4998687" y="3717844"/>
                      <a:pt x="4987257" y="599840"/>
                      <a:pt x="4987257" y="441710"/>
                    </a:cubicBezTo>
                    <a:cubicBezTo>
                      <a:pt x="4984717" y="332235"/>
                      <a:pt x="4983447" y="218706"/>
                      <a:pt x="4980907" y="109231"/>
                    </a:cubicBezTo>
                    <a:cubicBezTo>
                      <a:pt x="4980907" y="76794"/>
                      <a:pt x="4979637" y="44357"/>
                      <a:pt x="4978367" y="6350"/>
                    </a:cubicBezTo>
                    <a:cubicBezTo>
                      <a:pt x="4968207" y="3810"/>
                      <a:pt x="4959317" y="2540"/>
                      <a:pt x="4949157" y="1270"/>
                    </a:cubicBezTo>
                    <a:cubicBezTo>
                      <a:pt x="4941537" y="0"/>
                      <a:pt x="4933917" y="1270"/>
                      <a:pt x="4927567" y="1270"/>
                    </a:cubicBezTo>
                    <a:lnTo>
                      <a:pt x="12499" y="6350"/>
                    </a:lnTo>
                    <a:lnTo>
                      <a:pt x="2540" y="51738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1430" y="16510"/>
                <a:ext cx="4988527" cy="5194157"/>
              </a:xfrm>
              <a:custGeom>
                <a:avLst/>
                <a:gdLst/>
                <a:ahLst/>
                <a:cxnLst/>
                <a:rect l="l" t="t" r="r" b="b"/>
                <a:pathLst>
                  <a:path w="4988527" h="5194157">
                    <a:moveTo>
                      <a:pt x="4988527" y="5194157"/>
                    </a:moveTo>
                    <a:lnTo>
                      <a:pt x="0" y="5186537"/>
                    </a:lnTo>
                    <a:lnTo>
                      <a:pt x="0" y="1832003"/>
                    </a:lnTo>
                    <a:lnTo>
                      <a:pt x="7620" y="20320"/>
                    </a:lnTo>
                    <a:lnTo>
                      <a:pt x="2503047" y="0"/>
                    </a:lnTo>
                    <a:lnTo>
                      <a:pt x="4966937" y="8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-3810" y="0"/>
                <a:ext cx="5017737" cy="5220827"/>
              </a:xfrm>
              <a:custGeom>
                <a:avLst/>
                <a:gdLst/>
                <a:ahLst/>
                <a:cxnLst/>
                <a:rect l="l" t="t" r="r" b="b"/>
                <a:pathLst>
                  <a:path w="5017737" h="5220827">
                    <a:moveTo>
                      <a:pt x="4983447" y="21590"/>
                    </a:moveTo>
                    <a:cubicBezTo>
                      <a:pt x="4984717" y="34290"/>
                      <a:pt x="4984717" y="44450"/>
                      <a:pt x="4985987" y="60425"/>
                    </a:cubicBezTo>
                    <a:cubicBezTo>
                      <a:pt x="4988527" y="169900"/>
                      <a:pt x="4989797" y="283429"/>
                      <a:pt x="4992337" y="392904"/>
                    </a:cubicBezTo>
                    <a:cubicBezTo>
                      <a:pt x="4992337" y="551034"/>
                      <a:pt x="5005037" y="3669038"/>
                      <a:pt x="5011387" y="3827168"/>
                    </a:cubicBezTo>
                    <a:cubicBezTo>
                      <a:pt x="5017737" y="4066390"/>
                      <a:pt x="5013927" y="4309668"/>
                      <a:pt x="5013927" y="4548890"/>
                    </a:cubicBezTo>
                    <a:cubicBezTo>
                      <a:pt x="5013927" y="4759730"/>
                      <a:pt x="5015197" y="4954352"/>
                      <a:pt x="5016467" y="5159867"/>
                    </a:cubicBezTo>
                    <a:lnTo>
                      <a:pt x="5016467" y="5219557"/>
                    </a:lnTo>
                    <a:cubicBezTo>
                      <a:pt x="4993607" y="5219557"/>
                      <a:pt x="4973287" y="5220827"/>
                      <a:pt x="4952967" y="5219557"/>
                    </a:cubicBezTo>
                    <a:cubicBezTo>
                      <a:pt x="4705806" y="5214477"/>
                      <a:pt x="4448909" y="5220827"/>
                      <a:pt x="4195904" y="5215747"/>
                    </a:cubicBezTo>
                    <a:cubicBezTo>
                      <a:pt x="4044101" y="5211937"/>
                      <a:pt x="3896191" y="5214477"/>
                      <a:pt x="3744387" y="5211937"/>
                    </a:cubicBezTo>
                    <a:lnTo>
                      <a:pt x="3534199" y="5208127"/>
                    </a:lnTo>
                    <a:cubicBezTo>
                      <a:pt x="3491383" y="5208127"/>
                      <a:pt x="3452459" y="5209397"/>
                      <a:pt x="3409642" y="5209397"/>
                    </a:cubicBezTo>
                    <a:cubicBezTo>
                      <a:pt x="3300656" y="5208127"/>
                      <a:pt x="3000942" y="5209397"/>
                      <a:pt x="2891956" y="5208127"/>
                    </a:cubicBezTo>
                    <a:cubicBezTo>
                      <a:pt x="2814108" y="5206857"/>
                      <a:pt x="1257155" y="5215747"/>
                      <a:pt x="1179307" y="5214477"/>
                    </a:cubicBezTo>
                    <a:cubicBezTo>
                      <a:pt x="1159845" y="5214477"/>
                      <a:pt x="1136491" y="5215747"/>
                      <a:pt x="1117029" y="5215747"/>
                    </a:cubicBezTo>
                    <a:cubicBezTo>
                      <a:pt x="1070321" y="5215747"/>
                      <a:pt x="1027504" y="5217017"/>
                      <a:pt x="980796" y="5217017"/>
                    </a:cubicBezTo>
                    <a:cubicBezTo>
                      <a:pt x="864024" y="5217017"/>
                      <a:pt x="751145" y="5215747"/>
                      <a:pt x="634374" y="5214477"/>
                    </a:cubicBezTo>
                    <a:cubicBezTo>
                      <a:pt x="564311" y="5213207"/>
                      <a:pt x="494248" y="5211937"/>
                      <a:pt x="428077" y="5210667"/>
                    </a:cubicBezTo>
                    <a:cubicBezTo>
                      <a:pt x="303521" y="5209397"/>
                      <a:pt x="178965" y="5208127"/>
                      <a:pt x="50516" y="5208127"/>
                    </a:cubicBezTo>
                    <a:cubicBezTo>
                      <a:pt x="38100" y="5208127"/>
                      <a:pt x="29210" y="5208127"/>
                      <a:pt x="19050" y="5206857"/>
                    </a:cubicBezTo>
                    <a:cubicBezTo>
                      <a:pt x="10160" y="5205587"/>
                      <a:pt x="5080" y="5199237"/>
                      <a:pt x="7620" y="5190347"/>
                    </a:cubicBezTo>
                    <a:cubicBezTo>
                      <a:pt x="16510" y="5157083"/>
                      <a:pt x="12700" y="5055718"/>
                      <a:pt x="11430" y="4950297"/>
                    </a:cubicBezTo>
                    <a:cubicBezTo>
                      <a:pt x="10160" y="4735402"/>
                      <a:pt x="6350" y="4524562"/>
                      <a:pt x="7620" y="4309668"/>
                    </a:cubicBezTo>
                    <a:cubicBezTo>
                      <a:pt x="5080" y="4042063"/>
                      <a:pt x="0" y="729437"/>
                      <a:pt x="7620" y="457777"/>
                    </a:cubicBezTo>
                    <a:cubicBezTo>
                      <a:pt x="8890" y="405067"/>
                      <a:pt x="7620" y="348303"/>
                      <a:pt x="8890" y="295593"/>
                    </a:cubicBezTo>
                    <a:cubicBezTo>
                      <a:pt x="10160" y="210446"/>
                      <a:pt x="12700" y="117189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81655" y="30480"/>
                      <a:pt x="143934" y="29210"/>
                    </a:cubicBezTo>
                    <a:cubicBezTo>
                      <a:pt x="249028" y="25400"/>
                      <a:pt x="354122" y="22860"/>
                      <a:pt x="463109" y="20320"/>
                    </a:cubicBezTo>
                    <a:cubicBezTo>
                      <a:pt x="537064" y="17780"/>
                      <a:pt x="611019" y="16510"/>
                      <a:pt x="681082" y="13970"/>
                    </a:cubicBezTo>
                    <a:cubicBezTo>
                      <a:pt x="751145" y="11430"/>
                      <a:pt x="825101" y="8890"/>
                      <a:pt x="895163" y="8890"/>
                    </a:cubicBezTo>
                    <a:cubicBezTo>
                      <a:pt x="973011" y="7620"/>
                      <a:pt x="1050859" y="10160"/>
                      <a:pt x="1128706" y="8890"/>
                    </a:cubicBezTo>
                    <a:cubicBezTo>
                      <a:pt x="1226016" y="8890"/>
                      <a:pt x="2989265" y="6350"/>
                      <a:pt x="3086575" y="5080"/>
                    </a:cubicBezTo>
                    <a:cubicBezTo>
                      <a:pt x="3179992" y="3810"/>
                      <a:pt x="3273409" y="2540"/>
                      <a:pt x="3370719" y="2540"/>
                    </a:cubicBezTo>
                    <a:cubicBezTo>
                      <a:pt x="3530306" y="1270"/>
                      <a:pt x="3686002" y="0"/>
                      <a:pt x="3845589" y="0"/>
                    </a:cubicBezTo>
                    <a:cubicBezTo>
                      <a:pt x="3911760" y="0"/>
                      <a:pt x="3981823" y="2540"/>
                      <a:pt x="4047993" y="2540"/>
                    </a:cubicBezTo>
                    <a:cubicBezTo>
                      <a:pt x="4230935" y="3810"/>
                      <a:pt x="4417770" y="5080"/>
                      <a:pt x="4600712" y="7620"/>
                    </a:cubicBezTo>
                    <a:cubicBezTo>
                      <a:pt x="4698021" y="8890"/>
                      <a:pt x="4795331" y="12700"/>
                      <a:pt x="4892640" y="16510"/>
                    </a:cubicBezTo>
                    <a:lnTo>
                      <a:pt x="4952967" y="16510"/>
                    </a:lnTo>
                    <a:cubicBezTo>
                      <a:pt x="4964397" y="17780"/>
                      <a:pt x="4973287" y="20320"/>
                      <a:pt x="4983447" y="21590"/>
                    </a:cubicBezTo>
                    <a:close/>
                    <a:moveTo>
                      <a:pt x="4993607" y="5203047"/>
                    </a:moveTo>
                    <a:cubicBezTo>
                      <a:pt x="4994877" y="5186537"/>
                      <a:pt x="4996147" y="5173837"/>
                      <a:pt x="4996147" y="5161137"/>
                    </a:cubicBezTo>
                    <a:cubicBezTo>
                      <a:pt x="4994877" y="4934079"/>
                      <a:pt x="4993607" y="4719184"/>
                      <a:pt x="4993607" y="4488071"/>
                    </a:cubicBezTo>
                    <a:cubicBezTo>
                      <a:pt x="4993607" y="4382651"/>
                      <a:pt x="4996147" y="4277231"/>
                      <a:pt x="4994877" y="4171810"/>
                    </a:cubicBezTo>
                    <a:cubicBezTo>
                      <a:pt x="4994877" y="4074500"/>
                      <a:pt x="4993607" y="3973134"/>
                      <a:pt x="4992337" y="3875823"/>
                    </a:cubicBezTo>
                    <a:cubicBezTo>
                      <a:pt x="4987257" y="3725802"/>
                      <a:pt x="4975827" y="619962"/>
                      <a:pt x="4975827" y="469942"/>
                    </a:cubicBezTo>
                    <a:cubicBezTo>
                      <a:pt x="4973287" y="344248"/>
                      <a:pt x="4970747" y="214500"/>
                      <a:pt x="4968207" y="88807"/>
                    </a:cubicBezTo>
                    <a:cubicBezTo>
                      <a:pt x="4966937" y="44450"/>
                      <a:pt x="4965667" y="43180"/>
                      <a:pt x="4947134" y="41910"/>
                    </a:cubicBezTo>
                    <a:cubicBezTo>
                      <a:pt x="4935457" y="41910"/>
                      <a:pt x="4927672" y="41910"/>
                      <a:pt x="4915995" y="40640"/>
                    </a:cubicBezTo>
                    <a:cubicBezTo>
                      <a:pt x="4818685" y="36830"/>
                      <a:pt x="4717483" y="31750"/>
                      <a:pt x="4620174" y="30480"/>
                    </a:cubicBezTo>
                    <a:cubicBezTo>
                      <a:pt x="4382738" y="26670"/>
                      <a:pt x="4141411" y="25400"/>
                      <a:pt x="3903975" y="22860"/>
                    </a:cubicBezTo>
                    <a:lnTo>
                      <a:pt x="3623724" y="22860"/>
                    </a:lnTo>
                    <a:cubicBezTo>
                      <a:pt x="3499167" y="22860"/>
                      <a:pt x="3374611" y="22860"/>
                      <a:pt x="3253947" y="24130"/>
                    </a:cubicBezTo>
                    <a:cubicBezTo>
                      <a:pt x="3148853" y="25400"/>
                      <a:pt x="1377819" y="29210"/>
                      <a:pt x="1272725" y="29210"/>
                    </a:cubicBezTo>
                    <a:cubicBezTo>
                      <a:pt x="1101460" y="29210"/>
                      <a:pt x="930195" y="26670"/>
                      <a:pt x="758930" y="33020"/>
                    </a:cubicBezTo>
                    <a:cubicBezTo>
                      <a:pt x="669405" y="36830"/>
                      <a:pt x="583773" y="36830"/>
                      <a:pt x="498140" y="38100"/>
                    </a:cubicBezTo>
                    <a:cubicBezTo>
                      <a:pt x="350230" y="41910"/>
                      <a:pt x="202319" y="45720"/>
                      <a:pt x="54409" y="50800"/>
                    </a:cubicBezTo>
                    <a:cubicBezTo>
                      <a:pt x="36830" y="50800"/>
                      <a:pt x="34290" y="56370"/>
                      <a:pt x="33020" y="105026"/>
                    </a:cubicBezTo>
                    <a:cubicBezTo>
                      <a:pt x="31750" y="178009"/>
                      <a:pt x="31750" y="250992"/>
                      <a:pt x="30480" y="323975"/>
                    </a:cubicBezTo>
                    <a:cubicBezTo>
                      <a:pt x="29210" y="445614"/>
                      <a:pt x="26670" y="563198"/>
                      <a:pt x="25400" y="684837"/>
                    </a:cubicBezTo>
                    <a:cubicBezTo>
                      <a:pt x="20320" y="814584"/>
                      <a:pt x="26670" y="3985298"/>
                      <a:pt x="29210" y="4115046"/>
                    </a:cubicBezTo>
                    <a:cubicBezTo>
                      <a:pt x="29210" y="4252903"/>
                      <a:pt x="29210" y="4394815"/>
                      <a:pt x="30480" y="4532671"/>
                    </a:cubicBezTo>
                    <a:cubicBezTo>
                      <a:pt x="30480" y="4634037"/>
                      <a:pt x="33020" y="4735402"/>
                      <a:pt x="33020" y="4836768"/>
                    </a:cubicBezTo>
                    <a:cubicBezTo>
                      <a:pt x="33020" y="4946243"/>
                      <a:pt x="33020" y="5055718"/>
                      <a:pt x="31750" y="5161137"/>
                    </a:cubicBezTo>
                    <a:lnTo>
                      <a:pt x="31750" y="5171297"/>
                    </a:lnTo>
                    <a:cubicBezTo>
                      <a:pt x="31750" y="5181457"/>
                      <a:pt x="35560" y="5185267"/>
                      <a:pt x="44450" y="5185267"/>
                    </a:cubicBezTo>
                    <a:cubicBezTo>
                      <a:pt x="89440" y="5185267"/>
                      <a:pt x="143934" y="5186537"/>
                      <a:pt x="194535" y="5186537"/>
                    </a:cubicBezTo>
                    <a:cubicBezTo>
                      <a:pt x="268490" y="5186537"/>
                      <a:pt x="346337" y="5183997"/>
                      <a:pt x="420293" y="5186537"/>
                    </a:cubicBezTo>
                    <a:cubicBezTo>
                      <a:pt x="540957" y="5190347"/>
                      <a:pt x="661620" y="5192887"/>
                      <a:pt x="782284" y="5191617"/>
                    </a:cubicBezTo>
                    <a:cubicBezTo>
                      <a:pt x="860132" y="5190347"/>
                      <a:pt x="934087" y="5192887"/>
                      <a:pt x="1011935" y="5192887"/>
                    </a:cubicBezTo>
                    <a:cubicBezTo>
                      <a:pt x="1124814" y="5192887"/>
                      <a:pt x="1237693" y="5191617"/>
                      <a:pt x="1350572" y="5192887"/>
                    </a:cubicBezTo>
                    <a:cubicBezTo>
                      <a:pt x="1517945" y="5194157"/>
                      <a:pt x="3355149" y="5183997"/>
                      <a:pt x="3526414" y="5186537"/>
                    </a:cubicBezTo>
                    <a:cubicBezTo>
                      <a:pt x="3600370" y="5187807"/>
                      <a:pt x="3674325" y="5189077"/>
                      <a:pt x="3744387" y="5189077"/>
                    </a:cubicBezTo>
                    <a:cubicBezTo>
                      <a:pt x="3872836" y="5191617"/>
                      <a:pt x="3997393" y="5187807"/>
                      <a:pt x="4125841" y="5191617"/>
                    </a:cubicBezTo>
                    <a:cubicBezTo>
                      <a:pt x="4230935" y="5194157"/>
                      <a:pt x="4336030" y="5194157"/>
                      <a:pt x="4441124" y="5196697"/>
                    </a:cubicBezTo>
                    <a:cubicBezTo>
                      <a:pt x="4596820" y="5200507"/>
                      <a:pt x="4752515" y="5203047"/>
                      <a:pt x="4908210" y="5204317"/>
                    </a:cubicBezTo>
                    <a:cubicBezTo>
                      <a:pt x="4955507" y="5204317"/>
                      <a:pt x="4973287" y="5203047"/>
                      <a:pt x="4993607" y="5203047"/>
                    </a:cubicBezTo>
                    <a:close/>
                  </a:path>
                </a:pathLst>
              </a:custGeom>
              <a:solidFill>
                <a:srgbClr val="202F5A"/>
              </a:solidFill>
            </p:spPr>
          </p:sp>
        </p:grpSp>
      </p:grpSp>
      <p:sp>
        <p:nvSpPr>
          <p:cNvPr id="19" name="Freeform 19"/>
          <p:cNvSpPr/>
          <p:nvPr/>
        </p:nvSpPr>
        <p:spPr>
          <a:xfrm>
            <a:off x="10215520" y="4330274"/>
            <a:ext cx="1742474" cy="1742474"/>
          </a:xfrm>
          <a:custGeom>
            <a:avLst/>
            <a:gdLst/>
            <a:ahLst/>
            <a:cxnLst/>
            <a:rect l="l" t="t" r="r" b="b"/>
            <a:pathLst>
              <a:path w="2087044" h="2087044">
                <a:moveTo>
                  <a:pt x="0" y="0"/>
                </a:moveTo>
                <a:lnTo>
                  <a:pt x="2087044" y="0"/>
                </a:lnTo>
                <a:lnTo>
                  <a:pt x="2087044" y="2087044"/>
                </a:lnTo>
                <a:lnTo>
                  <a:pt x="0" y="2087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22562" y="609858"/>
            <a:ext cx="2815942" cy="6034162"/>
          </a:xfrm>
          <a:custGeom>
            <a:avLst/>
            <a:gdLst/>
            <a:ahLst/>
            <a:cxnLst/>
            <a:rect l="l" t="t" r="r" b="b"/>
            <a:pathLst>
              <a:path w="4223913" h="9051243">
                <a:moveTo>
                  <a:pt x="0" y="0"/>
                </a:moveTo>
                <a:lnTo>
                  <a:pt x="4223913" y="0"/>
                </a:lnTo>
                <a:lnTo>
                  <a:pt x="4223913" y="9051243"/>
                </a:lnTo>
                <a:lnTo>
                  <a:pt x="0" y="9051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CF0268E-018C-DAF3-1B47-D380EAF94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487" y="975147"/>
            <a:ext cx="7876715" cy="490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V Một Vòng Việt Nam  Ca sĩ Tùng Dương_480p (1)">
            <a:hlinkClick r:id="" action="ppaction://media"/>
            <a:extLst>
              <a:ext uri="{FF2B5EF4-FFF2-40B4-BE49-F238E27FC236}">
                <a16:creationId xmlns:a16="http://schemas.microsoft.com/office/drawing/2014/main" id="{9B53845C-3BFD-2C82-C1C2-D24DF8219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979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B36F48-1E8E-47CC-FC6F-6A7541F8848F}"/>
              </a:ext>
            </a:extLst>
          </p:cNvPr>
          <p:cNvGrpSpPr/>
          <p:nvPr/>
        </p:nvGrpSpPr>
        <p:grpSpPr>
          <a:xfrm>
            <a:off x="4356020" y="314135"/>
            <a:ext cx="6913418" cy="6229730"/>
            <a:chOff x="5207984" y="685801"/>
            <a:chExt cx="5410200" cy="5610099"/>
          </a:xfrm>
        </p:grpSpPr>
        <p:grpSp>
          <p:nvGrpSpPr>
            <p:cNvPr id="11" name="Group 11"/>
            <p:cNvGrpSpPr/>
            <p:nvPr/>
          </p:nvGrpSpPr>
          <p:grpSpPr>
            <a:xfrm>
              <a:off x="5207984" y="685801"/>
              <a:ext cx="5410200" cy="5610099"/>
              <a:chOff x="0" y="0"/>
              <a:chExt cx="6384354" cy="662024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8100" y="44450"/>
                <a:ext cx="6347525" cy="6575797"/>
              </a:xfrm>
              <a:custGeom>
                <a:avLst/>
                <a:gdLst/>
                <a:ahLst/>
                <a:cxnLst/>
                <a:rect l="l" t="t" r="r" b="b"/>
                <a:pathLst>
                  <a:path w="6347525" h="6575797">
                    <a:moveTo>
                      <a:pt x="2540" y="6545317"/>
                    </a:moveTo>
                    <a:cubicBezTo>
                      <a:pt x="0" y="6554207"/>
                      <a:pt x="5080" y="6560557"/>
                      <a:pt x="39231" y="6561827"/>
                    </a:cubicBezTo>
                    <a:cubicBezTo>
                      <a:pt x="78848" y="6563097"/>
                      <a:pt x="113513" y="6563097"/>
                      <a:pt x="153129" y="6563097"/>
                    </a:cubicBezTo>
                    <a:cubicBezTo>
                      <a:pt x="311597" y="6564367"/>
                      <a:pt x="470065" y="6564367"/>
                      <a:pt x="633484" y="6565637"/>
                    </a:cubicBezTo>
                    <a:cubicBezTo>
                      <a:pt x="722622" y="6566907"/>
                      <a:pt x="811760" y="6568177"/>
                      <a:pt x="895946" y="6569447"/>
                    </a:cubicBezTo>
                    <a:cubicBezTo>
                      <a:pt x="1044509" y="6570717"/>
                      <a:pt x="1188121" y="6570717"/>
                      <a:pt x="1336684" y="6571987"/>
                    </a:cubicBezTo>
                    <a:cubicBezTo>
                      <a:pt x="1396109" y="6571987"/>
                      <a:pt x="1450582" y="6571987"/>
                      <a:pt x="1510008" y="6570717"/>
                    </a:cubicBezTo>
                    <a:cubicBezTo>
                      <a:pt x="1534768" y="6570717"/>
                      <a:pt x="1564481" y="6569447"/>
                      <a:pt x="1589242" y="6569447"/>
                    </a:cubicBezTo>
                    <a:cubicBezTo>
                      <a:pt x="1688284" y="6570717"/>
                      <a:pt x="3669128" y="6561827"/>
                      <a:pt x="3768171" y="6563097"/>
                    </a:cubicBezTo>
                    <a:cubicBezTo>
                      <a:pt x="3906829" y="6564367"/>
                      <a:pt x="4288142" y="6564367"/>
                      <a:pt x="4426801" y="6564367"/>
                    </a:cubicBezTo>
                    <a:cubicBezTo>
                      <a:pt x="4481275" y="6564367"/>
                      <a:pt x="4530796" y="6563097"/>
                      <a:pt x="4585269" y="6563097"/>
                    </a:cubicBezTo>
                    <a:lnTo>
                      <a:pt x="4852683" y="6566907"/>
                    </a:lnTo>
                    <a:cubicBezTo>
                      <a:pt x="5045815" y="6569447"/>
                      <a:pt x="5233995" y="6566907"/>
                      <a:pt x="5427128" y="6570717"/>
                    </a:cubicBezTo>
                    <a:cubicBezTo>
                      <a:pt x="5749015" y="6575797"/>
                      <a:pt x="6075854" y="6569447"/>
                      <a:pt x="6282754" y="6574527"/>
                    </a:cubicBezTo>
                    <a:cubicBezTo>
                      <a:pt x="6303075" y="6575797"/>
                      <a:pt x="6323394" y="6574527"/>
                      <a:pt x="6346254" y="6574527"/>
                    </a:cubicBezTo>
                    <a:lnTo>
                      <a:pt x="6346254" y="6514837"/>
                    </a:lnTo>
                    <a:cubicBezTo>
                      <a:pt x="6344984" y="6339505"/>
                      <a:pt x="6343714" y="6092622"/>
                      <a:pt x="6343714" y="5830307"/>
                    </a:cubicBezTo>
                    <a:cubicBezTo>
                      <a:pt x="6343714" y="5526846"/>
                      <a:pt x="6347525" y="5218241"/>
                      <a:pt x="6341175" y="4914779"/>
                    </a:cubicBezTo>
                    <a:cubicBezTo>
                      <a:pt x="6333554" y="4714186"/>
                      <a:pt x="6322125" y="758900"/>
                      <a:pt x="6322125" y="558307"/>
                    </a:cubicBezTo>
                    <a:cubicBezTo>
                      <a:pt x="6319584" y="419435"/>
                      <a:pt x="6318314" y="275419"/>
                      <a:pt x="6315775" y="136547"/>
                    </a:cubicBezTo>
                    <a:cubicBezTo>
                      <a:pt x="6315775" y="95400"/>
                      <a:pt x="6314504" y="54252"/>
                      <a:pt x="6313234" y="6350"/>
                    </a:cubicBezTo>
                    <a:cubicBezTo>
                      <a:pt x="6303075" y="3810"/>
                      <a:pt x="6294184" y="2540"/>
                      <a:pt x="6284025" y="1270"/>
                    </a:cubicBezTo>
                    <a:cubicBezTo>
                      <a:pt x="6276404" y="0"/>
                      <a:pt x="6268784" y="1270"/>
                      <a:pt x="6262434" y="1270"/>
                    </a:cubicBezTo>
                    <a:lnTo>
                      <a:pt x="14470" y="6350"/>
                    </a:lnTo>
                    <a:lnTo>
                      <a:pt x="2540" y="6545317"/>
                    </a:lnTo>
                    <a:close/>
                  </a:path>
                </a:pathLst>
              </a:custGeom>
              <a:solidFill>
                <a:srgbClr val="6DC0DB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1430" y="16510"/>
                <a:ext cx="6323395" cy="6565637"/>
              </a:xfrm>
              <a:custGeom>
                <a:avLst/>
                <a:gdLst/>
                <a:ahLst/>
                <a:cxnLst/>
                <a:rect l="l" t="t" r="r" b="b"/>
                <a:pathLst>
                  <a:path w="6323395" h="6565637">
                    <a:moveTo>
                      <a:pt x="6323395" y="6565637"/>
                    </a:moveTo>
                    <a:lnTo>
                      <a:pt x="0" y="6558017"/>
                    </a:lnTo>
                    <a:lnTo>
                      <a:pt x="0" y="2314435"/>
                    </a:lnTo>
                    <a:lnTo>
                      <a:pt x="7620" y="20320"/>
                    </a:lnTo>
                    <a:lnTo>
                      <a:pt x="3175827" y="0"/>
                    </a:lnTo>
                    <a:lnTo>
                      <a:pt x="6301804" y="8890"/>
                    </a:lnTo>
                    <a:close/>
                  </a:path>
                </a:pathLst>
              </a:custGeom>
              <a:solidFill>
                <a:srgbClr val="6DC0DB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-3810" y="0"/>
                <a:ext cx="6352604" cy="6592307"/>
              </a:xfrm>
              <a:custGeom>
                <a:avLst/>
                <a:gdLst/>
                <a:ahLst/>
                <a:cxnLst/>
                <a:rect l="l" t="t" r="r" b="b"/>
                <a:pathLst>
                  <a:path w="6352604" h="6592307">
                    <a:moveTo>
                      <a:pt x="6318314" y="21590"/>
                    </a:moveTo>
                    <a:cubicBezTo>
                      <a:pt x="6319585" y="34290"/>
                      <a:pt x="6319585" y="44450"/>
                      <a:pt x="6320854" y="62698"/>
                    </a:cubicBezTo>
                    <a:cubicBezTo>
                      <a:pt x="6323394" y="201571"/>
                      <a:pt x="6324664" y="345586"/>
                      <a:pt x="6327204" y="484458"/>
                    </a:cubicBezTo>
                    <a:cubicBezTo>
                      <a:pt x="6327204" y="685052"/>
                      <a:pt x="6339904" y="4640338"/>
                      <a:pt x="6346254" y="4840931"/>
                    </a:cubicBezTo>
                    <a:cubicBezTo>
                      <a:pt x="6352604" y="5144393"/>
                      <a:pt x="6348794" y="5452997"/>
                      <a:pt x="6348794" y="5756459"/>
                    </a:cubicBezTo>
                    <a:cubicBezTo>
                      <a:pt x="6348794" y="6023916"/>
                      <a:pt x="6350064" y="6270800"/>
                      <a:pt x="6351335" y="6531347"/>
                    </a:cubicBezTo>
                    <a:lnTo>
                      <a:pt x="6351335" y="6591037"/>
                    </a:lnTo>
                    <a:cubicBezTo>
                      <a:pt x="6328474" y="6591037"/>
                      <a:pt x="6308154" y="6592307"/>
                      <a:pt x="6287835" y="6591037"/>
                    </a:cubicBezTo>
                    <a:cubicBezTo>
                      <a:pt x="5974153" y="6585957"/>
                      <a:pt x="5647314" y="6592307"/>
                      <a:pt x="5325427" y="6587227"/>
                    </a:cubicBezTo>
                    <a:cubicBezTo>
                      <a:pt x="5132294" y="6583417"/>
                      <a:pt x="4944114" y="6585957"/>
                      <a:pt x="4750982" y="6583417"/>
                    </a:cubicBezTo>
                    <a:lnTo>
                      <a:pt x="4483568" y="6579607"/>
                    </a:lnTo>
                    <a:cubicBezTo>
                      <a:pt x="4429095" y="6579607"/>
                      <a:pt x="4379574" y="6580877"/>
                      <a:pt x="4325100" y="6580877"/>
                    </a:cubicBezTo>
                    <a:cubicBezTo>
                      <a:pt x="4186441" y="6579607"/>
                      <a:pt x="3805128" y="6580877"/>
                      <a:pt x="3666469" y="6579607"/>
                    </a:cubicBezTo>
                    <a:cubicBezTo>
                      <a:pt x="3567427" y="6578337"/>
                      <a:pt x="1586583" y="6587227"/>
                      <a:pt x="1487540" y="6585957"/>
                    </a:cubicBezTo>
                    <a:cubicBezTo>
                      <a:pt x="1462780" y="6585957"/>
                      <a:pt x="1433067" y="6587227"/>
                      <a:pt x="1408307" y="6587227"/>
                    </a:cubicBezTo>
                    <a:cubicBezTo>
                      <a:pt x="1348881" y="6587227"/>
                      <a:pt x="1294408" y="6588497"/>
                      <a:pt x="1234983" y="6588497"/>
                    </a:cubicBezTo>
                    <a:cubicBezTo>
                      <a:pt x="1086419" y="6588497"/>
                      <a:pt x="942808" y="6587227"/>
                      <a:pt x="794245" y="6585957"/>
                    </a:cubicBezTo>
                    <a:cubicBezTo>
                      <a:pt x="705107" y="6584687"/>
                      <a:pt x="615969" y="6583417"/>
                      <a:pt x="531783" y="6582147"/>
                    </a:cubicBezTo>
                    <a:cubicBezTo>
                      <a:pt x="373315" y="6580877"/>
                      <a:pt x="214848" y="6579607"/>
                      <a:pt x="51428" y="6579607"/>
                    </a:cubicBezTo>
                    <a:cubicBezTo>
                      <a:pt x="38100" y="6579607"/>
                      <a:pt x="29210" y="6579607"/>
                      <a:pt x="19050" y="6578337"/>
                    </a:cubicBezTo>
                    <a:cubicBezTo>
                      <a:pt x="10160" y="6577067"/>
                      <a:pt x="5080" y="6570717"/>
                      <a:pt x="7620" y="6561827"/>
                    </a:cubicBezTo>
                    <a:cubicBezTo>
                      <a:pt x="16510" y="6527971"/>
                      <a:pt x="12700" y="6399386"/>
                      <a:pt x="11430" y="6265657"/>
                    </a:cubicBezTo>
                    <a:cubicBezTo>
                      <a:pt x="10160" y="5993056"/>
                      <a:pt x="6350" y="5725598"/>
                      <a:pt x="7620" y="5452997"/>
                    </a:cubicBezTo>
                    <a:cubicBezTo>
                      <a:pt x="5080" y="5113532"/>
                      <a:pt x="0" y="911362"/>
                      <a:pt x="7620" y="566753"/>
                    </a:cubicBezTo>
                    <a:cubicBezTo>
                      <a:pt x="8890" y="499889"/>
                      <a:pt x="7620" y="427881"/>
                      <a:pt x="8890" y="361016"/>
                    </a:cubicBezTo>
                    <a:cubicBezTo>
                      <a:pt x="10160" y="253005"/>
                      <a:pt x="12700" y="134706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1045" y="30480"/>
                      <a:pt x="170279" y="29210"/>
                    </a:cubicBezTo>
                    <a:cubicBezTo>
                      <a:pt x="303986" y="25400"/>
                      <a:pt x="437693" y="22860"/>
                      <a:pt x="576352" y="20320"/>
                    </a:cubicBezTo>
                    <a:cubicBezTo>
                      <a:pt x="670442" y="17780"/>
                      <a:pt x="764532" y="16510"/>
                      <a:pt x="853670" y="13970"/>
                    </a:cubicBezTo>
                    <a:cubicBezTo>
                      <a:pt x="942808" y="11430"/>
                      <a:pt x="1036898" y="8890"/>
                      <a:pt x="1126036" y="8890"/>
                    </a:cubicBezTo>
                    <a:cubicBezTo>
                      <a:pt x="1225079" y="7620"/>
                      <a:pt x="1324121" y="10160"/>
                      <a:pt x="1423163" y="8890"/>
                    </a:cubicBezTo>
                    <a:cubicBezTo>
                      <a:pt x="1546966" y="8890"/>
                      <a:pt x="3790272" y="6350"/>
                      <a:pt x="3914075" y="5080"/>
                    </a:cubicBezTo>
                    <a:cubicBezTo>
                      <a:pt x="4032926" y="3810"/>
                      <a:pt x="4151776" y="2540"/>
                      <a:pt x="4275579" y="2540"/>
                    </a:cubicBezTo>
                    <a:cubicBezTo>
                      <a:pt x="4478616" y="1270"/>
                      <a:pt x="4676700" y="0"/>
                      <a:pt x="4879736" y="0"/>
                    </a:cubicBezTo>
                    <a:cubicBezTo>
                      <a:pt x="4963923" y="0"/>
                      <a:pt x="5053060" y="2540"/>
                      <a:pt x="5137246" y="2540"/>
                    </a:cubicBezTo>
                    <a:cubicBezTo>
                      <a:pt x="5369996" y="3810"/>
                      <a:pt x="5607697" y="5080"/>
                      <a:pt x="5840446" y="7620"/>
                    </a:cubicBezTo>
                    <a:cubicBezTo>
                      <a:pt x="5964249" y="8890"/>
                      <a:pt x="6088052" y="12700"/>
                      <a:pt x="6211854" y="16510"/>
                    </a:cubicBezTo>
                    <a:lnTo>
                      <a:pt x="6287835" y="16510"/>
                    </a:lnTo>
                    <a:cubicBezTo>
                      <a:pt x="6299264" y="17780"/>
                      <a:pt x="6308154" y="20320"/>
                      <a:pt x="6318314" y="21590"/>
                    </a:cubicBezTo>
                    <a:close/>
                    <a:moveTo>
                      <a:pt x="6328474" y="6574527"/>
                    </a:moveTo>
                    <a:cubicBezTo>
                      <a:pt x="6329744" y="6558017"/>
                      <a:pt x="6331014" y="6545317"/>
                      <a:pt x="6331014" y="6532617"/>
                    </a:cubicBezTo>
                    <a:cubicBezTo>
                      <a:pt x="6329744" y="6245084"/>
                      <a:pt x="6328474" y="5972483"/>
                      <a:pt x="6328474" y="5679308"/>
                    </a:cubicBezTo>
                    <a:cubicBezTo>
                      <a:pt x="6328474" y="5545579"/>
                      <a:pt x="6331014" y="5411850"/>
                      <a:pt x="6329744" y="5278122"/>
                    </a:cubicBezTo>
                    <a:cubicBezTo>
                      <a:pt x="6329744" y="5154680"/>
                      <a:pt x="6328474" y="5026094"/>
                      <a:pt x="6327204" y="4902652"/>
                    </a:cubicBezTo>
                    <a:cubicBezTo>
                      <a:pt x="6322124" y="4712346"/>
                      <a:pt x="6310694" y="772490"/>
                      <a:pt x="6310694" y="582183"/>
                    </a:cubicBezTo>
                    <a:cubicBezTo>
                      <a:pt x="6308154" y="422738"/>
                      <a:pt x="6305614" y="258148"/>
                      <a:pt x="6303074" y="98702"/>
                    </a:cubicBezTo>
                    <a:cubicBezTo>
                      <a:pt x="6301804" y="44450"/>
                      <a:pt x="6300535" y="43180"/>
                      <a:pt x="6281184" y="41910"/>
                    </a:cubicBezTo>
                    <a:cubicBezTo>
                      <a:pt x="6266328" y="41910"/>
                      <a:pt x="6256424" y="41910"/>
                      <a:pt x="6241567" y="40640"/>
                    </a:cubicBezTo>
                    <a:cubicBezTo>
                      <a:pt x="6117764" y="36830"/>
                      <a:pt x="5989009" y="31750"/>
                      <a:pt x="5865207" y="30480"/>
                    </a:cubicBezTo>
                    <a:cubicBezTo>
                      <a:pt x="5563128" y="26670"/>
                      <a:pt x="5256097" y="25400"/>
                      <a:pt x="4954018" y="22860"/>
                    </a:cubicBezTo>
                    <a:lnTo>
                      <a:pt x="4597466" y="22860"/>
                    </a:lnTo>
                    <a:cubicBezTo>
                      <a:pt x="4438999" y="22860"/>
                      <a:pt x="4280531" y="22860"/>
                      <a:pt x="4127016" y="24130"/>
                    </a:cubicBezTo>
                    <a:cubicBezTo>
                      <a:pt x="3993309" y="25400"/>
                      <a:pt x="1740098" y="29210"/>
                      <a:pt x="1606391" y="29210"/>
                    </a:cubicBezTo>
                    <a:cubicBezTo>
                      <a:pt x="1388498" y="29210"/>
                      <a:pt x="1170605" y="26670"/>
                      <a:pt x="952712" y="33020"/>
                    </a:cubicBezTo>
                    <a:cubicBezTo>
                      <a:pt x="838814" y="36830"/>
                      <a:pt x="729867" y="36830"/>
                      <a:pt x="620921" y="38100"/>
                    </a:cubicBezTo>
                    <a:cubicBezTo>
                      <a:pt x="432741" y="41910"/>
                      <a:pt x="244561" y="45720"/>
                      <a:pt x="56380" y="50800"/>
                    </a:cubicBezTo>
                    <a:cubicBezTo>
                      <a:pt x="36830" y="50800"/>
                      <a:pt x="34290" y="57555"/>
                      <a:pt x="33020" y="119276"/>
                    </a:cubicBezTo>
                    <a:cubicBezTo>
                      <a:pt x="31750" y="211858"/>
                      <a:pt x="31750" y="304439"/>
                      <a:pt x="30480" y="397021"/>
                    </a:cubicBezTo>
                    <a:cubicBezTo>
                      <a:pt x="29210" y="551323"/>
                      <a:pt x="26670" y="700482"/>
                      <a:pt x="25400" y="854784"/>
                    </a:cubicBezTo>
                    <a:cubicBezTo>
                      <a:pt x="20320" y="1019374"/>
                      <a:pt x="26670" y="5041524"/>
                      <a:pt x="29210" y="5206114"/>
                    </a:cubicBezTo>
                    <a:cubicBezTo>
                      <a:pt x="29210" y="5380990"/>
                      <a:pt x="29210" y="5561009"/>
                      <a:pt x="30480" y="5735885"/>
                    </a:cubicBezTo>
                    <a:cubicBezTo>
                      <a:pt x="30480" y="5864471"/>
                      <a:pt x="33020" y="5993056"/>
                      <a:pt x="33020" y="6121641"/>
                    </a:cubicBezTo>
                    <a:cubicBezTo>
                      <a:pt x="33020" y="6260514"/>
                      <a:pt x="33020" y="6399386"/>
                      <a:pt x="31750" y="6532617"/>
                    </a:cubicBezTo>
                    <a:lnTo>
                      <a:pt x="31750" y="6542777"/>
                    </a:lnTo>
                    <a:cubicBezTo>
                      <a:pt x="31750" y="6552937"/>
                      <a:pt x="35560" y="6556747"/>
                      <a:pt x="44450" y="6556747"/>
                    </a:cubicBezTo>
                    <a:cubicBezTo>
                      <a:pt x="100949" y="6556747"/>
                      <a:pt x="170279" y="6558017"/>
                      <a:pt x="234656" y="6558017"/>
                    </a:cubicBezTo>
                    <a:cubicBezTo>
                      <a:pt x="328746" y="6558017"/>
                      <a:pt x="427789" y="6555477"/>
                      <a:pt x="521879" y="6558017"/>
                    </a:cubicBezTo>
                    <a:cubicBezTo>
                      <a:pt x="675394" y="6561827"/>
                      <a:pt x="828910" y="6564367"/>
                      <a:pt x="982425" y="6563097"/>
                    </a:cubicBezTo>
                    <a:cubicBezTo>
                      <a:pt x="1081467" y="6561827"/>
                      <a:pt x="1175557" y="6564367"/>
                      <a:pt x="1274600" y="6564367"/>
                    </a:cubicBezTo>
                    <a:cubicBezTo>
                      <a:pt x="1418211" y="6564367"/>
                      <a:pt x="1561822" y="6563097"/>
                      <a:pt x="1705433" y="6564367"/>
                    </a:cubicBezTo>
                    <a:cubicBezTo>
                      <a:pt x="1918374" y="6565637"/>
                      <a:pt x="4255771" y="6555477"/>
                      <a:pt x="4473664" y="6558017"/>
                    </a:cubicBezTo>
                    <a:cubicBezTo>
                      <a:pt x="4567754" y="6559287"/>
                      <a:pt x="4661844" y="6560557"/>
                      <a:pt x="4750982" y="6560557"/>
                    </a:cubicBezTo>
                    <a:cubicBezTo>
                      <a:pt x="4914401" y="6563097"/>
                      <a:pt x="5072869" y="6559287"/>
                      <a:pt x="5236289" y="6563097"/>
                    </a:cubicBezTo>
                    <a:cubicBezTo>
                      <a:pt x="5369996" y="6565637"/>
                      <a:pt x="5503703" y="6565637"/>
                      <a:pt x="5637410" y="6568177"/>
                    </a:cubicBezTo>
                    <a:cubicBezTo>
                      <a:pt x="5835494" y="6571987"/>
                      <a:pt x="6033578" y="6574527"/>
                      <a:pt x="6231663" y="6575797"/>
                    </a:cubicBezTo>
                    <a:cubicBezTo>
                      <a:pt x="6290374" y="6575797"/>
                      <a:pt x="6308154" y="6574527"/>
                      <a:pt x="6328474" y="6574527"/>
                    </a:cubicBezTo>
                    <a:close/>
                  </a:path>
                </a:pathLst>
              </a:custGeom>
              <a:solidFill>
                <a:srgbClr val="6DC0DB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101506">
              <a:off x="5426634" y="896395"/>
              <a:ext cx="4991902" cy="5188910"/>
              <a:chOff x="0" y="0"/>
              <a:chExt cx="5049487" cy="524876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38100" y="44450"/>
                <a:ext cx="5012657" cy="5204317"/>
              </a:xfrm>
              <a:custGeom>
                <a:avLst/>
                <a:gdLst/>
                <a:ahLst/>
                <a:cxnLst/>
                <a:rect l="l" t="t" r="r" b="b"/>
                <a:pathLst>
                  <a:path w="5012657" h="5204317">
                    <a:moveTo>
                      <a:pt x="2540" y="5173837"/>
                    </a:moveTo>
                    <a:cubicBezTo>
                      <a:pt x="0" y="5182727"/>
                      <a:pt x="5080" y="5189077"/>
                      <a:pt x="31961" y="5190347"/>
                    </a:cubicBezTo>
                    <a:cubicBezTo>
                      <a:pt x="63100" y="5191617"/>
                      <a:pt x="90346" y="5191617"/>
                      <a:pt x="121486" y="5191617"/>
                    </a:cubicBezTo>
                    <a:cubicBezTo>
                      <a:pt x="246042" y="5192887"/>
                      <a:pt x="370598" y="5192887"/>
                      <a:pt x="499047" y="5194157"/>
                    </a:cubicBezTo>
                    <a:cubicBezTo>
                      <a:pt x="569109" y="5195427"/>
                      <a:pt x="639172" y="5196697"/>
                      <a:pt x="705343" y="5197967"/>
                    </a:cubicBezTo>
                    <a:cubicBezTo>
                      <a:pt x="822114" y="5199237"/>
                      <a:pt x="934993" y="5199237"/>
                      <a:pt x="1051765" y="5200507"/>
                    </a:cubicBezTo>
                    <a:cubicBezTo>
                      <a:pt x="1098474" y="5200507"/>
                      <a:pt x="1141290" y="5200507"/>
                      <a:pt x="1187998" y="5199237"/>
                    </a:cubicBezTo>
                    <a:cubicBezTo>
                      <a:pt x="1207460" y="5199237"/>
                      <a:pt x="1230815" y="5197967"/>
                      <a:pt x="1250276" y="5197967"/>
                    </a:cubicBezTo>
                    <a:cubicBezTo>
                      <a:pt x="1328124" y="5199237"/>
                      <a:pt x="2885077" y="5190347"/>
                      <a:pt x="2962925" y="5191617"/>
                    </a:cubicBezTo>
                    <a:cubicBezTo>
                      <a:pt x="3071911" y="5192887"/>
                      <a:pt x="3371625" y="5192887"/>
                      <a:pt x="3480612" y="5192887"/>
                    </a:cubicBezTo>
                    <a:cubicBezTo>
                      <a:pt x="3523428" y="5192887"/>
                      <a:pt x="3562352" y="5191617"/>
                      <a:pt x="3605168" y="5191617"/>
                    </a:cubicBezTo>
                    <a:lnTo>
                      <a:pt x="3815357" y="5195427"/>
                    </a:lnTo>
                    <a:cubicBezTo>
                      <a:pt x="3967160" y="5197967"/>
                      <a:pt x="4115070" y="5195427"/>
                      <a:pt x="4266873" y="5199237"/>
                    </a:cubicBezTo>
                    <a:cubicBezTo>
                      <a:pt x="4519878" y="5204317"/>
                      <a:pt x="4776775" y="5197967"/>
                      <a:pt x="4947887" y="5203047"/>
                    </a:cubicBezTo>
                    <a:cubicBezTo>
                      <a:pt x="4968207" y="5204317"/>
                      <a:pt x="4988527" y="5203047"/>
                      <a:pt x="5011387" y="5203047"/>
                    </a:cubicBezTo>
                    <a:lnTo>
                      <a:pt x="5011387" y="5143357"/>
                    </a:lnTo>
                    <a:cubicBezTo>
                      <a:pt x="5010117" y="4999104"/>
                      <a:pt x="5008847" y="4804482"/>
                      <a:pt x="5008847" y="4597696"/>
                    </a:cubicBezTo>
                    <a:cubicBezTo>
                      <a:pt x="5008847" y="4358474"/>
                      <a:pt x="5012657" y="4115196"/>
                      <a:pt x="5006307" y="3875974"/>
                    </a:cubicBezTo>
                    <a:cubicBezTo>
                      <a:pt x="4998687" y="3717844"/>
                      <a:pt x="4987257" y="599840"/>
                      <a:pt x="4987257" y="441710"/>
                    </a:cubicBezTo>
                    <a:cubicBezTo>
                      <a:pt x="4984717" y="332235"/>
                      <a:pt x="4983447" y="218706"/>
                      <a:pt x="4980907" y="109231"/>
                    </a:cubicBezTo>
                    <a:cubicBezTo>
                      <a:pt x="4980907" y="76794"/>
                      <a:pt x="4979637" y="44357"/>
                      <a:pt x="4978367" y="6350"/>
                    </a:cubicBezTo>
                    <a:cubicBezTo>
                      <a:pt x="4968207" y="3810"/>
                      <a:pt x="4959317" y="2540"/>
                      <a:pt x="4949157" y="1270"/>
                    </a:cubicBezTo>
                    <a:cubicBezTo>
                      <a:pt x="4941537" y="0"/>
                      <a:pt x="4933917" y="1270"/>
                      <a:pt x="4927567" y="1270"/>
                    </a:cubicBezTo>
                    <a:lnTo>
                      <a:pt x="12499" y="6350"/>
                    </a:lnTo>
                    <a:lnTo>
                      <a:pt x="2540" y="51738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1430" y="16510"/>
                <a:ext cx="4988527" cy="5194157"/>
              </a:xfrm>
              <a:custGeom>
                <a:avLst/>
                <a:gdLst/>
                <a:ahLst/>
                <a:cxnLst/>
                <a:rect l="l" t="t" r="r" b="b"/>
                <a:pathLst>
                  <a:path w="4988527" h="5194157">
                    <a:moveTo>
                      <a:pt x="4988527" y="5194157"/>
                    </a:moveTo>
                    <a:lnTo>
                      <a:pt x="0" y="5186537"/>
                    </a:lnTo>
                    <a:lnTo>
                      <a:pt x="0" y="1832003"/>
                    </a:lnTo>
                    <a:lnTo>
                      <a:pt x="7620" y="20320"/>
                    </a:lnTo>
                    <a:lnTo>
                      <a:pt x="2503047" y="0"/>
                    </a:lnTo>
                    <a:lnTo>
                      <a:pt x="4966937" y="8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-3810" y="0"/>
                <a:ext cx="5017737" cy="5220827"/>
              </a:xfrm>
              <a:custGeom>
                <a:avLst/>
                <a:gdLst/>
                <a:ahLst/>
                <a:cxnLst/>
                <a:rect l="l" t="t" r="r" b="b"/>
                <a:pathLst>
                  <a:path w="5017737" h="5220827">
                    <a:moveTo>
                      <a:pt x="4983447" y="21590"/>
                    </a:moveTo>
                    <a:cubicBezTo>
                      <a:pt x="4984717" y="34290"/>
                      <a:pt x="4984717" y="44450"/>
                      <a:pt x="4985987" y="60425"/>
                    </a:cubicBezTo>
                    <a:cubicBezTo>
                      <a:pt x="4988527" y="169900"/>
                      <a:pt x="4989797" y="283429"/>
                      <a:pt x="4992337" y="392904"/>
                    </a:cubicBezTo>
                    <a:cubicBezTo>
                      <a:pt x="4992337" y="551034"/>
                      <a:pt x="5005037" y="3669038"/>
                      <a:pt x="5011387" y="3827168"/>
                    </a:cubicBezTo>
                    <a:cubicBezTo>
                      <a:pt x="5017737" y="4066390"/>
                      <a:pt x="5013927" y="4309668"/>
                      <a:pt x="5013927" y="4548890"/>
                    </a:cubicBezTo>
                    <a:cubicBezTo>
                      <a:pt x="5013927" y="4759730"/>
                      <a:pt x="5015197" y="4954352"/>
                      <a:pt x="5016467" y="5159867"/>
                    </a:cubicBezTo>
                    <a:lnTo>
                      <a:pt x="5016467" y="5219557"/>
                    </a:lnTo>
                    <a:cubicBezTo>
                      <a:pt x="4993607" y="5219557"/>
                      <a:pt x="4973287" y="5220827"/>
                      <a:pt x="4952967" y="5219557"/>
                    </a:cubicBezTo>
                    <a:cubicBezTo>
                      <a:pt x="4705806" y="5214477"/>
                      <a:pt x="4448909" y="5220827"/>
                      <a:pt x="4195904" y="5215747"/>
                    </a:cubicBezTo>
                    <a:cubicBezTo>
                      <a:pt x="4044101" y="5211937"/>
                      <a:pt x="3896191" y="5214477"/>
                      <a:pt x="3744387" y="5211937"/>
                    </a:cubicBezTo>
                    <a:lnTo>
                      <a:pt x="3534199" y="5208127"/>
                    </a:lnTo>
                    <a:cubicBezTo>
                      <a:pt x="3491383" y="5208127"/>
                      <a:pt x="3452459" y="5209397"/>
                      <a:pt x="3409642" y="5209397"/>
                    </a:cubicBezTo>
                    <a:cubicBezTo>
                      <a:pt x="3300656" y="5208127"/>
                      <a:pt x="3000942" y="5209397"/>
                      <a:pt x="2891956" y="5208127"/>
                    </a:cubicBezTo>
                    <a:cubicBezTo>
                      <a:pt x="2814108" y="5206857"/>
                      <a:pt x="1257155" y="5215747"/>
                      <a:pt x="1179307" y="5214477"/>
                    </a:cubicBezTo>
                    <a:cubicBezTo>
                      <a:pt x="1159845" y="5214477"/>
                      <a:pt x="1136491" y="5215747"/>
                      <a:pt x="1117029" y="5215747"/>
                    </a:cubicBezTo>
                    <a:cubicBezTo>
                      <a:pt x="1070321" y="5215747"/>
                      <a:pt x="1027504" y="5217017"/>
                      <a:pt x="980796" y="5217017"/>
                    </a:cubicBezTo>
                    <a:cubicBezTo>
                      <a:pt x="864024" y="5217017"/>
                      <a:pt x="751145" y="5215747"/>
                      <a:pt x="634374" y="5214477"/>
                    </a:cubicBezTo>
                    <a:cubicBezTo>
                      <a:pt x="564311" y="5213207"/>
                      <a:pt x="494248" y="5211937"/>
                      <a:pt x="428077" y="5210667"/>
                    </a:cubicBezTo>
                    <a:cubicBezTo>
                      <a:pt x="303521" y="5209397"/>
                      <a:pt x="178965" y="5208127"/>
                      <a:pt x="50516" y="5208127"/>
                    </a:cubicBezTo>
                    <a:cubicBezTo>
                      <a:pt x="38100" y="5208127"/>
                      <a:pt x="29210" y="5208127"/>
                      <a:pt x="19050" y="5206857"/>
                    </a:cubicBezTo>
                    <a:cubicBezTo>
                      <a:pt x="10160" y="5205587"/>
                      <a:pt x="5080" y="5199237"/>
                      <a:pt x="7620" y="5190347"/>
                    </a:cubicBezTo>
                    <a:cubicBezTo>
                      <a:pt x="16510" y="5157083"/>
                      <a:pt x="12700" y="5055718"/>
                      <a:pt x="11430" y="4950297"/>
                    </a:cubicBezTo>
                    <a:cubicBezTo>
                      <a:pt x="10160" y="4735402"/>
                      <a:pt x="6350" y="4524562"/>
                      <a:pt x="7620" y="4309668"/>
                    </a:cubicBezTo>
                    <a:cubicBezTo>
                      <a:pt x="5080" y="4042063"/>
                      <a:pt x="0" y="729437"/>
                      <a:pt x="7620" y="457777"/>
                    </a:cubicBezTo>
                    <a:cubicBezTo>
                      <a:pt x="8890" y="405067"/>
                      <a:pt x="7620" y="348303"/>
                      <a:pt x="8890" y="295593"/>
                    </a:cubicBezTo>
                    <a:cubicBezTo>
                      <a:pt x="10160" y="210446"/>
                      <a:pt x="12700" y="117189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81655" y="30480"/>
                      <a:pt x="143934" y="29210"/>
                    </a:cubicBezTo>
                    <a:cubicBezTo>
                      <a:pt x="249028" y="25400"/>
                      <a:pt x="354122" y="22860"/>
                      <a:pt x="463109" y="20320"/>
                    </a:cubicBezTo>
                    <a:cubicBezTo>
                      <a:pt x="537064" y="17780"/>
                      <a:pt x="611019" y="16510"/>
                      <a:pt x="681082" y="13970"/>
                    </a:cubicBezTo>
                    <a:cubicBezTo>
                      <a:pt x="751145" y="11430"/>
                      <a:pt x="825101" y="8890"/>
                      <a:pt x="895163" y="8890"/>
                    </a:cubicBezTo>
                    <a:cubicBezTo>
                      <a:pt x="973011" y="7620"/>
                      <a:pt x="1050859" y="10160"/>
                      <a:pt x="1128706" y="8890"/>
                    </a:cubicBezTo>
                    <a:cubicBezTo>
                      <a:pt x="1226016" y="8890"/>
                      <a:pt x="2989265" y="6350"/>
                      <a:pt x="3086575" y="5080"/>
                    </a:cubicBezTo>
                    <a:cubicBezTo>
                      <a:pt x="3179992" y="3810"/>
                      <a:pt x="3273409" y="2540"/>
                      <a:pt x="3370719" y="2540"/>
                    </a:cubicBezTo>
                    <a:cubicBezTo>
                      <a:pt x="3530306" y="1270"/>
                      <a:pt x="3686002" y="0"/>
                      <a:pt x="3845589" y="0"/>
                    </a:cubicBezTo>
                    <a:cubicBezTo>
                      <a:pt x="3911760" y="0"/>
                      <a:pt x="3981823" y="2540"/>
                      <a:pt x="4047993" y="2540"/>
                    </a:cubicBezTo>
                    <a:cubicBezTo>
                      <a:pt x="4230935" y="3810"/>
                      <a:pt x="4417770" y="5080"/>
                      <a:pt x="4600712" y="7620"/>
                    </a:cubicBezTo>
                    <a:cubicBezTo>
                      <a:pt x="4698021" y="8890"/>
                      <a:pt x="4795331" y="12700"/>
                      <a:pt x="4892640" y="16510"/>
                    </a:cubicBezTo>
                    <a:lnTo>
                      <a:pt x="4952967" y="16510"/>
                    </a:lnTo>
                    <a:cubicBezTo>
                      <a:pt x="4964397" y="17780"/>
                      <a:pt x="4973287" y="20320"/>
                      <a:pt x="4983447" y="21590"/>
                    </a:cubicBezTo>
                    <a:close/>
                    <a:moveTo>
                      <a:pt x="4993607" y="5203047"/>
                    </a:moveTo>
                    <a:cubicBezTo>
                      <a:pt x="4994877" y="5186537"/>
                      <a:pt x="4996147" y="5173837"/>
                      <a:pt x="4996147" y="5161137"/>
                    </a:cubicBezTo>
                    <a:cubicBezTo>
                      <a:pt x="4994877" y="4934079"/>
                      <a:pt x="4993607" y="4719184"/>
                      <a:pt x="4993607" y="4488071"/>
                    </a:cubicBezTo>
                    <a:cubicBezTo>
                      <a:pt x="4993607" y="4382651"/>
                      <a:pt x="4996147" y="4277231"/>
                      <a:pt x="4994877" y="4171810"/>
                    </a:cubicBezTo>
                    <a:cubicBezTo>
                      <a:pt x="4994877" y="4074500"/>
                      <a:pt x="4993607" y="3973134"/>
                      <a:pt x="4992337" y="3875823"/>
                    </a:cubicBezTo>
                    <a:cubicBezTo>
                      <a:pt x="4987257" y="3725802"/>
                      <a:pt x="4975827" y="619962"/>
                      <a:pt x="4975827" y="469942"/>
                    </a:cubicBezTo>
                    <a:cubicBezTo>
                      <a:pt x="4973287" y="344248"/>
                      <a:pt x="4970747" y="214500"/>
                      <a:pt x="4968207" y="88807"/>
                    </a:cubicBezTo>
                    <a:cubicBezTo>
                      <a:pt x="4966937" y="44450"/>
                      <a:pt x="4965667" y="43180"/>
                      <a:pt x="4947134" y="41910"/>
                    </a:cubicBezTo>
                    <a:cubicBezTo>
                      <a:pt x="4935457" y="41910"/>
                      <a:pt x="4927672" y="41910"/>
                      <a:pt x="4915995" y="40640"/>
                    </a:cubicBezTo>
                    <a:cubicBezTo>
                      <a:pt x="4818685" y="36830"/>
                      <a:pt x="4717483" y="31750"/>
                      <a:pt x="4620174" y="30480"/>
                    </a:cubicBezTo>
                    <a:cubicBezTo>
                      <a:pt x="4382738" y="26670"/>
                      <a:pt x="4141411" y="25400"/>
                      <a:pt x="3903975" y="22860"/>
                    </a:cubicBezTo>
                    <a:lnTo>
                      <a:pt x="3623724" y="22860"/>
                    </a:lnTo>
                    <a:cubicBezTo>
                      <a:pt x="3499167" y="22860"/>
                      <a:pt x="3374611" y="22860"/>
                      <a:pt x="3253947" y="24130"/>
                    </a:cubicBezTo>
                    <a:cubicBezTo>
                      <a:pt x="3148853" y="25400"/>
                      <a:pt x="1377819" y="29210"/>
                      <a:pt x="1272725" y="29210"/>
                    </a:cubicBezTo>
                    <a:cubicBezTo>
                      <a:pt x="1101460" y="29210"/>
                      <a:pt x="930195" y="26670"/>
                      <a:pt x="758930" y="33020"/>
                    </a:cubicBezTo>
                    <a:cubicBezTo>
                      <a:pt x="669405" y="36830"/>
                      <a:pt x="583773" y="36830"/>
                      <a:pt x="498140" y="38100"/>
                    </a:cubicBezTo>
                    <a:cubicBezTo>
                      <a:pt x="350230" y="41910"/>
                      <a:pt x="202319" y="45720"/>
                      <a:pt x="54409" y="50800"/>
                    </a:cubicBezTo>
                    <a:cubicBezTo>
                      <a:pt x="36830" y="50800"/>
                      <a:pt x="34290" y="56370"/>
                      <a:pt x="33020" y="105026"/>
                    </a:cubicBezTo>
                    <a:cubicBezTo>
                      <a:pt x="31750" y="178009"/>
                      <a:pt x="31750" y="250992"/>
                      <a:pt x="30480" y="323975"/>
                    </a:cubicBezTo>
                    <a:cubicBezTo>
                      <a:pt x="29210" y="445614"/>
                      <a:pt x="26670" y="563198"/>
                      <a:pt x="25400" y="684837"/>
                    </a:cubicBezTo>
                    <a:cubicBezTo>
                      <a:pt x="20320" y="814584"/>
                      <a:pt x="26670" y="3985298"/>
                      <a:pt x="29210" y="4115046"/>
                    </a:cubicBezTo>
                    <a:cubicBezTo>
                      <a:pt x="29210" y="4252903"/>
                      <a:pt x="29210" y="4394815"/>
                      <a:pt x="30480" y="4532671"/>
                    </a:cubicBezTo>
                    <a:cubicBezTo>
                      <a:pt x="30480" y="4634037"/>
                      <a:pt x="33020" y="4735402"/>
                      <a:pt x="33020" y="4836768"/>
                    </a:cubicBezTo>
                    <a:cubicBezTo>
                      <a:pt x="33020" y="4946243"/>
                      <a:pt x="33020" y="5055718"/>
                      <a:pt x="31750" y="5161137"/>
                    </a:cubicBezTo>
                    <a:lnTo>
                      <a:pt x="31750" y="5171297"/>
                    </a:lnTo>
                    <a:cubicBezTo>
                      <a:pt x="31750" y="5181457"/>
                      <a:pt x="35560" y="5185267"/>
                      <a:pt x="44450" y="5185267"/>
                    </a:cubicBezTo>
                    <a:cubicBezTo>
                      <a:pt x="89440" y="5185267"/>
                      <a:pt x="143934" y="5186537"/>
                      <a:pt x="194535" y="5186537"/>
                    </a:cubicBezTo>
                    <a:cubicBezTo>
                      <a:pt x="268490" y="5186537"/>
                      <a:pt x="346337" y="5183997"/>
                      <a:pt x="420293" y="5186537"/>
                    </a:cubicBezTo>
                    <a:cubicBezTo>
                      <a:pt x="540957" y="5190347"/>
                      <a:pt x="661620" y="5192887"/>
                      <a:pt x="782284" y="5191617"/>
                    </a:cubicBezTo>
                    <a:cubicBezTo>
                      <a:pt x="860132" y="5190347"/>
                      <a:pt x="934087" y="5192887"/>
                      <a:pt x="1011935" y="5192887"/>
                    </a:cubicBezTo>
                    <a:cubicBezTo>
                      <a:pt x="1124814" y="5192887"/>
                      <a:pt x="1237693" y="5191617"/>
                      <a:pt x="1350572" y="5192887"/>
                    </a:cubicBezTo>
                    <a:cubicBezTo>
                      <a:pt x="1517945" y="5194157"/>
                      <a:pt x="3355149" y="5183997"/>
                      <a:pt x="3526414" y="5186537"/>
                    </a:cubicBezTo>
                    <a:cubicBezTo>
                      <a:pt x="3600370" y="5187807"/>
                      <a:pt x="3674325" y="5189077"/>
                      <a:pt x="3744387" y="5189077"/>
                    </a:cubicBezTo>
                    <a:cubicBezTo>
                      <a:pt x="3872836" y="5191617"/>
                      <a:pt x="3997393" y="5187807"/>
                      <a:pt x="4125841" y="5191617"/>
                    </a:cubicBezTo>
                    <a:cubicBezTo>
                      <a:pt x="4230935" y="5194157"/>
                      <a:pt x="4336030" y="5194157"/>
                      <a:pt x="4441124" y="5196697"/>
                    </a:cubicBezTo>
                    <a:cubicBezTo>
                      <a:pt x="4596820" y="5200507"/>
                      <a:pt x="4752515" y="5203047"/>
                      <a:pt x="4908210" y="5204317"/>
                    </a:cubicBezTo>
                    <a:cubicBezTo>
                      <a:pt x="4955507" y="5204317"/>
                      <a:pt x="4973287" y="5203047"/>
                      <a:pt x="4993607" y="5203047"/>
                    </a:cubicBezTo>
                    <a:close/>
                  </a:path>
                </a:pathLst>
              </a:custGeom>
              <a:solidFill>
                <a:srgbClr val="202F5A"/>
              </a:solidFill>
            </p:spPr>
          </p:sp>
        </p:grpSp>
      </p:grpSp>
      <p:sp>
        <p:nvSpPr>
          <p:cNvPr id="19" name="Freeform 19"/>
          <p:cNvSpPr/>
          <p:nvPr/>
        </p:nvSpPr>
        <p:spPr>
          <a:xfrm>
            <a:off x="10215520" y="4330274"/>
            <a:ext cx="1742474" cy="1742474"/>
          </a:xfrm>
          <a:custGeom>
            <a:avLst/>
            <a:gdLst/>
            <a:ahLst/>
            <a:cxnLst/>
            <a:rect l="l" t="t" r="r" b="b"/>
            <a:pathLst>
              <a:path w="2087044" h="2087044">
                <a:moveTo>
                  <a:pt x="0" y="0"/>
                </a:moveTo>
                <a:lnTo>
                  <a:pt x="2087044" y="0"/>
                </a:lnTo>
                <a:lnTo>
                  <a:pt x="2087044" y="2087044"/>
                </a:lnTo>
                <a:lnTo>
                  <a:pt x="0" y="2087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22562" y="609858"/>
            <a:ext cx="2815942" cy="6034162"/>
          </a:xfrm>
          <a:custGeom>
            <a:avLst/>
            <a:gdLst/>
            <a:ahLst/>
            <a:cxnLst/>
            <a:rect l="l" t="t" r="r" b="b"/>
            <a:pathLst>
              <a:path w="4223913" h="9051243">
                <a:moveTo>
                  <a:pt x="0" y="0"/>
                </a:moveTo>
                <a:lnTo>
                  <a:pt x="4223913" y="0"/>
                </a:lnTo>
                <a:lnTo>
                  <a:pt x="4223913" y="9051243"/>
                </a:lnTo>
                <a:lnTo>
                  <a:pt x="0" y="9051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18598B-0F1E-C506-0537-0C1B88B9D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2894" y="1336129"/>
            <a:ext cx="7353332" cy="456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9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1436012" y="525316"/>
            <a:ext cx="593191" cy="1015449"/>
          </a:xfrm>
          <a:custGeom>
            <a:avLst/>
            <a:gdLst/>
            <a:ahLst/>
            <a:cxnLst/>
            <a:rect l="l" t="t" r="r" b="b"/>
            <a:pathLst>
              <a:path w="889787" h="1523173">
                <a:moveTo>
                  <a:pt x="0" y="0"/>
                </a:moveTo>
                <a:lnTo>
                  <a:pt x="889787" y="0"/>
                </a:lnTo>
                <a:lnTo>
                  <a:pt x="889787" y="1523173"/>
                </a:lnTo>
                <a:lnTo>
                  <a:pt x="0" y="15231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88832" y="468166"/>
            <a:ext cx="7354302" cy="105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33"/>
              </a:lnSpc>
              <a:spcBef>
                <a:spcPct val="0"/>
              </a:spcBef>
            </a:pPr>
            <a:r>
              <a:rPr lang="en-US" sz="3095">
                <a:solidFill>
                  <a:srgbClr val="000000"/>
                </a:solidFill>
                <a:latin typeface="Cambria Bold"/>
              </a:rPr>
              <a:t>Lựa chọn thông tin phù hợp với ba vùng và ghi kết quả vào vở</a:t>
            </a:r>
          </a:p>
        </p:txBody>
      </p:sp>
      <p:sp>
        <p:nvSpPr>
          <p:cNvPr id="15" name="Freeform 15"/>
          <p:cNvSpPr/>
          <p:nvPr/>
        </p:nvSpPr>
        <p:spPr>
          <a:xfrm>
            <a:off x="900545" y="1540765"/>
            <a:ext cx="3344249" cy="4944789"/>
          </a:xfrm>
          <a:custGeom>
            <a:avLst/>
            <a:gdLst/>
            <a:ahLst/>
            <a:cxnLst/>
            <a:rect l="l" t="t" r="r" b="b"/>
            <a:pathLst>
              <a:path w="4797652" h="7048179">
                <a:moveTo>
                  <a:pt x="0" y="0"/>
                </a:moveTo>
                <a:lnTo>
                  <a:pt x="4797652" y="0"/>
                </a:lnTo>
                <a:lnTo>
                  <a:pt x="4797652" y="7048179"/>
                </a:lnTo>
                <a:lnTo>
                  <a:pt x="0" y="70481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6691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076431" y="1786768"/>
            <a:ext cx="2258270" cy="4698786"/>
          </a:xfrm>
          <a:custGeom>
            <a:avLst/>
            <a:gdLst/>
            <a:ahLst/>
            <a:cxnLst/>
            <a:rect l="l" t="t" r="r" b="b"/>
            <a:pathLst>
              <a:path w="3387405" h="7048179">
                <a:moveTo>
                  <a:pt x="0" y="0"/>
                </a:moveTo>
                <a:lnTo>
                  <a:pt x="3387405" y="0"/>
                </a:lnTo>
                <a:lnTo>
                  <a:pt x="3387405" y="7048179"/>
                </a:lnTo>
                <a:lnTo>
                  <a:pt x="0" y="70481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3018" r="-135024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347902" y="1433336"/>
            <a:ext cx="2913705" cy="5102479"/>
          </a:xfrm>
          <a:custGeom>
            <a:avLst/>
            <a:gdLst/>
            <a:ahLst/>
            <a:cxnLst/>
            <a:rect l="l" t="t" r="r" b="b"/>
            <a:pathLst>
              <a:path w="4197080" h="7029181">
                <a:moveTo>
                  <a:pt x="0" y="0"/>
                </a:moveTo>
                <a:lnTo>
                  <a:pt x="4197080" y="0"/>
                </a:lnTo>
                <a:lnTo>
                  <a:pt x="4197080" y="7029181"/>
                </a:lnTo>
                <a:lnTo>
                  <a:pt x="0" y="70291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9377" r="-5735" b="-270"/>
            </a:stretch>
          </a:blipFill>
        </p:spPr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C2DBF8-39AD-52C4-CA3A-4DC20AA0C227}"/>
              </a:ext>
            </a:extLst>
          </p:cNvPr>
          <p:cNvCxnSpPr>
            <a:cxnSpLocks/>
          </p:cNvCxnSpPr>
          <p:nvPr/>
        </p:nvCxnSpPr>
        <p:spPr>
          <a:xfrm>
            <a:off x="4063230" y="2202873"/>
            <a:ext cx="1194765" cy="37545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007EC6-A84E-68FF-A448-B079FB1201A5}"/>
              </a:ext>
            </a:extLst>
          </p:cNvPr>
          <p:cNvCxnSpPr>
            <a:cxnSpLocks/>
          </p:cNvCxnSpPr>
          <p:nvPr/>
        </p:nvCxnSpPr>
        <p:spPr>
          <a:xfrm flipV="1">
            <a:off x="4109481" y="2327363"/>
            <a:ext cx="1106009" cy="83826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6EC5B7-137E-2170-118B-B59F7BFB61A7}"/>
              </a:ext>
            </a:extLst>
          </p:cNvPr>
          <p:cNvCxnSpPr>
            <a:cxnSpLocks/>
          </p:cNvCxnSpPr>
          <p:nvPr/>
        </p:nvCxnSpPr>
        <p:spPr>
          <a:xfrm>
            <a:off x="4063229" y="4391750"/>
            <a:ext cx="1194766" cy="169019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E8A050A-10A7-51FC-30A3-D8AFD35898EB}"/>
              </a:ext>
            </a:extLst>
          </p:cNvPr>
          <p:cNvCxnSpPr>
            <a:cxnSpLocks/>
          </p:cNvCxnSpPr>
          <p:nvPr/>
        </p:nvCxnSpPr>
        <p:spPr>
          <a:xfrm>
            <a:off x="4154012" y="5343277"/>
            <a:ext cx="1061478" cy="87755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ADFA33B-7AC0-FC10-128B-838EA1B6B20B}"/>
              </a:ext>
            </a:extLst>
          </p:cNvPr>
          <p:cNvCxnSpPr>
            <a:cxnSpLocks/>
          </p:cNvCxnSpPr>
          <p:nvPr/>
        </p:nvCxnSpPr>
        <p:spPr>
          <a:xfrm flipV="1">
            <a:off x="4049554" y="4506643"/>
            <a:ext cx="1208441" cy="165261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90A61C7-49D2-4546-E72B-7B24ECAEB63D}"/>
              </a:ext>
            </a:extLst>
          </p:cNvPr>
          <p:cNvCxnSpPr>
            <a:cxnSpLocks/>
          </p:cNvCxnSpPr>
          <p:nvPr/>
        </p:nvCxnSpPr>
        <p:spPr>
          <a:xfrm flipH="1" flipV="1">
            <a:off x="7241893" y="4391750"/>
            <a:ext cx="1306826" cy="84509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2478278-0F50-3C89-E7CD-466AF5F657BE}"/>
              </a:ext>
            </a:extLst>
          </p:cNvPr>
          <p:cNvCxnSpPr>
            <a:cxnSpLocks/>
          </p:cNvCxnSpPr>
          <p:nvPr/>
        </p:nvCxnSpPr>
        <p:spPr>
          <a:xfrm flipH="1" flipV="1">
            <a:off x="7060328" y="2746493"/>
            <a:ext cx="1287574" cy="54087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0707E43-89E5-AA0B-C702-039A1B0EE6B2}"/>
              </a:ext>
            </a:extLst>
          </p:cNvPr>
          <p:cNvCxnSpPr>
            <a:cxnSpLocks/>
          </p:cNvCxnSpPr>
          <p:nvPr/>
        </p:nvCxnSpPr>
        <p:spPr>
          <a:xfrm flipH="1" flipV="1">
            <a:off x="7060329" y="2756982"/>
            <a:ext cx="1380653" cy="161487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DF3A9AB-D116-0E59-095B-E15EE37A8844}"/>
              </a:ext>
            </a:extLst>
          </p:cNvPr>
          <p:cNvCxnSpPr>
            <a:cxnSpLocks/>
          </p:cNvCxnSpPr>
          <p:nvPr/>
        </p:nvCxnSpPr>
        <p:spPr>
          <a:xfrm flipH="1">
            <a:off x="7241892" y="1989628"/>
            <a:ext cx="1106010" cy="238223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75469A3-BDB0-9785-C482-6F254BBDBDAD}"/>
              </a:ext>
            </a:extLst>
          </p:cNvPr>
          <p:cNvCxnSpPr>
            <a:cxnSpLocks/>
          </p:cNvCxnSpPr>
          <p:nvPr/>
        </p:nvCxnSpPr>
        <p:spPr>
          <a:xfrm flipH="1">
            <a:off x="7241892" y="6081945"/>
            <a:ext cx="1199090" cy="2791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6203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2434443" y="1242286"/>
              <a:ext cx="23696846" cy="12787225"/>
              <a:chOff x="-210548" y="43291"/>
              <a:chExt cx="5616575" cy="3030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210548" y="43291"/>
                <a:ext cx="5616575" cy="30308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2781530" y="859577"/>
            <a:ext cx="6567399" cy="745061"/>
            <a:chOff x="0" y="100811"/>
            <a:chExt cx="1519243" cy="512924"/>
          </a:xfrm>
        </p:grpSpPr>
        <p:sp>
          <p:nvSpPr>
            <p:cNvPr id="14" name="Freeform 14"/>
            <p:cNvSpPr/>
            <p:nvPr/>
          </p:nvSpPr>
          <p:spPr>
            <a:xfrm>
              <a:off x="0" y="100811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Duyên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hải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miền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Trung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3607487" y="1870372"/>
            <a:ext cx="4055763" cy="3196674"/>
          </a:xfrm>
          <a:custGeom>
            <a:avLst/>
            <a:gdLst/>
            <a:ahLst/>
            <a:cxnLst/>
            <a:rect l="l" t="t" r="r" b="b"/>
            <a:pathLst>
              <a:path w="6423563" h="5062928">
                <a:moveTo>
                  <a:pt x="0" y="0"/>
                </a:moveTo>
                <a:lnTo>
                  <a:pt x="6423563" y="0"/>
                </a:lnTo>
                <a:lnTo>
                  <a:pt x="6423563" y="5062928"/>
                </a:lnTo>
                <a:lnTo>
                  <a:pt x="0" y="5062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025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397761" y="5217518"/>
            <a:ext cx="26088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ambria"/>
              </a:rPr>
              <a:t>Cố đô Huế</a:t>
            </a:r>
          </a:p>
        </p:txBody>
      </p:sp>
      <p:sp>
        <p:nvSpPr>
          <p:cNvPr id="17" name="Freeform 17"/>
          <p:cNvSpPr/>
          <p:nvPr/>
        </p:nvSpPr>
        <p:spPr>
          <a:xfrm>
            <a:off x="7726495" y="2832829"/>
            <a:ext cx="4055764" cy="3196674"/>
          </a:xfrm>
          <a:custGeom>
            <a:avLst/>
            <a:gdLst/>
            <a:ahLst/>
            <a:cxnLst/>
            <a:rect l="l" t="t" r="r" b="b"/>
            <a:pathLst>
              <a:path w="6532557" h="5062928">
                <a:moveTo>
                  <a:pt x="0" y="0"/>
                </a:moveTo>
                <a:lnTo>
                  <a:pt x="6532557" y="0"/>
                </a:lnTo>
                <a:lnTo>
                  <a:pt x="6532557" y="5062928"/>
                </a:lnTo>
                <a:lnTo>
                  <a:pt x="0" y="50629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171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495437" y="6239627"/>
            <a:ext cx="26088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Phố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3336" y="5882447"/>
            <a:ext cx="26088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nghề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muối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FB220DF-5B92-0FCF-B911-8F6BF74EF1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05" t="-297"/>
          <a:stretch/>
        </p:blipFill>
        <p:spPr>
          <a:xfrm>
            <a:off x="141019" y="2702868"/>
            <a:ext cx="3412992" cy="3067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40720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2773372" y="1032175"/>
              <a:ext cx="23912944" cy="12997336"/>
              <a:chOff x="-130216" y="-6509"/>
              <a:chExt cx="5667794" cy="30806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130216" y="-6509"/>
                <a:ext cx="5667794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4463934" y="4494351"/>
            <a:ext cx="255754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nghiệp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120688" y="5660743"/>
            <a:ext cx="368278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nuôi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súc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thuỷ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điện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12533" y="5273082"/>
            <a:ext cx="3055618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Cồng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chiêng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EF179705-966F-0E51-0310-2E3FD3217493}"/>
              </a:ext>
            </a:extLst>
          </p:cNvPr>
          <p:cNvGrpSpPr/>
          <p:nvPr/>
        </p:nvGrpSpPr>
        <p:grpSpPr>
          <a:xfrm>
            <a:off x="4312965" y="509524"/>
            <a:ext cx="3913138" cy="765259"/>
            <a:chOff x="0" y="86906"/>
            <a:chExt cx="1534591" cy="526829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61B283EE-95F5-EC56-F59C-98A0EF8238A1}"/>
                </a:ext>
              </a:extLst>
            </p:cNvPr>
            <p:cNvSpPr/>
            <p:nvPr/>
          </p:nvSpPr>
          <p:spPr>
            <a:xfrm>
              <a:off x="15348" y="86906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36499378-25FA-9E56-DC04-A3E070C3891D}"/>
                </a:ext>
              </a:extLst>
            </p:cNvPr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Tây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Nguyên</a:t>
              </a:r>
              <a:endParaRPr lang="en-US" sz="3600" dirty="0">
                <a:solidFill>
                  <a:srgbClr val="2A2A2A"/>
                </a:solidFill>
                <a:latin typeface="Cambria Bold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16F55B1-9DD0-07D9-F862-B92627875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1" t="176" r="-56"/>
          <a:stretch/>
        </p:blipFill>
        <p:spPr>
          <a:xfrm>
            <a:off x="183701" y="2513772"/>
            <a:ext cx="3686334" cy="26022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081EDB-A57A-C40A-C208-F275CD0B28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16" t="-2509" b="1"/>
          <a:stretch/>
        </p:blipFill>
        <p:spPr>
          <a:xfrm>
            <a:off x="3982443" y="1735040"/>
            <a:ext cx="3772203" cy="26022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21F48E-4F25-BB7B-E940-213ADA87AC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333"/>
          <a:stretch/>
        </p:blipFill>
        <p:spPr>
          <a:xfrm>
            <a:off x="7950039" y="2655277"/>
            <a:ext cx="4027983" cy="2825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8038636" y="5400673"/>
            <a:ext cx="2339304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Trương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Định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69257" y="5356690"/>
            <a:ext cx="425553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lúa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quả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D4261C9A-152A-625C-546A-B8543CCFE8F8}"/>
              </a:ext>
            </a:extLst>
          </p:cNvPr>
          <p:cNvGrpSpPr/>
          <p:nvPr/>
        </p:nvGrpSpPr>
        <p:grpSpPr>
          <a:xfrm>
            <a:off x="4312965" y="868606"/>
            <a:ext cx="3913138" cy="765259"/>
            <a:chOff x="0" y="86906"/>
            <a:chExt cx="1534591" cy="526829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03E58E46-E09C-A222-94B2-2D4779B6FF9F}"/>
                </a:ext>
              </a:extLst>
            </p:cNvPr>
            <p:cNvSpPr/>
            <p:nvPr/>
          </p:nvSpPr>
          <p:spPr>
            <a:xfrm>
              <a:off x="15348" y="86906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B209A89D-84CD-90D2-F3B1-E97EA6DB51CA}"/>
                </a:ext>
              </a:extLst>
            </p:cNvPr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Nam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Bộ</a:t>
              </a:r>
              <a:endParaRPr lang="en-US" sz="3600" dirty="0">
                <a:solidFill>
                  <a:srgbClr val="2A2A2A"/>
                </a:solidFill>
                <a:latin typeface="Cambria Bold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1C018F6-F53C-87C8-D624-354D93694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02" y="2023768"/>
            <a:ext cx="5763491" cy="31622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2A93E9-84D1-9EF0-2141-65625BEF2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554" y="1985635"/>
            <a:ext cx="4572000" cy="323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680</Words>
  <Application>Microsoft Office PowerPoint</Application>
  <PresentationFormat>Widescreen</PresentationFormat>
  <Paragraphs>102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8</cp:revision>
  <dcterms:created xsi:type="dcterms:W3CDTF">2024-04-20T08:24:40Z</dcterms:created>
  <dcterms:modified xsi:type="dcterms:W3CDTF">2024-04-22T15:00:03Z</dcterms:modified>
</cp:coreProperties>
</file>