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62" r:id="rId3"/>
  </p:sldMasterIdLst>
  <p:sldIdLst>
    <p:sldId id="289" r:id="rId4"/>
    <p:sldId id="256" r:id="rId5"/>
    <p:sldId id="258" r:id="rId6"/>
    <p:sldId id="257" r:id="rId7"/>
    <p:sldId id="259" r:id="rId8"/>
    <p:sldId id="277" r:id="rId9"/>
    <p:sldId id="261" r:id="rId10"/>
    <p:sldId id="262" r:id="rId11"/>
    <p:sldId id="278" r:id="rId12"/>
    <p:sldId id="279" r:id="rId13"/>
    <p:sldId id="264" r:id="rId14"/>
    <p:sldId id="272" r:id="rId15"/>
    <p:sldId id="280" r:id="rId16"/>
    <p:sldId id="281" r:id="rId17"/>
    <p:sldId id="260" r:id="rId18"/>
    <p:sldId id="263" r:id="rId19"/>
    <p:sldId id="269" r:id="rId20"/>
    <p:sldId id="282" r:id="rId21"/>
    <p:sldId id="275" r:id="rId22"/>
    <p:sldId id="283" r:id="rId23"/>
    <p:sldId id="284" r:id="rId24"/>
    <p:sldId id="285" r:id="rId25"/>
    <p:sldId id="286" r:id="rId26"/>
    <p:sldId id="287" r:id="rId27"/>
    <p:sldId id="288" r:id="rId28"/>
  </p:sldIdLst>
  <p:sldSz cx="18288000" cy="10287000"/>
  <p:notesSz cx="6858000" cy="9144000"/>
  <p:embeddedFontLst>
    <p:embeddedFont>
      <p:font typeface="#9Slide07 HoneyCream" pitchFamily="2" charset="0"/>
      <p:regular r:id="rId29"/>
    </p:embeddedFont>
    <p:embeddedFont>
      <p:font typeface="SVN-Newton" panose="02040603050506020204" pitchFamily="18" charset="0"/>
      <p:regular r:id="rId30"/>
    </p:embeddedFont>
    <p:embeddedFont>
      <p:font typeface="Arimo Bold" panose="020B0604020202020204" charset="0"/>
      <p:regular r:id="rId31"/>
    </p:embeddedFont>
    <p:embeddedFont>
      <p:font typeface="Alegreya Bold" panose="020B0604020202020204" charset="0"/>
      <p:regular r:id="rId32"/>
    </p:embeddedFont>
    <p:embeddedFont>
      <p:font typeface="Cambria Bold" panose="02040803050406030204" pitchFamily="18" charset="0"/>
      <p:bold r:id="rId33"/>
    </p:embeddedFont>
    <p:embeddedFont>
      <p:font typeface="Calibri" panose="020F0502020204030204" pitchFamily="34" charset="0"/>
      <p:regular r:id="rId34"/>
      <p:bold r:id="rId35"/>
      <p:italic r:id="rId36"/>
      <p:boldItalic r:id="rId37"/>
    </p:embeddedFont>
    <p:embeddedFont>
      <p:font typeface="SVN-Yahoo" panose="02040603050506020204" pitchFamily="18" charset="0"/>
      <p:regular r:id="rId38"/>
    </p:embeddedFont>
    <p:embeddedFont>
      <p:font typeface="Cambria" panose="02040503050406030204" pitchFamily="18" charset="0"/>
      <p:regular r:id="rId39"/>
      <p:bold r:id="rId40"/>
      <p:italic r:id="rId41"/>
      <p:boldItalic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4" d="100"/>
          <a:sy n="54" d="100"/>
        </p:scale>
        <p:origin x="754"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11.fntdata"/><Relationship Id="rId21" Type="http://schemas.openxmlformats.org/officeDocument/2006/relationships/slide" Target="slides/slide18.xml"/><Relationship Id="rId34" Type="http://schemas.openxmlformats.org/officeDocument/2006/relationships/font" Target="fonts/font6.fntdata"/><Relationship Id="rId42" Type="http://schemas.openxmlformats.org/officeDocument/2006/relationships/font" Target="fonts/font14.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8.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3.fntdata"/><Relationship Id="rId4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font" Target="fonts/font13.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4/16/2024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4/16/2024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4/16/2024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571283" y="17335504"/>
            <a:ext cx="7332660" cy="995795"/>
          </a:xfrm>
          <a:prstGeom prst="rect">
            <a:avLst/>
          </a:prstGeom>
        </p:spPr>
        <p:txBody>
          <a:bodyPr/>
          <a:lstStyle/>
          <a:p>
            <a:pPr marL="0" marR="0" lvl="0" indent="0" algn="l" defTabSz="2493843"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4909"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2493843" rtl="0" eaLnBrk="1" fontAlgn="auto" latinLnBrk="0" hangingPunct="1">
                <a:lnSpc>
                  <a:spcPct val="100000"/>
                </a:lnSpc>
                <a:spcBef>
                  <a:spcPts val="0"/>
                </a:spcBef>
                <a:spcAft>
                  <a:spcPts val="0"/>
                </a:spcAft>
                <a:buClrTx/>
                <a:buSzTx/>
                <a:buFontTx/>
                <a:buNone/>
                <a:tabLst/>
                <a:defRPr/>
              </a:pPr>
              <a:t>4/16/2024</a:t>
            </a:fld>
            <a:endParaRPr kumimoji="0" lang="en-US" sz="4909"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a:xfrm>
            <a:off x="10737108" y="17335504"/>
            <a:ext cx="9951466" cy="995795"/>
          </a:xfrm>
          <a:prstGeom prst="rect">
            <a:avLst/>
          </a:prstGeom>
        </p:spPr>
        <p:txBody>
          <a:bodyPr/>
          <a:lstStyle/>
          <a:p>
            <a:pPr marL="0" marR="0" lvl="0" indent="0" algn="l" defTabSz="2493843" rtl="0" eaLnBrk="1" fontAlgn="auto" latinLnBrk="0" hangingPunct="1">
              <a:lnSpc>
                <a:spcPct val="100000"/>
              </a:lnSpc>
              <a:spcBef>
                <a:spcPts val="0"/>
              </a:spcBef>
              <a:spcAft>
                <a:spcPts val="0"/>
              </a:spcAft>
              <a:buClrTx/>
              <a:buSzTx/>
              <a:buFontTx/>
              <a:buNone/>
              <a:tabLst/>
              <a:defRPr/>
            </a:pPr>
            <a:endParaRPr kumimoji="0" lang="en-US" sz="4909"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22521736" y="17335504"/>
            <a:ext cx="7332660" cy="995795"/>
          </a:xfrm>
          <a:prstGeom prst="rect">
            <a:avLst/>
          </a:prstGeom>
        </p:spPr>
        <p:txBody>
          <a:bodyPr/>
          <a:lstStyle/>
          <a:p>
            <a:pPr marL="0" marR="0" lvl="0" indent="0" algn="l" defTabSz="2493843" rtl="0" eaLnBrk="1" fontAlgn="auto" latinLnBrk="0" hangingPunct="1">
              <a:lnSpc>
                <a:spcPct val="100000"/>
              </a:lnSpc>
              <a:spcBef>
                <a:spcPts val="0"/>
              </a:spcBef>
              <a:spcAft>
                <a:spcPts val="0"/>
              </a:spcAft>
              <a:buClrTx/>
              <a:buSzTx/>
              <a:buFontTx/>
              <a:buNone/>
              <a:tabLst/>
              <a:defRPr/>
            </a:pPr>
            <a:fld id="{B6F15528-21DE-4FAA-801E-634DDDAF4B2B}" type="slidenum">
              <a:rPr kumimoji="0" lang="en-US" sz="4909"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2493843" rtl="0" eaLnBrk="1" fontAlgn="auto" latinLnBrk="0" hangingPunct="1">
                <a:lnSpc>
                  <a:spcPct val="100000"/>
                </a:lnSpc>
                <a:spcBef>
                  <a:spcPts val="0"/>
                </a:spcBef>
                <a:spcAft>
                  <a:spcPts val="0"/>
                </a:spcAft>
                <a:buClrTx/>
                <a:buSzTx/>
                <a:buFontTx/>
                <a:buNone/>
                <a:tabLst/>
                <a:defRPr/>
              </a:pPr>
              <a:t>‹#›</a:t>
            </a:fld>
            <a:endParaRPr kumimoji="0" lang="en-US" sz="4909"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1088456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êu đề Bản chiếu">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131831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4/16/2024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4/16/2024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4/16/2024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4/16/2024</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4/16/2024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4/16/2024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4/16/2024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4/16/2024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theme" Target="../theme/theme3.xml"/><Relationship Id="rId1" Type="http://schemas.openxmlformats.org/officeDocument/2006/relationships/slideLayout" Target="../slideLayouts/slideLayout13.xml"/><Relationship Id="rId6" Type="http://schemas.openxmlformats.org/officeDocument/2006/relationships/image" Target="../media/image6.png"/><Relationship Id="rId5" Type="http://schemas.openxmlformats.org/officeDocument/2006/relationships/image" Target="../media/image1.png"/><Relationship Id="rId4" Type="http://schemas.openxmlformats.org/officeDocument/2006/relationships/hyperlink" Target="https://www.facebook.com/groups/629898828017053"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3078308" y="-331610"/>
            <a:ext cx="3279371" cy="3476108"/>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2424198" y="11687181"/>
            <a:ext cx="2736014" cy="3003728"/>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4572004" y="13647930"/>
            <a:ext cx="9342275" cy="108221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2144"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2152519" y="14193843"/>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2965036" y="-39788344"/>
            <a:ext cx="3279371" cy="5576626"/>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3737764" y="-39788344"/>
            <a:ext cx="3279371" cy="5576626"/>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1294675" y="43764959"/>
            <a:ext cx="3279371" cy="5576626"/>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7074006" y="43764959"/>
            <a:ext cx="3279371" cy="5576626"/>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855175" y="9105900"/>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2144"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2144"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6AA5128D-EAF5-483C-871A-4BFED87FD86D}"/>
              </a:ext>
            </a:extLst>
          </p:cNvPr>
          <p:cNvSpPr txBox="1">
            <a:spLocks/>
          </p:cNvSpPr>
          <p:nvPr userDrawn="1"/>
        </p:nvSpPr>
        <p:spPr>
          <a:xfrm>
            <a:off x="-3078311" y="2536031"/>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66766647" y="-28990133"/>
            <a:ext cx="5441296" cy="7142506"/>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66766647" y="35507729"/>
            <a:ext cx="5441296" cy="7142506"/>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78713692" y="-28990133"/>
            <a:ext cx="5441296" cy="7142506"/>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79108399" y="35507729"/>
            <a:ext cx="5441296" cy="7142506"/>
          </a:xfrm>
          <a:prstGeom prst="rect">
            <a:avLst/>
          </a:prstGeom>
        </p:spPr>
      </p:pic>
      <p:sp>
        <p:nvSpPr>
          <p:cNvPr id="21" name="Title 1">
            <a:extLst>
              <a:ext uri="{FF2B5EF4-FFF2-40B4-BE49-F238E27FC236}">
                <a16:creationId xmlns:a16="http://schemas.microsoft.com/office/drawing/2014/main" id="{6AA5128D-EAF5-483C-871A-4BFED87FD86D}"/>
              </a:ext>
            </a:extLst>
          </p:cNvPr>
          <p:cNvSpPr txBox="1">
            <a:spLocks/>
          </p:cNvSpPr>
          <p:nvPr userDrawn="1"/>
        </p:nvSpPr>
        <p:spPr>
          <a:xfrm>
            <a:off x="10617323" y="10104210"/>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dirty="0" smtClean="0">
                <a:ln>
                  <a:noFill/>
                </a:ln>
                <a:solidFill>
                  <a:srgbClr val="50AE47"/>
                </a:solidFill>
                <a:effectLst/>
                <a:uLnTx/>
                <a:uFillTx/>
                <a:latin typeface="#9Slide07 HoneyCream" pitchFamily="2" charset="0"/>
                <a:ea typeface="+mj-ea"/>
                <a:cs typeface="+mj-cs"/>
              </a:rPr>
              <a:t>Hồng Linh</a:t>
            </a:r>
            <a:endParaRPr kumimoji="0" lang="en-US" sz="381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7667"/>
          <a:stretch/>
        </p:blipFill>
        <p:spPr>
          <a:xfrm>
            <a:off x="-3078308" y="-331610"/>
            <a:ext cx="3279371" cy="3476108"/>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2424198" y="11687181"/>
            <a:ext cx="2736014" cy="3003728"/>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4572004" y="13647930"/>
            <a:ext cx="9342275" cy="108221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kumimoji="0" lang="en-US" sz="2144"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2152519" y="14193843"/>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965036" y="-39788344"/>
            <a:ext cx="3279371" cy="5576626"/>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737764" y="-39788344"/>
            <a:ext cx="3279371" cy="5576626"/>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1294675" y="43764959"/>
            <a:ext cx="3279371" cy="5576626"/>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074006" y="43764959"/>
            <a:ext cx="3279371" cy="5576626"/>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855175" y="9105900"/>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2144"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2144"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3078311" y="2536031"/>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66766647" y="-28990133"/>
            <a:ext cx="5441296" cy="7142506"/>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66766647" y="35507729"/>
            <a:ext cx="5441296" cy="7142506"/>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78713692" y="-28990133"/>
            <a:ext cx="5441296" cy="7142506"/>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79108399" y="35507729"/>
            <a:ext cx="5441296" cy="7142506"/>
          </a:xfrm>
          <a:prstGeom prst="rect">
            <a:avLst/>
          </a:prstGeom>
        </p:spPr>
      </p:pic>
      <p:pic>
        <p:nvPicPr>
          <p:cNvPr id="22" name="Picture 21"/>
          <p:cNvPicPr>
            <a:picLocks noChangeAspect="1"/>
          </p:cNvPicPr>
          <p:nvPr userDrawn="1"/>
        </p:nvPicPr>
        <p:blipFill>
          <a:blip r:embed="rId7"/>
          <a:stretch>
            <a:fillRect/>
          </a:stretch>
        </p:blipFill>
        <p:spPr>
          <a:xfrm>
            <a:off x="-416466" y="-675914"/>
            <a:ext cx="19120931" cy="11638827"/>
          </a:xfrm>
          <a:prstGeom prst="rect">
            <a:avLst/>
          </a:prstGeom>
        </p:spPr>
      </p:pic>
      <p:sp>
        <p:nvSpPr>
          <p:cNvPr id="23" name="Title 1">
            <a:extLst>
              <a:ext uri="{FF2B5EF4-FFF2-40B4-BE49-F238E27FC236}">
                <a16:creationId xmlns:a16="http://schemas.microsoft.com/office/drawing/2014/main" id="{6AA5128D-EAF5-483C-871A-4BFED87FD86D}"/>
              </a:ext>
            </a:extLst>
          </p:cNvPr>
          <p:cNvSpPr txBox="1">
            <a:spLocks/>
          </p:cNvSpPr>
          <p:nvPr userDrawn="1"/>
        </p:nvSpPr>
        <p:spPr>
          <a:xfrm>
            <a:off x="10617323" y="10104210"/>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dirty="0" smtClean="0">
                <a:ln>
                  <a:noFill/>
                </a:ln>
                <a:solidFill>
                  <a:srgbClr val="50AE47"/>
                </a:solidFill>
                <a:effectLst/>
                <a:uLnTx/>
                <a:uFillTx/>
                <a:latin typeface="#9Slide07 HoneyCream" pitchFamily="2" charset="0"/>
                <a:ea typeface="+mj-ea"/>
                <a:cs typeface="+mj-cs"/>
              </a:rPr>
              <a:t>Hồng Linh</a:t>
            </a:r>
            <a:endParaRPr kumimoji="0" lang="en-US" sz="381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3894011162"/>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txStyles>
    <p:titleStyle>
      <a:lvl1pPr algn="ctr" defTabSz="2493843" rtl="0" eaLnBrk="1" latinLnBrk="0" hangingPunct="1">
        <a:spcBef>
          <a:spcPct val="0"/>
        </a:spcBef>
        <a:buNone/>
        <a:defRPr sz="12000" kern="1200">
          <a:solidFill>
            <a:schemeClr val="tx1"/>
          </a:solidFill>
          <a:latin typeface="+mj-lt"/>
          <a:ea typeface="+mj-ea"/>
          <a:cs typeface="+mj-cs"/>
        </a:defRPr>
      </a:lvl1pPr>
    </p:titleStyle>
    <p:bodyStyle>
      <a:lvl1pPr marL="935191" indent="-935191" algn="l" defTabSz="2493843" rtl="0" eaLnBrk="1" latinLnBrk="0" hangingPunct="1">
        <a:spcBef>
          <a:spcPct val="20000"/>
        </a:spcBef>
        <a:buFont typeface="Arial" pitchFamily="34" charset="0"/>
        <a:buChar char="•"/>
        <a:defRPr sz="8727" kern="1200">
          <a:solidFill>
            <a:schemeClr val="tx1"/>
          </a:solidFill>
          <a:latin typeface="+mn-lt"/>
          <a:ea typeface="+mn-ea"/>
          <a:cs typeface="+mn-cs"/>
        </a:defRPr>
      </a:lvl1pPr>
      <a:lvl2pPr marL="2026248" indent="-779326" algn="l" defTabSz="2493843" rtl="0" eaLnBrk="1" latinLnBrk="0" hangingPunct="1">
        <a:spcBef>
          <a:spcPct val="20000"/>
        </a:spcBef>
        <a:buFont typeface="Arial" pitchFamily="34" charset="0"/>
        <a:buChar char="–"/>
        <a:defRPr sz="7636" kern="1200">
          <a:solidFill>
            <a:schemeClr val="tx1"/>
          </a:solidFill>
          <a:latin typeface="+mn-lt"/>
          <a:ea typeface="+mn-ea"/>
          <a:cs typeface="+mn-cs"/>
        </a:defRPr>
      </a:lvl2pPr>
      <a:lvl3pPr marL="3117304" indent="-623461" algn="l" defTabSz="2493843" rtl="0" eaLnBrk="1" latinLnBrk="0" hangingPunct="1">
        <a:spcBef>
          <a:spcPct val="20000"/>
        </a:spcBef>
        <a:buFont typeface="Arial" pitchFamily="34" charset="0"/>
        <a:buChar char="•"/>
        <a:defRPr sz="6546" kern="1200">
          <a:solidFill>
            <a:schemeClr val="tx1"/>
          </a:solidFill>
          <a:latin typeface="+mn-lt"/>
          <a:ea typeface="+mn-ea"/>
          <a:cs typeface="+mn-cs"/>
        </a:defRPr>
      </a:lvl3pPr>
      <a:lvl4pPr marL="4364225" indent="-623461" algn="l" defTabSz="2493843" rtl="0" eaLnBrk="1" latinLnBrk="0" hangingPunct="1">
        <a:spcBef>
          <a:spcPct val="20000"/>
        </a:spcBef>
        <a:buFont typeface="Arial" pitchFamily="34" charset="0"/>
        <a:buChar char="–"/>
        <a:defRPr sz="5455" kern="1200">
          <a:solidFill>
            <a:schemeClr val="tx1"/>
          </a:solidFill>
          <a:latin typeface="+mn-lt"/>
          <a:ea typeface="+mn-ea"/>
          <a:cs typeface="+mn-cs"/>
        </a:defRPr>
      </a:lvl4pPr>
      <a:lvl5pPr marL="5611147" indent="-623461" algn="l" defTabSz="2493843" rtl="0" eaLnBrk="1" latinLnBrk="0" hangingPunct="1">
        <a:spcBef>
          <a:spcPct val="20000"/>
        </a:spcBef>
        <a:buFont typeface="Arial" pitchFamily="34" charset="0"/>
        <a:buChar char="»"/>
        <a:defRPr sz="5455" kern="1200">
          <a:solidFill>
            <a:schemeClr val="tx1"/>
          </a:solidFill>
          <a:latin typeface="+mn-lt"/>
          <a:ea typeface="+mn-ea"/>
          <a:cs typeface="+mn-cs"/>
        </a:defRPr>
      </a:lvl5pPr>
      <a:lvl6pPr marL="6858069" indent="-623461" algn="l" defTabSz="2493843" rtl="0" eaLnBrk="1" latinLnBrk="0" hangingPunct="1">
        <a:spcBef>
          <a:spcPct val="20000"/>
        </a:spcBef>
        <a:buFont typeface="Arial" pitchFamily="34" charset="0"/>
        <a:buChar char="•"/>
        <a:defRPr sz="5455" kern="1200">
          <a:solidFill>
            <a:schemeClr val="tx1"/>
          </a:solidFill>
          <a:latin typeface="+mn-lt"/>
          <a:ea typeface="+mn-ea"/>
          <a:cs typeface="+mn-cs"/>
        </a:defRPr>
      </a:lvl6pPr>
      <a:lvl7pPr marL="8104990" indent="-623461" algn="l" defTabSz="2493843" rtl="0" eaLnBrk="1" latinLnBrk="0" hangingPunct="1">
        <a:spcBef>
          <a:spcPct val="20000"/>
        </a:spcBef>
        <a:buFont typeface="Arial" pitchFamily="34" charset="0"/>
        <a:buChar char="•"/>
        <a:defRPr sz="5455" kern="1200">
          <a:solidFill>
            <a:schemeClr val="tx1"/>
          </a:solidFill>
          <a:latin typeface="+mn-lt"/>
          <a:ea typeface="+mn-ea"/>
          <a:cs typeface="+mn-cs"/>
        </a:defRPr>
      </a:lvl7pPr>
      <a:lvl8pPr marL="9351912" indent="-623461" algn="l" defTabSz="2493843" rtl="0" eaLnBrk="1" latinLnBrk="0" hangingPunct="1">
        <a:spcBef>
          <a:spcPct val="20000"/>
        </a:spcBef>
        <a:buFont typeface="Arial" pitchFamily="34" charset="0"/>
        <a:buChar char="•"/>
        <a:defRPr sz="5455" kern="1200">
          <a:solidFill>
            <a:schemeClr val="tx1"/>
          </a:solidFill>
          <a:latin typeface="+mn-lt"/>
          <a:ea typeface="+mn-ea"/>
          <a:cs typeface="+mn-cs"/>
        </a:defRPr>
      </a:lvl8pPr>
      <a:lvl9pPr marL="10598833" indent="-623461" algn="l" defTabSz="2493843" rtl="0" eaLnBrk="1" latinLnBrk="0" hangingPunct="1">
        <a:spcBef>
          <a:spcPct val="20000"/>
        </a:spcBef>
        <a:buFont typeface="Arial" pitchFamily="34" charset="0"/>
        <a:buChar char="•"/>
        <a:defRPr sz="5455" kern="1200">
          <a:solidFill>
            <a:schemeClr val="tx1"/>
          </a:solidFill>
          <a:latin typeface="+mn-lt"/>
          <a:ea typeface="+mn-ea"/>
          <a:cs typeface="+mn-cs"/>
        </a:defRPr>
      </a:lvl9pPr>
    </p:bodyStyle>
    <p:otherStyle>
      <a:defPPr>
        <a:defRPr lang="en-US"/>
      </a:defPPr>
      <a:lvl1pPr marL="0" algn="l" defTabSz="2493843" rtl="0" eaLnBrk="1" latinLnBrk="0" hangingPunct="1">
        <a:defRPr sz="4909" kern="1200">
          <a:solidFill>
            <a:schemeClr val="tx1"/>
          </a:solidFill>
          <a:latin typeface="+mn-lt"/>
          <a:ea typeface="+mn-ea"/>
          <a:cs typeface="+mn-cs"/>
        </a:defRPr>
      </a:lvl1pPr>
      <a:lvl2pPr marL="1246922" algn="l" defTabSz="2493843" rtl="0" eaLnBrk="1" latinLnBrk="0" hangingPunct="1">
        <a:defRPr sz="4909" kern="1200">
          <a:solidFill>
            <a:schemeClr val="tx1"/>
          </a:solidFill>
          <a:latin typeface="+mn-lt"/>
          <a:ea typeface="+mn-ea"/>
          <a:cs typeface="+mn-cs"/>
        </a:defRPr>
      </a:lvl2pPr>
      <a:lvl3pPr marL="2493843" algn="l" defTabSz="2493843" rtl="0" eaLnBrk="1" latinLnBrk="0" hangingPunct="1">
        <a:defRPr sz="4909" kern="1200">
          <a:solidFill>
            <a:schemeClr val="tx1"/>
          </a:solidFill>
          <a:latin typeface="+mn-lt"/>
          <a:ea typeface="+mn-ea"/>
          <a:cs typeface="+mn-cs"/>
        </a:defRPr>
      </a:lvl3pPr>
      <a:lvl4pPr marL="3740765" algn="l" defTabSz="2493843" rtl="0" eaLnBrk="1" latinLnBrk="0" hangingPunct="1">
        <a:defRPr sz="4909" kern="1200">
          <a:solidFill>
            <a:schemeClr val="tx1"/>
          </a:solidFill>
          <a:latin typeface="+mn-lt"/>
          <a:ea typeface="+mn-ea"/>
          <a:cs typeface="+mn-cs"/>
        </a:defRPr>
      </a:lvl4pPr>
      <a:lvl5pPr marL="4987686" algn="l" defTabSz="2493843" rtl="0" eaLnBrk="1" latinLnBrk="0" hangingPunct="1">
        <a:defRPr sz="4909" kern="1200">
          <a:solidFill>
            <a:schemeClr val="tx1"/>
          </a:solidFill>
          <a:latin typeface="+mn-lt"/>
          <a:ea typeface="+mn-ea"/>
          <a:cs typeface="+mn-cs"/>
        </a:defRPr>
      </a:lvl5pPr>
      <a:lvl6pPr marL="6234608" algn="l" defTabSz="2493843" rtl="0" eaLnBrk="1" latinLnBrk="0" hangingPunct="1">
        <a:defRPr sz="4909" kern="1200">
          <a:solidFill>
            <a:schemeClr val="tx1"/>
          </a:solidFill>
          <a:latin typeface="+mn-lt"/>
          <a:ea typeface="+mn-ea"/>
          <a:cs typeface="+mn-cs"/>
        </a:defRPr>
      </a:lvl6pPr>
      <a:lvl7pPr marL="7481529" algn="l" defTabSz="2493843" rtl="0" eaLnBrk="1" latinLnBrk="0" hangingPunct="1">
        <a:defRPr sz="4909" kern="1200">
          <a:solidFill>
            <a:schemeClr val="tx1"/>
          </a:solidFill>
          <a:latin typeface="+mn-lt"/>
          <a:ea typeface="+mn-ea"/>
          <a:cs typeface="+mn-cs"/>
        </a:defRPr>
      </a:lvl7pPr>
      <a:lvl8pPr marL="8728451" algn="l" defTabSz="2493843" rtl="0" eaLnBrk="1" latinLnBrk="0" hangingPunct="1">
        <a:defRPr sz="4909" kern="1200">
          <a:solidFill>
            <a:schemeClr val="tx1"/>
          </a:solidFill>
          <a:latin typeface="+mn-lt"/>
          <a:ea typeface="+mn-ea"/>
          <a:cs typeface="+mn-cs"/>
        </a:defRPr>
      </a:lvl8pPr>
      <a:lvl9pPr marL="9975372" algn="l" defTabSz="2493843" rtl="0" eaLnBrk="1" latinLnBrk="0" hangingPunct="1">
        <a:defRPr sz="490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5" name="Hình ảnh 34">
            <a:extLst>
              <a:ext uri="{FF2B5EF4-FFF2-40B4-BE49-F238E27FC236}">
                <a16:creationId xmlns:a16="http://schemas.microsoft.com/office/drawing/2014/main" id="{DC3C3696-AB5F-5233-BFA2-0600B705393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3" name="TextBox 3">
            <a:extLst>
              <a:ext uri="{FF2B5EF4-FFF2-40B4-BE49-F238E27FC236}">
                <a16:creationId xmlns:a16="http://schemas.microsoft.com/office/drawing/2014/main" id="{07DAF728-7D94-E33E-7F87-8FAE4669A949}"/>
              </a:ext>
            </a:extLst>
          </p:cNvPr>
          <p:cNvSpPr txBox="1"/>
          <p:nvPr userDrawn="1"/>
        </p:nvSpPr>
        <p:spPr>
          <a:xfrm>
            <a:off x="4754880" y="13175642"/>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24" name="Picture 6">
            <a:extLst>
              <a:ext uri="{FF2B5EF4-FFF2-40B4-BE49-F238E27FC236}">
                <a16:creationId xmlns:a16="http://schemas.microsoft.com/office/drawing/2014/main" id="{C86ECEA7-90DB-9A29-DB72-9447B55E9648}"/>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7667"/>
          <a:stretch/>
        </p:blipFill>
        <p:spPr>
          <a:xfrm>
            <a:off x="-53116842" y="-21775902"/>
            <a:ext cx="2559870" cy="2713443"/>
          </a:xfrm>
          <a:prstGeom prst="rect">
            <a:avLst/>
          </a:prstGeom>
        </p:spPr>
      </p:pic>
      <p:pic>
        <p:nvPicPr>
          <p:cNvPr id="25" name="Picture 6">
            <a:extLst>
              <a:ext uri="{FF2B5EF4-FFF2-40B4-BE49-F238E27FC236}">
                <a16:creationId xmlns:a16="http://schemas.microsoft.com/office/drawing/2014/main" id="{6912A76B-A1D7-7C95-4B53-933F1981C348}"/>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7667"/>
          <a:stretch/>
        </p:blipFill>
        <p:spPr>
          <a:xfrm>
            <a:off x="84043158" y="-21775902"/>
            <a:ext cx="2559870" cy="2713443"/>
          </a:xfrm>
          <a:prstGeom prst="rect">
            <a:avLst/>
          </a:prstGeom>
        </p:spPr>
      </p:pic>
      <p:pic>
        <p:nvPicPr>
          <p:cNvPr id="26" name="Picture 6">
            <a:extLst>
              <a:ext uri="{FF2B5EF4-FFF2-40B4-BE49-F238E27FC236}">
                <a16:creationId xmlns:a16="http://schemas.microsoft.com/office/drawing/2014/main" id="{42AE256B-1BEA-3C83-C248-6E79E2538193}"/>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7667"/>
          <a:stretch/>
        </p:blipFill>
        <p:spPr>
          <a:xfrm>
            <a:off x="-53116842" y="38002998"/>
            <a:ext cx="2559870" cy="2713443"/>
          </a:xfrm>
          <a:prstGeom prst="rect">
            <a:avLst/>
          </a:prstGeom>
        </p:spPr>
      </p:pic>
      <p:pic>
        <p:nvPicPr>
          <p:cNvPr id="27" name="Picture 6">
            <a:extLst>
              <a:ext uri="{FF2B5EF4-FFF2-40B4-BE49-F238E27FC236}">
                <a16:creationId xmlns:a16="http://schemas.microsoft.com/office/drawing/2014/main" id="{F6904CFC-061D-90E6-3373-598694541BE6}"/>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7667"/>
          <a:stretch/>
        </p:blipFill>
        <p:spPr>
          <a:xfrm>
            <a:off x="84043158" y="38002998"/>
            <a:ext cx="2559870" cy="2713443"/>
          </a:xfrm>
          <a:prstGeom prst="rect">
            <a:avLst/>
          </a:prstGeom>
        </p:spPr>
      </p:pic>
      <p:pic>
        <p:nvPicPr>
          <p:cNvPr id="28" name="Picture 6">
            <a:extLst>
              <a:ext uri="{FF2B5EF4-FFF2-40B4-BE49-F238E27FC236}">
                <a16:creationId xmlns:a16="http://schemas.microsoft.com/office/drawing/2014/main" id="{C86A2D1C-E991-0A03-3692-753C8299A016}"/>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7667"/>
          <a:stretch/>
        </p:blipFill>
        <p:spPr>
          <a:xfrm>
            <a:off x="-35057442" y="-9545802"/>
            <a:ext cx="2559870" cy="2713443"/>
          </a:xfrm>
          <a:prstGeom prst="rect">
            <a:avLst/>
          </a:prstGeom>
        </p:spPr>
      </p:pic>
      <p:pic>
        <p:nvPicPr>
          <p:cNvPr id="29" name="Picture 6">
            <a:extLst>
              <a:ext uri="{FF2B5EF4-FFF2-40B4-BE49-F238E27FC236}">
                <a16:creationId xmlns:a16="http://schemas.microsoft.com/office/drawing/2014/main" id="{00C63DCC-B07B-5898-9647-BB4BCD2FDD64}"/>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7667"/>
          <a:stretch/>
        </p:blipFill>
        <p:spPr>
          <a:xfrm>
            <a:off x="65069358" y="-8189081"/>
            <a:ext cx="2559870" cy="2713443"/>
          </a:xfrm>
          <a:prstGeom prst="rect">
            <a:avLst/>
          </a:prstGeom>
        </p:spPr>
      </p:pic>
      <p:pic>
        <p:nvPicPr>
          <p:cNvPr id="30" name="Picture 6">
            <a:extLst>
              <a:ext uri="{FF2B5EF4-FFF2-40B4-BE49-F238E27FC236}">
                <a16:creationId xmlns:a16="http://schemas.microsoft.com/office/drawing/2014/main" id="{49A68D2A-6544-C14A-52E8-8DC2EA1816F8}"/>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7667"/>
          <a:stretch/>
        </p:blipFill>
        <p:spPr>
          <a:xfrm>
            <a:off x="-35057442" y="28516098"/>
            <a:ext cx="2559870" cy="2713443"/>
          </a:xfrm>
          <a:prstGeom prst="rect">
            <a:avLst/>
          </a:prstGeom>
        </p:spPr>
      </p:pic>
      <p:pic>
        <p:nvPicPr>
          <p:cNvPr id="31" name="Picture 6">
            <a:extLst>
              <a:ext uri="{FF2B5EF4-FFF2-40B4-BE49-F238E27FC236}">
                <a16:creationId xmlns:a16="http://schemas.microsoft.com/office/drawing/2014/main" id="{4253C7B2-4B72-A30F-02DC-484C38A11A7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7667"/>
          <a:stretch/>
        </p:blipFill>
        <p:spPr>
          <a:xfrm>
            <a:off x="65069358" y="29872820"/>
            <a:ext cx="2559870" cy="2713443"/>
          </a:xfrm>
          <a:prstGeom prst="rect">
            <a:avLst/>
          </a:prstGeom>
        </p:spPr>
      </p:pic>
      <p:pic>
        <p:nvPicPr>
          <p:cNvPr id="32" name="Hình ảnh 31">
            <a:extLst>
              <a:ext uri="{FF2B5EF4-FFF2-40B4-BE49-F238E27FC236}">
                <a16:creationId xmlns:a16="http://schemas.microsoft.com/office/drawing/2014/main" id="{B4CF70CF-4EA6-3E04-12FD-D1D1E8B7C051}"/>
              </a:ext>
            </a:extLst>
          </p:cNvPr>
          <p:cNvPicPr>
            <a:picLocks noChangeAspect="1"/>
          </p:cNvPicPr>
          <p:nvPr userDrawn="1"/>
        </p:nvPicPr>
        <p:blipFill>
          <a:blip r:embed="rId6"/>
          <a:stretch>
            <a:fillRect/>
          </a:stretch>
        </p:blipFill>
        <p:spPr>
          <a:xfrm>
            <a:off x="-3014589" y="-364830"/>
            <a:ext cx="2706858" cy="3813378"/>
          </a:xfrm>
          <a:prstGeom prst="rect">
            <a:avLst/>
          </a:prstGeom>
        </p:spPr>
      </p:pic>
      <p:pic>
        <p:nvPicPr>
          <p:cNvPr id="33" name="Hình ảnh 32">
            <a:extLst>
              <a:ext uri="{FF2B5EF4-FFF2-40B4-BE49-F238E27FC236}">
                <a16:creationId xmlns:a16="http://schemas.microsoft.com/office/drawing/2014/main" id="{AC26FD7C-0CBD-D5A8-9737-4E92AA2FEEE8}"/>
              </a:ext>
            </a:extLst>
          </p:cNvPr>
          <p:cNvPicPr>
            <a:picLocks noChangeAspect="1"/>
          </p:cNvPicPr>
          <p:nvPr userDrawn="1"/>
        </p:nvPicPr>
        <p:blipFill>
          <a:blip r:embed="rId6"/>
          <a:stretch>
            <a:fillRect/>
          </a:stretch>
        </p:blipFill>
        <p:spPr>
          <a:xfrm>
            <a:off x="2048022" y="11819690"/>
            <a:ext cx="2706858" cy="3813378"/>
          </a:xfrm>
          <a:prstGeom prst="rect">
            <a:avLst/>
          </a:prstGeom>
        </p:spPr>
      </p:pic>
    </p:spTree>
    <p:extLst>
      <p:ext uri="{BB962C8B-B14F-4D97-AF65-F5344CB8AC3E}">
        <p14:creationId xmlns:p14="http://schemas.microsoft.com/office/powerpoint/2010/main" val="599815439"/>
      </p:ext>
    </p:extLst>
  </p:cSld>
  <p:clrMap bg1="lt1" tx1="dk1" bg2="lt2" tx2="dk2" accent1="accent1" accent2="accent2" accent3="accent3" accent4="accent4" accent5="accent5" accent6="accent6" hlink="hlink" folHlink="folHlink"/>
  <p:sldLayoutIdLst>
    <p:sldLayoutId id="2147483663" r:id="rId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13" Type="http://schemas.openxmlformats.org/officeDocument/2006/relationships/image" Target="../media/image14.svg"/><Relationship Id="rId18" Type="http://schemas.openxmlformats.org/officeDocument/2006/relationships/image" Target="../media/image17.png"/><Relationship Id="rId26" Type="http://schemas.openxmlformats.org/officeDocument/2006/relationships/image" Target="../media/image21.png"/><Relationship Id="rId3" Type="http://schemas.openxmlformats.org/officeDocument/2006/relationships/image" Target="../media/image2.svg"/><Relationship Id="rId21" Type="http://schemas.openxmlformats.org/officeDocument/2006/relationships/image" Target="../media/image23.svg"/><Relationship Id="rId34" Type="http://schemas.openxmlformats.org/officeDocument/2006/relationships/image" Target="../media/image16.png"/><Relationship Id="rId7" Type="http://schemas.openxmlformats.org/officeDocument/2006/relationships/image" Target="../media/image6.svg"/><Relationship Id="rId12" Type="http://schemas.openxmlformats.org/officeDocument/2006/relationships/image" Target="../media/image13.png"/><Relationship Id="rId17" Type="http://schemas.openxmlformats.org/officeDocument/2006/relationships/image" Target="../media/image18.svg"/><Relationship Id="rId25" Type="http://schemas.openxmlformats.org/officeDocument/2006/relationships/image" Target="../media/image27.svg"/><Relationship Id="rId33" Type="http://schemas.openxmlformats.org/officeDocument/2006/relationships/image" Target="../media/image12.svg"/><Relationship Id="rId2" Type="http://schemas.openxmlformats.org/officeDocument/2006/relationships/image" Target="../media/image7.png"/><Relationship Id="rId16" Type="http://schemas.openxmlformats.org/officeDocument/2006/relationships/image" Target="../media/image15.png"/><Relationship Id="rId20" Type="http://schemas.openxmlformats.org/officeDocument/2006/relationships/image" Target="../media/image18.png"/><Relationship Id="rId29" Type="http://schemas.openxmlformats.org/officeDocument/2006/relationships/image" Target="../media/image35.sv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0.svg"/><Relationship Id="rId24" Type="http://schemas.openxmlformats.org/officeDocument/2006/relationships/image" Target="../media/image20.png"/><Relationship Id="rId32" Type="http://schemas.openxmlformats.org/officeDocument/2006/relationships/image" Target="../media/image12.png"/><Relationship Id="rId5" Type="http://schemas.openxmlformats.org/officeDocument/2006/relationships/image" Target="../media/image4.svg"/><Relationship Id="rId15" Type="http://schemas.openxmlformats.org/officeDocument/2006/relationships/image" Target="../media/image16.svg"/><Relationship Id="rId23" Type="http://schemas.openxmlformats.org/officeDocument/2006/relationships/image" Target="../media/image25.svg"/><Relationship Id="rId28" Type="http://schemas.openxmlformats.org/officeDocument/2006/relationships/image" Target="../media/image24.png"/><Relationship Id="rId36" Type="http://schemas.openxmlformats.org/officeDocument/2006/relationships/image" Target="../media/image33.svg"/><Relationship Id="rId10" Type="http://schemas.openxmlformats.org/officeDocument/2006/relationships/image" Target="../media/image11.png"/><Relationship Id="rId19" Type="http://schemas.openxmlformats.org/officeDocument/2006/relationships/image" Target="../media/image21.svg"/><Relationship Id="rId31" Type="http://schemas.openxmlformats.org/officeDocument/2006/relationships/image" Target="../media/image37.svg"/><Relationship Id="rId4" Type="http://schemas.openxmlformats.org/officeDocument/2006/relationships/image" Target="../media/image8.png"/><Relationship Id="rId9" Type="http://schemas.openxmlformats.org/officeDocument/2006/relationships/image" Target="../media/image8.svg"/><Relationship Id="rId14" Type="http://schemas.openxmlformats.org/officeDocument/2006/relationships/image" Target="../media/image14.png"/><Relationship Id="rId22" Type="http://schemas.openxmlformats.org/officeDocument/2006/relationships/image" Target="../media/image19.png"/><Relationship Id="rId27" Type="http://schemas.openxmlformats.org/officeDocument/2006/relationships/image" Target="../media/image29.svg"/><Relationship Id="rId30" Type="http://schemas.openxmlformats.org/officeDocument/2006/relationships/image" Target="../media/image25.png"/><Relationship Id="rId35" Type="http://schemas.openxmlformats.org/officeDocument/2006/relationships/image" Target="../media/image23.png"/><Relationship Id="rId8" Type="http://schemas.openxmlformats.org/officeDocument/2006/relationships/image" Target="../media/image10.png"/></Relationships>
</file>

<file path=ppt/slides/_rels/slide11.xml.rels><?xml version="1.0" encoding="UTF-8" standalone="yes"?>
<Relationships xmlns="http://schemas.openxmlformats.org/package/2006/relationships"><Relationship Id="rId26" Type="http://schemas.openxmlformats.org/officeDocument/2006/relationships/image" Target="../media/image71.svg"/><Relationship Id="rId3" Type="http://schemas.openxmlformats.org/officeDocument/2006/relationships/image" Target="../media/image34.png"/><Relationship Id="rId21" Type="http://schemas.openxmlformats.org/officeDocument/2006/relationships/image" Target="../media/image63.svg"/><Relationship Id="rId7" Type="http://schemas.openxmlformats.org/officeDocument/2006/relationships/image" Target="../media/image33.png"/><Relationship Id="rId12" Type="http://schemas.openxmlformats.org/officeDocument/2006/relationships/image" Target="../media/image29.png"/><Relationship Id="rId25" Type="http://schemas.openxmlformats.org/officeDocument/2006/relationships/image" Target="../media/image36.png"/><Relationship Id="rId2" Type="http://schemas.openxmlformats.org/officeDocument/2006/relationships/audio" Target="../media/audio1.wav"/><Relationship Id="rId20" Type="http://schemas.openxmlformats.org/officeDocument/2006/relationships/image" Target="../media/image32.png"/><Relationship Id="rId29"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109.svg"/><Relationship Id="rId11" Type="http://schemas.openxmlformats.org/officeDocument/2006/relationships/image" Target="../media/image65.svg"/><Relationship Id="rId24" Type="http://schemas.openxmlformats.org/officeDocument/2006/relationships/image" Target="../media/image31.png"/><Relationship Id="rId5" Type="http://schemas.openxmlformats.org/officeDocument/2006/relationships/image" Target="../media/image53.png"/><Relationship Id="rId23" Type="http://schemas.openxmlformats.org/officeDocument/2006/relationships/image" Target="../media/image59.svg"/><Relationship Id="rId28" Type="http://schemas.openxmlformats.org/officeDocument/2006/relationships/image" Target="../media/image73.svg"/><Relationship Id="rId19" Type="http://schemas.openxmlformats.org/officeDocument/2006/relationships/image" Target="../media/image57.svg"/><Relationship Id="rId4" Type="http://schemas.openxmlformats.org/officeDocument/2006/relationships/image" Target="../media/image67.svg"/><Relationship Id="rId22" Type="http://schemas.openxmlformats.org/officeDocument/2006/relationships/image" Target="../media/image30.png"/><Relationship Id="rId9" Type="http://schemas.openxmlformats.org/officeDocument/2006/relationships/image" Target="../media/image61.svg"/><Relationship Id="rId27" Type="http://schemas.openxmlformats.org/officeDocument/2006/relationships/image" Target="../media/image37.png"/></Relationships>
</file>

<file path=ppt/slides/_rels/slide12.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47.svg"/><Relationship Id="rId18" Type="http://schemas.openxmlformats.org/officeDocument/2006/relationships/image" Target="../media/image62.png"/><Relationship Id="rId3" Type="http://schemas.openxmlformats.org/officeDocument/2006/relationships/image" Target="../media/image12.svg"/><Relationship Id="rId7" Type="http://schemas.openxmlformats.org/officeDocument/2006/relationships/image" Target="../media/image41.svg"/><Relationship Id="rId12" Type="http://schemas.openxmlformats.org/officeDocument/2006/relationships/image" Target="../media/image59.png"/><Relationship Id="rId17" Type="http://schemas.openxmlformats.org/officeDocument/2006/relationships/image" Target="../media/image51.svg"/><Relationship Id="rId2" Type="http://schemas.openxmlformats.org/officeDocument/2006/relationships/image" Target="../media/image12.png"/><Relationship Id="rId16"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56.png"/><Relationship Id="rId11" Type="http://schemas.openxmlformats.org/officeDocument/2006/relationships/image" Target="../media/image45.svg"/><Relationship Id="rId5" Type="http://schemas.openxmlformats.org/officeDocument/2006/relationships/image" Target="../media/image39.svg"/><Relationship Id="rId15" Type="http://schemas.openxmlformats.org/officeDocument/2006/relationships/image" Target="../media/image49.svg"/><Relationship Id="rId10" Type="http://schemas.openxmlformats.org/officeDocument/2006/relationships/image" Target="../media/image58.png"/><Relationship Id="rId4" Type="http://schemas.openxmlformats.org/officeDocument/2006/relationships/image" Target="../media/image55.png"/><Relationship Id="rId9" Type="http://schemas.openxmlformats.org/officeDocument/2006/relationships/image" Target="../media/image43.svg"/><Relationship Id="rId14" Type="http://schemas.openxmlformats.org/officeDocument/2006/relationships/image" Target="../media/image60.png"/></Relationships>
</file>

<file path=ppt/slides/_rels/slide13.xml.rels><?xml version="1.0" encoding="UTF-8" standalone="yes"?>
<Relationships xmlns="http://schemas.openxmlformats.org/package/2006/relationships"><Relationship Id="rId13" Type="http://schemas.openxmlformats.org/officeDocument/2006/relationships/image" Target="../media/image14.svg"/><Relationship Id="rId18" Type="http://schemas.openxmlformats.org/officeDocument/2006/relationships/image" Target="../media/image17.png"/><Relationship Id="rId26" Type="http://schemas.openxmlformats.org/officeDocument/2006/relationships/image" Target="../media/image21.png"/><Relationship Id="rId21" Type="http://schemas.openxmlformats.org/officeDocument/2006/relationships/image" Target="../media/image23.svg"/><Relationship Id="rId34" Type="http://schemas.openxmlformats.org/officeDocument/2006/relationships/image" Target="../media/image16.png"/><Relationship Id="rId7" Type="http://schemas.openxmlformats.org/officeDocument/2006/relationships/image" Target="../media/image6.svg"/><Relationship Id="rId12" Type="http://schemas.openxmlformats.org/officeDocument/2006/relationships/image" Target="../media/image13.png"/><Relationship Id="rId17" Type="http://schemas.openxmlformats.org/officeDocument/2006/relationships/image" Target="../media/image18.svg"/><Relationship Id="rId25" Type="http://schemas.openxmlformats.org/officeDocument/2006/relationships/image" Target="../media/image27.svg"/><Relationship Id="rId33" Type="http://schemas.openxmlformats.org/officeDocument/2006/relationships/image" Target="../media/image12.svg"/><Relationship Id="rId2" Type="http://schemas.openxmlformats.org/officeDocument/2006/relationships/image" Target="../media/image7.png"/><Relationship Id="rId16" Type="http://schemas.openxmlformats.org/officeDocument/2006/relationships/image" Target="../media/image15.png"/><Relationship Id="rId20" Type="http://schemas.openxmlformats.org/officeDocument/2006/relationships/image" Target="../media/image18.png"/><Relationship Id="rId29" Type="http://schemas.openxmlformats.org/officeDocument/2006/relationships/image" Target="../media/image35.sv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0.svg"/><Relationship Id="rId24" Type="http://schemas.openxmlformats.org/officeDocument/2006/relationships/image" Target="../media/image20.png"/><Relationship Id="rId32" Type="http://schemas.openxmlformats.org/officeDocument/2006/relationships/image" Target="../media/image12.png"/><Relationship Id="rId37" Type="http://schemas.openxmlformats.org/officeDocument/2006/relationships/image" Target="../media/image63.png"/><Relationship Id="rId5" Type="http://schemas.openxmlformats.org/officeDocument/2006/relationships/image" Target="../media/image4.svg"/><Relationship Id="rId15" Type="http://schemas.openxmlformats.org/officeDocument/2006/relationships/image" Target="../media/image16.svg"/><Relationship Id="rId23" Type="http://schemas.openxmlformats.org/officeDocument/2006/relationships/image" Target="../media/image25.svg"/><Relationship Id="rId28" Type="http://schemas.openxmlformats.org/officeDocument/2006/relationships/image" Target="../media/image24.png"/><Relationship Id="rId36" Type="http://schemas.openxmlformats.org/officeDocument/2006/relationships/image" Target="../media/image33.svg"/><Relationship Id="rId10" Type="http://schemas.openxmlformats.org/officeDocument/2006/relationships/image" Target="../media/image11.png"/><Relationship Id="rId19" Type="http://schemas.openxmlformats.org/officeDocument/2006/relationships/image" Target="../media/image21.svg"/><Relationship Id="rId31" Type="http://schemas.openxmlformats.org/officeDocument/2006/relationships/image" Target="../media/image37.svg"/><Relationship Id="rId4" Type="http://schemas.openxmlformats.org/officeDocument/2006/relationships/image" Target="../media/image8.png"/><Relationship Id="rId9" Type="http://schemas.openxmlformats.org/officeDocument/2006/relationships/image" Target="../media/image8.svg"/><Relationship Id="rId14" Type="http://schemas.openxmlformats.org/officeDocument/2006/relationships/image" Target="../media/image14.png"/><Relationship Id="rId22" Type="http://schemas.openxmlformats.org/officeDocument/2006/relationships/image" Target="../media/image19.png"/><Relationship Id="rId27" Type="http://schemas.openxmlformats.org/officeDocument/2006/relationships/image" Target="../media/image29.svg"/><Relationship Id="rId30" Type="http://schemas.openxmlformats.org/officeDocument/2006/relationships/image" Target="../media/image25.png"/><Relationship Id="rId35" Type="http://schemas.openxmlformats.org/officeDocument/2006/relationships/image" Target="../media/image23.png"/><Relationship Id="rId8" Type="http://schemas.openxmlformats.org/officeDocument/2006/relationships/image" Target="../media/image10.png"/><Relationship Id="rId3" Type="http://schemas.openxmlformats.org/officeDocument/2006/relationships/image" Target="../media/image2.svg"/></Relationships>
</file>

<file path=ppt/slides/_rels/slide14.xml.rels><?xml version="1.0" encoding="UTF-8" standalone="yes"?>
<Relationships xmlns="http://schemas.openxmlformats.org/package/2006/relationships"><Relationship Id="rId13" Type="http://schemas.openxmlformats.org/officeDocument/2006/relationships/image" Target="../media/image14.svg"/><Relationship Id="rId18" Type="http://schemas.openxmlformats.org/officeDocument/2006/relationships/image" Target="../media/image17.png"/><Relationship Id="rId26" Type="http://schemas.openxmlformats.org/officeDocument/2006/relationships/image" Target="../media/image21.png"/><Relationship Id="rId21" Type="http://schemas.openxmlformats.org/officeDocument/2006/relationships/image" Target="../media/image23.svg"/><Relationship Id="rId34" Type="http://schemas.openxmlformats.org/officeDocument/2006/relationships/image" Target="../media/image16.png"/><Relationship Id="rId7" Type="http://schemas.openxmlformats.org/officeDocument/2006/relationships/image" Target="../media/image6.svg"/><Relationship Id="rId12" Type="http://schemas.openxmlformats.org/officeDocument/2006/relationships/image" Target="../media/image13.png"/><Relationship Id="rId17" Type="http://schemas.openxmlformats.org/officeDocument/2006/relationships/image" Target="../media/image18.svg"/><Relationship Id="rId25" Type="http://schemas.openxmlformats.org/officeDocument/2006/relationships/image" Target="../media/image27.svg"/><Relationship Id="rId33" Type="http://schemas.openxmlformats.org/officeDocument/2006/relationships/image" Target="../media/image12.svg"/><Relationship Id="rId2" Type="http://schemas.openxmlformats.org/officeDocument/2006/relationships/image" Target="../media/image7.png"/><Relationship Id="rId16" Type="http://schemas.openxmlformats.org/officeDocument/2006/relationships/image" Target="../media/image15.png"/><Relationship Id="rId20" Type="http://schemas.openxmlformats.org/officeDocument/2006/relationships/image" Target="../media/image18.png"/><Relationship Id="rId29" Type="http://schemas.openxmlformats.org/officeDocument/2006/relationships/image" Target="../media/image35.sv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0.svg"/><Relationship Id="rId24" Type="http://schemas.openxmlformats.org/officeDocument/2006/relationships/image" Target="../media/image20.png"/><Relationship Id="rId32" Type="http://schemas.openxmlformats.org/officeDocument/2006/relationships/image" Target="../media/image12.png"/><Relationship Id="rId37" Type="http://schemas.openxmlformats.org/officeDocument/2006/relationships/image" Target="../media/image63.png"/><Relationship Id="rId5" Type="http://schemas.openxmlformats.org/officeDocument/2006/relationships/image" Target="../media/image4.svg"/><Relationship Id="rId15" Type="http://schemas.openxmlformats.org/officeDocument/2006/relationships/image" Target="../media/image16.svg"/><Relationship Id="rId23" Type="http://schemas.openxmlformats.org/officeDocument/2006/relationships/image" Target="../media/image25.svg"/><Relationship Id="rId28" Type="http://schemas.openxmlformats.org/officeDocument/2006/relationships/image" Target="../media/image24.png"/><Relationship Id="rId36" Type="http://schemas.openxmlformats.org/officeDocument/2006/relationships/image" Target="../media/image33.svg"/><Relationship Id="rId10" Type="http://schemas.openxmlformats.org/officeDocument/2006/relationships/image" Target="../media/image11.png"/><Relationship Id="rId19" Type="http://schemas.openxmlformats.org/officeDocument/2006/relationships/image" Target="../media/image21.svg"/><Relationship Id="rId31" Type="http://schemas.openxmlformats.org/officeDocument/2006/relationships/image" Target="../media/image37.svg"/><Relationship Id="rId4" Type="http://schemas.openxmlformats.org/officeDocument/2006/relationships/image" Target="../media/image8.png"/><Relationship Id="rId9" Type="http://schemas.openxmlformats.org/officeDocument/2006/relationships/image" Target="../media/image8.svg"/><Relationship Id="rId14" Type="http://schemas.openxmlformats.org/officeDocument/2006/relationships/image" Target="../media/image14.png"/><Relationship Id="rId22" Type="http://schemas.openxmlformats.org/officeDocument/2006/relationships/image" Target="../media/image19.png"/><Relationship Id="rId27" Type="http://schemas.openxmlformats.org/officeDocument/2006/relationships/image" Target="../media/image29.svg"/><Relationship Id="rId30" Type="http://schemas.openxmlformats.org/officeDocument/2006/relationships/image" Target="../media/image25.png"/><Relationship Id="rId35" Type="http://schemas.openxmlformats.org/officeDocument/2006/relationships/image" Target="../media/image23.png"/><Relationship Id="rId8" Type="http://schemas.openxmlformats.org/officeDocument/2006/relationships/image" Target="../media/image10.png"/><Relationship Id="rId3" Type="http://schemas.openxmlformats.org/officeDocument/2006/relationships/image" Target="../media/image2.svg"/></Relationships>
</file>

<file path=ppt/slides/_rels/slide15.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67.svg"/><Relationship Id="rId18" Type="http://schemas.openxmlformats.org/officeDocument/2006/relationships/image" Target="../media/image37.png"/><Relationship Id="rId3" Type="http://schemas.openxmlformats.org/officeDocument/2006/relationships/image" Target="../media/image57.svg"/><Relationship Id="rId7" Type="http://schemas.openxmlformats.org/officeDocument/2006/relationships/image" Target="../media/image61.svg"/><Relationship Id="rId12" Type="http://schemas.openxmlformats.org/officeDocument/2006/relationships/image" Target="../media/image34.png"/><Relationship Id="rId17" Type="http://schemas.openxmlformats.org/officeDocument/2006/relationships/image" Target="../media/image71.svg"/><Relationship Id="rId2" Type="http://schemas.openxmlformats.org/officeDocument/2006/relationships/image" Target="../media/image29.png"/><Relationship Id="rId16"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65.svg"/><Relationship Id="rId5" Type="http://schemas.openxmlformats.org/officeDocument/2006/relationships/image" Target="../media/image59.svg"/><Relationship Id="rId15" Type="http://schemas.openxmlformats.org/officeDocument/2006/relationships/image" Target="../media/image69.svg"/><Relationship Id="rId10" Type="http://schemas.openxmlformats.org/officeDocument/2006/relationships/image" Target="../media/image33.png"/><Relationship Id="rId19" Type="http://schemas.openxmlformats.org/officeDocument/2006/relationships/image" Target="../media/image73.svg"/><Relationship Id="rId4" Type="http://schemas.openxmlformats.org/officeDocument/2006/relationships/image" Target="../media/image30.png"/><Relationship Id="rId9" Type="http://schemas.openxmlformats.org/officeDocument/2006/relationships/image" Target="../media/image63.svg"/><Relationship Id="rId14" Type="http://schemas.openxmlformats.org/officeDocument/2006/relationships/image" Target="../media/image35.png"/></Relationships>
</file>

<file path=ppt/slides/_rels/slide16.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37.svg"/><Relationship Id="rId18" Type="http://schemas.openxmlformats.org/officeDocument/2006/relationships/image" Target="../media/image23.png"/><Relationship Id="rId3" Type="http://schemas.openxmlformats.org/officeDocument/2006/relationships/image" Target="../media/image99.svg"/><Relationship Id="rId21" Type="http://schemas.openxmlformats.org/officeDocument/2006/relationships/image" Target="../media/image105.svg"/><Relationship Id="rId7" Type="http://schemas.openxmlformats.org/officeDocument/2006/relationships/image" Target="../media/image21.svg"/><Relationship Id="rId12" Type="http://schemas.openxmlformats.org/officeDocument/2006/relationships/image" Target="../media/image25.png"/><Relationship Id="rId17" Type="http://schemas.openxmlformats.org/officeDocument/2006/relationships/image" Target="../media/image12.svg"/><Relationship Id="rId2" Type="http://schemas.openxmlformats.org/officeDocument/2006/relationships/image" Target="../media/image64.png"/><Relationship Id="rId16" Type="http://schemas.openxmlformats.org/officeDocument/2006/relationships/image" Target="../media/image12.png"/><Relationship Id="rId20"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101.svg"/><Relationship Id="rId5" Type="http://schemas.openxmlformats.org/officeDocument/2006/relationships/image" Target="../media/image18.svg"/><Relationship Id="rId15" Type="http://schemas.openxmlformats.org/officeDocument/2006/relationships/image" Target="../media/image103.svg"/><Relationship Id="rId23" Type="http://schemas.openxmlformats.org/officeDocument/2006/relationships/image" Target="../media/image107.svg"/><Relationship Id="rId10" Type="http://schemas.openxmlformats.org/officeDocument/2006/relationships/image" Target="../media/image65.png"/><Relationship Id="rId19" Type="http://schemas.openxmlformats.org/officeDocument/2006/relationships/image" Target="../media/image33.svg"/><Relationship Id="rId4" Type="http://schemas.openxmlformats.org/officeDocument/2006/relationships/image" Target="../media/image15.png"/><Relationship Id="rId9" Type="http://schemas.openxmlformats.org/officeDocument/2006/relationships/image" Target="../media/image23.svg"/><Relationship Id="rId14" Type="http://schemas.openxmlformats.org/officeDocument/2006/relationships/image" Target="../media/image66.png"/><Relationship Id="rId22" Type="http://schemas.openxmlformats.org/officeDocument/2006/relationships/image" Target="../media/image68.png"/></Relationships>
</file>

<file path=ppt/slides/_rels/slide17.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63.svg"/><Relationship Id="rId3" Type="http://schemas.openxmlformats.org/officeDocument/2006/relationships/image" Target="../media/image69.svg"/><Relationship Id="rId7" Type="http://schemas.openxmlformats.org/officeDocument/2006/relationships/image" Target="../media/image57.svg"/><Relationship Id="rId12" Type="http://schemas.openxmlformats.org/officeDocument/2006/relationships/image" Target="../media/image32.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61.svg"/><Relationship Id="rId5" Type="http://schemas.openxmlformats.org/officeDocument/2006/relationships/image" Target="../media/image67.svg"/><Relationship Id="rId15" Type="http://schemas.openxmlformats.org/officeDocument/2006/relationships/image" Target="../media/image65.svg"/><Relationship Id="rId10" Type="http://schemas.openxmlformats.org/officeDocument/2006/relationships/image" Target="../media/image31.png"/><Relationship Id="rId4" Type="http://schemas.openxmlformats.org/officeDocument/2006/relationships/image" Target="../media/image34.png"/><Relationship Id="rId9" Type="http://schemas.openxmlformats.org/officeDocument/2006/relationships/image" Target="../media/image59.svg"/><Relationship Id="rId14" Type="http://schemas.openxmlformats.org/officeDocument/2006/relationships/image" Target="../media/image33.png"/></Relationships>
</file>

<file path=ppt/slides/_rels/slide18.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63.svg"/><Relationship Id="rId3" Type="http://schemas.openxmlformats.org/officeDocument/2006/relationships/image" Target="../media/image69.svg"/><Relationship Id="rId7" Type="http://schemas.openxmlformats.org/officeDocument/2006/relationships/image" Target="../media/image57.svg"/><Relationship Id="rId12" Type="http://schemas.openxmlformats.org/officeDocument/2006/relationships/image" Target="../media/image32.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61.svg"/><Relationship Id="rId5" Type="http://schemas.openxmlformats.org/officeDocument/2006/relationships/image" Target="../media/image67.svg"/><Relationship Id="rId15" Type="http://schemas.openxmlformats.org/officeDocument/2006/relationships/image" Target="../media/image65.svg"/><Relationship Id="rId10" Type="http://schemas.openxmlformats.org/officeDocument/2006/relationships/image" Target="../media/image31.png"/><Relationship Id="rId4" Type="http://schemas.openxmlformats.org/officeDocument/2006/relationships/image" Target="../media/image34.png"/><Relationship Id="rId9" Type="http://schemas.openxmlformats.org/officeDocument/2006/relationships/image" Target="../media/image59.svg"/><Relationship Id="rId14" Type="http://schemas.openxmlformats.org/officeDocument/2006/relationships/image" Target="../media/image33.png"/></Relationships>
</file>

<file path=ppt/slides/_rels/slide19.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85.svg"/><Relationship Id="rId18" Type="http://schemas.openxmlformats.org/officeDocument/2006/relationships/image" Target="../media/image47.png"/><Relationship Id="rId3" Type="http://schemas.openxmlformats.org/officeDocument/2006/relationships/image" Target="../media/image75.svg"/><Relationship Id="rId21" Type="http://schemas.openxmlformats.org/officeDocument/2006/relationships/image" Target="../media/image93.svg"/><Relationship Id="rId7" Type="http://schemas.openxmlformats.org/officeDocument/2006/relationships/image" Target="../media/image79.svg"/><Relationship Id="rId12" Type="http://schemas.openxmlformats.org/officeDocument/2006/relationships/image" Target="../media/image44.png"/><Relationship Id="rId17" Type="http://schemas.openxmlformats.org/officeDocument/2006/relationships/image" Target="../media/image89.svg"/><Relationship Id="rId25" Type="http://schemas.openxmlformats.org/officeDocument/2006/relationships/image" Target="../media/image97.svg"/><Relationship Id="rId2" Type="http://schemas.openxmlformats.org/officeDocument/2006/relationships/image" Target="../media/image39.png"/><Relationship Id="rId16" Type="http://schemas.openxmlformats.org/officeDocument/2006/relationships/image" Target="../media/image46.png"/><Relationship Id="rId20"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83.svg"/><Relationship Id="rId24" Type="http://schemas.openxmlformats.org/officeDocument/2006/relationships/image" Target="../media/image50.png"/><Relationship Id="rId5" Type="http://schemas.openxmlformats.org/officeDocument/2006/relationships/image" Target="../media/image77.svg"/><Relationship Id="rId15" Type="http://schemas.openxmlformats.org/officeDocument/2006/relationships/image" Target="../media/image87.svg"/><Relationship Id="rId23" Type="http://schemas.openxmlformats.org/officeDocument/2006/relationships/image" Target="../media/image95.svg"/><Relationship Id="rId10" Type="http://schemas.openxmlformats.org/officeDocument/2006/relationships/image" Target="../media/image43.png"/><Relationship Id="rId19" Type="http://schemas.openxmlformats.org/officeDocument/2006/relationships/image" Target="../media/image91.svg"/><Relationship Id="rId4" Type="http://schemas.openxmlformats.org/officeDocument/2006/relationships/image" Target="../media/image40.png"/><Relationship Id="rId9" Type="http://schemas.openxmlformats.org/officeDocument/2006/relationships/image" Target="../media/image81.svg"/><Relationship Id="rId14" Type="http://schemas.openxmlformats.org/officeDocument/2006/relationships/image" Target="../media/image45.png"/><Relationship Id="rId22" Type="http://schemas.openxmlformats.org/officeDocument/2006/relationships/image" Target="../media/image49.png"/></Relationships>
</file>

<file path=ppt/slides/_rels/slide2.xml.rels><?xml version="1.0" encoding="UTF-8" standalone="yes"?>
<Relationships xmlns="http://schemas.openxmlformats.org/package/2006/relationships"><Relationship Id="rId13" Type="http://schemas.openxmlformats.org/officeDocument/2006/relationships/image" Target="../media/image12.svg"/><Relationship Id="rId18" Type="http://schemas.openxmlformats.org/officeDocument/2006/relationships/image" Target="../media/image15.png"/><Relationship Id="rId26" Type="http://schemas.openxmlformats.org/officeDocument/2006/relationships/image" Target="../media/image25.svg"/><Relationship Id="rId39" Type="http://schemas.openxmlformats.org/officeDocument/2006/relationships/image" Target="../media/image26.png"/><Relationship Id="rId21" Type="http://schemas.openxmlformats.org/officeDocument/2006/relationships/image" Target="../media/image17.png"/><Relationship Id="rId34" Type="http://schemas.openxmlformats.org/officeDocument/2006/relationships/image" Target="../media/image33.svg"/><Relationship Id="rId7" Type="http://schemas.openxmlformats.org/officeDocument/2006/relationships/image" Target="../media/image6.svg"/><Relationship Id="rId2" Type="http://schemas.openxmlformats.org/officeDocument/2006/relationships/image" Target="../media/image7.png"/><Relationship Id="rId16" Type="http://schemas.openxmlformats.org/officeDocument/2006/relationships/image" Target="../media/image14.png"/><Relationship Id="rId20" Type="http://schemas.openxmlformats.org/officeDocument/2006/relationships/image" Target="../media/image16.png"/><Relationship Id="rId29" Type="http://schemas.openxmlformats.org/officeDocument/2006/relationships/image" Target="../media/image21.png"/><Relationship Id="rId41"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0.svg"/><Relationship Id="rId24" Type="http://schemas.openxmlformats.org/officeDocument/2006/relationships/image" Target="../media/image23.svg"/><Relationship Id="rId32" Type="http://schemas.openxmlformats.org/officeDocument/2006/relationships/image" Target="../media/image31.svg"/><Relationship Id="rId37" Type="http://schemas.openxmlformats.org/officeDocument/2006/relationships/image" Target="../media/image25.png"/><Relationship Id="rId40" Type="http://schemas.openxmlformats.org/officeDocument/2006/relationships/image" Target="../media/image27.pn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18.png"/><Relationship Id="rId28" Type="http://schemas.openxmlformats.org/officeDocument/2006/relationships/image" Target="../media/image27.svg"/><Relationship Id="rId36" Type="http://schemas.openxmlformats.org/officeDocument/2006/relationships/image" Target="../media/image35.svg"/><Relationship Id="rId10" Type="http://schemas.openxmlformats.org/officeDocument/2006/relationships/image" Target="../media/image11.png"/><Relationship Id="rId19" Type="http://schemas.openxmlformats.org/officeDocument/2006/relationships/image" Target="../media/image18.svg"/><Relationship Id="rId31" Type="http://schemas.openxmlformats.org/officeDocument/2006/relationships/image" Target="../media/image22.png"/><Relationship Id="rId4" Type="http://schemas.openxmlformats.org/officeDocument/2006/relationships/image" Target="../media/image8.png"/><Relationship Id="rId9" Type="http://schemas.openxmlformats.org/officeDocument/2006/relationships/image" Target="../media/image8.svg"/><Relationship Id="rId14" Type="http://schemas.openxmlformats.org/officeDocument/2006/relationships/image" Target="../media/image13.png"/><Relationship Id="rId22" Type="http://schemas.openxmlformats.org/officeDocument/2006/relationships/image" Target="../media/image21.svg"/><Relationship Id="rId27" Type="http://schemas.openxmlformats.org/officeDocument/2006/relationships/image" Target="../media/image20.png"/><Relationship Id="rId30" Type="http://schemas.openxmlformats.org/officeDocument/2006/relationships/image" Target="../media/image29.svg"/><Relationship Id="rId35" Type="http://schemas.openxmlformats.org/officeDocument/2006/relationships/image" Target="../media/image24.png"/><Relationship Id="rId8" Type="http://schemas.openxmlformats.org/officeDocument/2006/relationships/image" Target="../media/image10.png"/><Relationship Id="rId3" Type="http://schemas.openxmlformats.org/officeDocument/2006/relationships/image" Target="../media/image2.svg"/><Relationship Id="rId12" Type="http://schemas.openxmlformats.org/officeDocument/2006/relationships/image" Target="../media/image12.png"/><Relationship Id="rId17" Type="http://schemas.openxmlformats.org/officeDocument/2006/relationships/image" Target="../media/image16.svg"/><Relationship Id="rId25" Type="http://schemas.openxmlformats.org/officeDocument/2006/relationships/image" Target="../media/image19.png"/><Relationship Id="rId33" Type="http://schemas.openxmlformats.org/officeDocument/2006/relationships/image" Target="../media/image23.png"/><Relationship Id="rId38" Type="http://schemas.openxmlformats.org/officeDocument/2006/relationships/image" Target="../media/image37.svg"/></Relationships>
</file>

<file path=ppt/slides/_rels/slide20.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85.svg"/><Relationship Id="rId18" Type="http://schemas.openxmlformats.org/officeDocument/2006/relationships/image" Target="../media/image47.png"/><Relationship Id="rId3" Type="http://schemas.openxmlformats.org/officeDocument/2006/relationships/image" Target="../media/image75.svg"/><Relationship Id="rId21" Type="http://schemas.openxmlformats.org/officeDocument/2006/relationships/image" Target="../media/image93.svg"/><Relationship Id="rId7" Type="http://schemas.openxmlformats.org/officeDocument/2006/relationships/image" Target="../media/image79.svg"/><Relationship Id="rId12" Type="http://schemas.openxmlformats.org/officeDocument/2006/relationships/image" Target="../media/image44.png"/><Relationship Id="rId17" Type="http://schemas.openxmlformats.org/officeDocument/2006/relationships/image" Target="../media/image89.svg"/><Relationship Id="rId25" Type="http://schemas.openxmlformats.org/officeDocument/2006/relationships/image" Target="../media/image97.svg"/><Relationship Id="rId2" Type="http://schemas.openxmlformats.org/officeDocument/2006/relationships/image" Target="../media/image39.png"/><Relationship Id="rId16" Type="http://schemas.openxmlformats.org/officeDocument/2006/relationships/image" Target="../media/image46.png"/><Relationship Id="rId20"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83.svg"/><Relationship Id="rId24" Type="http://schemas.openxmlformats.org/officeDocument/2006/relationships/image" Target="../media/image50.png"/><Relationship Id="rId5" Type="http://schemas.openxmlformats.org/officeDocument/2006/relationships/image" Target="../media/image77.svg"/><Relationship Id="rId15" Type="http://schemas.openxmlformats.org/officeDocument/2006/relationships/image" Target="../media/image87.svg"/><Relationship Id="rId23" Type="http://schemas.openxmlformats.org/officeDocument/2006/relationships/image" Target="../media/image95.svg"/><Relationship Id="rId10" Type="http://schemas.openxmlformats.org/officeDocument/2006/relationships/image" Target="../media/image43.png"/><Relationship Id="rId19" Type="http://schemas.openxmlformats.org/officeDocument/2006/relationships/image" Target="../media/image91.svg"/><Relationship Id="rId4" Type="http://schemas.openxmlformats.org/officeDocument/2006/relationships/image" Target="../media/image40.png"/><Relationship Id="rId9" Type="http://schemas.openxmlformats.org/officeDocument/2006/relationships/image" Target="../media/image81.svg"/><Relationship Id="rId14" Type="http://schemas.openxmlformats.org/officeDocument/2006/relationships/image" Target="../media/image45.png"/><Relationship Id="rId22" Type="http://schemas.openxmlformats.org/officeDocument/2006/relationships/image" Target="../media/image49.png"/></Relationships>
</file>

<file path=ppt/slides/_rels/slide21.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67.svg"/><Relationship Id="rId18" Type="http://schemas.openxmlformats.org/officeDocument/2006/relationships/image" Target="../media/image37.png"/><Relationship Id="rId3" Type="http://schemas.openxmlformats.org/officeDocument/2006/relationships/image" Target="../media/image57.svg"/><Relationship Id="rId7" Type="http://schemas.openxmlformats.org/officeDocument/2006/relationships/image" Target="../media/image61.svg"/><Relationship Id="rId12" Type="http://schemas.openxmlformats.org/officeDocument/2006/relationships/image" Target="../media/image34.png"/><Relationship Id="rId17" Type="http://schemas.openxmlformats.org/officeDocument/2006/relationships/image" Target="../media/image71.svg"/><Relationship Id="rId2" Type="http://schemas.openxmlformats.org/officeDocument/2006/relationships/image" Target="../media/image29.png"/><Relationship Id="rId16" Type="http://schemas.openxmlformats.org/officeDocument/2006/relationships/image" Target="../media/image36.png"/><Relationship Id="rId20"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65.svg"/><Relationship Id="rId5" Type="http://schemas.openxmlformats.org/officeDocument/2006/relationships/image" Target="../media/image59.svg"/><Relationship Id="rId15" Type="http://schemas.openxmlformats.org/officeDocument/2006/relationships/image" Target="../media/image69.svg"/><Relationship Id="rId10" Type="http://schemas.openxmlformats.org/officeDocument/2006/relationships/image" Target="../media/image33.png"/><Relationship Id="rId19" Type="http://schemas.openxmlformats.org/officeDocument/2006/relationships/image" Target="../media/image73.svg"/><Relationship Id="rId4" Type="http://schemas.openxmlformats.org/officeDocument/2006/relationships/image" Target="../media/image30.png"/><Relationship Id="rId9" Type="http://schemas.openxmlformats.org/officeDocument/2006/relationships/image" Target="../media/image63.svg"/><Relationship Id="rId14" Type="http://schemas.openxmlformats.org/officeDocument/2006/relationships/image" Target="../media/image35.png"/></Relationships>
</file>

<file path=ppt/slides/_rels/slide22.xml.rels><?xml version="1.0" encoding="UTF-8" standalone="yes"?>
<Relationships xmlns="http://schemas.openxmlformats.org/package/2006/relationships"><Relationship Id="rId13" Type="http://schemas.openxmlformats.org/officeDocument/2006/relationships/image" Target="../media/image14.svg"/><Relationship Id="rId18" Type="http://schemas.openxmlformats.org/officeDocument/2006/relationships/image" Target="../media/image17.png"/><Relationship Id="rId26" Type="http://schemas.openxmlformats.org/officeDocument/2006/relationships/image" Target="../media/image21.png"/><Relationship Id="rId3" Type="http://schemas.openxmlformats.org/officeDocument/2006/relationships/image" Target="../media/image2.svg"/><Relationship Id="rId21" Type="http://schemas.openxmlformats.org/officeDocument/2006/relationships/image" Target="../media/image23.svg"/><Relationship Id="rId34" Type="http://schemas.openxmlformats.org/officeDocument/2006/relationships/image" Target="../media/image16.png"/><Relationship Id="rId7" Type="http://schemas.openxmlformats.org/officeDocument/2006/relationships/image" Target="../media/image6.svg"/><Relationship Id="rId12" Type="http://schemas.openxmlformats.org/officeDocument/2006/relationships/image" Target="../media/image13.png"/><Relationship Id="rId17" Type="http://schemas.openxmlformats.org/officeDocument/2006/relationships/image" Target="../media/image18.svg"/><Relationship Id="rId25" Type="http://schemas.openxmlformats.org/officeDocument/2006/relationships/image" Target="../media/image27.svg"/><Relationship Id="rId33" Type="http://schemas.openxmlformats.org/officeDocument/2006/relationships/image" Target="../media/image12.svg"/><Relationship Id="rId2" Type="http://schemas.openxmlformats.org/officeDocument/2006/relationships/image" Target="../media/image7.png"/><Relationship Id="rId16" Type="http://schemas.openxmlformats.org/officeDocument/2006/relationships/image" Target="../media/image15.png"/><Relationship Id="rId20" Type="http://schemas.openxmlformats.org/officeDocument/2006/relationships/image" Target="../media/image18.png"/><Relationship Id="rId29" Type="http://schemas.openxmlformats.org/officeDocument/2006/relationships/image" Target="../media/image35.sv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0.svg"/><Relationship Id="rId24" Type="http://schemas.openxmlformats.org/officeDocument/2006/relationships/image" Target="../media/image20.png"/><Relationship Id="rId32" Type="http://schemas.openxmlformats.org/officeDocument/2006/relationships/image" Target="../media/image12.png"/><Relationship Id="rId5" Type="http://schemas.openxmlformats.org/officeDocument/2006/relationships/image" Target="../media/image4.svg"/><Relationship Id="rId15" Type="http://schemas.openxmlformats.org/officeDocument/2006/relationships/image" Target="../media/image16.svg"/><Relationship Id="rId23" Type="http://schemas.openxmlformats.org/officeDocument/2006/relationships/image" Target="../media/image25.svg"/><Relationship Id="rId28" Type="http://schemas.openxmlformats.org/officeDocument/2006/relationships/image" Target="../media/image24.png"/><Relationship Id="rId36" Type="http://schemas.openxmlformats.org/officeDocument/2006/relationships/image" Target="../media/image33.svg"/><Relationship Id="rId10" Type="http://schemas.openxmlformats.org/officeDocument/2006/relationships/image" Target="../media/image11.png"/><Relationship Id="rId19" Type="http://schemas.openxmlformats.org/officeDocument/2006/relationships/image" Target="../media/image21.svg"/><Relationship Id="rId31" Type="http://schemas.openxmlformats.org/officeDocument/2006/relationships/image" Target="../media/image37.svg"/><Relationship Id="rId4" Type="http://schemas.openxmlformats.org/officeDocument/2006/relationships/image" Target="../media/image8.png"/><Relationship Id="rId9" Type="http://schemas.openxmlformats.org/officeDocument/2006/relationships/image" Target="../media/image8.svg"/><Relationship Id="rId14" Type="http://schemas.openxmlformats.org/officeDocument/2006/relationships/image" Target="../media/image14.png"/><Relationship Id="rId22" Type="http://schemas.openxmlformats.org/officeDocument/2006/relationships/image" Target="../media/image19.png"/><Relationship Id="rId27" Type="http://schemas.openxmlformats.org/officeDocument/2006/relationships/image" Target="../media/image29.svg"/><Relationship Id="rId30" Type="http://schemas.openxmlformats.org/officeDocument/2006/relationships/image" Target="../media/image25.png"/><Relationship Id="rId35" Type="http://schemas.openxmlformats.org/officeDocument/2006/relationships/image" Target="../media/image23.png"/><Relationship Id="rId8" Type="http://schemas.openxmlformats.org/officeDocument/2006/relationships/image" Target="../media/image10.png"/></Relationships>
</file>

<file path=ppt/slides/_rels/slide23.xml.rels><?xml version="1.0" encoding="UTF-8" standalone="yes"?>
<Relationships xmlns="http://schemas.openxmlformats.org/package/2006/relationships"><Relationship Id="rId13" Type="http://schemas.openxmlformats.org/officeDocument/2006/relationships/image" Target="../media/image14.svg"/><Relationship Id="rId18" Type="http://schemas.openxmlformats.org/officeDocument/2006/relationships/image" Target="../media/image17.png"/><Relationship Id="rId26" Type="http://schemas.openxmlformats.org/officeDocument/2006/relationships/image" Target="../media/image21.png"/><Relationship Id="rId3" Type="http://schemas.openxmlformats.org/officeDocument/2006/relationships/image" Target="../media/image2.svg"/><Relationship Id="rId21" Type="http://schemas.openxmlformats.org/officeDocument/2006/relationships/image" Target="../media/image23.svg"/><Relationship Id="rId34" Type="http://schemas.openxmlformats.org/officeDocument/2006/relationships/image" Target="../media/image16.png"/><Relationship Id="rId7" Type="http://schemas.openxmlformats.org/officeDocument/2006/relationships/image" Target="../media/image6.svg"/><Relationship Id="rId12" Type="http://schemas.openxmlformats.org/officeDocument/2006/relationships/image" Target="../media/image13.png"/><Relationship Id="rId17" Type="http://schemas.openxmlformats.org/officeDocument/2006/relationships/image" Target="../media/image18.svg"/><Relationship Id="rId25" Type="http://schemas.openxmlformats.org/officeDocument/2006/relationships/image" Target="../media/image27.svg"/><Relationship Id="rId33" Type="http://schemas.openxmlformats.org/officeDocument/2006/relationships/image" Target="../media/image12.svg"/><Relationship Id="rId2" Type="http://schemas.openxmlformats.org/officeDocument/2006/relationships/image" Target="../media/image7.png"/><Relationship Id="rId16" Type="http://schemas.openxmlformats.org/officeDocument/2006/relationships/image" Target="../media/image15.png"/><Relationship Id="rId20" Type="http://schemas.openxmlformats.org/officeDocument/2006/relationships/image" Target="../media/image18.png"/><Relationship Id="rId29" Type="http://schemas.openxmlformats.org/officeDocument/2006/relationships/image" Target="../media/image35.sv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0.svg"/><Relationship Id="rId24" Type="http://schemas.openxmlformats.org/officeDocument/2006/relationships/image" Target="../media/image20.png"/><Relationship Id="rId32" Type="http://schemas.openxmlformats.org/officeDocument/2006/relationships/image" Target="../media/image12.png"/><Relationship Id="rId5" Type="http://schemas.openxmlformats.org/officeDocument/2006/relationships/image" Target="../media/image4.svg"/><Relationship Id="rId15" Type="http://schemas.openxmlformats.org/officeDocument/2006/relationships/image" Target="../media/image16.svg"/><Relationship Id="rId23" Type="http://schemas.openxmlformats.org/officeDocument/2006/relationships/image" Target="../media/image25.svg"/><Relationship Id="rId28" Type="http://schemas.openxmlformats.org/officeDocument/2006/relationships/image" Target="../media/image24.png"/><Relationship Id="rId36" Type="http://schemas.openxmlformats.org/officeDocument/2006/relationships/image" Target="../media/image33.svg"/><Relationship Id="rId10" Type="http://schemas.openxmlformats.org/officeDocument/2006/relationships/image" Target="../media/image11.png"/><Relationship Id="rId19" Type="http://schemas.openxmlformats.org/officeDocument/2006/relationships/image" Target="../media/image21.svg"/><Relationship Id="rId31" Type="http://schemas.openxmlformats.org/officeDocument/2006/relationships/image" Target="../media/image37.svg"/><Relationship Id="rId4" Type="http://schemas.openxmlformats.org/officeDocument/2006/relationships/image" Target="../media/image8.png"/><Relationship Id="rId9" Type="http://schemas.openxmlformats.org/officeDocument/2006/relationships/image" Target="../media/image8.svg"/><Relationship Id="rId14" Type="http://schemas.openxmlformats.org/officeDocument/2006/relationships/image" Target="../media/image14.png"/><Relationship Id="rId22" Type="http://schemas.openxmlformats.org/officeDocument/2006/relationships/image" Target="../media/image19.png"/><Relationship Id="rId27" Type="http://schemas.openxmlformats.org/officeDocument/2006/relationships/image" Target="../media/image29.svg"/><Relationship Id="rId30" Type="http://schemas.openxmlformats.org/officeDocument/2006/relationships/image" Target="../media/image25.png"/><Relationship Id="rId35" Type="http://schemas.openxmlformats.org/officeDocument/2006/relationships/image" Target="../media/image23.png"/><Relationship Id="rId8" Type="http://schemas.openxmlformats.org/officeDocument/2006/relationships/image" Target="../media/image10.png"/></Relationships>
</file>

<file path=ppt/slides/_rels/slide24.xml.rels><?xml version="1.0" encoding="UTF-8" standalone="yes"?>
<Relationships xmlns="http://schemas.openxmlformats.org/package/2006/relationships"><Relationship Id="rId13" Type="http://schemas.openxmlformats.org/officeDocument/2006/relationships/image" Target="../media/image12.svg"/><Relationship Id="rId18" Type="http://schemas.openxmlformats.org/officeDocument/2006/relationships/image" Target="../media/image15.png"/><Relationship Id="rId26" Type="http://schemas.openxmlformats.org/officeDocument/2006/relationships/image" Target="../media/image25.svg"/><Relationship Id="rId39" Type="http://schemas.openxmlformats.org/officeDocument/2006/relationships/image" Target="../media/image70.png"/><Relationship Id="rId21" Type="http://schemas.openxmlformats.org/officeDocument/2006/relationships/image" Target="../media/image17.png"/><Relationship Id="rId34" Type="http://schemas.openxmlformats.org/officeDocument/2006/relationships/image" Target="../media/image33.svg"/><Relationship Id="rId7" Type="http://schemas.openxmlformats.org/officeDocument/2006/relationships/image" Target="../media/image6.svg"/><Relationship Id="rId12" Type="http://schemas.openxmlformats.org/officeDocument/2006/relationships/image" Target="../media/image12.png"/><Relationship Id="rId17" Type="http://schemas.openxmlformats.org/officeDocument/2006/relationships/image" Target="../media/image16.svg"/><Relationship Id="rId25" Type="http://schemas.openxmlformats.org/officeDocument/2006/relationships/image" Target="../media/image19.png"/><Relationship Id="rId33" Type="http://schemas.openxmlformats.org/officeDocument/2006/relationships/image" Target="../media/image23.png"/><Relationship Id="rId38" Type="http://schemas.openxmlformats.org/officeDocument/2006/relationships/image" Target="../media/image37.svg"/><Relationship Id="rId2" Type="http://schemas.openxmlformats.org/officeDocument/2006/relationships/image" Target="../media/image7.png"/><Relationship Id="rId16" Type="http://schemas.openxmlformats.org/officeDocument/2006/relationships/image" Target="../media/image14.png"/><Relationship Id="rId20" Type="http://schemas.openxmlformats.org/officeDocument/2006/relationships/image" Target="../media/image16.png"/><Relationship Id="rId29"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0.svg"/><Relationship Id="rId24" Type="http://schemas.openxmlformats.org/officeDocument/2006/relationships/image" Target="../media/image23.svg"/><Relationship Id="rId32" Type="http://schemas.openxmlformats.org/officeDocument/2006/relationships/image" Target="../media/image31.svg"/><Relationship Id="rId37" Type="http://schemas.openxmlformats.org/officeDocument/2006/relationships/image" Target="../media/image25.pn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18.png"/><Relationship Id="rId28" Type="http://schemas.openxmlformats.org/officeDocument/2006/relationships/image" Target="../media/image27.svg"/><Relationship Id="rId36" Type="http://schemas.openxmlformats.org/officeDocument/2006/relationships/image" Target="../media/image35.svg"/><Relationship Id="rId10" Type="http://schemas.openxmlformats.org/officeDocument/2006/relationships/image" Target="../media/image11.png"/><Relationship Id="rId19" Type="http://schemas.openxmlformats.org/officeDocument/2006/relationships/image" Target="../media/image18.svg"/><Relationship Id="rId31" Type="http://schemas.openxmlformats.org/officeDocument/2006/relationships/image" Target="../media/image22.png"/><Relationship Id="rId4" Type="http://schemas.openxmlformats.org/officeDocument/2006/relationships/image" Target="../media/image8.png"/><Relationship Id="rId9" Type="http://schemas.openxmlformats.org/officeDocument/2006/relationships/image" Target="../media/image8.svg"/><Relationship Id="rId14" Type="http://schemas.openxmlformats.org/officeDocument/2006/relationships/image" Target="../media/image13.png"/><Relationship Id="rId22" Type="http://schemas.openxmlformats.org/officeDocument/2006/relationships/image" Target="../media/image21.svg"/><Relationship Id="rId27" Type="http://schemas.openxmlformats.org/officeDocument/2006/relationships/image" Target="../media/image20.png"/><Relationship Id="rId30" Type="http://schemas.openxmlformats.org/officeDocument/2006/relationships/image" Target="../media/image29.svg"/><Relationship Id="rId35" Type="http://schemas.openxmlformats.org/officeDocument/2006/relationships/image" Target="../media/image24.png"/><Relationship Id="rId8" Type="http://schemas.openxmlformats.org/officeDocument/2006/relationships/image" Target="../media/image10.png"/><Relationship Id="rId3" Type="http://schemas.openxmlformats.org/officeDocument/2006/relationships/image" Target="../media/image2.sv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67.svg"/><Relationship Id="rId18" Type="http://schemas.openxmlformats.org/officeDocument/2006/relationships/image" Target="../media/image37.png"/><Relationship Id="rId3" Type="http://schemas.openxmlformats.org/officeDocument/2006/relationships/image" Target="../media/image57.svg"/><Relationship Id="rId7" Type="http://schemas.openxmlformats.org/officeDocument/2006/relationships/image" Target="../media/image61.svg"/><Relationship Id="rId12" Type="http://schemas.openxmlformats.org/officeDocument/2006/relationships/image" Target="../media/image34.png"/><Relationship Id="rId17" Type="http://schemas.openxmlformats.org/officeDocument/2006/relationships/image" Target="../media/image71.svg"/><Relationship Id="rId2" Type="http://schemas.openxmlformats.org/officeDocument/2006/relationships/image" Target="../media/image29.png"/><Relationship Id="rId16"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65.svg"/><Relationship Id="rId5" Type="http://schemas.openxmlformats.org/officeDocument/2006/relationships/image" Target="../media/image59.svg"/><Relationship Id="rId15" Type="http://schemas.openxmlformats.org/officeDocument/2006/relationships/image" Target="../media/image69.svg"/><Relationship Id="rId10" Type="http://schemas.openxmlformats.org/officeDocument/2006/relationships/image" Target="../media/image33.png"/><Relationship Id="rId19" Type="http://schemas.openxmlformats.org/officeDocument/2006/relationships/image" Target="../media/image73.svg"/><Relationship Id="rId4" Type="http://schemas.openxmlformats.org/officeDocument/2006/relationships/image" Target="../media/image30.png"/><Relationship Id="rId9" Type="http://schemas.openxmlformats.org/officeDocument/2006/relationships/image" Target="../media/image63.svg"/><Relationship Id="rId14" Type="http://schemas.openxmlformats.org/officeDocument/2006/relationships/image" Target="../media/image35.png"/></Relationships>
</file>

<file path=ppt/slides/_rels/slide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67.svg"/><Relationship Id="rId18" Type="http://schemas.openxmlformats.org/officeDocument/2006/relationships/image" Target="../media/image37.png"/><Relationship Id="rId3" Type="http://schemas.openxmlformats.org/officeDocument/2006/relationships/image" Target="../media/image57.svg"/><Relationship Id="rId7" Type="http://schemas.openxmlformats.org/officeDocument/2006/relationships/image" Target="../media/image61.svg"/><Relationship Id="rId12" Type="http://schemas.openxmlformats.org/officeDocument/2006/relationships/image" Target="../media/image34.png"/><Relationship Id="rId17" Type="http://schemas.openxmlformats.org/officeDocument/2006/relationships/image" Target="../media/image71.svg"/><Relationship Id="rId2" Type="http://schemas.openxmlformats.org/officeDocument/2006/relationships/image" Target="../media/image29.png"/><Relationship Id="rId16"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65.svg"/><Relationship Id="rId5" Type="http://schemas.openxmlformats.org/officeDocument/2006/relationships/image" Target="../media/image59.svg"/><Relationship Id="rId15" Type="http://schemas.openxmlformats.org/officeDocument/2006/relationships/image" Target="../media/image69.svg"/><Relationship Id="rId10" Type="http://schemas.openxmlformats.org/officeDocument/2006/relationships/image" Target="../media/image33.png"/><Relationship Id="rId19" Type="http://schemas.openxmlformats.org/officeDocument/2006/relationships/image" Target="../media/image73.svg"/><Relationship Id="rId4" Type="http://schemas.openxmlformats.org/officeDocument/2006/relationships/image" Target="../media/image30.png"/><Relationship Id="rId9" Type="http://schemas.openxmlformats.org/officeDocument/2006/relationships/image" Target="../media/image63.svg"/><Relationship Id="rId14" Type="http://schemas.openxmlformats.org/officeDocument/2006/relationships/image" Target="../media/image35.png"/></Relationships>
</file>

<file path=ppt/slides/_rels/slide6.xml.rels><?xml version="1.0" encoding="UTF-8" standalone="yes"?>
<Relationships xmlns="http://schemas.openxmlformats.org/package/2006/relationships"><Relationship Id="rId13" Type="http://schemas.openxmlformats.org/officeDocument/2006/relationships/image" Target="../media/image14.svg"/><Relationship Id="rId18" Type="http://schemas.openxmlformats.org/officeDocument/2006/relationships/image" Target="../media/image17.png"/><Relationship Id="rId26" Type="http://schemas.openxmlformats.org/officeDocument/2006/relationships/image" Target="../media/image21.png"/><Relationship Id="rId3" Type="http://schemas.openxmlformats.org/officeDocument/2006/relationships/image" Target="../media/image2.svg"/><Relationship Id="rId21" Type="http://schemas.openxmlformats.org/officeDocument/2006/relationships/image" Target="../media/image23.svg"/><Relationship Id="rId34" Type="http://schemas.openxmlformats.org/officeDocument/2006/relationships/image" Target="../media/image16.png"/><Relationship Id="rId7" Type="http://schemas.openxmlformats.org/officeDocument/2006/relationships/image" Target="../media/image6.svg"/><Relationship Id="rId12" Type="http://schemas.openxmlformats.org/officeDocument/2006/relationships/image" Target="../media/image13.png"/><Relationship Id="rId17" Type="http://schemas.openxmlformats.org/officeDocument/2006/relationships/image" Target="../media/image18.svg"/><Relationship Id="rId25" Type="http://schemas.openxmlformats.org/officeDocument/2006/relationships/image" Target="../media/image27.svg"/><Relationship Id="rId33" Type="http://schemas.openxmlformats.org/officeDocument/2006/relationships/image" Target="../media/image12.svg"/><Relationship Id="rId2" Type="http://schemas.openxmlformats.org/officeDocument/2006/relationships/image" Target="../media/image7.png"/><Relationship Id="rId16" Type="http://schemas.openxmlformats.org/officeDocument/2006/relationships/image" Target="../media/image15.png"/><Relationship Id="rId20" Type="http://schemas.openxmlformats.org/officeDocument/2006/relationships/image" Target="../media/image18.png"/><Relationship Id="rId29" Type="http://schemas.openxmlformats.org/officeDocument/2006/relationships/image" Target="../media/image35.sv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0.svg"/><Relationship Id="rId24" Type="http://schemas.openxmlformats.org/officeDocument/2006/relationships/image" Target="../media/image20.png"/><Relationship Id="rId32" Type="http://schemas.openxmlformats.org/officeDocument/2006/relationships/image" Target="../media/image12.png"/><Relationship Id="rId5" Type="http://schemas.openxmlformats.org/officeDocument/2006/relationships/image" Target="../media/image4.svg"/><Relationship Id="rId15" Type="http://schemas.openxmlformats.org/officeDocument/2006/relationships/image" Target="../media/image16.svg"/><Relationship Id="rId23" Type="http://schemas.openxmlformats.org/officeDocument/2006/relationships/image" Target="../media/image25.svg"/><Relationship Id="rId28" Type="http://schemas.openxmlformats.org/officeDocument/2006/relationships/image" Target="../media/image24.png"/><Relationship Id="rId36" Type="http://schemas.openxmlformats.org/officeDocument/2006/relationships/image" Target="../media/image33.svg"/><Relationship Id="rId10" Type="http://schemas.openxmlformats.org/officeDocument/2006/relationships/image" Target="../media/image11.png"/><Relationship Id="rId19" Type="http://schemas.openxmlformats.org/officeDocument/2006/relationships/image" Target="../media/image21.svg"/><Relationship Id="rId31" Type="http://schemas.openxmlformats.org/officeDocument/2006/relationships/image" Target="../media/image37.svg"/><Relationship Id="rId4" Type="http://schemas.openxmlformats.org/officeDocument/2006/relationships/image" Target="../media/image8.png"/><Relationship Id="rId9" Type="http://schemas.openxmlformats.org/officeDocument/2006/relationships/image" Target="../media/image8.svg"/><Relationship Id="rId14" Type="http://schemas.openxmlformats.org/officeDocument/2006/relationships/image" Target="../media/image14.png"/><Relationship Id="rId22" Type="http://schemas.openxmlformats.org/officeDocument/2006/relationships/image" Target="../media/image19.png"/><Relationship Id="rId27" Type="http://schemas.openxmlformats.org/officeDocument/2006/relationships/image" Target="../media/image29.svg"/><Relationship Id="rId30" Type="http://schemas.openxmlformats.org/officeDocument/2006/relationships/image" Target="../media/image25.png"/><Relationship Id="rId35" Type="http://schemas.openxmlformats.org/officeDocument/2006/relationships/image" Target="../media/image23.png"/><Relationship Id="rId8" Type="http://schemas.openxmlformats.org/officeDocument/2006/relationships/image" Target="../media/image10.png"/></Relationships>
</file>

<file path=ppt/slides/_rels/slide7.xml.rels><?xml version="1.0" encoding="UTF-8" standalone="yes"?>
<Relationships xmlns="http://schemas.openxmlformats.org/package/2006/relationships"><Relationship Id="rId13" Type="http://schemas.openxmlformats.org/officeDocument/2006/relationships/image" Target="../media/image14.svg"/><Relationship Id="rId18" Type="http://schemas.openxmlformats.org/officeDocument/2006/relationships/image" Target="../media/image17.png"/><Relationship Id="rId26" Type="http://schemas.openxmlformats.org/officeDocument/2006/relationships/image" Target="../media/image21.png"/><Relationship Id="rId3" Type="http://schemas.openxmlformats.org/officeDocument/2006/relationships/image" Target="../media/image2.svg"/><Relationship Id="rId21" Type="http://schemas.openxmlformats.org/officeDocument/2006/relationships/image" Target="../media/image23.svg"/><Relationship Id="rId34" Type="http://schemas.openxmlformats.org/officeDocument/2006/relationships/image" Target="../media/image16.png"/><Relationship Id="rId7" Type="http://schemas.openxmlformats.org/officeDocument/2006/relationships/image" Target="../media/image6.svg"/><Relationship Id="rId12" Type="http://schemas.openxmlformats.org/officeDocument/2006/relationships/image" Target="../media/image13.png"/><Relationship Id="rId17" Type="http://schemas.openxmlformats.org/officeDocument/2006/relationships/image" Target="../media/image18.svg"/><Relationship Id="rId25" Type="http://schemas.openxmlformats.org/officeDocument/2006/relationships/image" Target="../media/image27.svg"/><Relationship Id="rId33" Type="http://schemas.openxmlformats.org/officeDocument/2006/relationships/image" Target="../media/image12.svg"/><Relationship Id="rId2" Type="http://schemas.openxmlformats.org/officeDocument/2006/relationships/image" Target="../media/image7.png"/><Relationship Id="rId16" Type="http://schemas.openxmlformats.org/officeDocument/2006/relationships/image" Target="../media/image15.png"/><Relationship Id="rId20" Type="http://schemas.openxmlformats.org/officeDocument/2006/relationships/image" Target="../media/image18.png"/><Relationship Id="rId29" Type="http://schemas.openxmlformats.org/officeDocument/2006/relationships/image" Target="../media/image35.sv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0.svg"/><Relationship Id="rId24" Type="http://schemas.openxmlformats.org/officeDocument/2006/relationships/image" Target="../media/image20.png"/><Relationship Id="rId32" Type="http://schemas.openxmlformats.org/officeDocument/2006/relationships/image" Target="../media/image12.png"/><Relationship Id="rId5" Type="http://schemas.openxmlformats.org/officeDocument/2006/relationships/image" Target="../media/image4.svg"/><Relationship Id="rId15" Type="http://schemas.openxmlformats.org/officeDocument/2006/relationships/image" Target="../media/image16.svg"/><Relationship Id="rId23" Type="http://schemas.openxmlformats.org/officeDocument/2006/relationships/image" Target="../media/image25.svg"/><Relationship Id="rId28" Type="http://schemas.openxmlformats.org/officeDocument/2006/relationships/image" Target="../media/image24.png"/><Relationship Id="rId36" Type="http://schemas.openxmlformats.org/officeDocument/2006/relationships/image" Target="../media/image33.svg"/><Relationship Id="rId10" Type="http://schemas.openxmlformats.org/officeDocument/2006/relationships/image" Target="../media/image11.png"/><Relationship Id="rId19" Type="http://schemas.openxmlformats.org/officeDocument/2006/relationships/image" Target="../media/image21.svg"/><Relationship Id="rId31" Type="http://schemas.openxmlformats.org/officeDocument/2006/relationships/image" Target="../media/image37.svg"/><Relationship Id="rId4" Type="http://schemas.openxmlformats.org/officeDocument/2006/relationships/image" Target="../media/image8.png"/><Relationship Id="rId9" Type="http://schemas.openxmlformats.org/officeDocument/2006/relationships/image" Target="../media/image8.svg"/><Relationship Id="rId14" Type="http://schemas.openxmlformats.org/officeDocument/2006/relationships/image" Target="../media/image14.png"/><Relationship Id="rId22" Type="http://schemas.openxmlformats.org/officeDocument/2006/relationships/image" Target="../media/image19.png"/><Relationship Id="rId27" Type="http://schemas.openxmlformats.org/officeDocument/2006/relationships/image" Target="../media/image29.svg"/><Relationship Id="rId30" Type="http://schemas.openxmlformats.org/officeDocument/2006/relationships/image" Target="../media/image25.png"/><Relationship Id="rId35" Type="http://schemas.openxmlformats.org/officeDocument/2006/relationships/image" Target="../media/image23.png"/><Relationship Id="rId8"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85.svg"/><Relationship Id="rId18" Type="http://schemas.openxmlformats.org/officeDocument/2006/relationships/image" Target="../media/image47.png"/><Relationship Id="rId26" Type="http://schemas.openxmlformats.org/officeDocument/2006/relationships/image" Target="../media/image51.png"/><Relationship Id="rId3" Type="http://schemas.openxmlformats.org/officeDocument/2006/relationships/image" Target="../media/image75.svg"/><Relationship Id="rId21" Type="http://schemas.openxmlformats.org/officeDocument/2006/relationships/image" Target="../media/image93.svg"/><Relationship Id="rId7" Type="http://schemas.openxmlformats.org/officeDocument/2006/relationships/image" Target="../media/image79.svg"/><Relationship Id="rId12" Type="http://schemas.openxmlformats.org/officeDocument/2006/relationships/image" Target="../media/image44.png"/><Relationship Id="rId17" Type="http://schemas.openxmlformats.org/officeDocument/2006/relationships/image" Target="../media/image89.svg"/><Relationship Id="rId25" Type="http://schemas.openxmlformats.org/officeDocument/2006/relationships/image" Target="../media/image97.svg"/><Relationship Id="rId2" Type="http://schemas.openxmlformats.org/officeDocument/2006/relationships/image" Target="../media/image39.png"/><Relationship Id="rId16" Type="http://schemas.openxmlformats.org/officeDocument/2006/relationships/image" Target="../media/image46.png"/><Relationship Id="rId20"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83.svg"/><Relationship Id="rId24" Type="http://schemas.openxmlformats.org/officeDocument/2006/relationships/image" Target="../media/image50.png"/><Relationship Id="rId5" Type="http://schemas.openxmlformats.org/officeDocument/2006/relationships/image" Target="../media/image77.svg"/><Relationship Id="rId15" Type="http://schemas.openxmlformats.org/officeDocument/2006/relationships/image" Target="../media/image87.svg"/><Relationship Id="rId23" Type="http://schemas.openxmlformats.org/officeDocument/2006/relationships/image" Target="../media/image95.svg"/><Relationship Id="rId28" Type="http://schemas.openxmlformats.org/officeDocument/2006/relationships/image" Target="../media/image790.svg"/><Relationship Id="rId10" Type="http://schemas.openxmlformats.org/officeDocument/2006/relationships/image" Target="../media/image43.png"/><Relationship Id="rId19" Type="http://schemas.openxmlformats.org/officeDocument/2006/relationships/image" Target="../media/image91.svg"/><Relationship Id="rId4" Type="http://schemas.openxmlformats.org/officeDocument/2006/relationships/image" Target="../media/image40.png"/><Relationship Id="rId9" Type="http://schemas.openxmlformats.org/officeDocument/2006/relationships/image" Target="../media/image81.svg"/><Relationship Id="rId14" Type="http://schemas.openxmlformats.org/officeDocument/2006/relationships/image" Target="../media/image45.png"/><Relationship Id="rId22" Type="http://schemas.openxmlformats.org/officeDocument/2006/relationships/image" Target="../media/image49.png"/><Relationship Id="rId27" Type="http://schemas.openxmlformats.org/officeDocument/2006/relationships/image" Target="../media/image52.png"/></Relationships>
</file>

<file path=ppt/slides/_rels/slide9.xml.rels><?xml version="1.0" encoding="UTF-8" standalone="yes"?>
<Relationships xmlns="http://schemas.openxmlformats.org/package/2006/relationships"><Relationship Id="rId13" Type="http://schemas.openxmlformats.org/officeDocument/2006/relationships/image" Target="../media/image14.svg"/><Relationship Id="rId18" Type="http://schemas.openxmlformats.org/officeDocument/2006/relationships/image" Target="../media/image17.png"/><Relationship Id="rId26" Type="http://schemas.openxmlformats.org/officeDocument/2006/relationships/image" Target="../media/image21.png"/><Relationship Id="rId3" Type="http://schemas.openxmlformats.org/officeDocument/2006/relationships/image" Target="../media/image2.svg"/><Relationship Id="rId21" Type="http://schemas.openxmlformats.org/officeDocument/2006/relationships/image" Target="../media/image23.svg"/><Relationship Id="rId34" Type="http://schemas.openxmlformats.org/officeDocument/2006/relationships/image" Target="../media/image16.png"/><Relationship Id="rId7" Type="http://schemas.openxmlformats.org/officeDocument/2006/relationships/image" Target="../media/image6.svg"/><Relationship Id="rId12" Type="http://schemas.openxmlformats.org/officeDocument/2006/relationships/image" Target="../media/image13.png"/><Relationship Id="rId17" Type="http://schemas.openxmlformats.org/officeDocument/2006/relationships/image" Target="../media/image18.svg"/><Relationship Id="rId25" Type="http://schemas.openxmlformats.org/officeDocument/2006/relationships/image" Target="../media/image27.svg"/><Relationship Id="rId33" Type="http://schemas.openxmlformats.org/officeDocument/2006/relationships/image" Target="../media/image12.svg"/><Relationship Id="rId2" Type="http://schemas.openxmlformats.org/officeDocument/2006/relationships/image" Target="../media/image7.png"/><Relationship Id="rId16" Type="http://schemas.openxmlformats.org/officeDocument/2006/relationships/image" Target="../media/image15.png"/><Relationship Id="rId20" Type="http://schemas.openxmlformats.org/officeDocument/2006/relationships/image" Target="../media/image18.png"/><Relationship Id="rId29" Type="http://schemas.openxmlformats.org/officeDocument/2006/relationships/image" Target="../media/image35.sv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0.svg"/><Relationship Id="rId24" Type="http://schemas.openxmlformats.org/officeDocument/2006/relationships/image" Target="../media/image20.png"/><Relationship Id="rId32" Type="http://schemas.openxmlformats.org/officeDocument/2006/relationships/image" Target="../media/image12.png"/><Relationship Id="rId5" Type="http://schemas.openxmlformats.org/officeDocument/2006/relationships/image" Target="../media/image4.svg"/><Relationship Id="rId15" Type="http://schemas.openxmlformats.org/officeDocument/2006/relationships/image" Target="../media/image16.svg"/><Relationship Id="rId23" Type="http://schemas.openxmlformats.org/officeDocument/2006/relationships/image" Target="../media/image25.svg"/><Relationship Id="rId28" Type="http://schemas.openxmlformats.org/officeDocument/2006/relationships/image" Target="../media/image24.png"/><Relationship Id="rId36" Type="http://schemas.openxmlformats.org/officeDocument/2006/relationships/image" Target="../media/image33.svg"/><Relationship Id="rId10" Type="http://schemas.openxmlformats.org/officeDocument/2006/relationships/image" Target="../media/image11.png"/><Relationship Id="rId19" Type="http://schemas.openxmlformats.org/officeDocument/2006/relationships/image" Target="../media/image21.svg"/><Relationship Id="rId31" Type="http://schemas.openxmlformats.org/officeDocument/2006/relationships/image" Target="../media/image37.svg"/><Relationship Id="rId4" Type="http://schemas.openxmlformats.org/officeDocument/2006/relationships/image" Target="../media/image8.png"/><Relationship Id="rId9" Type="http://schemas.openxmlformats.org/officeDocument/2006/relationships/image" Target="../media/image8.svg"/><Relationship Id="rId14" Type="http://schemas.openxmlformats.org/officeDocument/2006/relationships/image" Target="../media/image14.png"/><Relationship Id="rId22" Type="http://schemas.openxmlformats.org/officeDocument/2006/relationships/image" Target="../media/image19.png"/><Relationship Id="rId27" Type="http://schemas.openxmlformats.org/officeDocument/2006/relationships/image" Target="../media/image29.svg"/><Relationship Id="rId30" Type="http://schemas.openxmlformats.org/officeDocument/2006/relationships/image" Target="../media/image25.png"/><Relationship Id="rId35" Type="http://schemas.openxmlformats.org/officeDocument/2006/relationships/image" Target="../media/image23.png"/><Relationship Id="rId8"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670985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198AC5"/>
        </a:solidFill>
        <a:effectLst/>
      </p:bgPr>
    </p:bg>
    <p:spTree>
      <p:nvGrpSpPr>
        <p:cNvPr id="1" name=""/>
        <p:cNvGrpSpPr/>
        <p:nvPr/>
      </p:nvGrpSpPr>
      <p:grpSpPr>
        <a:xfrm>
          <a:off x="0" y="0"/>
          <a:ext cx="0" cy="0"/>
          <a:chOff x="0" y="0"/>
          <a:chExt cx="0" cy="0"/>
        </a:xfrm>
      </p:grpSpPr>
      <p:sp>
        <p:nvSpPr>
          <p:cNvPr id="8" name="Freeform 8"/>
          <p:cNvSpPr/>
          <p:nvPr/>
        </p:nvSpPr>
        <p:spPr>
          <a:xfrm>
            <a:off x="25284" y="5477573"/>
            <a:ext cx="3910774" cy="3363266"/>
          </a:xfrm>
          <a:custGeom>
            <a:avLst/>
            <a:gdLst/>
            <a:ahLst/>
            <a:cxnLst/>
            <a:rect l="l" t="t" r="r" b="b"/>
            <a:pathLst>
              <a:path w="3910774" h="3363266">
                <a:moveTo>
                  <a:pt x="0" y="0"/>
                </a:moveTo>
                <a:lnTo>
                  <a:pt x="3910774" y="0"/>
                </a:lnTo>
                <a:lnTo>
                  <a:pt x="3910774" y="3363266"/>
                </a:lnTo>
                <a:lnTo>
                  <a:pt x="0" y="33632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9" name="Group 9"/>
          <p:cNvGrpSpPr/>
          <p:nvPr/>
        </p:nvGrpSpPr>
        <p:grpSpPr>
          <a:xfrm>
            <a:off x="265960" y="6679111"/>
            <a:ext cx="18003853" cy="4618606"/>
            <a:chOff x="0" y="0"/>
            <a:chExt cx="24005137" cy="6158141"/>
          </a:xfrm>
        </p:grpSpPr>
        <p:sp>
          <p:nvSpPr>
            <p:cNvPr id="10" name="Freeform 10"/>
            <p:cNvSpPr/>
            <p:nvPr/>
          </p:nvSpPr>
          <p:spPr>
            <a:xfrm>
              <a:off x="0" y="0"/>
              <a:ext cx="12452124" cy="6158141"/>
            </a:xfrm>
            <a:custGeom>
              <a:avLst/>
              <a:gdLst/>
              <a:ahLst/>
              <a:cxnLst/>
              <a:rect l="l" t="t" r="r" b="b"/>
              <a:pathLst>
                <a:path w="12452124" h="6158141">
                  <a:moveTo>
                    <a:pt x="0" y="0"/>
                  </a:moveTo>
                  <a:lnTo>
                    <a:pt x="12452124" y="0"/>
                  </a:lnTo>
                  <a:lnTo>
                    <a:pt x="12452124" y="6158141"/>
                  </a:lnTo>
                  <a:lnTo>
                    <a:pt x="0" y="615814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1" name="Freeform 11"/>
            <p:cNvSpPr/>
            <p:nvPr/>
          </p:nvSpPr>
          <p:spPr>
            <a:xfrm flipH="1">
              <a:off x="12110212" y="0"/>
              <a:ext cx="11894926" cy="5882581"/>
            </a:xfrm>
            <a:custGeom>
              <a:avLst/>
              <a:gdLst/>
              <a:ahLst/>
              <a:cxnLst/>
              <a:rect l="l" t="t" r="r" b="b"/>
              <a:pathLst>
                <a:path w="11894926" h="5882581">
                  <a:moveTo>
                    <a:pt x="11894925" y="0"/>
                  </a:moveTo>
                  <a:lnTo>
                    <a:pt x="0" y="0"/>
                  </a:lnTo>
                  <a:lnTo>
                    <a:pt x="0" y="5882581"/>
                  </a:lnTo>
                  <a:lnTo>
                    <a:pt x="11894925" y="5882581"/>
                  </a:lnTo>
                  <a:lnTo>
                    <a:pt x="11894925" y="0"/>
                  </a:lnTo>
                  <a:close/>
                </a:path>
              </a:pathLst>
            </a:custGeom>
            <a:blipFill>
              <a:blip r:embed="rId4">
                <a:extLst>
                  <a:ext uri="{96DAC541-7B7A-43D3-8B79-37D633B846F1}">
                    <asvg:svgBlip xmlns:asvg="http://schemas.microsoft.com/office/drawing/2016/SVG/main" xmlns="" r:embed="rId5"/>
                  </a:ext>
                </a:extLst>
              </a:blip>
              <a:stretch>
                <a:fillRect/>
              </a:stretch>
            </a:blipFill>
          </p:spPr>
        </p:sp>
      </p:grpSp>
      <p:sp>
        <p:nvSpPr>
          <p:cNvPr id="12" name="Freeform 12"/>
          <p:cNvSpPr/>
          <p:nvPr/>
        </p:nvSpPr>
        <p:spPr>
          <a:xfrm rot="-10800000">
            <a:off x="4853212" y="7667068"/>
            <a:ext cx="1529896" cy="1767737"/>
          </a:xfrm>
          <a:custGeom>
            <a:avLst/>
            <a:gdLst/>
            <a:ahLst/>
            <a:cxnLst/>
            <a:rect l="l" t="t" r="r" b="b"/>
            <a:pathLst>
              <a:path w="1529896" h="1767737">
                <a:moveTo>
                  <a:pt x="0" y="0"/>
                </a:moveTo>
                <a:lnTo>
                  <a:pt x="1529896" y="0"/>
                </a:lnTo>
                <a:lnTo>
                  <a:pt x="1529896" y="1767737"/>
                </a:lnTo>
                <a:lnTo>
                  <a:pt x="0" y="176773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3" name="Freeform 13"/>
          <p:cNvSpPr/>
          <p:nvPr/>
        </p:nvSpPr>
        <p:spPr>
          <a:xfrm flipH="1">
            <a:off x="5104808" y="6963332"/>
            <a:ext cx="1278300" cy="1006370"/>
          </a:xfrm>
          <a:custGeom>
            <a:avLst/>
            <a:gdLst/>
            <a:ahLst/>
            <a:cxnLst/>
            <a:rect l="l" t="t" r="r" b="b"/>
            <a:pathLst>
              <a:path w="1278300" h="1006370">
                <a:moveTo>
                  <a:pt x="1278300" y="0"/>
                </a:moveTo>
                <a:lnTo>
                  <a:pt x="0" y="0"/>
                </a:lnTo>
                <a:lnTo>
                  <a:pt x="0" y="1006370"/>
                </a:lnTo>
                <a:lnTo>
                  <a:pt x="1278300" y="1006370"/>
                </a:lnTo>
                <a:lnTo>
                  <a:pt x="127830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4" name="Freeform 14"/>
          <p:cNvSpPr/>
          <p:nvPr/>
        </p:nvSpPr>
        <p:spPr>
          <a:xfrm flipH="1">
            <a:off x="-1020729" y="4847091"/>
            <a:ext cx="3619130" cy="3112452"/>
          </a:xfrm>
          <a:custGeom>
            <a:avLst/>
            <a:gdLst/>
            <a:ahLst/>
            <a:cxnLst/>
            <a:rect l="l" t="t" r="r" b="b"/>
            <a:pathLst>
              <a:path w="3619130" h="3112452">
                <a:moveTo>
                  <a:pt x="3619130" y="0"/>
                </a:moveTo>
                <a:lnTo>
                  <a:pt x="0" y="0"/>
                </a:lnTo>
                <a:lnTo>
                  <a:pt x="0" y="3112452"/>
                </a:lnTo>
                <a:lnTo>
                  <a:pt x="3619130" y="3112452"/>
                </a:lnTo>
                <a:lnTo>
                  <a:pt x="361913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5" name="Freeform 15"/>
          <p:cNvSpPr/>
          <p:nvPr/>
        </p:nvSpPr>
        <p:spPr>
          <a:xfrm>
            <a:off x="-1511328" y="6403317"/>
            <a:ext cx="3910774" cy="3363266"/>
          </a:xfrm>
          <a:custGeom>
            <a:avLst/>
            <a:gdLst/>
            <a:ahLst/>
            <a:cxnLst/>
            <a:rect l="l" t="t" r="r" b="b"/>
            <a:pathLst>
              <a:path w="3910774" h="3363266">
                <a:moveTo>
                  <a:pt x="0" y="0"/>
                </a:moveTo>
                <a:lnTo>
                  <a:pt x="3910775" y="0"/>
                </a:lnTo>
                <a:lnTo>
                  <a:pt x="3910775" y="3363266"/>
                </a:lnTo>
                <a:lnTo>
                  <a:pt x="0" y="33632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6" name="Freeform 16"/>
          <p:cNvSpPr/>
          <p:nvPr/>
        </p:nvSpPr>
        <p:spPr>
          <a:xfrm>
            <a:off x="-488862" y="6679111"/>
            <a:ext cx="4882710" cy="4199130"/>
          </a:xfrm>
          <a:custGeom>
            <a:avLst/>
            <a:gdLst/>
            <a:ahLst/>
            <a:cxnLst/>
            <a:rect l="l" t="t" r="r" b="b"/>
            <a:pathLst>
              <a:path w="4882710" h="4199130">
                <a:moveTo>
                  <a:pt x="0" y="0"/>
                </a:moveTo>
                <a:lnTo>
                  <a:pt x="4882710" y="0"/>
                </a:lnTo>
                <a:lnTo>
                  <a:pt x="4882710" y="4199131"/>
                </a:lnTo>
                <a:lnTo>
                  <a:pt x="0" y="419913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7" name="Freeform 17"/>
          <p:cNvSpPr/>
          <p:nvPr/>
        </p:nvSpPr>
        <p:spPr>
          <a:xfrm>
            <a:off x="3793098" y="8840839"/>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8" name="Freeform 18"/>
          <p:cNvSpPr/>
          <p:nvPr/>
        </p:nvSpPr>
        <p:spPr>
          <a:xfrm flipH="1">
            <a:off x="8165042" y="8262297"/>
            <a:ext cx="11942213" cy="2345016"/>
          </a:xfrm>
          <a:custGeom>
            <a:avLst/>
            <a:gdLst/>
            <a:ahLst/>
            <a:cxnLst/>
            <a:rect l="l" t="t" r="r" b="b"/>
            <a:pathLst>
              <a:path w="11942213" h="2345016">
                <a:moveTo>
                  <a:pt x="11942213" y="0"/>
                </a:moveTo>
                <a:lnTo>
                  <a:pt x="0" y="0"/>
                </a:lnTo>
                <a:lnTo>
                  <a:pt x="0" y="2345016"/>
                </a:lnTo>
                <a:lnTo>
                  <a:pt x="11942213" y="2345016"/>
                </a:lnTo>
                <a:lnTo>
                  <a:pt x="11942213"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9" name="Freeform 19"/>
          <p:cNvSpPr/>
          <p:nvPr/>
        </p:nvSpPr>
        <p:spPr>
          <a:xfrm>
            <a:off x="8698338" y="8563549"/>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0" name="Freeform 20"/>
          <p:cNvSpPr/>
          <p:nvPr/>
        </p:nvSpPr>
        <p:spPr>
          <a:xfrm>
            <a:off x="7078433" y="9087279"/>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1" name="Freeform 21"/>
          <p:cNvSpPr/>
          <p:nvPr/>
        </p:nvSpPr>
        <p:spPr>
          <a:xfrm>
            <a:off x="14136751" y="4528171"/>
            <a:ext cx="5127798" cy="4409907"/>
          </a:xfrm>
          <a:custGeom>
            <a:avLst/>
            <a:gdLst/>
            <a:ahLst/>
            <a:cxnLst/>
            <a:rect l="l" t="t" r="r" b="b"/>
            <a:pathLst>
              <a:path w="5127798" h="4409907">
                <a:moveTo>
                  <a:pt x="0" y="0"/>
                </a:moveTo>
                <a:lnTo>
                  <a:pt x="5127798" y="0"/>
                </a:lnTo>
                <a:lnTo>
                  <a:pt x="5127798" y="4409906"/>
                </a:lnTo>
                <a:lnTo>
                  <a:pt x="0" y="4409906"/>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22" name="Freeform 22"/>
          <p:cNvSpPr/>
          <p:nvPr/>
        </p:nvSpPr>
        <p:spPr>
          <a:xfrm flipH="1">
            <a:off x="15682175" y="7575153"/>
            <a:ext cx="1139678" cy="1964962"/>
          </a:xfrm>
          <a:custGeom>
            <a:avLst/>
            <a:gdLst/>
            <a:ahLst/>
            <a:cxnLst/>
            <a:rect l="l" t="t" r="r" b="b"/>
            <a:pathLst>
              <a:path w="1139678" h="1964962">
                <a:moveTo>
                  <a:pt x="1139677" y="0"/>
                </a:moveTo>
                <a:lnTo>
                  <a:pt x="0" y="0"/>
                </a:lnTo>
                <a:lnTo>
                  <a:pt x="0" y="1964962"/>
                </a:lnTo>
                <a:lnTo>
                  <a:pt x="1139677" y="1964962"/>
                </a:lnTo>
                <a:lnTo>
                  <a:pt x="1139677"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23" name="Freeform 23"/>
          <p:cNvSpPr/>
          <p:nvPr/>
        </p:nvSpPr>
        <p:spPr>
          <a:xfrm>
            <a:off x="13415847" y="6803830"/>
            <a:ext cx="1570917" cy="1907294"/>
          </a:xfrm>
          <a:custGeom>
            <a:avLst/>
            <a:gdLst/>
            <a:ahLst/>
            <a:cxnLst/>
            <a:rect l="l" t="t" r="r" b="b"/>
            <a:pathLst>
              <a:path w="1570917" h="1907294">
                <a:moveTo>
                  <a:pt x="0" y="0"/>
                </a:moveTo>
                <a:lnTo>
                  <a:pt x="1570917" y="0"/>
                </a:lnTo>
                <a:lnTo>
                  <a:pt x="1570917" y="1907294"/>
                </a:lnTo>
                <a:lnTo>
                  <a:pt x="0" y="1907294"/>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24" name="Freeform 24"/>
          <p:cNvSpPr/>
          <p:nvPr/>
        </p:nvSpPr>
        <p:spPr>
          <a:xfrm>
            <a:off x="12026735" y="7037057"/>
            <a:ext cx="1521182" cy="1768816"/>
          </a:xfrm>
          <a:custGeom>
            <a:avLst/>
            <a:gdLst/>
            <a:ahLst/>
            <a:cxnLst/>
            <a:rect l="l" t="t" r="r" b="b"/>
            <a:pathLst>
              <a:path w="1521182" h="1768816">
                <a:moveTo>
                  <a:pt x="0" y="0"/>
                </a:moveTo>
                <a:lnTo>
                  <a:pt x="1521182" y="0"/>
                </a:lnTo>
                <a:lnTo>
                  <a:pt x="1521182" y="1768817"/>
                </a:lnTo>
                <a:lnTo>
                  <a:pt x="0" y="1768817"/>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25" name="Freeform 25"/>
          <p:cNvSpPr/>
          <p:nvPr/>
        </p:nvSpPr>
        <p:spPr>
          <a:xfrm flipH="1">
            <a:off x="10754996" y="7265064"/>
            <a:ext cx="1363054" cy="1654923"/>
          </a:xfrm>
          <a:custGeom>
            <a:avLst/>
            <a:gdLst/>
            <a:ahLst/>
            <a:cxnLst/>
            <a:rect l="l" t="t" r="r" b="b"/>
            <a:pathLst>
              <a:path w="1363054" h="1654923">
                <a:moveTo>
                  <a:pt x="1363055" y="0"/>
                </a:moveTo>
                <a:lnTo>
                  <a:pt x="0" y="0"/>
                </a:lnTo>
                <a:lnTo>
                  <a:pt x="0" y="1654922"/>
                </a:lnTo>
                <a:lnTo>
                  <a:pt x="1363055" y="1654922"/>
                </a:lnTo>
                <a:lnTo>
                  <a:pt x="1363055" y="0"/>
                </a:lnTo>
                <a:close/>
              </a:path>
            </a:pathLst>
          </a:custGeom>
          <a:blipFill>
            <a:blip r:embed="rId26">
              <a:extLst>
                <a:ext uri="{96DAC541-7B7A-43D3-8B79-37D633B846F1}">
                  <asvg:svgBlip xmlns:asvg="http://schemas.microsoft.com/office/drawing/2016/SVG/main" xmlns="" r:embed="rId27"/>
                </a:ext>
              </a:extLst>
            </a:blip>
            <a:stretch>
              <a:fillRect/>
            </a:stretch>
          </a:blipFill>
        </p:spPr>
      </p:sp>
      <p:sp>
        <p:nvSpPr>
          <p:cNvPr id="26" name="Freeform 26"/>
          <p:cNvSpPr/>
          <p:nvPr/>
        </p:nvSpPr>
        <p:spPr>
          <a:xfrm>
            <a:off x="6132960" y="9692795"/>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7" name="Freeform 27"/>
          <p:cNvSpPr/>
          <p:nvPr/>
        </p:nvSpPr>
        <p:spPr>
          <a:xfrm>
            <a:off x="11989865" y="8690997"/>
            <a:ext cx="2677646" cy="1723430"/>
          </a:xfrm>
          <a:custGeom>
            <a:avLst/>
            <a:gdLst/>
            <a:ahLst/>
            <a:cxnLst/>
            <a:rect l="l" t="t" r="r" b="b"/>
            <a:pathLst>
              <a:path w="2677646" h="1723430">
                <a:moveTo>
                  <a:pt x="0" y="0"/>
                </a:moveTo>
                <a:lnTo>
                  <a:pt x="2677646" y="0"/>
                </a:lnTo>
                <a:lnTo>
                  <a:pt x="2677646" y="1723430"/>
                </a:lnTo>
                <a:lnTo>
                  <a:pt x="0" y="1723430"/>
                </a:lnTo>
                <a:lnTo>
                  <a:pt x="0" y="0"/>
                </a:lnTo>
                <a:close/>
              </a:path>
            </a:pathLst>
          </a:custGeom>
          <a:blipFill>
            <a:blip r:embed="rId28">
              <a:extLst>
                <a:ext uri="{96DAC541-7B7A-43D3-8B79-37D633B846F1}">
                  <asvg:svgBlip xmlns:asvg="http://schemas.microsoft.com/office/drawing/2016/SVG/main" xmlns="" r:embed="rId29"/>
                </a:ext>
              </a:extLst>
            </a:blip>
            <a:stretch>
              <a:fillRect/>
            </a:stretch>
          </a:blipFill>
        </p:spPr>
      </p:sp>
      <p:sp>
        <p:nvSpPr>
          <p:cNvPr id="28" name="Freeform 28"/>
          <p:cNvSpPr/>
          <p:nvPr/>
        </p:nvSpPr>
        <p:spPr>
          <a:xfrm>
            <a:off x="14379735" y="7122317"/>
            <a:ext cx="1139678" cy="1964962"/>
          </a:xfrm>
          <a:custGeom>
            <a:avLst/>
            <a:gdLst/>
            <a:ahLst/>
            <a:cxnLst/>
            <a:rect l="l" t="t" r="r" b="b"/>
            <a:pathLst>
              <a:path w="1139678" h="1964962">
                <a:moveTo>
                  <a:pt x="0" y="0"/>
                </a:moveTo>
                <a:lnTo>
                  <a:pt x="1139678" y="0"/>
                </a:lnTo>
                <a:lnTo>
                  <a:pt x="1139678" y="1964962"/>
                </a:lnTo>
                <a:lnTo>
                  <a:pt x="0" y="1964962"/>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29" name="Freeform 29"/>
          <p:cNvSpPr/>
          <p:nvPr/>
        </p:nvSpPr>
        <p:spPr>
          <a:xfrm>
            <a:off x="17099255" y="8455185"/>
            <a:ext cx="1409002" cy="722434"/>
          </a:xfrm>
          <a:custGeom>
            <a:avLst/>
            <a:gdLst/>
            <a:ahLst/>
            <a:cxnLst/>
            <a:rect l="l" t="t" r="r" b="b"/>
            <a:pathLst>
              <a:path w="1409002" h="722434">
                <a:moveTo>
                  <a:pt x="0" y="0"/>
                </a:moveTo>
                <a:lnTo>
                  <a:pt x="1409002" y="0"/>
                </a:lnTo>
                <a:lnTo>
                  <a:pt x="1409002" y="722433"/>
                </a:lnTo>
                <a:lnTo>
                  <a:pt x="0" y="722433"/>
                </a:lnTo>
                <a:lnTo>
                  <a:pt x="0" y="0"/>
                </a:lnTo>
                <a:close/>
              </a:path>
            </a:pathLst>
          </a:custGeom>
          <a:blipFill>
            <a:blip r:embed="rId30">
              <a:extLst>
                <a:ext uri="{96DAC541-7B7A-43D3-8B79-37D633B846F1}">
                  <asvg:svgBlip xmlns:asvg="http://schemas.microsoft.com/office/drawing/2016/SVG/main" xmlns="" r:embed="rId31"/>
                </a:ext>
              </a:extLst>
            </a:blip>
            <a:stretch>
              <a:fillRect/>
            </a:stretch>
          </a:blipFill>
        </p:spPr>
      </p:sp>
      <p:sp>
        <p:nvSpPr>
          <p:cNvPr id="30" name="Freeform 30"/>
          <p:cNvSpPr/>
          <p:nvPr/>
        </p:nvSpPr>
        <p:spPr>
          <a:xfrm>
            <a:off x="-690959" y="1532718"/>
            <a:ext cx="2288955" cy="961361"/>
          </a:xfrm>
          <a:custGeom>
            <a:avLst/>
            <a:gdLst/>
            <a:ahLst/>
            <a:cxnLst/>
            <a:rect l="l" t="t" r="r" b="b"/>
            <a:pathLst>
              <a:path w="2288955" h="961361">
                <a:moveTo>
                  <a:pt x="0" y="0"/>
                </a:moveTo>
                <a:lnTo>
                  <a:pt x="2288955" y="0"/>
                </a:lnTo>
                <a:lnTo>
                  <a:pt x="2288955" y="961361"/>
                </a:lnTo>
                <a:lnTo>
                  <a:pt x="0" y="961361"/>
                </a:lnTo>
                <a:lnTo>
                  <a:pt x="0" y="0"/>
                </a:lnTo>
                <a:close/>
              </a:path>
            </a:pathLst>
          </a:custGeom>
          <a:blipFill>
            <a:blip r:embed="rId32">
              <a:extLst>
                <a:ext uri="{96DAC541-7B7A-43D3-8B79-37D633B846F1}">
                  <asvg:svgBlip xmlns:asvg="http://schemas.microsoft.com/office/drawing/2016/SVG/main" xmlns="" r:embed="rId33"/>
                </a:ext>
              </a:extLst>
            </a:blip>
            <a:stretch>
              <a:fillRect/>
            </a:stretch>
          </a:blipFill>
        </p:spPr>
      </p:sp>
      <p:sp>
        <p:nvSpPr>
          <p:cNvPr id="31" name="Freeform 31"/>
          <p:cNvSpPr/>
          <p:nvPr/>
        </p:nvSpPr>
        <p:spPr>
          <a:xfrm rot="-2874218" flipH="1">
            <a:off x="-674787" y="2932572"/>
            <a:ext cx="1881494" cy="1574896"/>
          </a:xfrm>
          <a:custGeom>
            <a:avLst/>
            <a:gdLst/>
            <a:ahLst/>
            <a:cxnLst/>
            <a:rect l="l" t="t" r="r" b="b"/>
            <a:pathLst>
              <a:path w="1881494" h="1574896">
                <a:moveTo>
                  <a:pt x="1881494" y="0"/>
                </a:moveTo>
                <a:lnTo>
                  <a:pt x="0" y="0"/>
                </a:lnTo>
                <a:lnTo>
                  <a:pt x="0" y="1574896"/>
                </a:lnTo>
                <a:lnTo>
                  <a:pt x="1881494" y="1574896"/>
                </a:lnTo>
                <a:lnTo>
                  <a:pt x="1881494" y="0"/>
                </a:lnTo>
                <a:close/>
              </a:path>
            </a:pathLst>
          </a:custGeom>
          <a:blipFill>
            <a:blip r:embed="rId34"/>
            <a:stretch>
              <a:fillRect t="-34715" r="-37936"/>
            </a:stretch>
          </a:blipFill>
        </p:spPr>
      </p:sp>
      <p:sp>
        <p:nvSpPr>
          <p:cNvPr id="32" name="Freeform 32"/>
          <p:cNvSpPr/>
          <p:nvPr/>
        </p:nvSpPr>
        <p:spPr>
          <a:xfrm>
            <a:off x="16238702" y="1532718"/>
            <a:ext cx="2573022" cy="1080669"/>
          </a:xfrm>
          <a:custGeom>
            <a:avLst/>
            <a:gdLst/>
            <a:ahLst/>
            <a:cxnLst/>
            <a:rect l="l" t="t" r="r" b="b"/>
            <a:pathLst>
              <a:path w="2573022" h="1080669">
                <a:moveTo>
                  <a:pt x="0" y="0"/>
                </a:moveTo>
                <a:lnTo>
                  <a:pt x="2573022" y="0"/>
                </a:lnTo>
                <a:lnTo>
                  <a:pt x="2573022" y="1080670"/>
                </a:lnTo>
                <a:lnTo>
                  <a:pt x="0" y="1080670"/>
                </a:lnTo>
                <a:lnTo>
                  <a:pt x="0" y="0"/>
                </a:lnTo>
                <a:close/>
              </a:path>
            </a:pathLst>
          </a:custGeom>
          <a:blipFill>
            <a:blip r:embed="rId32">
              <a:extLst>
                <a:ext uri="{96DAC541-7B7A-43D3-8B79-37D633B846F1}">
                  <asvg:svgBlip xmlns:asvg="http://schemas.microsoft.com/office/drawing/2016/SVG/main" xmlns="" r:embed="rId33"/>
                </a:ext>
              </a:extLst>
            </a:blip>
            <a:stretch>
              <a:fillRect/>
            </a:stretch>
          </a:blipFill>
        </p:spPr>
      </p:sp>
      <p:sp>
        <p:nvSpPr>
          <p:cNvPr id="33" name="Freeform 33"/>
          <p:cNvSpPr/>
          <p:nvPr/>
        </p:nvSpPr>
        <p:spPr>
          <a:xfrm>
            <a:off x="17085944" y="2803300"/>
            <a:ext cx="765606" cy="1345209"/>
          </a:xfrm>
          <a:custGeom>
            <a:avLst/>
            <a:gdLst/>
            <a:ahLst/>
            <a:cxnLst/>
            <a:rect l="l" t="t" r="r" b="b"/>
            <a:pathLst>
              <a:path w="765606" h="1345209">
                <a:moveTo>
                  <a:pt x="0" y="0"/>
                </a:moveTo>
                <a:lnTo>
                  <a:pt x="765605" y="0"/>
                </a:lnTo>
                <a:lnTo>
                  <a:pt x="765605" y="1345209"/>
                </a:lnTo>
                <a:lnTo>
                  <a:pt x="0" y="1345209"/>
                </a:lnTo>
                <a:lnTo>
                  <a:pt x="0" y="0"/>
                </a:lnTo>
                <a:close/>
              </a:path>
            </a:pathLst>
          </a:custGeom>
          <a:blipFill>
            <a:blip r:embed="rId35">
              <a:extLst>
                <a:ext uri="{96DAC541-7B7A-43D3-8B79-37D633B846F1}">
                  <asvg:svgBlip xmlns:asvg="http://schemas.microsoft.com/office/drawing/2016/SVG/main" xmlns="" r:embed="rId36"/>
                </a:ext>
              </a:extLst>
            </a:blip>
            <a:stretch>
              <a:fillRect l="-244034" b="-65015"/>
            </a:stretch>
          </a:blipFill>
        </p:spPr>
      </p:sp>
      <p:grpSp>
        <p:nvGrpSpPr>
          <p:cNvPr id="2" name="Group 2"/>
          <p:cNvGrpSpPr/>
          <p:nvPr/>
        </p:nvGrpSpPr>
        <p:grpSpPr>
          <a:xfrm>
            <a:off x="919632" y="320357"/>
            <a:ext cx="16436551" cy="6677482"/>
            <a:chOff x="0" y="0"/>
            <a:chExt cx="3364948" cy="1543628"/>
          </a:xfrm>
        </p:grpSpPr>
        <p:sp>
          <p:nvSpPr>
            <p:cNvPr id="3" name="Freeform 3"/>
            <p:cNvSpPr/>
            <p:nvPr/>
          </p:nvSpPr>
          <p:spPr>
            <a:xfrm>
              <a:off x="0" y="-1270"/>
              <a:ext cx="3366218" cy="1542358"/>
            </a:xfrm>
            <a:custGeom>
              <a:avLst/>
              <a:gdLst/>
              <a:ahLst/>
              <a:cxnLst/>
              <a:rect l="l" t="t" r="r" b="b"/>
              <a:pathLst>
                <a:path w="3366218" h="1542358">
                  <a:moveTo>
                    <a:pt x="3354788" y="27940"/>
                  </a:moveTo>
                  <a:cubicBezTo>
                    <a:pt x="3345898" y="24130"/>
                    <a:pt x="3337008" y="21590"/>
                    <a:pt x="3328118" y="21590"/>
                  </a:cubicBezTo>
                  <a:cubicBezTo>
                    <a:pt x="3301448" y="20320"/>
                    <a:pt x="3251664" y="20320"/>
                    <a:pt x="3196923" y="17780"/>
                  </a:cubicBezTo>
                  <a:cubicBezTo>
                    <a:pt x="3071801" y="12700"/>
                    <a:pt x="2949286" y="6350"/>
                    <a:pt x="2824164" y="3810"/>
                  </a:cubicBezTo>
                  <a:cubicBezTo>
                    <a:pt x="2722503" y="1270"/>
                    <a:pt x="2623448" y="3810"/>
                    <a:pt x="2521787" y="2540"/>
                  </a:cubicBezTo>
                  <a:cubicBezTo>
                    <a:pt x="2477473" y="2540"/>
                    <a:pt x="2433159" y="0"/>
                    <a:pt x="2388845" y="2540"/>
                  </a:cubicBezTo>
                  <a:cubicBezTo>
                    <a:pt x="2281970" y="10160"/>
                    <a:pt x="2175096" y="11430"/>
                    <a:pt x="2065614" y="8890"/>
                  </a:cubicBezTo>
                  <a:cubicBezTo>
                    <a:pt x="2010873" y="7620"/>
                    <a:pt x="1956133" y="7620"/>
                    <a:pt x="1901392" y="7620"/>
                  </a:cubicBezTo>
                  <a:cubicBezTo>
                    <a:pt x="1802337" y="7620"/>
                    <a:pt x="1703282" y="7620"/>
                    <a:pt x="1604228" y="6350"/>
                  </a:cubicBezTo>
                  <a:cubicBezTo>
                    <a:pt x="1499960" y="5080"/>
                    <a:pt x="472919" y="2540"/>
                    <a:pt x="371258" y="1270"/>
                  </a:cubicBezTo>
                  <a:cubicBezTo>
                    <a:pt x="287843" y="0"/>
                    <a:pt x="207035" y="1270"/>
                    <a:pt x="123621" y="1270"/>
                  </a:cubicBezTo>
                  <a:cubicBezTo>
                    <a:pt x="66273" y="1270"/>
                    <a:pt x="33020" y="3810"/>
                    <a:pt x="5080" y="5080"/>
                  </a:cubicBezTo>
                  <a:cubicBezTo>
                    <a:pt x="3810" y="5080"/>
                    <a:pt x="2540" y="7620"/>
                    <a:pt x="0" y="8890"/>
                  </a:cubicBezTo>
                  <a:cubicBezTo>
                    <a:pt x="1270" y="21590"/>
                    <a:pt x="3810" y="34290"/>
                    <a:pt x="5080" y="46990"/>
                  </a:cubicBezTo>
                  <a:cubicBezTo>
                    <a:pt x="15240" y="112628"/>
                    <a:pt x="16510" y="177416"/>
                    <a:pt x="17780" y="241069"/>
                  </a:cubicBezTo>
                  <a:cubicBezTo>
                    <a:pt x="19050" y="305858"/>
                    <a:pt x="17780" y="370647"/>
                    <a:pt x="16510" y="436572"/>
                  </a:cubicBezTo>
                  <a:cubicBezTo>
                    <a:pt x="15240" y="503634"/>
                    <a:pt x="2540" y="1207220"/>
                    <a:pt x="2540" y="1274282"/>
                  </a:cubicBezTo>
                  <a:cubicBezTo>
                    <a:pt x="2540" y="1340207"/>
                    <a:pt x="1270" y="1406133"/>
                    <a:pt x="0" y="1472059"/>
                  </a:cubicBezTo>
                  <a:cubicBezTo>
                    <a:pt x="0" y="1487748"/>
                    <a:pt x="3810" y="1497908"/>
                    <a:pt x="15240" y="1502988"/>
                  </a:cubicBezTo>
                  <a:cubicBezTo>
                    <a:pt x="22860" y="1506798"/>
                    <a:pt x="31750" y="1509338"/>
                    <a:pt x="40640" y="1510608"/>
                  </a:cubicBezTo>
                  <a:cubicBezTo>
                    <a:pt x="121014" y="1515688"/>
                    <a:pt x="220069" y="1519498"/>
                    <a:pt x="319123" y="1524578"/>
                  </a:cubicBezTo>
                  <a:cubicBezTo>
                    <a:pt x="373864" y="1527118"/>
                    <a:pt x="428605" y="1532198"/>
                    <a:pt x="483346" y="1533468"/>
                  </a:cubicBezTo>
                  <a:cubicBezTo>
                    <a:pt x="574580" y="1536008"/>
                    <a:pt x="1591194" y="1537278"/>
                    <a:pt x="1682429" y="1538548"/>
                  </a:cubicBezTo>
                  <a:cubicBezTo>
                    <a:pt x="1695462" y="1538548"/>
                    <a:pt x="1708496" y="1538548"/>
                    <a:pt x="1721529" y="1538548"/>
                  </a:cubicBezTo>
                  <a:cubicBezTo>
                    <a:pt x="1784090" y="1538548"/>
                    <a:pt x="1849258" y="1537278"/>
                    <a:pt x="1911818" y="1537278"/>
                  </a:cubicBezTo>
                  <a:cubicBezTo>
                    <a:pt x="1984806" y="1537278"/>
                    <a:pt x="2055187" y="1538548"/>
                    <a:pt x="2128175" y="1538548"/>
                  </a:cubicBezTo>
                  <a:cubicBezTo>
                    <a:pt x="2235049" y="1538548"/>
                    <a:pt x="2344531" y="1538548"/>
                    <a:pt x="2451406" y="1538548"/>
                  </a:cubicBezTo>
                  <a:cubicBezTo>
                    <a:pt x="2550460" y="1538548"/>
                    <a:pt x="2649515" y="1539818"/>
                    <a:pt x="2748570" y="1541088"/>
                  </a:cubicBezTo>
                  <a:cubicBezTo>
                    <a:pt x="2792884" y="1541088"/>
                    <a:pt x="2839805" y="1542358"/>
                    <a:pt x="2884118" y="1542358"/>
                  </a:cubicBezTo>
                  <a:cubicBezTo>
                    <a:pt x="3027487" y="1541088"/>
                    <a:pt x="3168249" y="1534738"/>
                    <a:pt x="3305258" y="1534738"/>
                  </a:cubicBezTo>
                  <a:cubicBezTo>
                    <a:pt x="3309068" y="1534738"/>
                    <a:pt x="3314148" y="1532198"/>
                    <a:pt x="3317958" y="1529658"/>
                  </a:cubicBezTo>
                  <a:cubicBezTo>
                    <a:pt x="3323038" y="1525848"/>
                    <a:pt x="3325578" y="1519498"/>
                    <a:pt x="3328118" y="1516958"/>
                  </a:cubicBezTo>
                  <a:cubicBezTo>
                    <a:pt x="3329388" y="1464102"/>
                    <a:pt x="3330658" y="1416363"/>
                    <a:pt x="3331928" y="1368624"/>
                  </a:cubicBezTo>
                  <a:cubicBezTo>
                    <a:pt x="3333198" y="1294742"/>
                    <a:pt x="3343358" y="585473"/>
                    <a:pt x="3344628" y="511591"/>
                  </a:cubicBezTo>
                  <a:cubicBezTo>
                    <a:pt x="3344628" y="467262"/>
                    <a:pt x="3345898" y="422932"/>
                    <a:pt x="3347168" y="378603"/>
                  </a:cubicBezTo>
                  <a:cubicBezTo>
                    <a:pt x="3348438" y="330864"/>
                    <a:pt x="3349708" y="283125"/>
                    <a:pt x="3352248" y="235385"/>
                  </a:cubicBezTo>
                  <a:cubicBezTo>
                    <a:pt x="3353518" y="206969"/>
                    <a:pt x="3353518" y="177416"/>
                    <a:pt x="3358598" y="149000"/>
                  </a:cubicBezTo>
                  <a:cubicBezTo>
                    <a:pt x="3363678" y="114901"/>
                    <a:pt x="3366218" y="81938"/>
                    <a:pt x="3364948" y="44450"/>
                  </a:cubicBezTo>
                  <a:cubicBezTo>
                    <a:pt x="3364948" y="38100"/>
                    <a:pt x="3361138" y="30480"/>
                    <a:pt x="3354788" y="27940"/>
                  </a:cubicBezTo>
                  <a:close/>
                </a:path>
              </a:pathLst>
            </a:custGeom>
            <a:solidFill>
              <a:srgbClr val="EAFAFF"/>
            </a:solidFill>
          </p:spPr>
        </p:sp>
      </p:grpSp>
      <p:sp>
        <p:nvSpPr>
          <p:cNvPr id="35" name="Rectangle 34"/>
          <p:cNvSpPr/>
          <p:nvPr/>
        </p:nvSpPr>
        <p:spPr>
          <a:xfrm>
            <a:off x="1241299" y="484176"/>
            <a:ext cx="15606201" cy="618630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Băng</a:t>
            </a:r>
            <a:r>
              <a:rPr kumimoji="0" lang="en-US" sz="4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tan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khiến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mực</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nước</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biển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dâng</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cao</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làm</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thay</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đổi</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bản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đồ</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thế</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giới</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Khi</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biển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xâm</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nhập</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sâu</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vào</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đất</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liền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vùng</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đất</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ven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biển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nhiễm</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mặn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ngày</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càng</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nhiều</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nước</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ngọt</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sẽ</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ít</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hơn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đảo</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quần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đảo</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thể</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bị</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nhấn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chìm</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Con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người</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thể</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mất</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đất</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mất</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nhà</a:t>
            </a:r>
            <a:r>
              <a:rPr kumimoji="0" lang="en-US" sz="4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4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Để</a:t>
            </a:r>
            <a:r>
              <a:rPr kumimoji="0" lang="en-US" sz="4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thoát</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khỏi</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những</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thảm</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họa</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do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băng</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tan, con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người</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cần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chung</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tay</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bảo</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vệ</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môi</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trường</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Đó</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cũng</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cách</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bảo</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vệ</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sự</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sống</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chính</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mình</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nhân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loại</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endParaRPr kumimoji="0" lang="vi-VN" sz="4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1"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 </a:t>
            </a:r>
            <a:r>
              <a:rPr kumimoji="0" lang="en-US" sz="4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Trịnh</a:t>
            </a:r>
            <a:r>
              <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Xuân</a:t>
            </a:r>
            <a:r>
              <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4400" b="0" i="1"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Thuận)</a:t>
            </a:r>
            <a:endPar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4" name="Rectangle 33"/>
          <p:cNvSpPr/>
          <p:nvPr/>
        </p:nvSpPr>
        <p:spPr>
          <a:xfrm>
            <a:off x="1143000" y="484175"/>
            <a:ext cx="15927868" cy="3353591"/>
          </a:xfrm>
          <a:prstGeom prst="rect">
            <a:avLst/>
          </a:prstGeom>
          <a:solidFill>
            <a:schemeClr val="accent3">
              <a:lumMod val="75000"/>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1144297" y="3978854"/>
            <a:ext cx="15927868" cy="1940729"/>
          </a:xfrm>
          <a:prstGeom prst="rect">
            <a:avLst/>
          </a:prstGeom>
          <a:solidFill>
            <a:schemeClr val="accent6">
              <a:lumMod val="75000"/>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143701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fade">
                                      <p:cBhvr>
                                        <p:cTn id="14" dur="1000"/>
                                        <p:tgtEl>
                                          <p:spTgt spid="36"/>
                                        </p:tgtEl>
                                      </p:cBhvr>
                                    </p:animEffect>
                                    <p:anim calcmode="lin" valueType="num">
                                      <p:cBhvr>
                                        <p:cTn id="15" dur="1000" fill="hold"/>
                                        <p:tgtEl>
                                          <p:spTgt spid="36"/>
                                        </p:tgtEl>
                                        <p:attrNameLst>
                                          <p:attrName>ppt_x</p:attrName>
                                        </p:attrNameLst>
                                      </p:cBhvr>
                                      <p:tavLst>
                                        <p:tav tm="0">
                                          <p:val>
                                            <p:strVal val="#ppt_x"/>
                                          </p:val>
                                        </p:tav>
                                        <p:tav tm="100000">
                                          <p:val>
                                            <p:strVal val="#ppt_x"/>
                                          </p:val>
                                        </p:tav>
                                      </p:tavLst>
                                    </p:anim>
                                    <p:anim calcmode="lin" valueType="num">
                                      <p:cBhvr>
                                        <p:cTn id="1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D9DD6"/>
        </a:solidFill>
        <a:effectLst/>
      </p:bgPr>
    </p:bg>
    <p:spTree>
      <p:nvGrpSpPr>
        <p:cNvPr id="1" name=""/>
        <p:cNvGrpSpPr/>
        <p:nvPr/>
      </p:nvGrpSpPr>
      <p:grpSpPr>
        <a:xfrm>
          <a:off x="0" y="0"/>
          <a:ext cx="0" cy="0"/>
          <a:chOff x="0" y="0"/>
          <a:chExt cx="0" cy="0"/>
        </a:xfrm>
      </p:grpSpPr>
      <p:sp>
        <p:nvSpPr>
          <p:cNvPr id="2" name="Freeform 2"/>
          <p:cNvSpPr/>
          <p:nvPr/>
        </p:nvSpPr>
        <p:spPr>
          <a:xfrm>
            <a:off x="8123141" y="3721634"/>
            <a:ext cx="2041719" cy="857522"/>
          </a:xfrm>
          <a:custGeom>
            <a:avLst/>
            <a:gdLst/>
            <a:ahLst/>
            <a:cxnLst/>
            <a:rect l="l" t="t" r="r" b="b"/>
            <a:pathLst>
              <a:path w="2041719" h="857522">
                <a:moveTo>
                  <a:pt x="0" y="0"/>
                </a:moveTo>
                <a:lnTo>
                  <a:pt x="2041718" y="0"/>
                </a:lnTo>
                <a:lnTo>
                  <a:pt x="2041718" y="857522"/>
                </a:lnTo>
                <a:lnTo>
                  <a:pt x="0" y="85752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Freeform 3"/>
          <p:cNvSpPr/>
          <p:nvPr/>
        </p:nvSpPr>
        <p:spPr>
          <a:xfrm rot="-5400000">
            <a:off x="9031086" y="1498183"/>
            <a:ext cx="7550924" cy="7152784"/>
          </a:xfrm>
          <a:custGeom>
            <a:avLst/>
            <a:gdLst/>
            <a:ahLst/>
            <a:cxnLst/>
            <a:rect l="l" t="t" r="r" b="b"/>
            <a:pathLst>
              <a:path w="7550924" h="7152784">
                <a:moveTo>
                  <a:pt x="0" y="0"/>
                </a:moveTo>
                <a:lnTo>
                  <a:pt x="7550924" y="0"/>
                </a:lnTo>
                <a:lnTo>
                  <a:pt x="7550924" y="7152784"/>
                </a:lnTo>
                <a:lnTo>
                  <a:pt x="0" y="715278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4" name="Freeform 4"/>
          <p:cNvSpPr/>
          <p:nvPr/>
        </p:nvSpPr>
        <p:spPr>
          <a:xfrm>
            <a:off x="504420" y="2330148"/>
            <a:ext cx="2870547" cy="1205630"/>
          </a:xfrm>
          <a:custGeom>
            <a:avLst/>
            <a:gdLst/>
            <a:ahLst/>
            <a:cxnLst/>
            <a:rect l="l" t="t" r="r" b="b"/>
            <a:pathLst>
              <a:path w="2870547" h="1205630">
                <a:moveTo>
                  <a:pt x="0" y="0"/>
                </a:moveTo>
                <a:lnTo>
                  <a:pt x="2870546" y="0"/>
                </a:lnTo>
                <a:lnTo>
                  <a:pt x="2870546" y="1205629"/>
                </a:lnTo>
                <a:lnTo>
                  <a:pt x="0" y="120562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1675468" y="1668446"/>
            <a:ext cx="7550924" cy="7152784"/>
          </a:xfrm>
          <a:custGeom>
            <a:avLst/>
            <a:gdLst/>
            <a:ahLst/>
            <a:cxnLst/>
            <a:rect l="l" t="t" r="r" b="b"/>
            <a:pathLst>
              <a:path w="7550924" h="7152784">
                <a:moveTo>
                  <a:pt x="0" y="0"/>
                </a:moveTo>
                <a:lnTo>
                  <a:pt x="7550923" y="0"/>
                </a:lnTo>
                <a:lnTo>
                  <a:pt x="7550923" y="7152784"/>
                </a:lnTo>
                <a:lnTo>
                  <a:pt x="0" y="715278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nvGrpSpPr>
          <p:cNvPr id="6" name="Group 6"/>
          <p:cNvGrpSpPr/>
          <p:nvPr/>
        </p:nvGrpSpPr>
        <p:grpSpPr>
          <a:xfrm>
            <a:off x="9441936" y="1838237"/>
            <a:ext cx="6675379" cy="6675353"/>
            <a:chOff x="0" y="0"/>
            <a:chExt cx="6350025" cy="6350000"/>
          </a:xfrm>
        </p:grpSpPr>
        <p:sp>
          <p:nvSpPr>
            <p:cNvPr id="7" name="Freeform 7"/>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solidFill>
              <a:srgbClr val="000000">
                <a:alpha val="0"/>
              </a:srgbClr>
            </a:solidFill>
            <a:ln w="12700">
              <a:solidFill>
                <a:srgbClr val="000000"/>
              </a:solidFill>
            </a:ln>
          </p:spPr>
        </p:sp>
      </p:grpSp>
      <p:grpSp>
        <p:nvGrpSpPr>
          <p:cNvPr id="8" name="Group 8"/>
          <p:cNvGrpSpPr/>
          <p:nvPr/>
        </p:nvGrpSpPr>
        <p:grpSpPr>
          <a:xfrm>
            <a:off x="1996034" y="1898508"/>
            <a:ext cx="6675379" cy="6675353"/>
            <a:chOff x="0" y="0"/>
            <a:chExt cx="6350025" cy="6350000"/>
          </a:xfrm>
        </p:grpSpPr>
        <p:sp>
          <p:nvSpPr>
            <p:cNvPr id="9" name="Freeform 9"/>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solidFill>
              <a:srgbClr val="000000">
                <a:alpha val="0"/>
              </a:srgbClr>
            </a:solidFill>
            <a:ln w="12700">
              <a:solidFill>
                <a:srgbClr val="000000"/>
              </a:solidFill>
            </a:ln>
          </p:spPr>
        </p:sp>
      </p:grpSp>
      <p:grpSp>
        <p:nvGrpSpPr>
          <p:cNvPr id="25" name="Group 25"/>
          <p:cNvGrpSpPr/>
          <p:nvPr/>
        </p:nvGrpSpPr>
        <p:grpSpPr>
          <a:xfrm rot="512001">
            <a:off x="14309001" y="6788804"/>
            <a:ext cx="3804080" cy="2859198"/>
            <a:chOff x="0" y="0"/>
            <a:chExt cx="5072107" cy="3812264"/>
          </a:xfrm>
        </p:grpSpPr>
        <p:sp>
          <p:nvSpPr>
            <p:cNvPr id="26" name="Freeform 26"/>
            <p:cNvSpPr/>
            <p:nvPr/>
          </p:nvSpPr>
          <p:spPr>
            <a:xfrm rot="8100000">
              <a:off x="3809333" y="3279839"/>
              <a:ext cx="473857" cy="72371"/>
            </a:xfrm>
            <a:custGeom>
              <a:avLst/>
              <a:gdLst/>
              <a:ahLst/>
              <a:cxnLst/>
              <a:rect l="l" t="t" r="r" b="b"/>
              <a:pathLst>
                <a:path w="473857" h="72371">
                  <a:moveTo>
                    <a:pt x="0" y="0"/>
                  </a:moveTo>
                  <a:lnTo>
                    <a:pt x="473857" y="0"/>
                  </a:lnTo>
                  <a:lnTo>
                    <a:pt x="473857" y="72371"/>
                  </a:lnTo>
                  <a:lnTo>
                    <a:pt x="0" y="72371"/>
                  </a:lnTo>
                  <a:lnTo>
                    <a:pt x="0" y="0"/>
                  </a:lnTo>
                  <a:close/>
                </a:path>
              </a:pathLst>
            </a:custGeom>
            <a:blipFill>
              <a:blip r:embed="rId7">
                <a:extLst>
                  <a:ext uri="{96DAC541-7B7A-43D3-8B79-37D633B846F1}">
                    <asvg:svgBlip xmlns:asvg="http://schemas.microsoft.com/office/drawing/2016/SVG/main" xmlns="" r:embed="rId11"/>
                  </a:ext>
                </a:extLst>
              </a:blip>
              <a:stretch>
                <a:fillRect/>
              </a:stretch>
            </a:blipFill>
          </p:spPr>
        </p:sp>
        <p:sp>
          <p:nvSpPr>
            <p:cNvPr id="27" name="Freeform 27"/>
            <p:cNvSpPr/>
            <p:nvPr/>
          </p:nvSpPr>
          <p:spPr>
            <a:xfrm rot="766314">
              <a:off x="737721" y="428406"/>
              <a:ext cx="4132212" cy="2291514"/>
            </a:xfrm>
            <a:custGeom>
              <a:avLst/>
              <a:gdLst/>
              <a:ahLst/>
              <a:cxnLst/>
              <a:rect l="l" t="t" r="r" b="b"/>
              <a:pathLst>
                <a:path w="4132212" h="2291514">
                  <a:moveTo>
                    <a:pt x="0" y="0"/>
                  </a:moveTo>
                  <a:lnTo>
                    <a:pt x="4132213" y="0"/>
                  </a:lnTo>
                  <a:lnTo>
                    <a:pt x="4132213" y="2291515"/>
                  </a:lnTo>
                  <a:lnTo>
                    <a:pt x="0" y="2291515"/>
                  </a:lnTo>
                  <a:lnTo>
                    <a:pt x="0" y="0"/>
                  </a:lnTo>
                  <a:close/>
                </a:path>
              </a:pathLst>
            </a:custGeom>
            <a:blipFill>
              <a:blip r:embed="rId12">
                <a:extLst>
                  <a:ext uri="{96DAC541-7B7A-43D3-8B79-37D633B846F1}">
                    <asvg:svgBlip xmlns:asvg="http://schemas.microsoft.com/office/drawing/2016/SVG/main" xmlns="" r:embed="rId19"/>
                  </a:ext>
                </a:extLst>
              </a:blip>
              <a:stretch>
                <a:fillRect l="-15805" b="-48078"/>
              </a:stretch>
            </a:blipFill>
          </p:spPr>
        </p:sp>
        <p:sp>
          <p:nvSpPr>
            <p:cNvPr id="28" name="Freeform 28"/>
            <p:cNvSpPr/>
            <p:nvPr/>
          </p:nvSpPr>
          <p:spPr>
            <a:xfrm rot="-666994">
              <a:off x="1669334" y="415450"/>
              <a:ext cx="1866074" cy="1777860"/>
            </a:xfrm>
            <a:custGeom>
              <a:avLst/>
              <a:gdLst/>
              <a:ahLst/>
              <a:cxnLst/>
              <a:rect l="l" t="t" r="r" b="b"/>
              <a:pathLst>
                <a:path w="1866074" h="1777860">
                  <a:moveTo>
                    <a:pt x="0" y="0"/>
                  </a:moveTo>
                  <a:lnTo>
                    <a:pt x="1866074" y="0"/>
                  </a:lnTo>
                  <a:lnTo>
                    <a:pt x="1866074" y="1777860"/>
                  </a:lnTo>
                  <a:lnTo>
                    <a:pt x="0" y="1777860"/>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29" name="Freeform 29"/>
            <p:cNvSpPr/>
            <p:nvPr/>
          </p:nvSpPr>
          <p:spPr>
            <a:xfrm rot="-666994">
              <a:off x="95794" y="1872274"/>
              <a:ext cx="1161643" cy="1106729"/>
            </a:xfrm>
            <a:custGeom>
              <a:avLst/>
              <a:gdLst/>
              <a:ahLst/>
              <a:cxnLst/>
              <a:rect l="l" t="t" r="r" b="b"/>
              <a:pathLst>
                <a:path w="1161643" h="1106729">
                  <a:moveTo>
                    <a:pt x="0" y="0"/>
                  </a:moveTo>
                  <a:lnTo>
                    <a:pt x="1161643" y="0"/>
                  </a:lnTo>
                  <a:lnTo>
                    <a:pt x="1161643" y="1106729"/>
                  </a:lnTo>
                  <a:lnTo>
                    <a:pt x="0" y="1106729"/>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30" name="Freeform 30"/>
            <p:cNvSpPr/>
            <p:nvPr/>
          </p:nvSpPr>
          <p:spPr>
            <a:xfrm rot="-7421797">
              <a:off x="3122279" y="2468660"/>
              <a:ext cx="1161643" cy="1106729"/>
            </a:xfrm>
            <a:custGeom>
              <a:avLst/>
              <a:gdLst/>
              <a:ahLst/>
              <a:cxnLst/>
              <a:rect l="l" t="t" r="r" b="b"/>
              <a:pathLst>
                <a:path w="1161643" h="1106729">
                  <a:moveTo>
                    <a:pt x="0" y="0"/>
                  </a:moveTo>
                  <a:lnTo>
                    <a:pt x="1161643" y="0"/>
                  </a:lnTo>
                  <a:lnTo>
                    <a:pt x="1161643" y="1106729"/>
                  </a:lnTo>
                  <a:lnTo>
                    <a:pt x="0" y="1106729"/>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31" name="Freeform 31"/>
            <p:cNvSpPr/>
            <p:nvPr/>
          </p:nvSpPr>
          <p:spPr>
            <a:xfrm>
              <a:off x="1669587" y="362977"/>
              <a:ext cx="1886694" cy="1872544"/>
            </a:xfrm>
            <a:custGeom>
              <a:avLst/>
              <a:gdLst/>
              <a:ahLst/>
              <a:cxnLst/>
              <a:rect l="l" t="t" r="r" b="b"/>
              <a:pathLst>
                <a:path w="1886694" h="1872544">
                  <a:moveTo>
                    <a:pt x="0" y="0"/>
                  </a:moveTo>
                  <a:lnTo>
                    <a:pt x="1886694" y="0"/>
                  </a:lnTo>
                  <a:lnTo>
                    <a:pt x="1886694" y="1872544"/>
                  </a:lnTo>
                  <a:lnTo>
                    <a:pt x="0" y="1872544"/>
                  </a:lnTo>
                  <a:lnTo>
                    <a:pt x="0" y="0"/>
                  </a:lnTo>
                  <a:close/>
                </a:path>
              </a:pathLst>
            </a:custGeom>
            <a:blipFill>
              <a:blip r:embed="rId24">
                <a:extLst>
                  <a:ext uri="{96DAC541-7B7A-43D3-8B79-37D633B846F1}">
                    <asvg:svgBlip xmlns:asvg="http://schemas.microsoft.com/office/drawing/2016/SVG/main" xmlns="" r:embed="rId9"/>
                  </a:ext>
                </a:extLst>
              </a:blip>
              <a:stretch>
                <a:fillRect/>
              </a:stretch>
            </a:blipFill>
          </p:spPr>
        </p:sp>
        <p:sp>
          <p:nvSpPr>
            <p:cNvPr id="32" name="TextBox 32"/>
            <p:cNvSpPr txBox="1"/>
            <p:nvPr/>
          </p:nvSpPr>
          <p:spPr>
            <a:xfrm rot="814518">
              <a:off x="2015701" y="427297"/>
              <a:ext cx="1114243" cy="1849736"/>
            </a:xfrm>
            <a:prstGeom prst="rect">
              <a:avLst/>
            </a:prstGeom>
          </p:spPr>
          <p:txBody>
            <a:bodyPr lIns="0" tIns="0" rIns="0" bIns="0" rtlCol="0" anchor="t">
              <a:spAutoFit/>
            </a:bodyPr>
            <a:lstStyle/>
            <a:p>
              <a:pPr algn="ctr">
                <a:lnSpc>
                  <a:spcPts val="10061"/>
                </a:lnSpc>
              </a:pPr>
              <a:r>
                <a:rPr lang="en-US" sz="10061">
                  <a:solidFill>
                    <a:srgbClr val="FF7F7F"/>
                  </a:solidFill>
                  <a:latin typeface="Alegreya Bold"/>
                </a:rPr>
                <a:t>O</a:t>
              </a:r>
            </a:p>
          </p:txBody>
        </p:sp>
        <p:sp>
          <p:nvSpPr>
            <p:cNvPr id="33" name="TextBox 33"/>
            <p:cNvSpPr txBox="1"/>
            <p:nvPr/>
          </p:nvSpPr>
          <p:spPr>
            <a:xfrm rot="814518">
              <a:off x="449574" y="2100831"/>
              <a:ext cx="436941" cy="723861"/>
            </a:xfrm>
            <a:prstGeom prst="rect">
              <a:avLst/>
            </a:prstGeom>
          </p:spPr>
          <p:txBody>
            <a:bodyPr lIns="0" tIns="0" rIns="0" bIns="0" rtlCol="0" anchor="t">
              <a:spAutoFit/>
            </a:bodyPr>
            <a:lstStyle/>
            <a:p>
              <a:pPr algn="ctr">
                <a:lnSpc>
                  <a:spcPts val="3945"/>
                </a:lnSpc>
              </a:pPr>
              <a:r>
                <a:rPr lang="en-US" sz="3945">
                  <a:solidFill>
                    <a:srgbClr val="E4F9FF"/>
                  </a:solidFill>
                  <a:latin typeface="Alegreya Bold"/>
                </a:rPr>
                <a:t>H</a:t>
              </a:r>
            </a:p>
          </p:txBody>
        </p:sp>
        <p:sp>
          <p:nvSpPr>
            <p:cNvPr id="34" name="TextBox 34"/>
            <p:cNvSpPr txBox="1"/>
            <p:nvPr/>
          </p:nvSpPr>
          <p:spPr>
            <a:xfrm rot="814518">
              <a:off x="3476059" y="2697217"/>
              <a:ext cx="436941" cy="723861"/>
            </a:xfrm>
            <a:prstGeom prst="rect">
              <a:avLst/>
            </a:prstGeom>
          </p:spPr>
          <p:txBody>
            <a:bodyPr lIns="0" tIns="0" rIns="0" bIns="0" rtlCol="0" anchor="t">
              <a:spAutoFit/>
            </a:bodyPr>
            <a:lstStyle/>
            <a:p>
              <a:pPr algn="ctr">
                <a:lnSpc>
                  <a:spcPts val="3945"/>
                </a:lnSpc>
              </a:pPr>
              <a:r>
                <a:rPr lang="en-US" sz="3945">
                  <a:solidFill>
                    <a:srgbClr val="E4F9FF"/>
                  </a:solidFill>
                  <a:latin typeface="Alegreya Bold"/>
                </a:rPr>
                <a:t>H</a:t>
              </a:r>
            </a:p>
          </p:txBody>
        </p:sp>
        <p:sp>
          <p:nvSpPr>
            <p:cNvPr id="35" name="Freeform 35"/>
            <p:cNvSpPr/>
            <p:nvPr/>
          </p:nvSpPr>
          <p:spPr>
            <a:xfrm rot="-9051041">
              <a:off x="1871770" y="1903729"/>
              <a:ext cx="600967" cy="91784"/>
            </a:xfrm>
            <a:custGeom>
              <a:avLst/>
              <a:gdLst/>
              <a:ahLst/>
              <a:cxnLst/>
              <a:rect l="l" t="t" r="r" b="b"/>
              <a:pathLst>
                <a:path w="600967" h="91784">
                  <a:moveTo>
                    <a:pt x="0" y="0"/>
                  </a:moveTo>
                  <a:lnTo>
                    <a:pt x="600968" y="0"/>
                  </a:lnTo>
                  <a:lnTo>
                    <a:pt x="600968" y="91784"/>
                  </a:lnTo>
                  <a:lnTo>
                    <a:pt x="0" y="91784"/>
                  </a:lnTo>
                  <a:lnTo>
                    <a:pt x="0" y="0"/>
                  </a:lnTo>
                  <a:close/>
                </a:path>
              </a:pathLst>
            </a:custGeom>
            <a:blipFill>
              <a:blip r:embed="rId7">
                <a:extLst>
                  <a:ext uri="{96DAC541-7B7A-43D3-8B79-37D633B846F1}">
                    <asvg:svgBlip xmlns:asvg="http://schemas.microsoft.com/office/drawing/2016/SVG/main" xmlns="" r:embed="rId11"/>
                  </a:ext>
                </a:extLst>
              </a:blip>
              <a:stretch>
                <a:fillRect/>
              </a:stretch>
            </a:blipFill>
          </p:spPr>
        </p:sp>
        <p:sp>
          <p:nvSpPr>
            <p:cNvPr id="36" name="Freeform 36"/>
            <p:cNvSpPr/>
            <p:nvPr/>
          </p:nvSpPr>
          <p:spPr>
            <a:xfrm>
              <a:off x="92591" y="1831126"/>
              <a:ext cx="1190385" cy="1181457"/>
            </a:xfrm>
            <a:custGeom>
              <a:avLst/>
              <a:gdLst/>
              <a:ahLst/>
              <a:cxnLst/>
              <a:rect l="l" t="t" r="r" b="b"/>
              <a:pathLst>
                <a:path w="1190385" h="1181457">
                  <a:moveTo>
                    <a:pt x="0" y="0"/>
                  </a:moveTo>
                  <a:lnTo>
                    <a:pt x="1190385" y="0"/>
                  </a:lnTo>
                  <a:lnTo>
                    <a:pt x="1190385" y="1181457"/>
                  </a:lnTo>
                  <a:lnTo>
                    <a:pt x="0" y="1181457"/>
                  </a:lnTo>
                  <a:lnTo>
                    <a:pt x="0" y="0"/>
                  </a:lnTo>
                  <a:close/>
                </a:path>
              </a:pathLst>
            </a:custGeom>
            <a:blipFill>
              <a:blip r:embed="rId24">
                <a:extLst>
                  <a:ext uri="{96DAC541-7B7A-43D3-8B79-37D633B846F1}">
                    <asvg:svgBlip xmlns:asvg="http://schemas.microsoft.com/office/drawing/2016/SVG/main" xmlns="" r:embed="rId9"/>
                  </a:ext>
                </a:extLst>
              </a:blip>
              <a:stretch>
                <a:fillRect/>
              </a:stretch>
            </a:blipFill>
          </p:spPr>
        </p:sp>
        <p:sp>
          <p:nvSpPr>
            <p:cNvPr id="37" name="Freeform 37"/>
            <p:cNvSpPr/>
            <p:nvPr/>
          </p:nvSpPr>
          <p:spPr>
            <a:xfrm rot="8100000">
              <a:off x="800636" y="2689111"/>
              <a:ext cx="473857" cy="72371"/>
            </a:xfrm>
            <a:custGeom>
              <a:avLst/>
              <a:gdLst/>
              <a:ahLst/>
              <a:cxnLst/>
              <a:rect l="l" t="t" r="r" b="b"/>
              <a:pathLst>
                <a:path w="473857" h="72371">
                  <a:moveTo>
                    <a:pt x="0" y="0"/>
                  </a:moveTo>
                  <a:lnTo>
                    <a:pt x="473857" y="0"/>
                  </a:lnTo>
                  <a:lnTo>
                    <a:pt x="473857" y="72371"/>
                  </a:lnTo>
                  <a:lnTo>
                    <a:pt x="0" y="72371"/>
                  </a:lnTo>
                  <a:lnTo>
                    <a:pt x="0" y="0"/>
                  </a:lnTo>
                  <a:close/>
                </a:path>
              </a:pathLst>
            </a:custGeom>
            <a:blipFill>
              <a:blip r:embed="rId7">
                <a:extLst>
                  <a:ext uri="{96DAC541-7B7A-43D3-8B79-37D633B846F1}">
                    <asvg:svgBlip xmlns:asvg="http://schemas.microsoft.com/office/drawing/2016/SVG/main" xmlns="" r:embed="rId11"/>
                  </a:ext>
                </a:extLst>
              </a:blip>
              <a:stretch>
                <a:fillRect/>
              </a:stretch>
            </a:blipFill>
          </p:spPr>
        </p:sp>
        <p:sp>
          <p:nvSpPr>
            <p:cNvPr id="38" name="Freeform 38"/>
            <p:cNvSpPr/>
            <p:nvPr/>
          </p:nvSpPr>
          <p:spPr>
            <a:xfrm>
              <a:off x="3122719" y="2427939"/>
              <a:ext cx="1162870" cy="1154149"/>
            </a:xfrm>
            <a:custGeom>
              <a:avLst/>
              <a:gdLst/>
              <a:ahLst/>
              <a:cxnLst/>
              <a:rect l="l" t="t" r="r" b="b"/>
              <a:pathLst>
                <a:path w="1162870" h="1154149">
                  <a:moveTo>
                    <a:pt x="0" y="0"/>
                  </a:moveTo>
                  <a:lnTo>
                    <a:pt x="1162871" y="0"/>
                  </a:lnTo>
                  <a:lnTo>
                    <a:pt x="1162871" y="1154148"/>
                  </a:lnTo>
                  <a:lnTo>
                    <a:pt x="0" y="1154148"/>
                  </a:lnTo>
                  <a:lnTo>
                    <a:pt x="0" y="0"/>
                  </a:lnTo>
                  <a:close/>
                </a:path>
              </a:pathLst>
            </a:custGeom>
            <a:blipFill>
              <a:blip r:embed="rId24">
                <a:extLst>
                  <a:ext uri="{96DAC541-7B7A-43D3-8B79-37D633B846F1}">
                    <asvg:svgBlip xmlns:asvg="http://schemas.microsoft.com/office/drawing/2016/SVG/main" xmlns="" r:embed="rId9"/>
                  </a:ext>
                </a:extLst>
              </a:blip>
              <a:stretch>
                <a:fillRect/>
              </a:stretch>
            </a:blipFill>
          </p:spPr>
        </p:sp>
        <p:sp>
          <p:nvSpPr>
            <p:cNvPr id="39" name="Freeform 39"/>
            <p:cNvSpPr/>
            <p:nvPr/>
          </p:nvSpPr>
          <p:spPr>
            <a:xfrm rot="-666994">
              <a:off x="2266868" y="945865"/>
              <a:ext cx="618322" cy="468801"/>
            </a:xfrm>
            <a:custGeom>
              <a:avLst/>
              <a:gdLst/>
              <a:ahLst/>
              <a:cxnLst/>
              <a:rect l="l" t="t" r="r" b="b"/>
              <a:pathLst>
                <a:path w="618322" h="468801">
                  <a:moveTo>
                    <a:pt x="0" y="0"/>
                  </a:moveTo>
                  <a:lnTo>
                    <a:pt x="618322" y="0"/>
                  </a:lnTo>
                  <a:lnTo>
                    <a:pt x="618322" y="468801"/>
                  </a:lnTo>
                  <a:lnTo>
                    <a:pt x="0" y="468801"/>
                  </a:lnTo>
                  <a:lnTo>
                    <a:pt x="0" y="0"/>
                  </a:lnTo>
                  <a:close/>
                </a:path>
              </a:pathLst>
            </a:custGeom>
            <a:blipFill>
              <a:blip r:embed="rId25">
                <a:extLst>
                  <a:ext uri="{96DAC541-7B7A-43D3-8B79-37D633B846F1}">
                    <asvg:svgBlip xmlns:asvg="http://schemas.microsoft.com/office/drawing/2016/SVG/main" xmlns="" r:embed="rId26"/>
                  </a:ext>
                </a:extLst>
              </a:blip>
              <a:stretch>
                <a:fillRect/>
              </a:stretch>
            </a:blipFill>
          </p:spPr>
        </p:sp>
        <p:sp>
          <p:nvSpPr>
            <p:cNvPr id="40" name="Freeform 40"/>
            <p:cNvSpPr/>
            <p:nvPr/>
          </p:nvSpPr>
          <p:spPr>
            <a:xfrm rot="-1222988">
              <a:off x="2151886" y="1422160"/>
              <a:ext cx="1050046" cy="273588"/>
            </a:xfrm>
            <a:custGeom>
              <a:avLst/>
              <a:gdLst/>
              <a:ahLst/>
              <a:cxnLst/>
              <a:rect l="l" t="t" r="r" b="b"/>
              <a:pathLst>
                <a:path w="1050046" h="273588">
                  <a:moveTo>
                    <a:pt x="0" y="0"/>
                  </a:moveTo>
                  <a:lnTo>
                    <a:pt x="1050047" y="0"/>
                  </a:lnTo>
                  <a:lnTo>
                    <a:pt x="1050047" y="273588"/>
                  </a:lnTo>
                  <a:lnTo>
                    <a:pt x="0" y="273588"/>
                  </a:lnTo>
                  <a:lnTo>
                    <a:pt x="0" y="0"/>
                  </a:lnTo>
                  <a:close/>
                </a:path>
              </a:pathLst>
            </a:custGeom>
            <a:blipFill>
              <a:blip r:embed="rId27">
                <a:extLst>
                  <a:ext uri="{96DAC541-7B7A-43D3-8B79-37D633B846F1}">
                    <asvg:svgBlip xmlns:asvg="http://schemas.microsoft.com/office/drawing/2016/SVG/main" xmlns="" r:embed="rId28"/>
                  </a:ext>
                </a:extLst>
              </a:blip>
              <a:stretch>
                <a:fillRect/>
              </a:stretch>
            </a:blipFill>
          </p:spPr>
        </p:sp>
        <p:sp>
          <p:nvSpPr>
            <p:cNvPr id="41" name="Freeform 41"/>
            <p:cNvSpPr/>
            <p:nvPr/>
          </p:nvSpPr>
          <p:spPr>
            <a:xfrm rot="5304096">
              <a:off x="3911347" y="2963595"/>
              <a:ext cx="473857" cy="72371"/>
            </a:xfrm>
            <a:custGeom>
              <a:avLst/>
              <a:gdLst/>
              <a:ahLst/>
              <a:cxnLst/>
              <a:rect l="l" t="t" r="r" b="b"/>
              <a:pathLst>
                <a:path w="473857" h="72371">
                  <a:moveTo>
                    <a:pt x="0" y="0"/>
                  </a:moveTo>
                  <a:lnTo>
                    <a:pt x="473858" y="0"/>
                  </a:lnTo>
                  <a:lnTo>
                    <a:pt x="473858" y="72371"/>
                  </a:lnTo>
                  <a:lnTo>
                    <a:pt x="0" y="72371"/>
                  </a:lnTo>
                  <a:lnTo>
                    <a:pt x="0" y="0"/>
                  </a:lnTo>
                  <a:close/>
                </a:path>
              </a:pathLst>
            </a:custGeom>
            <a:blipFill>
              <a:blip r:embed="rId7">
                <a:extLst>
                  <a:ext uri="{96DAC541-7B7A-43D3-8B79-37D633B846F1}">
                    <asvg:svgBlip xmlns:asvg="http://schemas.microsoft.com/office/drawing/2016/SVG/main" xmlns="" r:embed="rId11"/>
                  </a:ext>
                </a:extLst>
              </a:blip>
              <a:stretch>
                <a:fillRect/>
              </a:stretch>
            </a:blipFill>
          </p:spPr>
        </p:sp>
      </p:grpSp>
      <p:sp>
        <p:nvSpPr>
          <p:cNvPr id="42" name="Freeform 42"/>
          <p:cNvSpPr/>
          <p:nvPr/>
        </p:nvSpPr>
        <p:spPr>
          <a:xfrm>
            <a:off x="5333724" y="571542"/>
            <a:ext cx="2176942" cy="914316"/>
          </a:xfrm>
          <a:custGeom>
            <a:avLst/>
            <a:gdLst/>
            <a:ahLst/>
            <a:cxnLst/>
            <a:rect l="l" t="t" r="r" b="b"/>
            <a:pathLst>
              <a:path w="2176942" h="914316">
                <a:moveTo>
                  <a:pt x="0" y="0"/>
                </a:moveTo>
                <a:lnTo>
                  <a:pt x="2176942" y="0"/>
                </a:lnTo>
                <a:lnTo>
                  <a:pt x="2176942" y="914316"/>
                </a:lnTo>
                <a:lnTo>
                  <a:pt x="0" y="91431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3" name="Freeform 43"/>
          <p:cNvSpPr/>
          <p:nvPr/>
        </p:nvSpPr>
        <p:spPr>
          <a:xfrm>
            <a:off x="-1088471" y="6711939"/>
            <a:ext cx="2176942" cy="914316"/>
          </a:xfrm>
          <a:custGeom>
            <a:avLst/>
            <a:gdLst/>
            <a:ahLst/>
            <a:cxnLst/>
            <a:rect l="l" t="t" r="r" b="b"/>
            <a:pathLst>
              <a:path w="2176942" h="914316">
                <a:moveTo>
                  <a:pt x="0" y="0"/>
                </a:moveTo>
                <a:lnTo>
                  <a:pt x="2176942" y="0"/>
                </a:lnTo>
                <a:lnTo>
                  <a:pt x="2176942" y="914316"/>
                </a:lnTo>
                <a:lnTo>
                  <a:pt x="0" y="91431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4" name="Freeform 44"/>
          <p:cNvSpPr/>
          <p:nvPr/>
        </p:nvSpPr>
        <p:spPr>
          <a:xfrm>
            <a:off x="16602015" y="4034937"/>
            <a:ext cx="2880716" cy="1209901"/>
          </a:xfrm>
          <a:custGeom>
            <a:avLst/>
            <a:gdLst/>
            <a:ahLst/>
            <a:cxnLst/>
            <a:rect l="l" t="t" r="r" b="b"/>
            <a:pathLst>
              <a:path w="2880716" h="1209901">
                <a:moveTo>
                  <a:pt x="0" y="0"/>
                </a:moveTo>
                <a:lnTo>
                  <a:pt x="2880717" y="0"/>
                </a:lnTo>
                <a:lnTo>
                  <a:pt x="2880717" y="1209901"/>
                </a:lnTo>
                <a:lnTo>
                  <a:pt x="0" y="120990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5" name="Freeform 45"/>
          <p:cNvSpPr/>
          <p:nvPr/>
        </p:nvSpPr>
        <p:spPr>
          <a:xfrm>
            <a:off x="14169322" y="441591"/>
            <a:ext cx="2041719" cy="857522"/>
          </a:xfrm>
          <a:custGeom>
            <a:avLst/>
            <a:gdLst/>
            <a:ahLst/>
            <a:cxnLst/>
            <a:rect l="l" t="t" r="r" b="b"/>
            <a:pathLst>
              <a:path w="2041719" h="857522">
                <a:moveTo>
                  <a:pt x="0" y="0"/>
                </a:moveTo>
                <a:lnTo>
                  <a:pt x="2041719" y="0"/>
                </a:lnTo>
                <a:lnTo>
                  <a:pt x="2041719" y="857522"/>
                </a:lnTo>
                <a:lnTo>
                  <a:pt x="0" y="85752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46" name="Group 46"/>
          <p:cNvGrpSpPr/>
          <p:nvPr/>
        </p:nvGrpSpPr>
        <p:grpSpPr>
          <a:xfrm rot="-1967234">
            <a:off x="1010152" y="838865"/>
            <a:ext cx="942118" cy="708109"/>
            <a:chOff x="0" y="0"/>
            <a:chExt cx="1256158" cy="944145"/>
          </a:xfrm>
        </p:grpSpPr>
        <p:sp>
          <p:nvSpPr>
            <p:cNvPr id="47" name="Freeform 47"/>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12">
                <a:extLst>
                  <a:ext uri="{96DAC541-7B7A-43D3-8B79-37D633B846F1}">
                    <asvg:svgBlip xmlns:asvg="http://schemas.microsoft.com/office/drawing/2016/SVG/main" xmlns="" r:embed="rId19"/>
                  </a:ext>
                </a:extLst>
              </a:blip>
              <a:stretch>
                <a:fillRect l="-15805" b="-48078"/>
              </a:stretch>
            </a:blipFill>
          </p:spPr>
        </p:sp>
        <p:sp>
          <p:nvSpPr>
            <p:cNvPr id="48" name="Freeform 48"/>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49" name="Freeform 49"/>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24">
                <a:extLst>
                  <a:ext uri="{96DAC541-7B7A-43D3-8B79-37D633B846F1}">
                    <asvg:svgBlip xmlns:asvg="http://schemas.microsoft.com/office/drawing/2016/SVG/main" xmlns="" r:embed="rId9"/>
                  </a:ext>
                </a:extLst>
              </a:blip>
              <a:stretch>
                <a:fillRect/>
              </a:stretch>
            </a:blipFill>
          </p:spPr>
        </p:sp>
        <p:sp>
          <p:nvSpPr>
            <p:cNvPr id="50" name="Freeform 50"/>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51" name="Freeform 51"/>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52" name="Freeform 52"/>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24">
                <a:extLst>
                  <a:ext uri="{96DAC541-7B7A-43D3-8B79-37D633B846F1}">
                    <asvg:svgBlip xmlns:asvg="http://schemas.microsoft.com/office/drawing/2016/SVG/main" xmlns="" r:embed="rId9"/>
                  </a:ext>
                </a:extLst>
              </a:blip>
              <a:stretch>
                <a:fillRect/>
              </a:stretch>
            </a:blipFill>
          </p:spPr>
        </p:sp>
        <p:sp>
          <p:nvSpPr>
            <p:cNvPr id="53" name="Freeform 53"/>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24">
                <a:extLst>
                  <a:ext uri="{96DAC541-7B7A-43D3-8B79-37D633B846F1}">
                    <asvg:svgBlip xmlns:asvg="http://schemas.microsoft.com/office/drawing/2016/SVG/main" xmlns="" r:embed="rId9"/>
                  </a:ext>
                </a:extLst>
              </a:blip>
              <a:stretch>
                <a:fillRect/>
              </a:stretch>
            </a:blipFill>
          </p:spPr>
        </p:sp>
        <p:sp>
          <p:nvSpPr>
            <p:cNvPr id="54" name="Freeform 54"/>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7">
                <a:extLst>
                  <a:ext uri="{96DAC541-7B7A-43D3-8B79-37D633B846F1}">
                    <asvg:svgBlip xmlns:asvg="http://schemas.microsoft.com/office/drawing/2016/SVG/main" xmlns="" r:embed="rId11"/>
                  </a:ext>
                </a:extLst>
              </a:blip>
              <a:stretch>
                <a:fillRect/>
              </a:stretch>
            </a:blipFill>
          </p:spPr>
        </p:sp>
        <p:sp>
          <p:nvSpPr>
            <p:cNvPr id="55" name="Freeform 55"/>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7">
                <a:extLst>
                  <a:ext uri="{96DAC541-7B7A-43D3-8B79-37D633B846F1}">
                    <asvg:svgBlip xmlns:asvg="http://schemas.microsoft.com/office/drawing/2016/SVG/main" xmlns="" r:embed="rId11"/>
                  </a:ext>
                </a:extLst>
              </a:blip>
              <a:stretch>
                <a:fillRect/>
              </a:stretch>
            </a:blipFill>
          </p:spPr>
        </p:sp>
        <p:sp>
          <p:nvSpPr>
            <p:cNvPr id="56" name="Freeform 56"/>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7">
                <a:extLst>
                  <a:ext uri="{96DAC541-7B7A-43D3-8B79-37D633B846F1}">
                    <asvg:svgBlip xmlns:asvg="http://schemas.microsoft.com/office/drawing/2016/SVG/main" xmlns="" r:embed="rId11"/>
                  </a:ext>
                </a:extLst>
              </a:blip>
              <a:stretch>
                <a:fillRect/>
              </a:stretch>
            </a:blipFill>
          </p:spPr>
        </p:sp>
      </p:grpSp>
      <p:grpSp>
        <p:nvGrpSpPr>
          <p:cNvPr id="57" name="Group 57"/>
          <p:cNvGrpSpPr/>
          <p:nvPr/>
        </p:nvGrpSpPr>
        <p:grpSpPr>
          <a:xfrm rot="2515420">
            <a:off x="620403" y="8159535"/>
            <a:ext cx="942118" cy="708109"/>
            <a:chOff x="0" y="0"/>
            <a:chExt cx="1256158" cy="944145"/>
          </a:xfrm>
        </p:grpSpPr>
        <p:sp>
          <p:nvSpPr>
            <p:cNvPr id="58" name="Freeform 58"/>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12">
                <a:extLst>
                  <a:ext uri="{96DAC541-7B7A-43D3-8B79-37D633B846F1}">
                    <asvg:svgBlip xmlns:asvg="http://schemas.microsoft.com/office/drawing/2016/SVG/main" xmlns="" r:embed="rId19"/>
                  </a:ext>
                </a:extLst>
              </a:blip>
              <a:stretch>
                <a:fillRect l="-15805" b="-48078"/>
              </a:stretch>
            </a:blipFill>
          </p:spPr>
        </p:sp>
        <p:sp>
          <p:nvSpPr>
            <p:cNvPr id="59" name="Freeform 59"/>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60" name="Freeform 60"/>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24">
                <a:extLst>
                  <a:ext uri="{96DAC541-7B7A-43D3-8B79-37D633B846F1}">
                    <asvg:svgBlip xmlns:asvg="http://schemas.microsoft.com/office/drawing/2016/SVG/main" xmlns="" r:embed="rId9"/>
                  </a:ext>
                </a:extLst>
              </a:blip>
              <a:stretch>
                <a:fillRect/>
              </a:stretch>
            </a:blipFill>
          </p:spPr>
        </p:sp>
        <p:sp>
          <p:nvSpPr>
            <p:cNvPr id="61" name="Freeform 61"/>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62" name="Freeform 62"/>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63" name="Freeform 63"/>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24">
                <a:extLst>
                  <a:ext uri="{96DAC541-7B7A-43D3-8B79-37D633B846F1}">
                    <asvg:svgBlip xmlns:asvg="http://schemas.microsoft.com/office/drawing/2016/SVG/main" xmlns="" r:embed="rId9"/>
                  </a:ext>
                </a:extLst>
              </a:blip>
              <a:stretch>
                <a:fillRect/>
              </a:stretch>
            </a:blipFill>
          </p:spPr>
        </p:sp>
        <p:sp>
          <p:nvSpPr>
            <p:cNvPr id="64" name="Freeform 64"/>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24">
                <a:extLst>
                  <a:ext uri="{96DAC541-7B7A-43D3-8B79-37D633B846F1}">
                    <asvg:svgBlip xmlns:asvg="http://schemas.microsoft.com/office/drawing/2016/SVG/main" xmlns="" r:embed="rId9"/>
                  </a:ext>
                </a:extLst>
              </a:blip>
              <a:stretch>
                <a:fillRect/>
              </a:stretch>
            </a:blipFill>
          </p:spPr>
        </p:sp>
        <p:sp>
          <p:nvSpPr>
            <p:cNvPr id="65" name="Freeform 65"/>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7">
                <a:extLst>
                  <a:ext uri="{96DAC541-7B7A-43D3-8B79-37D633B846F1}">
                    <asvg:svgBlip xmlns:asvg="http://schemas.microsoft.com/office/drawing/2016/SVG/main" xmlns="" r:embed="rId11"/>
                  </a:ext>
                </a:extLst>
              </a:blip>
              <a:stretch>
                <a:fillRect/>
              </a:stretch>
            </a:blipFill>
          </p:spPr>
        </p:sp>
        <p:sp>
          <p:nvSpPr>
            <p:cNvPr id="66" name="Freeform 66"/>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7">
                <a:extLst>
                  <a:ext uri="{96DAC541-7B7A-43D3-8B79-37D633B846F1}">
                    <asvg:svgBlip xmlns:asvg="http://schemas.microsoft.com/office/drawing/2016/SVG/main" xmlns="" r:embed="rId11"/>
                  </a:ext>
                </a:extLst>
              </a:blip>
              <a:stretch>
                <a:fillRect/>
              </a:stretch>
            </a:blipFill>
          </p:spPr>
        </p:sp>
        <p:sp>
          <p:nvSpPr>
            <p:cNvPr id="67" name="Freeform 67"/>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7">
                <a:extLst>
                  <a:ext uri="{96DAC541-7B7A-43D3-8B79-37D633B846F1}">
                    <asvg:svgBlip xmlns:asvg="http://schemas.microsoft.com/office/drawing/2016/SVG/main" xmlns="" r:embed="rId11"/>
                  </a:ext>
                </a:extLst>
              </a:blip>
              <a:stretch>
                <a:fillRect/>
              </a:stretch>
            </a:blipFill>
          </p:spPr>
        </p:sp>
      </p:grpSp>
      <p:grpSp>
        <p:nvGrpSpPr>
          <p:cNvPr id="68" name="Group 68"/>
          <p:cNvGrpSpPr/>
          <p:nvPr/>
        </p:nvGrpSpPr>
        <p:grpSpPr>
          <a:xfrm rot="-2302452">
            <a:off x="2186986" y="8990356"/>
            <a:ext cx="942118" cy="708109"/>
            <a:chOff x="0" y="0"/>
            <a:chExt cx="1256158" cy="944145"/>
          </a:xfrm>
        </p:grpSpPr>
        <p:sp>
          <p:nvSpPr>
            <p:cNvPr id="69" name="Freeform 69"/>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12">
                <a:extLst>
                  <a:ext uri="{96DAC541-7B7A-43D3-8B79-37D633B846F1}">
                    <asvg:svgBlip xmlns:asvg="http://schemas.microsoft.com/office/drawing/2016/SVG/main" xmlns="" r:embed="rId19"/>
                  </a:ext>
                </a:extLst>
              </a:blip>
              <a:stretch>
                <a:fillRect l="-15805" b="-48078"/>
              </a:stretch>
            </a:blipFill>
          </p:spPr>
        </p:sp>
        <p:sp>
          <p:nvSpPr>
            <p:cNvPr id="70" name="Freeform 70"/>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71" name="Freeform 71"/>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24">
                <a:extLst>
                  <a:ext uri="{96DAC541-7B7A-43D3-8B79-37D633B846F1}">
                    <asvg:svgBlip xmlns:asvg="http://schemas.microsoft.com/office/drawing/2016/SVG/main" xmlns="" r:embed="rId9"/>
                  </a:ext>
                </a:extLst>
              </a:blip>
              <a:stretch>
                <a:fillRect/>
              </a:stretch>
            </a:blipFill>
          </p:spPr>
        </p:sp>
        <p:sp>
          <p:nvSpPr>
            <p:cNvPr id="72" name="Freeform 72"/>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73" name="Freeform 73"/>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74" name="Freeform 74"/>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24">
                <a:extLst>
                  <a:ext uri="{96DAC541-7B7A-43D3-8B79-37D633B846F1}">
                    <asvg:svgBlip xmlns:asvg="http://schemas.microsoft.com/office/drawing/2016/SVG/main" xmlns="" r:embed="rId9"/>
                  </a:ext>
                </a:extLst>
              </a:blip>
              <a:stretch>
                <a:fillRect/>
              </a:stretch>
            </a:blipFill>
          </p:spPr>
        </p:sp>
        <p:sp>
          <p:nvSpPr>
            <p:cNvPr id="75" name="Freeform 75"/>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24">
                <a:extLst>
                  <a:ext uri="{96DAC541-7B7A-43D3-8B79-37D633B846F1}">
                    <asvg:svgBlip xmlns:asvg="http://schemas.microsoft.com/office/drawing/2016/SVG/main" xmlns="" r:embed="rId9"/>
                  </a:ext>
                </a:extLst>
              </a:blip>
              <a:stretch>
                <a:fillRect/>
              </a:stretch>
            </a:blipFill>
          </p:spPr>
        </p:sp>
        <p:sp>
          <p:nvSpPr>
            <p:cNvPr id="76" name="Freeform 76"/>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7">
                <a:extLst>
                  <a:ext uri="{96DAC541-7B7A-43D3-8B79-37D633B846F1}">
                    <asvg:svgBlip xmlns:asvg="http://schemas.microsoft.com/office/drawing/2016/SVG/main" xmlns="" r:embed="rId11"/>
                  </a:ext>
                </a:extLst>
              </a:blip>
              <a:stretch>
                <a:fillRect/>
              </a:stretch>
            </a:blipFill>
          </p:spPr>
        </p:sp>
        <p:sp>
          <p:nvSpPr>
            <p:cNvPr id="77" name="Freeform 77"/>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7">
                <a:extLst>
                  <a:ext uri="{96DAC541-7B7A-43D3-8B79-37D633B846F1}">
                    <asvg:svgBlip xmlns:asvg="http://schemas.microsoft.com/office/drawing/2016/SVG/main" xmlns="" r:embed="rId11"/>
                  </a:ext>
                </a:extLst>
              </a:blip>
              <a:stretch>
                <a:fillRect/>
              </a:stretch>
            </a:blipFill>
          </p:spPr>
        </p:sp>
        <p:sp>
          <p:nvSpPr>
            <p:cNvPr id="78" name="Freeform 78"/>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7">
                <a:extLst>
                  <a:ext uri="{96DAC541-7B7A-43D3-8B79-37D633B846F1}">
                    <asvg:svgBlip xmlns:asvg="http://schemas.microsoft.com/office/drawing/2016/SVG/main" xmlns="" r:embed="rId11"/>
                  </a:ext>
                </a:extLst>
              </a:blip>
              <a:stretch>
                <a:fillRect/>
              </a:stretch>
            </a:blipFill>
          </p:spPr>
        </p:sp>
      </p:grpSp>
      <p:grpSp>
        <p:nvGrpSpPr>
          <p:cNvPr id="79" name="Group 79"/>
          <p:cNvGrpSpPr/>
          <p:nvPr/>
        </p:nvGrpSpPr>
        <p:grpSpPr>
          <a:xfrm rot="3567403">
            <a:off x="12547808" y="673161"/>
            <a:ext cx="942118" cy="708109"/>
            <a:chOff x="0" y="0"/>
            <a:chExt cx="1256158" cy="944145"/>
          </a:xfrm>
        </p:grpSpPr>
        <p:sp>
          <p:nvSpPr>
            <p:cNvPr id="80" name="Freeform 80"/>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12">
                <a:extLst>
                  <a:ext uri="{96DAC541-7B7A-43D3-8B79-37D633B846F1}">
                    <asvg:svgBlip xmlns:asvg="http://schemas.microsoft.com/office/drawing/2016/SVG/main" xmlns="" r:embed="rId19"/>
                  </a:ext>
                </a:extLst>
              </a:blip>
              <a:stretch>
                <a:fillRect l="-15805" b="-48078"/>
              </a:stretch>
            </a:blipFill>
          </p:spPr>
        </p:sp>
        <p:sp>
          <p:nvSpPr>
            <p:cNvPr id="81" name="Freeform 81"/>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82" name="Freeform 82"/>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24">
                <a:extLst>
                  <a:ext uri="{96DAC541-7B7A-43D3-8B79-37D633B846F1}">
                    <asvg:svgBlip xmlns:asvg="http://schemas.microsoft.com/office/drawing/2016/SVG/main" xmlns="" r:embed="rId9"/>
                  </a:ext>
                </a:extLst>
              </a:blip>
              <a:stretch>
                <a:fillRect/>
              </a:stretch>
            </a:blipFill>
          </p:spPr>
        </p:sp>
        <p:sp>
          <p:nvSpPr>
            <p:cNvPr id="83" name="Freeform 83"/>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84" name="Freeform 84"/>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85" name="Freeform 85"/>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24">
                <a:extLst>
                  <a:ext uri="{96DAC541-7B7A-43D3-8B79-37D633B846F1}">
                    <asvg:svgBlip xmlns:asvg="http://schemas.microsoft.com/office/drawing/2016/SVG/main" xmlns="" r:embed="rId9"/>
                  </a:ext>
                </a:extLst>
              </a:blip>
              <a:stretch>
                <a:fillRect/>
              </a:stretch>
            </a:blipFill>
          </p:spPr>
        </p:sp>
        <p:sp>
          <p:nvSpPr>
            <p:cNvPr id="86" name="Freeform 86"/>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24">
                <a:extLst>
                  <a:ext uri="{96DAC541-7B7A-43D3-8B79-37D633B846F1}">
                    <asvg:svgBlip xmlns:asvg="http://schemas.microsoft.com/office/drawing/2016/SVG/main" xmlns="" r:embed="rId9"/>
                  </a:ext>
                </a:extLst>
              </a:blip>
              <a:stretch>
                <a:fillRect/>
              </a:stretch>
            </a:blipFill>
          </p:spPr>
        </p:sp>
        <p:sp>
          <p:nvSpPr>
            <p:cNvPr id="87" name="Freeform 87"/>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7">
                <a:extLst>
                  <a:ext uri="{96DAC541-7B7A-43D3-8B79-37D633B846F1}">
                    <asvg:svgBlip xmlns:asvg="http://schemas.microsoft.com/office/drawing/2016/SVG/main" xmlns="" r:embed="rId11"/>
                  </a:ext>
                </a:extLst>
              </a:blip>
              <a:stretch>
                <a:fillRect/>
              </a:stretch>
            </a:blipFill>
          </p:spPr>
        </p:sp>
        <p:sp>
          <p:nvSpPr>
            <p:cNvPr id="88" name="Freeform 88"/>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7">
                <a:extLst>
                  <a:ext uri="{96DAC541-7B7A-43D3-8B79-37D633B846F1}">
                    <asvg:svgBlip xmlns:asvg="http://schemas.microsoft.com/office/drawing/2016/SVG/main" xmlns="" r:embed="rId11"/>
                  </a:ext>
                </a:extLst>
              </a:blip>
              <a:stretch>
                <a:fillRect/>
              </a:stretch>
            </a:blipFill>
          </p:spPr>
        </p:sp>
        <p:sp>
          <p:nvSpPr>
            <p:cNvPr id="89" name="Freeform 89"/>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7">
                <a:extLst>
                  <a:ext uri="{96DAC541-7B7A-43D3-8B79-37D633B846F1}">
                    <asvg:svgBlip xmlns:asvg="http://schemas.microsoft.com/office/drawing/2016/SVG/main" xmlns="" r:embed="rId11"/>
                  </a:ext>
                </a:extLst>
              </a:blip>
              <a:stretch>
                <a:fillRect/>
              </a:stretch>
            </a:blipFill>
          </p:spPr>
        </p:sp>
      </p:grpSp>
      <p:grpSp>
        <p:nvGrpSpPr>
          <p:cNvPr id="90" name="Group 90"/>
          <p:cNvGrpSpPr/>
          <p:nvPr/>
        </p:nvGrpSpPr>
        <p:grpSpPr>
          <a:xfrm rot="-6650331">
            <a:off x="16871919" y="1698000"/>
            <a:ext cx="942118" cy="708109"/>
            <a:chOff x="0" y="0"/>
            <a:chExt cx="1256158" cy="944145"/>
          </a:xfrm>
        </p:grpSpPr>
        <p:sp>
          <p:nvSpPr>
            <p:cNvPr id="91" name="Freeform 91"/>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12">
                <a:extLst>
                  <a:ext uri="{96DAC541-7B7A-43D3-8B79-37D633B846F1}">
                    <asvg:svgBlip xmlns:asvg="http://schemas.microsoft.com/office/drawing/2016/SVG/main" xmlns="" r:embed="rId19"/>
                  </a:ext>
                </a:extLst>
              </a:blip>
              <a:stretch>
                <a:fillRect l="-15805" b="-48078"/>
              </a:stretch>
            </a:blipFill>
          </p:spPr>
        </p:sp>
        <p:sp>
          <p:nvSpPr>
            <p:cNvPr id="92" name="Freeform 92"/>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93" name="Freeform 93"/>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24">
                <a:extLst>
                  <a:ext uri="{96DAC541-7B7A-43D3-8B79-37D633B846F1}">
                    <asvg:svgBlip xmlns:asvg="http://schemas.microsoft.com/office/drawing/2016/SVG/main" xmlns="" r:embed="rId9"/>
                  </a:ext>
                </a:extLst>
              </a:blip>
              <a:stretch>
                <a:fillRect/>
              </a:stretch>
            </a:blipFill>
          </p:spPr>
        </p:sp>
        <p:sp>
          <p:nvSpPr>
            <p:cNvPr id="94" name="Freeform 94"/>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95" name="Freeform 95"/>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96" name="Freeform 96"/>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24">
                <a:extLst>
                  <a:ext uri="{96DAC541-7B7A-43D3-8B79-37D633B846F1}">
                    <asvg:svgBlip xmlns:asvg="http://schemas.microsoft.com/office/drawing/2016/SVG/main" xmlns="" r:embed="rId9"/>
                  </a:ext>
                </a:extLst>
              </a:blip>
              <a:stretch>
                <a:fillRect/>
              </a:stretch>
            </a:blipFill>
          </p:spPr>
        </p:sp>
        <p:sp>
          <p:nvSpPr>
            <p:cNvPr id="97" name="Freeform 97"/>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24">
                <a:extLst>
                  <a:ext uri="{96DAC541-7B7A-43D3-8B79-37D633B846F1}">
                    <asvg:svgBlip xmlns:asvg="http://schemas.microsoft.com/office/drawing/2016/SVG/main" xmlns="" r:embed="rId9"/>
                  </a:ext>
                </a:extLst>
              </a:blip>
              <a:stretch>
                <a:fillRect/>
              </a:stretch>
            </a:blipFill>
          </p:spPr>
        </p:sp>
        <p:sp>
          <p:nvSpPr>
            <p:cNvPr id="98" name="Freeform 98"/>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7">
                <a:extLst>
                  <a:ext uri="{96DAC541-7B7A-43D3-8B79-37D633B846F1}">
                    <asvg:svgBlip xmlns:asvg="http://schemas.microsoft.com/office/drawing/2016/SVG/main" xmlns="" r:embed="rId11"/>
                  </a:ext>
                </a:extLst>
              </a:blip>
              <a:stretch>
                <a:fillRect/>
              </a:stretch>
            </a:blipFill>
          </p:spPr>
        </p:sp>
        <p:sp>
          <p:nvSpPr>
            <p:cNvPr id="99" name="Freeform 99"/>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7">
                <a:extLst>
                  <a:ext uri="{96DAC541-7B7A-43D3-8B79-37D633B846F1}">
                    <asvg:svgBlip xmlns:asvg="http://schemas.microsoft.com/office/drawing/2016/SVG/main" xmlns="" r:embed="rId11"/>
                  </a:ext>
                </a:extLst>
              </a:blip>
              <a:stretch>
                <a:fillRect/>
              </a:stretch>
            </a:blipFill>
          </p:spPr>
        </p:sp>
        <p:sp>
          <p:nvSpPr>
            <p:cNvPr id="100" name="Freeform 100"/>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7">
                <a:extLst>
                  <a:ext uri="{96DAC541-7B7A-43D3-8B79-37D633B846F1}">
                    <asvg:svgBlip xmlns:asvg="http://schemas.microsoft.com/office/drawing/2016/SVG/main" xmlns="" r:embed="rId11"/>
                  </a:ext>
                </a:extLst>
              </a:blip>
              <a:stretch>
                <a:fillRect/>
              </a:stretch>
            </a:blipFill>
          </p:spPr>
        </p:sp>
      </p:grpSp>
      <p:grpSp>
        <p:nvGrpSpPr>
          <p:cNvPr id="101" name="Group 100"/>
          <p:cNvGrpSpPr/>
          <p:nvPr/>
        </p:nvGrpSpPr>
        <p:grpSpPr>
          <a:xfrm>
            <a:off x="2293581" y="2954289"/>
            <a:ext cx="5881799" cy="1596179"/>
            <a:chOff x="533400" y="2530254"/>
            <a:chExt cx="6781800" cy="2937688"/>
          </a:xfrm>
        </p:grpSpPr>
        <p:sp>
          <p:nvSpPr>
            <p:cNvPr id="102" name="Cloud 13"/>
            <p:cNvSpPr/>
            <p:nvPr/>
          </p:nvSpPr>
          <p:spPr>
            <a:xfrm>
              <a:off x="533400" y="2530254"/>
              <a:ext cx="6781800" cy="2937688"/>
            </a:xfrm>
            <a:prstGeom prst="roundRect">
              <a:avLst/>
            </a:prstGeom>
            <a:solidFill>
              <a:schemeClr val="bg1"/>
            </a:solidFill>
            <a:ln w="762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p>
          </p:txBody>
        </p:sp>
        <p:sp>
          <p:nvSpPr>
            <p:cNvPr id="103" name="TextBox 102"/>
            <p:cNvSpPr txBox="1"/>
            <p:nvPr/>
          </p:nvSpPr>
          <p:spPr>
            <a:xfrm>
              <a:off x="1051817" y="2850765"/>
              <a:ext cx="5641633" cy="2444160"/>
            </a:xfrm>
            <a:prstGeom prst="roundRect">
              <a:avLst/>
            </a:prstGeom>
            <a:noFill/>
          </p:spPr>
          <p:txBody>
            <a:bodyPr wrap="none" rtlCol="0">
              <a:spAutoFit/>
            </a:bodyPr>
            <a:lstStyle/>
            <a:p>
              <a:r>
                <a:rPr lang="vi-VN" sz="7200" dirty="0" smtClean="0">
                  <a:latin typeface="Cambria" panose="02040503050406030204" pitchFamily="18" charset="0"/>
                  <a:ea typeface="Cambria" panose="02040503050406030204" pitchFamily="18" charset="0"/>
                </a:rPr>
                <a:t>tuyệt chủng</a:t>
              </a:r>
              <a:endParaRPr lang="en-US" sz="7200" dirty="0">
                <a:latin typeface="Cambria" panose="02040503050406030204" pitchFamily="18" charset="0"/>
                <a:ea typeface="Cambria" panose="02040503050406030204" pitchFamily="18" charset="0"/>
              </a:endParaRPr>
            </a:p>
          </p:txBody>
        </p:sp>
      </p:grpSp>
      <p:grpSp>
        <p:nvGrpSpPr>
          <p:cNvPr id="104" name="Group 103"/>
          <p:cNvGrpSpPr/>
          <p:nvPr/>
        </p:nvGrpSpPr>
        <p:grpSpPr>
          <a:xfrm>
            <a:off x="9932616" y="2956296"/>
            <a:ext cx="5881799" cy="1596178"/>
            <a:chOff x="533400" y="2530254"/>
            <a:chExt cx="6781800" cy="2937688"/>
          </a:xfrm>
        </p:grpSpPr>
        <p:sp>
          <p:nvSpPr>
            <p:cNvPr id="105" name="Cloud 16"/>
            <p:cNvSpPr/>
            <p:nvPr/>
          </p:nvSpPr>
          <p:spPr>
            <a:xfrm>
              <a:off x="533400" y="2530254"/>
              <a:ext cx="6781800" cy="2937688"/>
            </a:xfrm>
            <a:prstGeom prst="roundRect">
              <a:avLst/>
            </a:prstGeom>
            <a:solidFill>
              <a:schemeClr val="bg1"/>
            </a:solidFill>
            <a:ln w="762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p>
          </p:txBody>
        </p:sp>
        <p:sp>
          <p:nvSpPr>
            <p:cNvPr id="106" name="TextBox 105"/>
            <p:cNvSpPr txBox="1"/>
            <p:nvPr/>
          </p:nvSpPr>
          <p:spPr>
            <a:xfrm>
              <a:off x="1267877" y="2540645"/>
              <a:ext cx="5289444" cy="2694846"/>
            </a:xfrm>
            <a:prstGeom prst="roundRect">
              <a:avLst/>
            </a:prstGeom>
            <a:noFill/>
          </p:spPr>
          <p:txBody>
            <a:bodyPr wrap="none" rtlCol="0">
              <a:spAutoFit/>
            </a:bodyPr>
            <a:lstStyle/>
            <a:p>
              <a:pPr algn="ctr"/>
              <a:r>
                <a:rPr lang="vi-VN" sz="8000" dirty="0">
                  <a:latin typeface="Cambria" panose="02040503050406030204" pitchFamily="18" charset="0"/>
                  <a:ea typeface="Cambria" panose="02040503050406030204" pitchFamily="18" charset="0"/>
                </a:rPr>
                <a:t>x</a:t>
              </a:r>
              <a:r>
                <a:rPr lang="vi-VN" sz="8000" dirty="0" smtClean="0">
                  <a:latin typeface="Cambria" panose="02040503050406030204" pitchFamily="18" charset="0"/>
                  <a:ea typeface="Cambria" panose="02040503050406030204" pitchFamily="18" charset="0"/>
                </a:rPr>
                <a:t>âm nhập</a:t>
              </a:r>
              <a:endParaRPr lang="en-US" sz="8000" dirty="0">
                <a:latin typeface="Cambria" panose="02040503050406030204" pitchFamily="18" charset="0"/>
                <a:ea typeface="Cambria" panose="02040503050406030204" pitchFamily="18" charset="0"/>
              </a:endParaRPr>
            </a:p>
          </p:txBody>
        </p:sp>
      </p:grpSp>
      <p:grpSp>
        <p:nvGrpSpPr>
          <p:cNvPr id="107" name="Group 106"/>
          <p:cNvGrpSpPr/>
          <p:nvPr/>
        </p:nvGrpSpPr>
        <p:grpSpPr>
          <a:xfrm>
            <a:off x="2465743" y="5902103"/>
            <a:ext cx="5881799" cy="1596179"/>
            <a:chOff x="533400" y="2530254"/>
            <a:chExt cx="6781800" cy="2937688"/>
          </a:xfrm>
        </p:grpSpPr>
        <p:sp>
          <p:nvSpPr>
            <p:cNvPr id="108" name="Cloud 19"/>
            <p:cNvSpPr/>
            <p:nvPr/>
          </p:nvSpPr>
          <p:spPr>
            <a:xfrm>
              <a:off x="533400" y="2530254"/>
              <a:ext cx="6781800" cy="2937688"/>
            </a:xfrm>
            <a:prstGeom prst="roundRect">
              <a:avLst/>
            </a:prstGeom>
            <a:solidFill>
              <a:schemeClr val="bg1"/>
            </a:solidFill>
            <a:ln w="762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p>
          </p:txBody>
        </p:sp>
        <p:sp>
          <p:nvSpPr>
            <p:cNvPr id="109" name="TextBox 108"/>
            <p:cNvSpPr txBox="1"/>
            <p:nvPr/>
          </p:nvSpPr>
          <p:spPr>
            <a:xfrm>
              <a:off x="1728375" y="2730362"/>
              <a:ext cx="4387095" cy="2694844"/>
            </a:xfrm>
            <a:prstGeom prst="roundRect">
              <a:avLst/>
            </a:prstGeom>
            <a:noFill/>
          </p:spPr>
          <p:txBody>
            <a:bodyPr wrap="none" rtlCol="0">
              <a:spAutoFit/>
            </a:bodyPr>
            <a:lstStyle/>
            <a:p>
              <a:pPr algn="ctr"/>
              <a:r>
                <a:rPr lang="vi-VN" sz="8000" dirty="0">
                  <a:latin typeface="Cambria" panose="02040503050406030204" pitchFamily="18" charset="0"/>
                  <a:ea typeface="Cambria" panose="02040503050406030204" pitchFamily="18" charset="0"/>
                </a:rPr>
                <a:t>k</a:t>
              </a:r>
              <a:r>
                <a:rPr lang="vi-VN" sz="8000" dirty="0" smtClean="0">
                  <a:latin typeface="Cambria" panose="02040503050406030204" pitchFamily="18" charset="0"/>
                  <a:ea typeface="Cambria" panose="02040503050406030204" pitchFamily="18" charset="0"/>
                </a:rPr>
                <a:t>iếm ăn</a:t>
              </a:r>
              <a:endParaRPr lang="en-US" sz="8000" dirty="0">
                <a:latin typeface="Cambria" panose="02040503050406030204" pitchFamily="18" charset="0"/>
                <a:ea typeface="Cambria" panose="02040503050406030204" pitchFamily="18" charset="0"/>
              </a:endParaRPr>
            </a:p>
          </p:txBody>
        </p:sp>
      </p:grpSp>
      <p:grpSp>
        <p:nvGrpSpPr>
          <p:cNvPr id="110" name="Group 109"/>
          <p:cNvGrpSpPr/>
          <p:nvPr/>
        </p:nvGrpSpPr>
        <p:grpSpPr>
          <a:xfrm>
            <a:off x="9836551" y="5944856"/>
            <a:ext cx="5881799" cy="1596179"/>
            <a:chOff x="500323" y="2695526"/>
            <a:chExt cx="6781800" cy="2937688"/>
          </a:xfrm>
        </p:grpSpPr>
        <p:sp>
          <p:nvSpPr>
            <p:cNvPr id="111" name="Cloud 22"/>
            <p:cNvSpPr/>
            <p:nvPr/>
          </p:nvSpPr>
          <p:spPr>
            <a:xfrm>
              <a:off x="500323" y="2695526"/>
              <a:ext cx="6781800" cy="2937688"/>
            </a:xfrm>
            <a:prstGeom prst="roundRect">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p>
          </p:txBody>
        </p:sp>
        <p:sp>
          <p:nvSpPr>
            <p:cNvPr id="112" name="TextBox 111"/>
            <p:cNvSpPr txBox="1"/>
            <p:nvPr/>
          </p:nvSpPr>
          <p:spPr>
            <a:xfrm>
              <a:off x="964073" y="2863604"/>
              <a:ext cx="6014220" cy="2694844"/>
            </a:xfrm>
            <a:prstGeom prst="roundRect">
              <a:avLst/>
            </a:prstGeom>
            <a:noFill/>
          </p:spPr>
          <p:txBody>
            <a:bodyPr wrap="none" rtlCol="0">
              <a:spAutoFit/>
            </a:bodyPr>
            <a:lstStyle/>
            <a:p>
              <a:pPr algn="ctr"/>
              <a:r>
                <a:rPr lang="vi-VN" sz="8000" dirty="0" smtClean="0">
                  <a:latin typeface="Cambria" panose="02040503050406030204" pitchFamily="18" charset="0"/>
                  <a:ea typeface="Cambria" panose="02040503050406030204" pitchFamily="18" charset="0"/>
                </a:rPr>
                <a:t>nhiễm mặn</a:t>
              </a:r>
              <a:endParaRPr lang="en-US" sz="8000" dirty="0">
                <a:latin typeface="Cambria" panose="02040503050406030204" pitchFamily="18" charset="0"/>
                <a:ea typeface="Cambria" panose="02040503050406030204" pitchFamily="18" charset="0"/>
              </a:endParaRPr>
            </a:p>
          </p:txBody>
        </p:sp>
      </p:grpSp>
      <p:pic>
        <p:nvPicPr>
          <p:cNvPr id="113" name="Picture 112"/>
          <p:cNvPicPr>
            <a:picLocks noChangeAspect="1"/>
          </p:cNvPicPr>
          <p:nvPr/>
        </p:nvPicPr>
        <p:blipFill>
          <a:blip r:embed="rId29"/>
          <a:stretch>
            <a:fillRect/>
          </a:stretch>
        </p:blipFill>
        <p:spPr>
          <a:xfrm>
            <a:off x="1116319" y="62096"/>
            <a:ext cx="16235055" cy="186553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3"/>
                                        </p:tgtEl>
                                        <p:attrNameLst>
                                          <p:attrName>style.visibility</p:attrName>
                                        </p:attrNameLst>
                                      </p:cBhvr>
                                      <p:to>
                                        <p:strVal val="visible"/>
                                      </p:to>
                                    </p:set>
                                    <p:anim calcmode="lin" valueType="num">
                                      <p:cBhvr>
                                        <p:cTn id="7" dur="500" fill="hold"/>
                                        <p:tgtEl>
                                          <p:spTgt spid="113"/>
                                        </p:tgtEl>
                                        <p:attrNameLst>
                                          <p:attrName>ppt_w</p:attrName>
                                        </p:attrNameLst>
                                      </p:cBhvr>
                                      <p:tavLst>
                                        <p:tav tm="0">
                                          <p:val>
                                            <p:fltVal val="0"/>
                                          </p:val>
                                        </p:tav>
                                        <p:tav tm="100000">
                                          <p:val>
                                            <p:strVal val="#ppt_w"/>
                                          </p:val>
                                        </p:tav>
                                      </p:tavLst>
                                    </p:anim>
                                    <p:anim calcmode="lin" valueType="num">
                                      <p:cBhvr>
                                        <p:cTn id="8" dur="500" fill="hold"/>
                                        <p:tgtEl>
                                          <p:spTgt spid="113"/>
                                        </p:tgtEl>
                                        <p:attrNameLst>
                                          <p:attrName>ppt_h</p:attrName>
                                        </p:attrNameLst>
                                      </p:cBhvr>
                                      <p:tavLst>
                                        <p:tav tm="0">
                                          <p:val>
                                            <p:fltVal val="0"/>
                                          </p:val>
                                        </p:tav>
                                        <p:tav tm="100000">
                                          <p:val>
                                            <p:strVal val="#ppt_h"/>
                                          </p:val>
                                        </p:tav>
                                      </p:tavLst>
                                    </p:anim>
                                    <p:animEffect transition="in" filter="fade">
                                      <p:cBhvr>
                                        <p:cTn id="9" dur="500"/>
                                        <p:tgtEl>
                                          <p:spTgt spid="11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1"/>
                                        </p:tgtEl>
                                        <p:attrNameLst>
                                          <p:attrName>style.visibility</p:attrName>
                                        </p:attrNameLst>
                                      </p:cBhvr>
                                      <p:to>
                                        <p:strVal val="visible"/>
                                      </p:to>
                                    </p:set>
                                    <p:anim calcmode="lin" valueType="num">
                                      <p:cBhvr additive="base">
                                        <p:cTn id="14" dur="500" fill="hold"/>
                                        <p:tgtEl>
                                          <p:spTgt spid="101"/>
                                        </p:tgtEl>
                                        <p:attrNameLst>
                                          <p:attrName>ppt_x</p:attrName>
                                        </p:attrNameLst>
                                      </p:cBhvr>
                                      <p:tavLst>
                                        <p:tav tm="0">
                                          <p:val>
                                            <p:strVal val="#ppt_x"/>
                                          </p:val>
                                        </p:tav>
                                        <p:tav tm="100000">
                                          <p:val>
                                            <p:strVal val="#ppt_x"/>
                                          </p:val>
                                        </p:tav>
                                      </p:tavLst>
                                    </p:anim>
                                    <p:anim calcmode="lin" valueType="num">
                                      <p:cBhvr additive="base">
                                        <p:cTn id="15" dur="500" fill="hold"/>
                                        <p:tgtEl>
                                          <p:spTgt spid="10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lick.wav"/>
                                        </p:tgtEl>
                                      </p:cMediaNode>
                                    </p:audio>
                                  </p:sub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04"/>
                                        </p:tgtEl>
                                        <p:attrNameLst>
                                          <p:attrName>style.visibility</p:attrName>
                                        </p:attrNameLst>
                                      </p:cBhvr>
                                      <p:to>
                                        <p:strVal val="visible"/>
                                      </p:to>
                                    </p:set>
                                    <p:anim calcmode="lin" valueType="num">
                                      <p:cBhvr additive="base">
                                        <p:cTn id="20" dur="500" fill="hold"/>
                                        <p:tgtEl>
                                          <p:spTgt spid="104"/>
                                        </p:tgtEl>
                                        <p:attrNameLst>
                                          <p:attrName>ppt_x</p:attrName>
                                        </p:attrNameLst>
                                      </p:cBhvr>
                                      <p:tavLst>
                                        <p:tav tm="0">
                                          <p:val>
                                            <p:strVal val="#ppt_x"/>
                                          </p:val>
                                        </p:tav>
                                        <p:tav tm="100000">
                                          <p:val>
                                            <p:strVal val="#ppt_x"/>
                                          </p:val>
                                        </p:tav>
                                      </p:tavLst>
                                    </p:anim>
                                    <p:anim calcmode="lin" valueType="num">
                                      <p:cBhvr additive="base">
                                        <p:cTn id="21" dur="500" fill="hold"/>
                                        <p:tgtEl>
                                          <p:spTgt spid="10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2" name="click.wav"/>
                                        </p:tgtEl>
                                      </p:cMediaNode>
                                    </p:audio>
                                  </p:sub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07"/>
                                        </p:tgtEl>
                                        <p:attrNameLst>
                                          <p:attrName>style.visibility</p:attrName>
                                        </p:attrNameLst>
                                      </p:cBhvr>
                                      <p:to>
                                        <p:strVal val="visible"/>
                                      </p:to>
                                    </p:set>
                                    <p:anim calcmode="lin" valueType="num">
                                      <p:cBhvr additive="base">
                                        <p:cTn id="26" dur="500" fill="hold"/>
                                        <p:tgtEl>
                                          <p:spTgt spid="107"/>
                                        </p:tgtEl>
                                        <p:attrNameLst>
                                          <p:attrName>ppt_x</p:attrName>
                                        </p:attrNameLst>
                                      </p:cBhvr>
                                      <p:tavLst>
                                        <p:tav tm="0">
                                          <p:val>
                                            <p:strVal val="#ppt_x"/>
                                          </p:val>
                                        </p:tav>
                                        <p:tav tm="100000">
                                          <p:val>
                                            <p:strVal val="#ppt_x"/>
                                          </p:val>
                                        </p:tav>
                                      </p:tavLst>
                                    </p:anim>
                                    <p:anim calcmode="lin" valueType="num">
                                      <p:cBhvr additive="base">
                                        <p:cTn id="27" dur="500" fill="hold"/>
                                        <p:tgtEl>
                                          <p:spTgt spid="10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2" name="click.wav"/>
                                        </p:tgtEl>
                                      </p:cMediaNode>
                                    </p:audio>
                                  </p:sub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10"/>
                                        </p:tgtEl>
                                        <p:attrNameLst>
                                          <p:attrName>style.visibility</p:attrName>
                                        </p:attrNameLst>
                                      </p:cBhvr>
                                      <p:to>
                                        <p:strVal val="visible"/>
                                      </p:to>
                                    </p:set>
                                    <p:anim calcmode="lin" valueType="num">
                                      <p:cBhvr additive="base">
                                        <p:cTn id="32" dur="500" fill="hold"/>
                                        <p:tgtEl>
                                          <p:spTgt spid="110"/>
                                        </p:tgtEl>
                                        <p:attrNameLst>
                                          <p:attrName>ppt_x</p:attrName>
                                        </p:attrNameLst>
                                      </p:cBhvr>
                                      <p:tavLst>
                                        <p:tav tm="0">
                                          <p:val>
                                            <p:strVal val="#ppt_x"/>
                                          </p:val>
                                        </p:tav>
                                        <p:tav tm="100000">
                                          <p:val>
                                            <p:strVal val="#ppt_x"/>
                                          </p:val>
                                        </p:tav>
                                      </p:tavLst>
                                    </p:anim>
                                    <p:anim calcmode="lin" valueType="num">
                                      <p:cBhvr additive="base">
                                        <p:cTn id="33" dur="500" fill="hold"/>
                                        <p:tgtEl>
                                          <p:spTgt spid="1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54C4ED"/>
        </a:solidFill>
        <a:effectLst/>
      </p:bgPr>
    </p:bg>
    <p:spTree>
      <p:nvGrpSpPr>
        <p:cNvPr id="1" name=""/>
        <p:cNvGrpSpPr/>
        <p:nvPr/>
      </p:nvGrpSpPr>
      <p:grpSpPr>
        <a:xfrm>
          <a:off x="0" y="0"/>
          <a:ext cx="0" cy="0"/>
          <a:chOff x="0" y="0"/>
          <a:chExt cx="0" cy="0"/>
        </a:xfrm>
      </p:grpSpPr>
      <p:sp>
        <p:nvSpPr>
          <p:cNvPr id="17" name="Cloud 13"/>
          <p:cNvSpPr/>
          <p:nvPr/>
        </p:nvSpPr>
        <p:spPr>
          <a:xfrm>
            <a:off x="601622" y="4094990"/>
            <a:ext cx="10501934" cy="5620510"/>
          </a:xfrm>
          <a:prstGeom prst="roundRect">
            <a:avLst/>
          </a:prstGeom>
          <a:solidFill>
            <a:schemeClr val="bg1"/>
          </a:solidFill>
          <a:ln w="762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p>
        </p:txBody>
      </p:sp>
      <p:grpSp>
        <p:nvGrpSpPr>
          <p:cNvPr id="4" name="Group 4"/>
          <p:cNvGrpSpPr/>
          <p:nvPr/>
        </p:nvGrpSpPr>
        <p:grpSpPr>
          <a:xfrm>
            <a:off x="10167755" y="1452930"/>
            <a:ext cx="7345748" cy="7381184"/>
            <a:chOff x="0" y="0"/>
            <a:chExt cx="9794331" cy="9841579"/>
          </a:xfrm>
        </p:grpSpPr>
        <p:sp>
          <p:nvSpPr>
            <p:cNvPr id="5" name="Freeform 5"/>
            <p:cNvSpPr/>
            <p:nvPr/>
          </p:nvSpPr>
          <p:spPr>
            <a:xfrm>
              <a:off x="6875039" y="7389373"/>
              <a:ext cx="2919292" cy="1226103"/>
            </a:xfrm>
            <a:custGeom>
              <a:avLst/>
              <a:gdLst/>
              <a:ahLst/>
              <a:cxnLst/>
              <a:rect l="l" t="t" r="r" b="b"/>
              <a:pathLst>
                <a:path w="2919292" h="1226103">
                  <a:moveTo>
                    <a:pt x="0" y="0"/>
                  </a:moveTo>
                  <a:lnTo>
                    <a:pt x="2919292" y="0"/>
                  </a:lnTo>
                  <a:lnTo>
                    <a:pt x="2919292" y="1226103"/>
                  </a:lnTo>
                  <a:lnTo>
                    <a:pt x="0" y="122610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a:off x="2935555" y="0"/>
              <a:ext cx="5061685" cy="3552383"/>
            </a:xfrm>
            <a:custGeom>
              <a:avLst/>
              <a:gdLst/>
              <a:ahLst/>
              <a:cxnLst/>
              <a:rect l="l" t="t" r="r" b="b"/>
              <a:pathLst>
                <a:path w="5061685" h="3552383">
                  <a:moveTo>
                    <a:pt x="0" y="0"/>
                  </a:moveTo>
                  <a:lnTo>
                    <a:pt x="5061685" y="0"/>
                  </a:lnTo>
                  <a:lnTo>
                    <a:pt x="5061685" y="3552383"/>
                  </a:lnTo>
                  <a:lnTo>
                    <a:pt x="0" y="355238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Freeform 7"/>
            <p:cNvSpPr/>
            <p:nvPr/>
          </p:nvSpPr>
          <p:spPr>
            <a:xfrm rot="588451">
              <a:off x="4935058" y="3623303"/>
              <a:ext cx="3582630" cy="3628815"/>
            </a:xfrm>
            <a:custGeom>
              <a:avLst/>
              <a:gdLst/>
              <a:ahLst/>
              <a:cxnLst/>
              <a:rect l="l" t="t" r="r" b="b"/>
              <a:pathLst>
                <a:path w="3582630" h="3628815">
                  <a:moveTo>
                    <a:pt x="0" y="0"/>
                  </a:moveTo>
                  <a:lnTo>
                    <a:pt x="3582630" y="0"/>
                  </a:lnTo>
                  <a:lnTo>
                    <a:pt x="3582630" y="3628815"/>
                  </a:lnTo>
                  <a:lnTo>
                    <a:pt x="0" y="362881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Freeform 8"/>
            <p:cNvSpPr/>
            <p:nvPr/>
          </p:nvSpPr>
          <p:spPr>
            <a:xfrm>
              <a:off x="2394055" y="4202244"/>
              <a:ext cx="3833465" cy="1847033"/>
            </a:xfrm>
            <a:custGeom>
              <a:avLst/>
              <a:gdLst/>
              <a:ahLst/>
              <a:cxnLst/>
              <a:rect l="l" t="t" r="r" b="b"/>
              <a:pathLst>
                <a:path w="3833465" h="1847033">
                  <a:moveTo>
                    <a:pt x="0" y="0"/>
                  </a:moveTo>
                  <a:lnTo>
                    <a:pt x="3833465" y="0"/>
                  </a:lnTo>
                  <a:lnTo>
                    <a:pt x="3833465" y="1847034"/>
                  </a:lnTo>
                  <a:lnTo>
                    <a:pt x="0" y="184703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9" name="Freeform 9"/>
            <p:cNvSpPr/>
            <p:nvPr/>
          </p:nvSpPr>
          <p:spPr>
            <a:xfrm>
              <a:off x="2935555" y="6202115"/>
              <a:ext cx="2610733" cy="2657234"/>
            </a:xfrm>
            <a:custGeom>
              <a:avLst/>
              <a:gdLst/>
              <a:ahLst/>
              <a:cxnLst/>
              <a:rect l="l" t="t" r="r" b="b"/>
              <a:pathLst>
                <a:path w="2610733" h="2657234">
                  <a:moveTo>
                    <a:pt x="0" y="0"/>
                  </a:moveTo>
                  <a:lnTo>
                    <a:pt x="2610733" y="0"/>
                  </a:lnTo>
                  <a:lnTo>
                    <a:pt x="2610733" y="2657235"/>
                  </a:lnTo>
                  <a:lnTo>
                    <a:pt x="0" y="265723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0" name="Freeform 10"/>
            <p:cNvSpPr/>
            <p:nvPr/>
          </p:nvSpPr>
          <p:spPr>
            <a:xfrm>
              <a:off x="5563352" y="6706593"/>
              <a:ext cx="2433889" cy="3134985"/>
            </a:xfrm>
            <a:custGeom>
              <a:avLst/>
              <a:gdLst/>
              <a:ahLst/>
              <a:cxnLst/>
              <a:rect l="l" t="t" r="r" b="b"/>
              <a:pathLst>
                <a:path w="2433889" h="3134985">
                  <a:moveTo>
                    <a:pt x="0" y="0"/>
                  </a:moveTo>
                  <a:lnTo>
                    <a:pt x="2433888" y="0"/>
                  </a:lnTo>
                  <a:lnTo>
                    <a:pt x="2433888" y="3134986"/>
                  </a:lnTo>
                  <a:lnTo>
                    <a:pt x="0" y="3134986"/>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1" name="Freeform 11"/>
            <p:cNvSpPr/>
            <p:nvPr/>
          </p:nvSpPr>
          <p:spPr>
            <a:xfrm rot="-1114956">
              <a:off x="1885301" y="2315292"/>
              <a:ext cx="2563381" cy="1696492"/>
            </a:xfrm>
            <a:custGeom>
              <a:avLst/>
              <a:gdLst/>
              <a:ahLst/>
              <a:cxnLst/>
              <a:rect l="l" t="t" r="r" b="b"/>
              <a:pathLst>
                <a:path w="2563381" h="1696492">
                  <a:moveTo>
                    <a:pt x="0" y="0"/>
                  </a:moveTo>
                  <a:lnTo>
                    <a:pt x="2563380" y="0"/>
                  </a:lnTo>
                  <a:lnTo>
                    <a:pt x="2563380" y="1696491"/>
                  </a:lnTo>
                  <a:lnTo>
                    <a:pt x="0" y="1696491"/>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2" name="Freeform 12"/>
            <p:cNvSpPr/>
            <p:nvPr/>
          </p:nvSpPr>
          <p:spPr>
            <a:xfrm>
              <a:off x="0" y="449098"/>
              <a:ext cx="3742493" cy="1571847"/>
            </a:xfrm>
            <a:custGeom>
              <a:avLst/>
              <a:gdLst/>
              <a:ahLst/>
              <a:cxnLst/>
              <a:rect l="l" t="t" r="r" b="b"/>
              <a:pathLst>
                <a:path w="3742493" h="1571847">
                  <a:moveTo>
                    <a:pt x="0" y="0"/>
                  </a:moveTo>
                  <a:lnTo>
                    <a:pt x="3742493" y="0"/>
                  </a:lnTo>
                  <a:lnTo>
                    <a:pt x="3742493" y="1571847"/>
                  </a:lnTo>
                  <a:lnTo>
                    <a:pt x="0" y="157184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3" name="Freeform 13"/>
            <p:cNvSpPr/>
            <p:nvPr/>
          </p:nvSpPr>
          <p:spPr>
            <a:xfrm>
              <a:off x="3935291" y="2137199"/>
              <a:ext cx="755464" cy="2291829"/>
            </a:xfrm>
            <a:custGeom>
              <a:avLst/>
              <a:gdLst/>
              <a:ahLst/>
              <a:cxnLst/>
              <a:rect l="l" t="t" r="r" b="b"/>
              <a:pathLst>
                <a:path w="755464" h="2291829">
                  <a:moveTo>
                    <a:pt x="0" y="0"/>
                  </a:moveTo>
                  <a:lnTo>
                    <a:pt x="755464" y="0"/>
                  </a:lnTo>
                  <a:lnTo>
                    <a:pt x="755464" y="2291830"/>
                  </a:lnTo>
                  <a:lnTo>
                    <a:pt x="0" y="2291830"/>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grpSp>
      <p:sp>
        <p:nvSpPr>
          <p:cNvPr id="14" name="TextBox 9"/>
          <p:cNvSpPr txBox="1"/>
          <p:nvPr/>
        </p:nvSpPr>
        <p:spPr>
          <a:xfrm>
            <a:off x="829536" y="4933850"/>
            <a:ext cx="10046106" cy="4122219"/>
          </a:xfrm>
          <a:prstGeom prst="rect">
            <a:avLst/>
          </a:prstGeom>
        </p:spPr>
        <p:txBody>
          <a:bodyPr wrap="square" lIns="0" tIns="0" rIns="0" bIns="0" rtlCol="0" anchor="t">
            <a:spAutoFit/>
          </a:bodyPr>
          <a:lstStyle/>
          <a:p>
            <a:pPr algn="just" defTabSz="609630">
              <a:lnSpc>
                <a:spcPct val="114000"/>
              </a:lnSpc>
              <a:spcBef>
                <a:spcPct val="0"/>
              </a:spcBef>
            </a:pPr>
            <a:r>
              <a:rPr lang="en-US" sz="6000" dirty="0">
                <a:solidFill>
                  <a:srgbClr val="000000"/>
                </a:solidFill>
                <a:latin typeface="Cambria"/>
              </a:rPr>
              <a:t> </a:t>
            </a:r>
            <a:r>
              <a:rPr lang="en-US" sz="6000" dirty="0" err="1">
                <a:solidFill>
                  <a:prstClr val="black"/>
                </a:solidFill>
                <a:latin typeface="Cambria" panose="02040503050406030204" pitchFamily="18" charset="0"/>
                <a:ea typeface="Cambria" panose="02040503050406030204" pitchFamily="18" charset="0"/>
              </a:rPr>
              <a:t>Với</a:t>
            </a:r>
            <a:r>
              <a:rPr lang="en-US" sz="6000" dirty="0">
                <a:solidFill>
                  <a:prstClr val="black"/>
                </a:solidFill>
                <a:latin typeface="Cambria" panose="02040503050406030204" pitchFamily="18" charset="0"/>
                <a:ea typeface="Cambria" panose="02040503050406030204" pitchFamily="18" charset="0"/>
              </a:rPr>
              <a:t> </a:t>
            </a:r>
            <a:r>
              <a:rPr lang="en-US" sz="6000" dirty="0" err="1">
                <a:solidFill>
                  <a:prstClr val="black"/>
                </a:solidFill>
                <a:latin typeface="Cambria" panose="02040503050406030204" pitchFamily="18" charset="0"/>
                <a:ea typeface="Cambria" panose="02040503050406030204" pitchFamily="18" charset="0"/>
              </a:rPr>
              <a:t>tình</a:t>
            </a:r>
            <a:r>
              <a:rPr lang="en-US" sz="6000" dirty="0">
                <a:solidFill>
                  <a:prstClr val="black"/>
                </a:solidFill>
                <a:latin typeface="Cambria" panose="02040503050406030204" pitchFamily="18" charset="0"/>
                <a:ea typeface="Cambria" panose="02040503050406030204" pitchFamily="18" charset="0"/>
              </a:rPr>
              <a:t> </a:t>
            </a:r>
            <a:r>
              <a:rPr lang="en-US" sz="6000" dirty="0" err="1">
                <a:solidFill>
                  <a:prstClr val="black"/>
                </a:solidFill>
                <a:latin typeface="Cambria" panose="02040503050406030204" pitchFamily="18" charset="0"/>
                <a:ea typeface="Cambria" panose="02040503050406030204" pitchFamily="18" charset="0"/>
              </a:rPr>
              <a:t>trạng</a:t>
            </a:r>
            <a:r>
              <a:rPr lang="en-US" sz="6000" dirty="0">
                <a:solidFill>
                  <a:prstClr val="black"/>
                </a:solidFill>
                <a:latin typeface="Cambria" panose="02040503050406030204" pitchFamily="18" charset="0"/>
                <a:ea typeface="Cambria" panose="02040503050406030204" pitchFamily="18" charset="0"/>
              </a:rPr>
              <a:t> </a:t>
            </a:r>
            <a:r>
              <a:rPr lang="en-US" sz="6000" dirty="0" err="1">
                <a:solidFill>
                  <a:prstClr val="black"/>
                </a:solidFill>
                <a:latin typeface="Cambria" panose="02040503050406030204" pitchFamily="18" charset="0"/>
                <a:ea typeface="Cambria" panose="02040503050406030204" pitchFamily="18" charset="0"/>
              </a:rPr>
              <a:t>băng</a:t>
            </a:r>
            <a:r>
              <a:rPr lang="en-US" sz="6000" dirty="0">
                <a:solidFill>
                  <a:prstClr val="black"/>
                </a:solidFill>
                <a:latin typeface="Cambria" panose="02040503050406030204" pitchFamily="18" charset="0"/>
                <a:ea typeface="Cambria" panose="02040503050406030204" pitchFamily="18" charset="0"/>
              </a:rPr>
              <a:t> tan </a:t>
            </a:r>
            <a:r>
              <a:rPr lang="en-US" sz="6000" dirty="0" err="1">
                <a:solidFill>
                  <a:prstClr val="black"/>
                </a:solidFill>
                <a:latin typeface="Cambria" panose="02040503050406030204" pitchFamily="18" charset="0"/>
                <a:ea typeface="Cambria" panose="02040503050406030204" pitchFamily="18" charset="0"/>
              </a:rPr>
              <a:t>như</a:t>
            </a:r>
            <a:r>
              <a:rPr lang="en-US" sz="6000" dirty="0">
                <a:solidFill>
                  <a:prstClr val="black"/>
                </a:solidFill>
                <a:latin typeface="Cambria" panose="02040503050406030204" pitchFamily="18" charset="0"/>
                <a:ea typeface="Cambria" panose="02040503050406030204" pitchFamily="18" charset="0"/>
              </a:rPr>
              <a:t> </a:t>
            </a:r>
            <a:r>
              <a:rPr lang="en-US" sz="6000" dirty="0" err="1">
                <a:solidFill>
                  <a:prstClr val="black"/>
                </a:solidFill>
                <a:latin typeface="Cambria" panose="02040503050406030204" pitchFamily="18" charset="0"/>
                <a:ea typeface="Cambria" panose="02040503050406030204" pitchFamily="18" charset="0"/>
              </a:rPr>
              <a:t>hiện</a:t>
            </a:r>
            <a:r>
              <a:rPr lang="en-US" sz="6000" dirty="0">
                <a:solidFill>
                  <a:prstClr val="black"/>
                </a:solidFill>
                <a:latin typeface="Cambria" panose="02040503050406030204" pitchFamily="18" charset="0"/>
                <a:ea typeface="Cambria" panose="02040503050406030204" pitchFamily="18" charset="0"/>
              </a:rPr>
              <a:t> </a:t>
            </a:r>
            <a:r>
              <a:rPr lang="en-US" sz="6000" dirty="0" smtClean="0">
                <a:solidFill>
                  <a:prstClr val="black"/>
                </a:solidFill>
                <a:latin typeface="Cambria" panose="02040503050406030204" pitchFamily="18" charset="0"/>
                <a:ea typeface="Cambria" panose="02040503050406030204" pitchFamily="18" charset="0"/>
              </a:rPr>
              <a:t>nay,</a:t>
            </a:r>
            <a:r>
              <a:rPr lang="vi-VN" sz="6000" dirty="0" smtClean="0">
                <a:solidFill>
                  <a:prstClr val="black"/>
                </a:solidFill>
                <a:latin typeface="Cambria" panose="02040503050406030204" pitchFamily="18" charset="0"/>
                <a:ea typeface="Cambria" panose="02040503050406030204" pitchFamily="18" charset="0"/>
              </a:rPr>
              <a:t> </a:t>
            </a:r>
            <a:r>
              <a:rPr lang="vi-VN" sz="6000" b="1" dirty="0" smtClean="0">
                <a:solidFill>
                  <a:schemeClr val="accent6">
                    <a:lumMod val="75000"/>
                  </a:schemeClr>
                </a:solidFill>
                <a:latin typeface="Cambria" panose="02040503050406030204" pitchFamily="18" charset="0"/>
                <a:ea typeface="Cambria" panose="02040503050406030204" pitchFamily="18" charset="0"/>
              </a:rPr>
              <a:t>/</a:t>
            </a:r>
            <a:r>
              <a:rPr lang="en-US" sz="6000" dirty="0" err="1" smtClean="0">
                <a:solidFill>
                  <a:prstClr val="black"/>
                </a:solidFill>
                <a:latin typeface="Cambria" panose="02040503050406030204" pitchFamily="18" charset="0"/>
                <a:ea typeface="Cambria" panose="02040503050406030204" pitchFamily="18" charset="0"/>
              </a:rPr>
              <a:t>gấu</a:t>
            </a:r>
            <a:r>
              <a:rPr lang="en-US" sz="6000" dirty="0" smtClean="0">
                <a:solidFill>
                  <a:prstClr val="black"/>
                </a:solidFill>
                <a:latin typeface="Cambria" panose="02040503050406030204" pitchFamily="18" charset="0"/>
                <a:ea typeface="Cambria" panose="02040503050406030204" pitchFamily="18" charset="0"/>
              </a:rPr>
              <a:t> </a:t>
            </a:r>
            <a:r>
              <a:rPr lang="en-US" sz="6000" dirty="0" err="1">
                <a:solidFill>
                  <a:prstClr val="black"/>
                </a:solidFill>
                <a:latin typeface="Cambria" panose="02040503050406030204" pitchFamily="18" charset="0"/>
                <a:ea typeface="Cambria" panose="02040503050406030204" pitchFamily="18" charset="0"/>
              </a:rPr>
              <a:t>Bắc</a:t>
            </a:r>
            <a:r>
              <a:rPr lang="en-US" sz="6000" dirty="0">
                <a:solidFill>
                  <a:prstClr val="black"/>
                </a:solidFill>
                <a:latin typeface="Cambria" panose="02040503050406030204" pitchFamily="18" charset="0"/>
                <a:ea typeface="Cambria" panose="02040503050406030204" pitchFamily="18" charset="0"/>
              </a:rPr>
              <a:t> </a:t>
            </a:r>
            <a:r>
              <a:rPr lang="en-US" sz="6000" dirty="0" err="1">
                <a:solidFill>
                  <a:prstClr val="black"/>
                </a:solidFill>
                <a:latin typeface="Cambria" panose="02040503050406030204" pitchFamily="18" charset="0"/>
                <a:ea typeface="Cambria" panose="02040503050406030204" pitchFamily="18" charset="0"/>
              </a:rPr>
              <a:t>Cực</a:t>
            </a:r>
            <a:r>
              <a:rPr lang="en-US" sz="6000" dirty="0">
                <a:solidFill>
                  <a:prstClr val="black"/>
                </a:solidFill>
                <a:latin typeface="Cambria" panose="02040503050406030204" pitchFamily="18" charset="0"/>
                <a:ea typeface="Cambria" panose="02040503050406030204" pitchFamily="18" charset="0"/>
              </a:rPr>
              <a:t> </a:t>
            </a:r>
            <a:r>
              <a:rPr lang="vi-VN" sz="6000" b="1" dirty="0">
                <a:solidFill>
                  <a:schemeClr val="accent6">
                    <a:lumMod val="75000"/>
                  </a:schemeClr>
                </a:solidFill>
                <a:latin typeface="Cambria" panose="02040503050406030204" pitchFamily="18" charset="0"/>
                <a:ea typeface="Cambria" panose="02040503050406030204" pitchFamily="18" charset="0"/>
              </a:rPr>
              <a:t>/ </a:t>
            </a:r>
            <a:r>
              <a:rPr lang="en-US" sz="6000" dirty="0" err="1" smtClean="0">
                <a:solidFill>
                  <a:prstClr val="black"/>
                </a:solidFill>
                <a:latin typeface="Cambria" panose="02040503050406030204" pitchFamily="18" charset="0"/>
                <a:ea typeface="Cambria" panose="02040503050406030204" pitchFamily="18" charset="0"/>
              </a:rPr>
              <a:t>buộc</a:t>
            </a:r>
            <a:r>
              <a:rPr lang="en-US" sz="6000" dirty="0" smtClean="0">
                <a:solidFill>
                  <a:prstClr val="black"/>
                </a:solidFill>
                <a:latin typeface="Cambria" panose="02040503050406030204" pitchFamily="18" charset="0"/>
                <a:ea typeface="Cambria" panose="02040503050406030204" pitchFamily="18" charset="0"/>
              </a:rPr>
              <a:t> </a:t>
            </a:r>
            <a:r>
              <a:rPr lang="en-US" sz="6000" dirty="0" err="1">
                <a:solidFill>
                  <a:prstClr val="black"/>
                </a:solidFill>
                <a:latin typeface="Cambria" panose="02040503050406030204" pitchFamily="18" charset="0"/>
                <a:ea typeface="Cambria" panose="02040503050406030204" pitchFamily="18" charset="0"/>
              </a:rPr>
              <a:t>phải</a:t>
            </a:r>
            <a:r>
              <a:rPr lang="en-US" sz="6000" dirty="0">
                <a:solidFill>
                  <a:prstClr val="black"/>
                </a:solidFill>
                <a:latin typeface="Cambria" panose="02040503050406030204" pitchFamily="18" charset="0"/>
                <a:ea typeface="Cambria" panose="02040503050406030204" pitchFamily="18" charset="0"/>
              </a:rPr>
              <a:t> </a:t>
            </a:r>
            <a:r>
              <a:rPr lang="en-US" sz="6000" dirty="0" err="1">
                <a:solidFill>
                  <a:prstClr val="black"/>
                </a:solidFill>
                <a:latin typeface="Cambria" panose="02040503050406030204" pitchFamily="18" charset="0"/>
                <a:ea typeface="Cambria" panose="02040503050406030204" pitchFamily="18" charset="0"/>
              </a:rPr>
              <a:t>bơi</a:t>
            </a:r>
            <a:r>
              <a:rPr lang="en-US" sz="6000" dirty="0">
                <a:solidFill>
                  <a:prstClr val="black"/>
                </a:solidFill>
                <a:latin typeface="Cambria" panose="02040503050406030204" pitchFamily="18" charset="0"/>
                <a:ea typeface="Cambria" panose="02040503050406030204" pitchFamily="18" charset="0"/>
              </a:rPr>
              <a:t> </a:t>
            </a:r>
            <a:r>
              <a:rPr lang="en-US" sz="6000" dirty="0" err="1">
                <a:solidFill>
                  <a:prstClr val="black"/>
                </a:solidFill>
                <a:latin typeface="Cambria" panose="02040503050406030204" pitchFamily="18" charset="0"/>
                <a:ea typeface="Cambria" panose="02040503050406030204" pitchFamily="18" charset="0"/>
              </a:rPr>
              <a:t>xa</a:t>
            </a:r>
            <a:r>
              <a:rPr lang="en-US" sz="6000" dirty="0">
                <a:solidFill>
                  <a:prstClr val="black"/>
                </a:solidFill>
                <a:latin typeface="Cambria" panose="02040503050406030204" pitchFamily="18" charset="0"/>
                <a:ea typeface="Cambria" panose="02040503050406030204" pitchFamily="18" charset="0"/>
              </a:rPr>
              <a:t> </a:t>
            </a:r>
            <a:r>
              <a:rPr lang="en-US" sz="6000" dirty="0" err="1">
                <a:solidFill>
                  <a:prstClr val="black"/>
                </a:solidFill>
                <a:latin typeface="Cambria" panose="02040503050406030204" pitchFamily="18" charset="0"/>
                <a:ea typeface="Cambria" panose="02040503050406030204" pitchFamily="18" charset="0"/>
              </a:rPr>
              <a:t>hơn</a:t>
            </a:r>
            <a:r>
              <a:rPr lang="en-US" sz="6000" dirty="0">
                <a:solidFill>
                  <a:prstClr val="black"/>
                </a:solidFill>
                <a:latin typeface="Cambria" panose="02040503050406030204" pitchFamily="18" charset="0"/>
                <a:ea typeface="Cambria" panose="02040503050406030204" pitchFamily="18" charset="0"/>
              </a:rPr>
              <a:t> </a:t>
            </a:r>
            <a:r>
              <a:rPr lang="vi-VN" sz="6000" b="1" dirty="0">
                <a:solidFill>
                  <a:schemeClr val="accent6">
                    <a:lumMod val="75000"/>
                  </a:schemeClr>
                </a:solidFill>
                <a:latin typeface="Cambria" panose="02040503050406030204" pitchFamily="18" charset="0"/>
                <a:ea typeface="Cambria" panose="02040503050406030204" pitchFamily="18" charset="0"/>
              </a:rPr>
              <a:t>/ </a:t>
            </a:r>
            <a:r>
              <a:rPr lang="en-US" sz="6000" dirty="0" err="1" smtClean="0">
                <a:solidFill>
                  <a:prstClr val="black"/>
                </a:solidFill>
                <a:latin typeface="Cambria" panose="02040503050406030204" pitchFamily="18" charset="0"/>
                <a:ea typeface="Cambria" panose="02040503050406030204" pitchFamily="18" charset="0"/>
              </a:rPr>
              <a:t>để</a:t>
            </a:r>
            <a:r>
              <a:rPr lang="en-US" sz="6000" dirty="0" smtClean="0">
                <a:solidFill>
                  <a:prstClr val="black"/>
                </a:solidFill>
                <a:latin typeface="Cambria" panose="02040503050406030204" pitchFamily="18" charset="0"/>
                <a:ea typeface="Cambria" panose="02040503050406030204" pitchFamily="18" charset="0"/>
              </a:rPr>
              <a:t> </a:t>
            </a:r>
            <a:r>
              <a:rPr lang="en-US" sz="6000" dirty="0" err="1">
                <a:solidFill>
                  <a:prstClr val="black"/>
                </a:solidFill>
                <a:latin typeface="Cambria" panose="02040503050406030204" pitchFamily="18" charset="0"/>
                <a:ea typeface="Cambria" panose="02040503050406030204" pitchFamily="18" charset="0"/>
              </a:rPr>
              <a:t>kiếm</a:t>
            </a:r>
            <a:r>
              <a:rPr lang="en-US" sz="6000" dirty="0">
                <a:solidFill>
                  <a:prstClr val="black"/>
                </a:solidFill>
                <a:latin typeface="Cambria" panose="02040503050406030204" pitchFamily="18" charset="0"/>
                <a:ea typeface="Cambria" panose="02040503050406030204" pitchFamily="18" charset="0"/>
              </a:rPr>
              <a:t> </a:t>
            </a:r>
            <a:r>
              <a:rPr lang="en-US" sz="6000" dirty="0" err="1">
                <a:solidFill>
                  <a:prstClr val="black"/>
                </a:solidFill>
                <a:latin typeface="Cambria" panose="02040503050406030204" pitchFamily="18" charset="0"/>
                <a:ea typeface="Cambria" panose="02040503050406030204" pitchFamily="18" charset="0"/>
              </a:rPr>
              <a:t>ăn</a:t>
            </a:r>
            <a:r>
              <a:rPr lang="en-US" sz="6000" dirty="0" smtClean="0">
                <a:solidFill>
                  <a:prstClr val="black"/>
                </a:solidFill>
                <a:latin typeface="Cambria" panose="02040503050406030204" pitchFamily="18" charset="0"/>
                <a:ea typeface="Cambria" panose="02040503050406030204" pitchFamily="18" charset="0"/>
              </a:rPr>
              <a:t>,</a:t>
            </a:r>
            <a:r>
              <a:rPr lang="vi-VN" sz="6000" b="1" dirty="0">
                <a:solidFill>
                  <a:schemeClr val="accent6">
                    <a:lumMod val="75000"/>
                  </a:schemeClr>
                </a:solidFill>
                <a:latin typeface="Cambria" panose="02040503050406030204" pitchFamily="18" charset="0"/>
                <a:ea typeface="Cambria" panose="02040503050406030204" pitchFamily="18" charset="0"/>
              </a:rPr>
              <a:t> /</a:t>
            </a:r>
            <a:r>
              <a:rPr lang="en-US" sz="6000" dirty="0" smtClean="0">
                <a:solidFill>
                  <a:prstClr val="black"/>
                </a:solidFill>
                <a:latin typeface="Cambria" panose="02040503050406030204" pitchFamily="18" charset="0"/>
                <a:ea typeface="Cambria" panose="02040503050406030204" pitchFamily="18" charset="0"/>
              </a:rPr>
              <a:t> </a:t>
            </a:r>
            <a:r>
              <a:rPr lang="en-US" sz="6000" dirty="0" err="1">
                <a:solidFill>
                  <a:prstClr val="black"/>
                </a:solidFill>
                <a:latin typeface="Cambria" panose="02040503050406030204" pitchFamily="18" charset="0"/>
                <a:ea typeface="Cambria" panose="02040503050406030204" pitchFamily="18" charset="0"/>
              </a:rPr>
              <a:t>mất</a:t>
            </a:r>
            <a:r>
              <a:rPr lang="en-US" sz="6000" dirty="0">
                <a:solidFill>
                  <a:prstClr val="black"/>
                </a:solidFill>
                <a:latin typeface="Cambria" panose="02040503050406030204" pitchFamily="18" charset="0"/>
                <a:ea typeface="Cambria" panose="02040503050406030204" pitchFamily="18" charset="0"/>
              </a:rPr>
              <a:t> </a:t>
            </a:r>
            <a:r>
              <a:rPr lang="en-US" sz="6000" dirty="0" err="1">
                <a:solidFill>
                  <a:prstClr val="black"/>
                </a:solidFill>
                <a:latin typeface="Cambria" panose="02040503050406030204" pitchFamily="18" charset="0"/>
                <a:ea typeface="Cambria" panose="02040503050406030204" pitchFamily="18" charset="0"/>
              </a:rPr>
              <a:t>dần</a:t>
            </a:r>
            <a:r>
              <a:rPr lang="en-US" sz="6000" dirty="0">
                <a:solidFill>
                  <a:prstClr val="black"/>
                </a:solidFill>
                <a:latin typeface="Cambria" panose="02040503050406030204" pitchFamily="18" charset="0"/>
                <a:ea typeface="Cambria" panose="02040503050406030204" pitchFamily="18" charset="0"/>
              </a:rPr>
              <a:t> </a:t>
            </a:r>
            <a:r>
              <a:rPr lang="en-US" sz="6000" dirty="0" err="1">
                <a:solidFill>
                  <a:prstClr val="black"/>
                </a:solidFill>
                <a:latin typeface="Cambria" panose="02040503050406030204" pitchFamily="18" charset="0"/>
                <a:ea typeface="Cambria" panose="02040503050406030204" pitchFamily="18" charset="0"/>
              </a:rPr>
              <a:t>môi</a:t>
            </a:r>
            <a:r>
              <a:rPr lang="en-US" sz="6000" dirty="0">
                <a:solidFill>
                  <a:prstClr val="black"/>
                </a:solidFill>
                <a:latin typeface="Cambria" panose="02040503050406030204" pitchFamily="18" charset="0"/>
                <a:ea typeface="Cambria" panose="02040503050406030204" pitchFamily="18" charset="0"/>
              </a:rPr>
              <a:t> </a:t>
            </a:r>
            <a:r>
              <a:rPr lang="en-US" sz="6000" dirty="0" err="1">
                <a:solidFill>
                  <a:prstClr val="black"/>
                </a:solidFill>
                <a:latin typeface="Cambria" panose="02040503050406030204" pitchFamily="18" charset="0"/>
                <a:ea typeface="Cambria" panose="02040503050406030204" pitchFamily="18" charset="0"/>
              </a:rPr>
              <a:t>trường</a:t>
            </a:r>
            <a:r>
              <a:rPr lang="en-US" sz="6000" dirty="0">
                <a:solidFill>
                  <a:prstClr val="black"/>
                </a:solidFill>
                <a:latin typeface="Cambria" panose="02040503050406030204" pitchFamily="18" charset="0"/>
                <a:ea typeface="Cambria" panose="02040503050406030204" pitchFamily="18" charset="0"/>
              </a:rPr>
              <a:t> </a:t>
            </a:r>
            <a:r>
              <a:rPr lang="en-US" sz="6000" dirty="0" err="1">
                <a:solidFill>
                  <a:prstClr val="black"/>
                </a:solidFill>
                <a:latin typeface="Cambria" panose="02040503050406030204" pitchFamily="18" charset="0"/>
                <a:ea typeface="Cambria" panose="02040503050406030204" pitchFamily="18" charset="0"/>
              </a:rPr>
              <a:t>sống</a:t>
            </a:r>
            <a:r>
              <a:rPr lang="en-US" sz="6000" dirty="0">
                <a:solidFill>
                  <a:prstClr val="black"/>
                </a:solidFill>
                <a:latin typeface="Cambria" panose="02040503050406030204" pitchFamily="18" charset="0"/>
                <a:ea typeface="Cambria" panose="02040503050406030204" pitchFamily="18" charset="0"/>
              </a:rPr>
              <a:t>. </a:t>
            </a:r>
            <a:r>
              <a:rPr lang="vi-VN" sz="6000" b="1" dirty="0" smtClean="0">
                <a:solidFill>
                  <a:schemeClr val="accent6">
                    <a:lumMod val="75000"/>
                  </a:schemeClr>
                </a:solidFill>
                <a:latin typeface="Cambria" panose="02040503050406030204" pitchFamily="18" charset="0"/>
                <a:ea typeface="Cambria" panose="02040503050406030204" pitchFamily="18" charset="0"/>
              </a:rPr>
              <a:t>/</a:t>
            </a:r>
            <a:r>
              <a:rPr lang="vi-VN" sz="6000" b="1" dirty="0">
                <a:solidFill>
                  <a:schemeClr val="accent6">
                    <a:lumMod val="75000"/>
                  </a:schemeClr>
                </a:solidFill>
                <a:latin typeface="Cambria" panose="02040503050406030204" pitchFamily="18" charset="0"/>
                <a:ea typeface="Cambria" panose="02040503050406030204" pitchFamily="18" charset="0"/>
              </a:rPr>
              <a:t> /</a:t>
            </a:r>
            <a:endParaRPr lang="en-US" sz="6000" b="1" dirty="0">
              <a:solidFill>
                <a:srgbClr val="D2583A"/>
              </a:solidFill>
              <a:latin typeface="Cambria"/>
            </a:endParaRPr>
          </a:p>
        </p:txBody>
      </p:sp>
      <p:pic>
        <p:nvPicPr>
          <p:cNvPr id="15" name="Picture 14">
            <a:extLst>
              <a:ext uri="{FF2B5EF4-FFF2-40B4-BE49-F238E27FC236}">
                <a16:creationId xmlns:a16="http://schemas.microsoft.com/office/drawing/2014/main" id="{9E3D4124-E215-908D-D271-5C3681A7F6FD}"/>
              </a:ext>
            </a:extLst>
          </p:cNvPr>
          <p:cNvPicPr>
            <a:picLocks noChangeAspect="1"/>
          </p:cNvPicPr>
          <p:nvPr/>
        </p:nvPicPr>
        <p:blipFill>
          <a:blip r:embed="rId18"/>
          <a:stretch>
            <a:fillRect/>
          </a:stretch>
        </p:blipFill>
        <p:spPr>
          <a:xfrm>
            <a:off x="-972739" y="210178"/>
            <a:ext cx="13621808" cy="500287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98AC5"/>
        </a:solidFill>
        <a:effectLst/>
      </p:bgPr>
    </p:bg>
    <p:spTree>
      <p:nvGrpSpPr>
        <p:cNvPr id="1" name=""/>
        <p:cNvGrpSpPr/>
        <p:nvPr/>
      </p:nvGrpSpPr>
      <p:grpSpPr>
        <a:xfrm>
          <a:off x="0" y="0"/>
          <a:ext cx="0" cy="0"/>
          <a:chOff x="0" y="0"/>
          <a:chExt cx="0" cy="0"/>
        </a:xfrm>
      </p:grpSpPr>
      <p:sp>
        <p:nvSpPr>
          <p:cNvPr id="8" name="Freeform 8"/>
          <p:cNvSpPr/>
          <p:nvPr/>
        </p:nvSpPr>
        <p:spPr>
          <a:xfrm>
            <a:off x="25284" y="5477573"/>
            <a:ext cx="3910774" cy="3363266"/>
          </a:xfrm>
          <a:custGeom>
            <a:avLst/>
            <a:gdLst/>
            <a:ahLst/>
            <a:cxnLst/>
            <a:rect l="l" t="t" r="r" b="b"/>
            <a:pathLst>
              <a:path w="3910774" h="3363266">
                <a:moveTo>
                  <a:pt x="0" y="0"/>
                </a:moveTo>
                <a:lnTo>
                  <a:pt x="3910774" y="0"/>
                </a:lnTo>
                <a:lnTo>
                  <a:pt x="3910774" y="3363266"/>
                </a:lnTo>
                <a:lnTo>
                  <a:pt x="0" y="33632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9" name="Group 9"/>
          <p:cNvGrpSpPr/>
          <p:nvPr/>
        </p:nvGrpSpPr>
        <p:grpSpPr>
          <a:xfrm>
            <a:off x="265960" y="6679111"/>
            <a:ext cx="18003853" cy="4618606"/>
            <a:chOff x="0" y="0"/>
            <a:chExt cx="24005137" cy="6158141"/>
          </a:xfrm>
        </p:grpSpPr>
        <p:sp>
          <p:nvSpPr>
            <p:cNvPr id="10" name="Freeform 10"/>
            <p:cNvSpPr/>
            <p:nvPr/>
          </p:nvSpPr>
          <p:spPr>
            <a:xfrm>
              <a:off x="0" y="0"/>
              <a:ext cx="12452124" cy="6158141"/>
            </a:xfrm>
            <a:custGeom>
              <a:avLst/>
              <a:gdLst/>
              <a:ahLst/>
              <a:cxnLst/>
              <a:rect l="l" t="t" r="r" b="b"/>
              <a:pathLst>
                <a:path w="12452124" h="6158141">
                  <a:moveTo>
                    <a:pt x="0" y="0"/>
                  </a:moveTo>
                  <a:lnTo>
                    <a:pt x="12452124" y="0"/>
                  </a:lnTo>
                  <a:lnTo>
                    <a:pt x="12452124" y="6158141"/>
                  </a:lnTo>
                  <a:lnTo>
                    <a:pt x="0" y="615814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1" name="Freeform 11"/>
            <p:cNvSpPr/>
            <p:nvPr/>
          </p:nvSpPr>
          <p:spPr>
            <a:xfrm flipH="1">
              <a:off x="12110212" y="0"/>
              <a:ext cx="11894926" cy="5882581"/>
            </a:xfrm>
            <a:custGeom>
              <a:avLst/>
              <a:gdLst/>
              <a:ahLst/>
              <a:cxnLst/>
              <a:rect l="l" t="t" r="r" b="b"/>
              <a:pathLst>
                <a:path w="11894926" h="5882581">
                  <a:moveTo>
                    <a:pt x="11894925" y="0"/>
                  </a:moveTo>
                  <a:lnTo>
                    <a:pt x="0" y="0"/>
                  </a:lnTo>
                  <a:lnTo>
                    <a:pt x="0" y="5882581"/>
                  </a:lnTo>
                  <a:lnTo>
                    <a:pt x="11894925" y="5882581"/>
                  </a:lnTo>
                  <a:lnTo>
                    <a:pt x="11894925" y="0"/>
                  </a:lnTo>
                  <a:close/>
                </a:path>
              </a:pathLst>
            </a:custGeom>
            <a:blipFill>
              <a:blip r:embed="rId4">
                <a:extLst>
                  <a:ext uri="{96DAC541-7B7A-43D3-8B79-37D633B846F1}">
                    <asvg:svgBlip xmlns:asvg="http://schemas.microsoft.com/office/drawing/2016/SVG/main" xmlns="" r:embed="rId5"/>
                  </a:ext>
                </a:extLst>
              </a:blip>
              <a:stretch>
                <a:fillRect/>
              </a:stretch>
            </a:blipFill>
          </p:spPr>
        </p:sp>
      </p:grpSp>
      <p:sp>
        <p:nvSpPr>
          <p:cNvPr id="12" name="Freeform 12"/>
          <p:cNvSpPr/>
          <p:nvPr/>
        </p:nvSpPr>
        <p:spPr>
          <a:xfrm rot="-10800000">
            <a:off x="4853212" y="7667068"/>
            <a:ext cx="1529896" cy="1767737"/>
          </a:xfrm>
          <a:custGeom>
            <a:avLst/>
            <a:gdLst/>
            <a:ahLst/>
            <a:cxnLst/>
            <a:rect l="l" t="t" r="r" b="b"/>
            <a:pathLst>
              <a:path w="1529896" h="1767737">
                <a:moveTo>
                  <a:pt x="0" y="0"/>
                </a:moveTo>
                <a:lnTo>
                  <a:pt x="1529896" y="0"/>
                </a:lnTo>
                <a:lnTo>
                  <a:pt x="1529896" y="1767737"/>
                </a:lnTo>
                <a:lnTo>
                  <a:pt x="0" y="176773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3" name="Freeform 13"/>
          <p:cNvSpPr/>
          <p:nvPr/>
        </p:nvSpPr>
        <p:spPr>
          <a:xfrm flipH="1">
            <a:off x="5104808" y="6963332"/>
            <a:ext cx="1278300" cy="1006370"/>
          </a:xfrm>
          <a:custGeom>
            <a:avLst/>
            <a:gdLst/>
            <a:ahLst/>
            <a:cxnLst/>
            <a:rect l="l" t="t" r="r" b="b"/>
            <a:pathLst>
              <a:path w="1278300" h="1006370">
                <a:moveTo>
                  <a:pt x="1278300" y="0"/>
                </a:moveTo>
                <a:lnTo>
                  <a:pt x="0" y="0"/>
                </a:lnTo>
                <a:lnTo>
                  <a:pt x="0" y="1006370"/>
                </a:lnTo>
                <a:lnTo>
                  <a:pt x="1278300" y="1006370"/>
                </a:lnTo>
                <a:lnTo>
                  <a:pt x="127830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4" name="Freeform 14"/>
          <p:cNvSpPr/>
          <p:nvPr/>
        </p:nvSpPr>
        <p:spPr>
          <a:xfrm flipH="1">
            <a:off x="-1020729" y="4847091"/>
            <a:ext cx="3619130" cy="3112452"/>
          </a:xfrm>
          <a:custGeom>
            <a:avLst/>
            <a:gdLst/>
            <a:ahLst/>
            <a:cxnLst/>
            <a:rect l="l" t="t" r="r" b="b"/>
            <a:pathLst>
              <a:path w="3619130" h="3112452">
                <a:moveTo>
                  <a:pt x="3619130" y="0"/>
                </a:moveTo>
                <a:lnTo>
                  <a:pt x="0" y="0"/>
                </a:lnTo>
                <a:lnTo>
                  <a:pt x="0" y="3112452"/>
                </a:lnTo>
                <a:lnTo>
                  <a:pt x="3619130" y="3112452"/>
                </a:lnTo>
                <a:lnTo>
                  <a:pt x="361913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5" name="Freeform 15"/>
          <p:cNvSpPr/>
          <p:nvPr/>
        </p:nvSpPr>
        <p:spPr>
          <a:xfrm>
            <a:off x="-1511328" y="6403317"/>
            <a:ext cx="3910774" cy="3363266"/>
          </a:xfrm>
          <a:custGeom>
            <a:avLst/>
            <a:gdLst/>
            <a:ahLst/>
            <a:cxnLst/>
            <a:rect l="l" t="t" r="r" b="b"/>
            <a:pathLst>
              <a:path w="3910774" h="3363266">
                <a:moveTo>
                  <a:pt x="0" y="0"/>
                </a:moveTo>
                <a:lnTo>
                  <a:pt x="3910775" y="0"/>
                </a:lnTo>
                <a:lnTo>
                  <a:pt x="3910775" y="3363266"/>
                </a:lnTo>
                <a:lnTo>
                  <a:pt x="0" y="33632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6" name="Freeform 16"/>
          <p:cNvSpPr/>
          <p:nvPr/>
        </p:nvSpPr>
        <p:spPr>
          <a:xfrm>
            <a:off x="-488862" y="6679111"/>
            <a:ext cx="4882710" cy="4199130"/>
          </a:xfrm>
          <a:custGeom>
            <a:avLst/>
            <a:gdLst/>
            <a:ahLst/>
            <a:cxnLst/>
            <a:rect l="l" t="t" r="r" b="b"/>
            <a:pathLst>
              <a:path w="4882710" h="4199130">
                <a:moveTo>
                  <a:pt x="0" y="0"/>
                </a:moveTo>
                <a:lnTo>
                  <a:pt x="4882710" y="0"/>
                </a:lnTo>
                <a:lnTo>
                  <a:pt x="4882710" y="4199131"/>
                </a:lnTo>
                <a:lnTo>
                  <a:pt x="0" y="419913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7" name="Freeform 17"/>
          <p:cNvSpPr/>
          <p:nvPr/>
        </p:nvSpPr>
        <p:spPr>
          <a:xfrm>
            <a:off x="3793098" y="8840839"/>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8" name="Freeform 18"/>
          <p:cNvSpPr/>
          <p:nvPr/>
        </p:nvSpPr>
        <p:spPr>
          <a:xfrm flipH="1">
            <a:off x="8165042" y="8262297"/>
            <a:ext cx="11942213" cy="2345016"/>
          </a:xfrm>
          <a:custGeom>
            <a:avLst/>
            <a:gdLst/>
            <a:ahLst/>
            <a:cxnLst/>
            <a:rect l="l" t="t" r="r" b="b"/>
            <a:pathLst>
              <a:path w="11942213" h="2345016">
                <a:moveTo>
                  <a:pt x="11942213" y="0"/>
                </a:moveTo>
                <a:lnTo>
                  <a:pt x="0" y="0"/>
                </a:lnTo>
                <a:lnTo>
                  <a:pt x="0" y="2345016"/>
                </a:lnTo>
                <a:lnTo>
                  <a:pt x="11942213" y="2345016"/>
                </a:lnTo>
                <a:lnTo>
                  <a:pt x="11942213"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9" name="Freeform 19"/>
          <p:cNvSpPr/>
          <p:nvPr/>
        </p:nvSpPr>
        <p:spPr>
          <a:xfrm>
            <a:off x="8698338" y="8563549"/>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0" name="Freeform 20"/>
          <p:cNvSpPr/>
          <p:nvPr/>
        </p:nvSpPr>
        <p:spPr>
          <a:xfrm>
            <a:off x="7078433" y="9087279"/>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1" name="Freeform 21"/>
          <p:cNvSpPr/>
          <p:nvPr/>
        </p:nvSpPr>
        <p:spPr>
          <a:xfrm>
            <a:off x="14136751" y="4528171"/>
            <a:ext cx="5127798" cy="4409907"/>
          </a:xfrm>
          <a:custGeom>
            <a:avLst/>
            <a:gdLst/>
            <a:ahLst/>
            <a:cxnLst/>
            <a:rect l="l" t="t" r="r" b="b"/>
            <a:pathLst>
              <a:path w="5127798" h="4409907">
                <a:moveTo>
                  <a:pt x="0" y="0"/>
                </a:moveTo>
                <a:lnTo>
                  <a:pt x="5127798" y="0"/>
                </a:lnTo>
                <a:lnTo>
                  <a:pt x="5127798" y="4409906"/>
                </a:lnTo>
                <a:lnTo>
                  <a:pt x="0" y="4409906"/>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22" name="Freeform 22"/>
          <p:cNvSpPr/>
          <p:nvPr/>
        </p:nvSpPr>
        <p:spPr>
          <a:xfrm flipH="1">
            <a:off x="15682175" y="7575153"/>
            <a:ext cx="1139678" cy="1964962"/>
          </a:xfrm>
          <a:custGeom>
            <a:avLst/>
            <a:gdLst/>
            <a:ahLst/>
            <a:cxnLst/>
            <a:rect l="l" t="t" r="r" b="b"/>
            <a:pathLst>
              <a:path w="1139678" h="1964962">
                <a:moveTo>
                  <a:pt x="1139677" y="0"/>
                </a:moveTo>
                <a:lnTo>
                  <a:pt x="0" y="0"/>
                </a:lnTo>
                <a:lnTo>
                  <a:pt x="0" y="1964962"/>
                </a:lnTo>
                <a:lnTo>
                  <a:pt x="1139677" y="1964962"/>
                </a:lnTo>
                <a:lnTo>
                  <a:pt x="1139677"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23" name="Freeform 23"/>
          <p:cNvSpPr/>
          <p:nvPr/>
        </p:nvSpPr>
        <p:spPr>
          <a:xfrm>
            <a:off x="13415847" y="6803830"/>
            <a:ext cx="1570917" cy="1907294"/>
          </a:xfrm>
          <a:custGeom>
            <a:avLst/>
            <a:gdLst/>
            <a:ahLst/>
            <a:cxnLst/>
            <a:rect l="l" t="t" r="r" b="b"/>
            <a:pathLst>
              <a:path w="1570917" h="1907294">
                <a:moveTo>
                  <a:pt x="0" y="0"/>
                </a:moveTo>
                <a:lnTo>
                  <a:pt x="1570917" y="0"/>
                </a:lnTo>
                <a:lnTo>
                  <a:pt x="1570917" y="1907294"/>
                </a:lnTo>
                <a:lnTo>
                  <a:pt x="0" y="1907294"/>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24" name="Freeform 24"/>
          <p:cNvSpPr/>
          <p:nvPr/>
        </p:nvSpPr>
        <p:spPr>
          <a:xfrm>
            <a:off x="12026735" y="7037057"/>
            <a:ext cx="1521182" cy="1768816"/>
          </a:xfrm>
          <a:custGeom>
            <a:avLst/>
            <a:gdLst/>
            <a:ahLst/>
            <a:cxnLst/>
            <a:rect l="l" t="t" r="r" b="b"/>
            <a:pathLst>
              <a:path w="1521182" h="1768816">
                <a:moveTo>
                  <a:pt x="0" y="0"/>
                </a:moveTo>
                <a:lnTo>
                  <a:pt x="1521182" y="0"/>
                </a:lnTo>
                <a:lnTo>
                  <a:pt x="1521182" y="1768817"/>
                </a:lnTo>
                <a:lnTo>
                  <a:pt x="0" y="1768817"/>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25" name="Freeform 25"/>
          <p:cNvSpPr/>
          <p:nvPr/>
        </p:nvSpPr>
        <p:spPr>
          <a:xfrm flipH="1">
            <a:off x="10754996" y="7265064"/>
            <a:ext cx="1363054" cy="1654923"/>
          </a:xfrm>
          <a:custGeom>
            <a:avLst/>
            <a:gdLst/>
            <a:ahLst/>
            <a:cxnLst/>
            <a:rect l="l" t="t" r="r" b="b"/>
            <a:pathLst>
              <a:path w="1363054" h="1654923">
                <a:moveTo>
                  <a:pt x="1363055" y="0"/>
                </a:moveTo>
                <a:lnTo>
                  <a:pt x="0" y="0"/>
                </a:lnTo>
                <a:lnTo>
                  <a:pt x="0" y="1654922"/>
                </a:lnTo>
                <a:lnTo>
                  <a:pt x="1363055" y="1654922"/>
                </a:lnTo>
                <a:lnTo>
                  <a:pt x="1363055" y="0"/>
                </a:lnTo>
                <a:close/>
              </a:path>
            </a:pathLst>
          </a:custGeom>
          <a:blipFill>
            <a:blip r:embed="rId26">
              <a:extLst>
                <a:ext uri="{96DAC541-7B7A-43D3-8B79-37D633B846F1}">
                  <asvg:svgBlip xmlns:asvg="http://schemas.microsoft.com/office/drawing/2016/SVG/main" xmlns="" r:embed="rId27"/>
                </a:ext>
              </a:extLst>
            </a:blip>
            <a:stretch>
              <a:fillRect/>
            </a:stretch>
          </a:blipFill>
        </p:spPr>
      </p:sp>
      <p:sp>
        <p:nvSpPr>
          <p:cNvPr id="26" name="Freeform 26"/>
          <p:cNvSpPr/>
          <p:nvPr/>
        </p:nvSpPr>
        <p:spPr>
          <a:xfrm>
            <a:off x="6132960" y="9692795"/>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7" name="Freeform 27"/>
          <p:cNvSpPr/>
          <p:nvPr/>
        </p:nvSpPr>
        <p:spPr>
          <a:xfrm>
            <a:off x="11989865" y="8690997"/>
            <a:ext cx="2677646" cy="1723430"/>
          </a:xfrm>
          <a:custGeom>
            <a:avLst/>
            <a:gdLst/>
            <a:ahLst/>
            <a:cxnLst/>
            <a:rect l="l" t="t" r="r" b="b"/>
            <a:pathLst>
              <a:path w="2677646" h="1723430">
                <a:moveTo>
                  <a:pt x="0" y="0"/>
                </a:moveTo>
                <a:lnTo>
                  <a:pt x="2677646" y="0"/>
                </a:lnTo>
                <a:lnTo>
                  <a:pt x="2677646" y="1723430"/>
                </a:lnTo>
                <a:lnTo>
                  <a:pt x="0" y="1723430"/>
                </a:lnTo>
                <a:lnTo>
                  <a:pt x="0" y="0"/>
                </a:lnTo>
                <a:close/>
              </a:path>
            </a:pathLst>
          </a:custGeom>
          <a:blipFill>
            <a:blip r:embed="rId28">
              <a:extLst>
                <a:ext uri="{96DAC541-7B7A-43D3-8B79-37D633B846F1}">
                  <asvg:svgBlip xmlns:asvg="http://schemas.microsoft.com/office/drawing/2016/SVG/main" xmlns="" r:embed="rId29"/>
                </a:ext>
              </a:extLst>
            </a:blip>
            <a:stretch>
              <a:fillRect/>
            </a:stretch>
          </a:blipFill>
        </p:spPr>
      </p:sp>
      <p:sp>
        <p:nvSpPr>
          <p:cNvPr id="28" name="Freeform 28"/>
          <p:cNvSpPr/>
          <p:nvPr/>
        </p:nvSpPr>
        <p:spPr>
          <a:xfrm>
            <a:off x="14379735" y="7122317"/>
            <a:ext cx="1139678" cy="1964962"/>
          </a:xfrm>
          <a:custGeom>
            <a:avLst/>
            <a:gdLst/>
            <a:ahLst/>
            <a:cxnLst/>
            <a:rect l="l" t="t" r="r" b="b"/>
            <a:pathLst>
              <a:path w="1139678" h="1964962">
                <a:moveTo>
                  <a:pt x="0" y="0"/>
                </a:moveTo>
                <a:lnTo>
                  <a:pt x="1139678" y="0"/>
                </a:lnTo>
                <a:lnTo>
                  <a:pt x="1139678" y="1964962"/>
                </a:lnTo>
                <a:lnTo>
                  <a:pt x="0" y="1964962"/>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29" name="Freeform 29"/>
          <p:cNvSpPr/>
          <p:nvPr/>
        </p:nvSpPr>
        <p:spPr>
          <a:xfrm>
            <a:off x="17099255" y="8455185"/>
            <a:ext cx="1409002" cy="722434"/>
          </a:xfrm>
          <a:custGeom>
            <a:avLst/>
            <a:gdLst/>
            <a:ahLst/>
            <a:cxnLst/>
            <a:rect l="l" t="t" r="r" b="b"/>
            <a:pathLst>
              <a:path w="1409002" h="722434">
                <a:moveTo>
                  <a:pt x="0" y="0"/>
                </a:moveTo>
                <a:lnTo>
                  <a:pt x="1409002" y="0"/>
                </a:lnTo>
                <a:lnTo>
                  <a:pt x="1409002" y="722433"/>
                </a:lnTo>
                <a:lnTo>
                  <a:pt x="0" y="722433"/>
                </a:lnTo>
                <a:lnTo>
                  <a:pt x="0" y="0"/>
                </a:lnTo>
                <a:close/>
              </a:path>
            </a:pathLst>
          </a:custGeom>
          <a:blipFill>
            <a:blip r:embed="rId30">
              <a:extLst>
                <a:ext uri="{96DAC541-7B7A-43D3-8B79-37D633B846F1}">
                  <asvg:svgBlip xmlns:asvg="http://schemas.microsoft.com/office/drawing/2016/SVG/main" xmlns="" r:embed="rId31"/>
                </a:ext>
              </a:extLst>
            </a:blip>
            <a:stretch>
              <a:fillRect/>
            </a:stretch>
          </a:blipFill>
        </p:spPr>
      </p:sp>
      <p:sp>
        <p:nvSpPr>
          <p:cNvPr id="30" name="Freeform 30"/>
          <p:cNvSpPr/>
          <p:nvPr/>
        </p:nvSpPr>
        <p:spPr>
          <a:xfrm>
            <a:off x="-690959" y="1532718"/>
            <a:ext cx="2288955" cy="961361"/>
          </a:xfrm>
          <a:custGeom>
            <a:avLst/>
            <a:gdLst/>
            <a:ahLst/>
            <a:cxnLst/>
            <a:rect l="l" t="t" r="r" b="b"/>
            <a:pathLst>
              <a:path w="2288955" h="961361">
                <a:moveTo>
                  <a:pt x="0" y="0"/>
                </a:moveTo>
                <a:lnTo>
                  <a:pt x="2288955" y="0"/>
                </a:lnTo>
                <a:lnTo>
                  <a:pt x="2288955" y="961361"/>
                </a:lnTo>
                <a:lnTo>
                  <a:pt x="0" y="961361"/>
                </a:lnTo>
                <a:lnTo>
                  <a:pt x="0" y="0"/>
                </a:lnTo>
                <a:close/>
              </a:path>
            </a:pathLst>
          </a:custGeom>
          <a:blipFill>
            <a:blip r:embed="rId32">
              <a:extLst>
                <a:ext uri="{96DAC541-7B7A-43D3-8B79-37D633B846F1}">
                  <asvg:svgBlip xmlns:asvg="http://schemas.microsoft.com/office/drawing/2016/SVG/main" xmlns="" r:embed="rId33"/>
                </a:ext>
              </a:extLst>
            </a:blip>
            <a:stretch>
              <a:fillRect/>
            </a:stretch>
          </a:blipFill>
        </p:spPr>
      </p:sp>
      <p:sp>
        <p:nvSpPr>
          <p:cNvPr id="31" name="Freeform 31"/>
          <p:cNvSpPr/>
          <p:nvPr/>
        </p:nvSpPr>
        <p:spPr>
          <a:xfrm rot="-2874218" flipH="1">
            <a:off x="-674787" y="2932572"/>
            <a:ext cx="1881494" cy="1574896"/>
          </a:xfrm>
          <a:custGeom>
            <a:avLst/>
            <a:gdLst/>
            <a:ahLst/>
            <a:cxnLst/>
            <a:rect l="l" t="t" r="r" b="b"/>
            <a:pathLst>
              <a:path w="1881494" h="1574896">
                <a:moveTo>
                  <a:pt x="1881494" y="0"/>
                </a:moveTo>
                <a:lnTo>
                  <a:pt x="0" y="0"/>
                </a:lnTo>
                <a:lnTo>
                  <a:pt x="0" y="1574896"/>
                </a:lnTo>
                <a:lnTo>
                  <a:pt x="1881494" y="1574896"/>
                </a:lnTo>
                <a:lnTo>
                  <a:pt x="1881494" y="0"/>
                </a:lnTo>
                <a:close/>
              </a:path>
            </a:pathLst>
          </a:custGeom>
          <a:blipFill>
            <a:blip r:embed="rId34"/>
            <a:stretch>
              <a:fillRect t="-34715" r="-37936"/>
            </a:stretch>
          </a:blipFill>
        </p:spPr>
      </p:sp>
      <p:sp>
        <p:nvSpPr>
          <p:cNvPr id="32" name="Freeform 32"/>
          <p:cNvSpPr/>
          <p:nvPr/>
        </p:nvSpPr>
        <p:spPr>
          <a:xfrm>
            <a:off x="16238702" y="1532718"/>
            <a:ext cx="2573022" cy="1080669"/>
          </a:xfrm>
          <a:custGeom>
            <a:avLst/>
            <a:gdLst/>
            <a:ahLst/>
            <a:cxnLst/>
            <a:rect l="l" t="t" r="r" b="b"/>
            <a:pathLst>
              <a:path w="2573022" h="1080669">
                <a:moveTo>
                  <a:pt x="0" y="0"/>
                </a:moveTo>
                <a:lnTo>
                  <a:pt x="2573022" y="0"/>
                </a:lnTo>
                <a:lnTo>
                  <a:pt x="2573022" y="1080670"/>
                </a:lnTo>
                <a:lnTo>
                  <a:pt x="0" y="1080670"/>
                </a:lnTo>
                <a:lnTo>
                  <a:pt x="0" y="0"/>
                </a:lnTo>
                <a:close/>
              </a:path>
            </a:pathLst>
          </a:custGeom>
          <a:blipFill>
            <a:blip r:embed="rId32">
              <a:extLst>
                <a:ext uri="{96DAC541-7B7A-43D3-8B79-37D633B846F1}">
                  <asvg:svgBlip xmlns:asvg="http://schemas.microsoft.com/office/drawing/2016/SVG/main" xmlns="" r:embed="rId33"/>
                </a:ext>
              </a:extLst>
            </a:blip>
            <a:stretch>
              <a:fillRect/>
            </a:stretch>
          </a:blipFill>
        </p:spPr>
      </p:sp>
      <p:sp>
        <p:nvSpPr>
          <p:cNvPr id="33" name="Freeform 33"/>
          <p:cNvSpPr/>
          <p:nvPr/>
        </p:nvSpPr>
        <p:spPr>
          <a:xfrm>
            <a:off x="17085944" y="2803300"/>
            <a:ext cx="765606" cy="1345209"/>
          </a:xfrm>
          <a:custGeom>
            <a:avLst/>
            <a:gdLst/>
            <a:ahLst/>
            <a:cxnLst/>
            <a:rect l="l" t="t" r="r" b="b"/>
            <a:pathLst>
              <a:path w="765606" h="1345209">
                <a:moveTo>
                  <a:pt x="0" y="0"/>
                </a:moveTo>
                <a:lnTo>
                  <a:pt x="765605" y="0"/>
                </a:lnTo>
                <a:lnTo>
                  <a:pt x="765605" y="1345209"/>
                </a:lnTo>
                <a:lnTo>
                  <a:pt x="0" y="1345209"/>
                </a:lnTo>
                <a:lnTo>
                  <a:pt x="0" y="0"/>
                </a:lnTo>
                <a:close/>
              </a:path>
            </a:pathLst>
          </a:custGeom>
          <a:blipFill>
            <a:blip r:embed="rId35">
              <a:extLst>
                <a:ext uri="{96DAC541-7B7A-43D3-8B79-37D633B846F1}">
                  <asvg:svgBlip xmlns:asvg="http://schemas.microsoft.com/office/drawing/2016/SVG/main" xmlns="" r:embed="rId36"/>
                </a:ext>
              </a:extLst>
            </a:blip>
            <a:stretch>
              <a:fillRect l="-244034" b="-65015"/>
            </a:stretch>
          </a:blipFill>
        </p:spPr>
      </p:sp>
      <p:grpSp>
        <p:nvGrpSpPr>
          <p:cNvPr id="2" name="Group 2"/>
          <p:cNvGrpSpPr/>
          <p:nvPr/>
        </p:nvGrpSpPr>
        <p:grpSpPr>
          <a:xfrm>
            <a:off x="919632" y="320357"/>
            <a:ext cx="16436551" cy="6677482"/>
            <a:chOff x="0" y="0"/>
            <a:chExt cx="3364948" cy="1543628"/>
          </a:xfrm>
        </p:grpSpPr>
        <p:sp>
          <p:nvSpPr>
            <p:cNvPr id="3" name="Freeform 3"/>
            <p:cNvSpPr/>
            <p:nvPr/>
          </p:nvSpPr>
          <p:spPr>
            <a:xfrm>
              <a:off x="0" y="-1270"/>
              <a:ext cx="3366218" cy="1542358"/>
            </a:xfrm>
            <a:custGeom>
              <a:avLst/>
              <a:gdLst/>
              <a:ahLst/>
              <a:cxnLst/>
              <a:rect l="l" t="t" r="r" b="b"/>
              <a:pathLst>
                <a:path w="3366218" h="1542358">
                  <a:moveTo>
                    <a:pt x="3354788" y="27940"/>
                  </a:moveTo>
                  <a:cubicBezTo>
                    <a:pt x="3345898" y="24130"/>
                    <a:pt x="3337008" y="21590"/>
                    <a:pt x="3328118" y="21590"/>
                  </a:cubicBezTo>
                  <a:cubicBezTo>
                    <a:pt x="3301448" y="20320"/>
                    <a:pt x="3251664" y="20320"/>
                    <a:pt x="3196923" y="17780"/>
                  </a:cubicBezTo>
                  <a:cubicBezTo>
                    <a:pt x="3071801" y="12700"/>
                    <a:pt x="2949286" y="6350"/>
                    <a:pt x="2824164" y="3810"/>
                  </a:cubicBezTo>
                  <a:cubicBezTo>
                    <a:pt x="2722503" y="1270"/>
                    <a:pt x="2623448" y="3810"/>
                    <a:pt x="2521787" y="2540"/>
                  </a:cubicBezTo>
                  <a:cubicBezTo>
                    <a:pt x="2477473" y="2540"/>
                    <a:pt x="2433159" y="0"/>
                    <a:pt x="2388845" y="2540"/>
                  </a:cubicBezTo>
                  <a:cubicBezTo>
                    <a:pt x="2281970" y="10160"/>
                    <a:pt x="2175096" y="11430"/>
                    <a:pt x="2065614" y="8890"/>
                  </a:cubicBezTo>
                  <a:cubicBezTo>
                    <a:pt x="2010873" y="7620"/>
                    <a:pt x="1956133" y="7620"/>
                    <a:pt x="1901392" y="7620"/>
                  </a:cubicBezTo>
                  <a:cubicBezTo>
                    <a:pt x="1802337" y="7620"/>
                    <a:pt x="1703282" y="7620"/>
                    <a:pt x="1604228" y="6350"/>
                  </a:cubicBezTo>
                  <a:cubicBezTo>
                    <a:pt x="1499960" y="5080"/>
                    <a:pt x="472919" y="2540"/>
                    <a:pt x="371258" y="1270"/>
                  </a:cubicBezTo>
                  <a:cubicBezTo>
                    <a:pt x="287843" y="0"/>
                    <a:pt x="207035" y="1270"/>
                    <a:pt x="123621" y="1270"/>
                  </a:cubicBezTo>
                  <a:cubicBezTo>
                    <a:pt x="66273" y="1270"/>
                    <a:pt x="33020" y="3810"/>
                    <a:pt x="5080" y="5080"/>
                  </a:cubicBezTo>
                  <a:cubicBezTo>
                    <a:pt x="3810" y="5080"/>
                    <a:pt x="2540" y="7620"/>
                    <a:pt x="0" y="8890"/>
                  </a:cubicBezTo>
                  <a:cubicBezTo>
                    <a:pt x="1270" y="21590"/>
                    <a:pt x="3810" y="34290"/>
                    <a:pt x="5080" y="46990"/>
                  </a:cubicBezTo>
                  <a:cubicBezTo>
                    <a:pt x="15240" y="112628"/>
                    <a:pt x="16510" y="177416"/>
                    <a:pt x="17780" y="241069"/>
                  </a:cubicBezTo>
                  <a:cubicBezTo>
                    <a:pt x="19050" y="305858"/>
                    <a:pt x="17780" y="370647"/>
                    <a:pt x="16510" y="436572"/>
                  </a:cubicBezTo>
                  <a:cubicBezTo>
                    <a:pt x="15240" y="503634"/>
                    <a:pt x="2540" y="1207220"/>
                    <a:pt x="2540" y="1274282"/>
                  </a:cubicBezTo>
                  <a:cubicBezTo>
                    <a:pt x="2540" y="1340207"/>
                    <a:pt x="1270" y="1406133"/>
                    <a:pt x="0" y="1472059"/>
                  </a:cubicBezTo>
                  <a:cubicBezTo>
                    <a:pt x="0" y="1487748"/>
                    <a:pt x="3810" y="1497908"/>
                    <a:pt x="15240" y="1502988"/>
                  </a:cubicBezTo>
                  <a:cubicBezTo>
                    <a:pt x="22860" y="1506798"/>
                    <a:pt x="31750" y="1509338"/>
                    <a:pt x="40640" y="1510608"/>
                  </a:cubicBezTo>
                  <a:cubicBezTo>
                    <a:pt x="121014" y="1515688"/>
                    <a:pt x="220069" y="1519498"/>
                    <a:pt x="319123" y="1524578"/>
                  </a:cubicBezTo>
                  <a:cubicBezTo>
                    <a:pt x="373864" y="1527118"/>
                    <a:pt x="428605" y="1532198"/>
                    <a:pt x="483346" y="1533468"/>
                  </a:cubicBezTo>
                  <a:cubicBezTo>
                    <a:pt x="574580" y="1536008"/>
                    <a:pt x="1591194" y="1537278"/>
                    <a:pt x="1682429" y="1538548"/>
                  </a:cubicBezTo>
                  <a:cubicBezTo>
                    <a:pt x="1695462" y="1538548"/>
                    <a:pt x="1708496" y="1538548"/>
                    <a:pt x="1721529" y="1538548"/>
                  </a:cubicBezTo>
                  <a:cubicBezTo>
                    <a:pt x="1784090" y="1538548"/>
                    <a:pt x="1849258" y="1537278"/>
                    <a:pt x="1911818" y="1537278"/>
                  </a:cubicBezTo>
                  <a:cubicBezTo>
                    <a:pt x="1984806" y="1537278"/>
                    <a:pt x="2055187" y="1538548"/>
                    <a:pt x="2128175" y="1538548"/>
                  </a:cubicBezTo>
                  <a:cubicBezTo>
                    <a:pt x="2235049" y="1538548"/>
                    <a:pt x="2344531" y="1538548"/>
                    <a:pt x="2451406" y="1538548"/>
                  </a:cubicBezTo>
                  <a:cubicBezTo>
                    <a:pt x="2550460" y="1538548"/>
                    <a:pt x="2649515" y="1539818"/>
                    <a:pt x="2748570" y="1541088"/>
                  </a:cubicBezTo>
                  <a:cubicBezTo>
                    <a:pt x="2792884" y="1541088"/>
                    <a:pt x="2839805" y="1542358"/>
                    <a:pt x="2884118" y="1542358"/>
                  </a:cubicBezTo>
                  <a:cubicBezTo>
                    <a:pt x="3027487" y="1541088"/>
                    <a:pt x="3168249" y="1534738"/>
                    <a:pt x="3305258" y="1534738"/>
                  </a:cubicBezTo>
                  <a:cubicBezTo>
                    <a:pt x="3309068" y="1534738"/>
                    <a:pt x="3314148" y="1532198"/>
                    <a:pt x="3317958" y="1529658"/>
                  </a:cubicBezTo>
                  <a:cubicBezTo>
                    <a:pt x="3323038" y="1525848"/>
                    <a:pt x="3325578" y="1519498"/>
                    <a:pt x="3328118" y="1516958"/>
                  </a:cubicBezTo>
                  <a:cubicBezTo>
                    <a:pt x="3329388" y="1464102"/>
                    <a:pt x="3330658" y="1416363"/>
                    <a:pt x="3331928" y="1368624"/>
                  </a:cubicBezTo>
                  <a:cubicBezTo>
                    <a:pt x="3333198" y="1294742"/>
                    <a:pt x="3343358" y="585473"/>
                    <a:pt x="3344628" y="511591"/>
                  </a:cubicBezTo>
                  <a:cubicBezTo>
                    <a:pt x="3344628" y="467262"/>
                    <a:pt x="3345898" y="422932"/>
                    <a:pt x="3347168" y="378603"/>
                  </a:cubicBezTo>
                  <a:cubicBezTo>
                    <a:pt x="3348438" y="330864"/>
                    <a:pt x="3349708" y="283125"/>
                    <a:pt x="3352248" y="235385"/>
                  </a:cubicBezTo>
                  <a:cubicBezTo>
                    <a:pt x="3353518" y="206969"/>
                    <a:pt x="3353518" y="177416"/>
                    <a:pt x="3358598" y="149000"/>
                  </a:cubicBezTo>
                  <a:cubicBezTo>
                    <a:pt x="3363678" y="114901"/>
                    <a:pt x="3366218" y="81938"/>
                    <a:pt x="3364948" y="44450"/>
                  </a:cubicBezTo>
                  <a:cubicBezTo>
                    <a:pt x="3364948" y="38100"/>
                    <a:pt x="3361138" y="30480"/>
                    <a:pt x="3354788" y="27940"/>
                  </a:cubicBezTo>
                  <a:close/>
                </a:path>
              </a:pathLst>
            </a:custGeom>
            <a:solidFill>
              <a:srgbClr val="EAFAFF"/>
            </a:solidFill>
          </p:spPr>
        </p:sp>
      </p:grpSp>
      <p:sp>
        <p:nvSpPr>
          <p:cNvPr id="35" name="Rectangle 34"/>
          <p:cNvSpPr/>
          <p:nvPr/>
        </p:nvSpPr>
        <p:spPr>
          <a:xfrm>
            <a:off x="1241299" y="484176"/>
            <a:ext cx="15606201" cy="600164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Trái</a:t>
            </a:r>
            <a:r>
              <a:rPr kumimoji="0" lang="en-US" sz="4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Đất</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nóng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lên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một</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trong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những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nguyên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nhân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dẫn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đến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hiện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tượng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băng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tan ở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cả</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Nam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Cực</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Bắc</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Cực</a:t>
            </a:r>
            <a:r>
              <a:rPr kumimoji="0" lang="en-US" sz="4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4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Băng</a:t>
            </a:r>
            <a:r>
              <a:rPr kumimoji="0" lang="en-US" sz="4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tan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làm</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thay</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đổi</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môi</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trường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sống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nhiều</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loài</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động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vật</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khiến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chúng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nguy</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cơ</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tuyệt</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chủng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Điển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hình</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loài</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gấu</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Bắc</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Cực</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Với</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tình</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trạng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băng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tan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như</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hiện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nay,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gấu</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Bắc</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Cực</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buộc</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phải</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bơi</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xa</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hơn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để</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kiếm</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ăn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mất</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dần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môi</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trường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sống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Cùng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cảnh</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ngộ</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đó</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chim</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cánh</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cụt</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ở Nam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Cực</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cũng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không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nguồn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thức</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ăn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mất</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nơi</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cư</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trú</a:t>
            </a:r>
            <a:r>
              <a:rPr kumimoji="0" lang="en-US" sz="4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4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4" name="Picture 33"/>
          <p:cNvPicPr>
            <a:picLocks noChangeAspect="1"/>
          </p:cNvPicPr>
          <p:nvPr/>
        </p:nvPicPr>
        <p:blipFill>
          <a:blip r:embed="rId37"/>
          <a:stretch>
            <a:fillRect/>
          </a:stretch>
        </p:blipFill>
        <p:spPr>
          <a:xfrm>
            <a:off x="536887" y="7249052"/>
            <a:ext cx="9577646" cy="2170364"/>
          </a:xfrm>
          <a:prstGeom prst="rect">
            <a:avLst/>
          </a:prstGeom>
        </p:spPr>
      </p:pic>
    </p:spTree>
    <p:extLst>
      <p:ext uri="{BB962C8B-B14F-4D97-AF65-F5344CB8AC3E}">
        <p14:creationId xmlns:p14="http://schemas.microsoft.com/office/powerpoint/2010/main" val="98280719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198AC5"/>
        </a:solidFill>
        <a:effectLst/>
      </p:bgPr>
    </p:bg>
    <p:spTree>
      <p:nvGrpSpPr>
        <p:cNvPr id="1" name=""/>
        <p:cNvGrpSpPr/>
        <p:nvPr/>
      </p:nvGrpSpPr>
      <p:grpSpPr>
        <a:xfrm>
          <a:off x="0" y="0"/>
          <a:ext cx="0" cy="0"/>
          <a:chOff x="0" y="0"/>
          <a:chExt cx="0" cy="0"/>
        </a:xfrm>
      </p:grpSpPr>
      <p:sp>
        <p:nvSpPr>
          <p:cNvPr id="8" name="Freeform 8"/>
          <p:cNvSpPr/>
          <p:nvPr/>
        </p:nvSpPr>
        <p:spPr>
          <a:xfrm>
            <a:off x="25284" y="5477573"/>
            <a:ext cx="3910774" cy="3363266"/>
          </a:xfrm>
          <a:custGeom>
            <a:avLst/>
            <a:gdLst/>
            <a:ahLst/>
            <a:cxnLst/>
            <a:rect l="l" t="t" r="r" b="b"/>
            <a:pathLst>
              <a:path w="3910774" h="3363266">
                <a:moveTo>
                  <a:pt x="0" y="0"/>
                </a:moveTo>
                <a:lnTo>
                  <a:pt x="3910774" y="0"/>
                </a:lnTo>
                <a:lnTo>
                  <a:pt x="3910774" y="3363266"/>
                </a:lnTo>
                <a:lnTo>
                  <a:pt x="0" y="33632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9" name="Group 9"/>
          <p:cNvGrpSpPr/>
          <p:nvPr/>
        </p:nvGrpSpPr>
        <p:grpSpPr>
          <a:xfrm>
            <a:off x="265960" y="6679111"/>
            <a:ext cx="18003853" cy="4618606"/>
            <a:chOff x="0" y="0"/>
            <a:chExt cx="24005137" cy="6158141"/>
          </a:xfrm>
        </p:grpSpPr>
        <p:sp>
          <p:nvSpPr>
            <p:cNvPr id="10" name="Freeform 10"/>
            <p:cNvSpPr/>
            <p:nvPr/>
          </p:nvSpPr>
          <p:spPr>
            <a:xfrm>
              <a:off x="0" y="0"/>
              <a:ext cx="12452124" cy="6158141"/>
            </a:xfrm>
            <a:custGeom>
              <a:avLst/>
              <a:gdLst/>
              <a:ahLst/>
              <a:cxnLst/>
              <a:rect l="l" t="t" r="r" b="b"/>
              <a:pathLst>
                <a:path w="12452124" h="6158141">
                  <a:moveTo>
                    <a:pt x="0" y="0"/>
                  </a:moveTo>
                  <a:lnTo>
                    <a:pt x="12452124" y="0"/>
                  </a:lnTo>
                  <a:lnTo>
                    <a:pt x="12452124" y="6158141"/>
                  </a:lnTo>
                  <a:lnTo>
                    <a:pt x="0" y="615814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1" name="Freeform 11"/>
            <p:cNvSpPr/>
            <p:nvPr/>
          </p:nvSpPr>
          <p:spPr>
            <a:xfrm flipH="1">
              <a:off x="12110212" y="0"/>
              <a:ext cx="11894926" cy="5882581"/>
            </a:xfrm>
            <a:custGeom>
              <a:avLst/>
              <a:gdLst/>
              <a:ahLst/>
              <a:cxnLst/>
              <a:rect l="l" t="t" r="r" b="b"/>
              <a:pathLst>
                <a:path w="11894926" h="5882581">
                  <a:moveTo>
                    <a:pt x="11894925" y="0"/>
                  </a:moveTo>
                  <a:lnTo>
                    <a:pt x="0" y="0"/>
                  </a:lnTo>
                  <a:lnTo>
                    <a:pt x="0" y="5882581"/>
                  </a:lnTo>
                  <a:lnTo>
                    <a:pt x="11894925" y="5882581"/>
                  </a:lnTo>
                  <a:lnTo>
                    <a:pt x="11894925" y="0"/>
                  </a:lnTo>
                  <a:close/>
                </a:path>
              </a:pathLst>
            </a:custGeom>
            <a:blipFill>
              <a:blip r:embed="rId4">
                <a:extLst>
                  <a:ext uri="{96DAC541-7B7A-43D3-8B79-37D633B846F1}">
                    <asvg:svgBlip xmlns:asvg="http://schemas.microsoft.com/office/drawing/2016/SVG/main" xmlns="" r:embed="rId5"/>
                  </a:ext>
                </a:extLst>
              </a:blip>
              <a:stretch>
                <a:fillRect/>
              </a:stretch>
            </a:blipFill>
          </p:spPr>
        </p:sp>
      </p:grpSp>
      <p:sp>
        <p:nvSpPr>
          <p:cNvPr id="12" name="Freeform 12"/>
          <p:cNvSpPr/>
          <p:nvPr/>
        </p:nvSpPr>
        <p:spPr>
          <a:xfrm rot="-10800000">
            <a:off x="4853212" y="7667068"/>
            <a:ext cx="1529896" cy="1767737"/>
          </a:xfrm>
          <a:custGeom>
            <a:avLst/>
            <a:gdLst/>
            <a:ahLst/>
            <a:cxnLst/>
            <a:rect l="l" t="t" r="r" b="b"/>
            <a:pathLst>
              <a:path w="1529896" h="1767737">
                <a:moveTo>
                  <a:pt x="0" y="0"/>
                </a:moveTo>
                <a:lnTo>
                  <a:pt x="1529896" y="0"/>
                </a:lnTo>
                <a:lnTo>
                  <a:pt x="1529896" y="1767737"/>
                </a:lnTo>
                <a:lnTo>
                  <a:pt x="0" y="176773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3" name="Freeform 13"/>
          <p:cNvSpPr/>
          <p:nvPr/>
        </p:nvSpPr>
        <p:spPr>
          <a:xfrm flipH="1">
            <a:off x="5104808" y="6963332"/>
            <a:ext cx="1278300" cy="1006370"/>
          </a:xfrm>
          <a:custGeom>
            <a:avLst/>
            <a:gdLst/>
            <a:ahLst/>
            <a:cxnLst/>
            <a:rect l="l" t="t" r="r" b="b"/>
            <a:pathLst>
              <a:path w="1278300" h="1006370">
                <a:moveTo>
                  <a:pt x="1278300" y="0"/>
                </a:moveTo>
                <a:lnTo>
                  <a:pt x="0" y="0"/>
                </a:lnTo>
                <a:lnTo>
                  <a:pt x="0" y="1006370"/>
                </a:lnTo>
                <a:lnTo>
                  <a:pt x="1278300" y="1006370"/>
                </a:lnTo>
                <a:lnTo>
                  <a:pt x="127830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4" name="Freeform 14"/>
          <p:cNvSpPr/>
          <p:nvPr/>
        </p:nvSpPr>
        <p:spPr>
          <a:xfrm flipH="1">
            <a:off x="-1020729" y="4847091"/>
            <a:ext cx="3619130" cy="3112452"/>
          </a:xfrm>
          <a:custGeom>
            <a:avLst/>
            <a:gdLst/>
            <a:ahLst/>
            <a:cxnLst/>
            <a:rect l="l" t="t" r="r" b="b"/>
            <a:pathLst>
              <a:path w="3619130" h="3112452">
                <a:moveTo>
                  <a:pt x="3619130" y="0"/>
                </a:moveTo>
                <a:lnTo>
                  <a:pt x="0" y="0"/>
                </a:lnTo>
                <a:lnTo>
                  <a:pt x="0" y="3112452"/>
                </a:lnTo>
                <a:lnTo>
                  <a:pt x="3619130" y="3112452"/>
                </a:lnTo>
                <a:lnTo>
                  <a:pt x="361913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5" name="Freeform 15"/>
          <p:cNvSpPr/>
          <p:nvPr/>
        </p:nvSpPr>
        <p:spPr>
          <a:xfrm>
            <a:off x="-1511328" y="6403317"/>
            <a:ext cx="3910774" cy="3363266"/>
          </a:xfrm>
          <a:custGeom>
            <a:avLst/>
            <a:gdLst/>
            <a:ahLst/>
            <a:cxnLst/>
            <a:rect l="l" t="t" r="r" b="b"/>
            <a:pathLst>
              <a:path w="3910774" h="3363266">
                <a:moveTo>
                  <a:pt x="0" y="0"/>
                </a:moveTo>
                <a:lnTo>
                  <a:pt x="3910775" y="0"/>
                </a:lnTo>
                <a:lnTo>
                  <a:pt x="3910775" y="3363266"/>
                </a:lnTo>
                <a:lnTo>
                  <a:pt x="0" y="33632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6" name="Freeform 16"/>
          <p:cNvSpPr/>
          <p:nvPr/>
        </p:nvSpPr>
        <p:spPr>
          <a:xfrm>
            <a:off x="-488862" y="6679111"/>
            <a:ext cx="4882710" cy="4199130"/>
          </a:xfrm>
          <a:custGeom>
            <a:avLst/>
            <a:gdLst/>
            <a:ahLst/>
            <a:cxnLst/>
            <a:rect l="l" t="t" r="r" b="b"/>
            <a:pathLst>
              <a:path w="4882710" h="4199130">
                <a:moveTo>
                  <a:pt x="0" y="0"/>
                </a:moveTo>
                <a:lnTo>
                  <a:pt x="4882710" y="0"/>
                </a:lnTo>
                <a:lnTo>
                  <a:pt x="4882710" y="4199131"/>
                </a:lnTo>
                <a:lnTo>
                  <a:pt x="0" y="419913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7" name="Freeform 17"/>
          <p:cNvSpPr/>
          <p:nvPr/>
        </p:nvSpPr>
        <p:spPr>
          <a:xfrm>
            <a:off x="3793098" y="8840839"/>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8" name="Freeform 18"/>
          <p:cNvSpPr/>
          <p:nvPr/>
        </p:nvSpPr>
        <p:spPr>
          <a:xfrm flipH="1">
            <a:off x="8165042" y="8262297"/>
            <a:ext cx="11942213" cy="2345016"/>
          </a:xfrm>
          <a:custGeom>
            <a:avLst/>
            <a:gdLst/>
            <a:ahLst/>
            <a:cxnLst/>
            <a:rect l="l" t="t" r="r" b="b"/>
            <a:pathLst>
              <a:path w="11942213" h="2345016">
                <a:moveTo>
                  <a:pt x="11942213" y="0"/>
                </a:moveTo>
                <a:lnTo>
                  <a:pt x="0" y="0"/>
                </a:lnTo>
                <a:lnTo>
                  <a:pt x="0" y="2345016"/>
                </a:lnTo>
                <a:lnTo>
                  <a:pt x="11942213" y="2345016"/>
                </a:lnTo>
                <a:lnTo>
                  <a:pt x="11942213"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9" name="Freeform 19"/>
          <p:cNvSpPr/>
          <p:nvPr/>
        </p:nvSpPr>
        <p:spPr>
          <a:xfrm>
            <a:off x="8698338" y="8563549"/>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0" name="Freeform 20"/>
          <p:cNvSpPr/>
          <p:nvPr/>
        </p:nvSpPr>
        <p:spPr>
          <a:xfrm>
            <a:off x="7078433" y="9087279"/>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1" name="Freeform 21"/>
          <p:cNvSpPr/>
          <p:nvPr/>
        </p:nvSpPr>
        <p:spPr>
          <a:xfrm>
            <a:off x="14136751" y="4528171"/>
            <a:ext cx="5127798" cy="4409907"/>
          </a:xfrm>
          <a:custGeom>
            <a:avLst/>
            <a:gdLst/>
            <a:ahLst/>
            <a:cxnLst/>
            <a:rect l="l" t="t" r="r" b="b"/>
            <a:pathLst>
              <a:path w="5127798" h="4409907">
                <a:moveTo>
                  <a:pt x="0" y="0"/>
                </a:moveTo>
                <a:lnTo>
                  <a:pt x="5127798" y="0"/>
                </a:lnTo>
                <a:lnTo>
                  <a:pt x="5127798" y="4409906"/>
                </a:lnTo>
                <a:lnTo>
                  <a:pt x="0" y="4409906"/>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22" name="Freeform 22"/>
          <p:cNvSpPr/>
          <p:nvPr/>
        </p:nvSpPr>
        <p:spPr>
          <a:xfrm flipH="1">
            <a:off x="15682175" y="7575153"/>
            <a:ext cx="1139678" cy="1964962"/>
          </a:xfrm>
          <a:custGeom>
            <a:avLst/>
            <a:gdLst/>
            <a:ahLst/>
            <a:cxnLst/>
            <a:rect l="l" t="t" r="r" b="b"/>
            <a:pathLst>
              <a:path w="1139678" h="1964962">
                <a:moveTo>
                  <a:pt x="1139677" y="0"/>
                </a:moveTo>
                <a:lnTo>
                  <a:pt x="0" y="0"/>
                </a:lnTo>
                <a:lnTo>
                  <a:pt x="0" y="1964962"/>
                </a:lnTo>
                <a:lnTo>
                  <a:pt x="1139677" y="1964962"/>
                </a:lnTo>
                <a:lnTo>
                  <a:pt x="1139677"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23" name="Freeform 23"/>
          <p:cNvSpPr/>
          <p:nvPr/>
        </p:nvSpPr>
        <p:spPr>
          <a:xfrm>
            <a:off x="13415847" y="6803830"/>
            <a:ext cx="1570917" cy="1907294"/>
          </a:xfrm>
          <a:custGeom>
            <a:avLst/>
            <a:gdLst/>
            <a:ahLst/>
            <a:cxnLst/>
            <a:rect l="l" t="t" r="r" b="b"/>
            <a:pathLst>
              <a:path w="1570917" h="1907294">
                <a:moveTo>
                  <a:pt x="0" y="0"/>
                </a:moveTo>
                <a:lnTo>
                  <a:pt x="1570917" y="0"/>
                </a:lnTo>
                <a:lnTo>
                  <a:pt x="1570917" y="1907294"/>
                </a:lnTo>
                <a:lnTo>
                  <a:pt x="0" y="1907294"/>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24" name="Freeform 24"/>
          <p:cNvSpPr/>
          <p:nvPr/>
        </p:nvSpPr>
        <p:spPr>
          <a:xfrm>
            <a:off x="12026735" y="7037057"/>
            <a:ext cx="1521182" cy="1768816"/>
          </a:xfrm>
          <a:custGeom>
            <a:avLst/>
            <a:gdLst/>
            <a:ahLst/>
            <a:cxnLst/>
            <a:rect l="l" t="t" r="r" b="b"/>
            <a:pathLst>
              <a:path w="1521182" h="1768816">
                <a:moveTo>
                  <a:pt x="0" y="0"/>
                </a:moveTo>
                <a:lnTo>
                  <a:pt x="1521182" y="0"/>
                </a:lnTo>
                <a:lnTo>
                  <a:pt x="1521182" y="1768817"/>
                </a:lnTo>
                <a:lnTo>
                  <a:pt x="0" y="1768817"/>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25" name="Freeform 25"/>
          <p:cNvSpPr/>
          <p:nvPr/>
        </p:nvSpPr>
        <p:spPr>
          <a:xfrm flipH="1">
            <a:off x="10754996" y="7265064"/>
            <a:ext cx="1363054" cy="1654923"/>
          </a:xfrm>
          <a:custGeom>
            <a:avLst/>
            <a:gdLst/>
            <a:ahLst/>
            <a:cxnLst/>
            <a:rect l="l" t="t" r="r" b="b"/>
            <a:pathLst>
              <a:path w="1363054" h="1654923">
                <a:moveTo>
                  <a:pt x="1363055" y="0"/>
                </a:moveTo>
                <a:lnTo>
                  <a:pt x="0" y="0"/>
                </a:lnTo>
                <a:lnTo>
                  <a:pt x="0" y="1654922"/>
                </a:lnTo>
                <a:lnTo>
                  <a:pt x="1363055" y="1654922"/>
                </a:lnTo>
                <a:lnTo>
                  <a:pt x="1363055" y="0"/>
                </a:lnTo>
                <a:close/>
              </a:path>
            </a:pathLst>
          </a:custGeom>
          <a:blipFill>
            <a:blip r:embed="rId26">
              <a:extLst>
                <a:ext uri="{96DAC541-7B7A-43D3-8B79-37D633B846F1}">
                  <asvg:svgBlip xmlns:asvg="http://schemas.microsoft.com/office/drawing/2016/SVG/main" xmlns="" r:embed="rId27"/>
                </a:ext>
              </a:extLst>
            </a:blip>
            <a:stretch>
              <a:fillRect/>
            </a:stretch>
          </a:blipFill>
        </p:spPr>
      </p:sp>
      <p:sp>
        <p:nvSpPr>
          <p:cNvPr id="26" name="Freeform 26"/>
          <p:cNvSpPr/>
          <p:nvPr/>
        </p:nvSpPr>
        <p:spPr>
          <a:xfrm>
            <a:off x="6132960" y="9692795"/>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7" name="Freeform 27"/>
          <p:cNvSpPr/>
          <p:nvPr/>
        </p:nvSpPr>
        <p:spPr>
          <a:xfrm>
            <a:off x="11989865" y="8690997"/>
            <a:ext cx="2677646" cy="1723430"/>
          </a:xfrm>
          <a:custGeom>
            <a:avLst/>
            <a:gdLst/>
            <a:ahLst/>
            <a:cxnLst/>
            <a:rect l="l" t="t" r="r" b="b"/>
            <a:pathLst>
              <a:path w="2677646" h="1723430">
                <a:moveTo>
                  <a:pt x="0" y="0"/>
                </a:moveTo>
                <a:lnTo>
                  <a:pt x="2677646" y="0"/>
                </a:lnTo>
                <a:lnTo>
                  <a:pt x="2677646" y="1723430"/>
                </a:lnTo>
                <a:lnTo>
                  <a:pt x="0" y="1723430"/>
                </a:lnTo>
                <a:lnTo>
                  <a:pt x="0" y="0"/>
                </a:lnTo>
                <a:close/>
              </a:path>
            </a:pathLst>
          </a:custGeom>
          <a:blipFill>
            <a:blip r:embed="rId28">
              <a:extLst>
                <a:ext uri="{96DAC541-7B7A-43D3-8B79-37D633B846F1}">
                  <asvg:svgBlip xmlns:asvg="http://schemas.microsoft.com/office/drawing/2016/SVG/main" xmlns="" r:embed="rId29"/>
                </a:ext>
              </a:extLst>
            </a:blip>
            <a:stretch>
              <a:fillRect/>
            </a:stretch>
          </a:blipFill>
        </p:spPr>
      </p:sp>
      <p:sp>
        <p:nvSpPr>
          <p:cNvPr id="28" name="Freeform 28"/>
          <p:cNvSpPr/>
          <p:nvPr/>
        </p:nvSpPr>
        <p:spPr>
          <a:xfrm>
            <a:off x="14379735" y="7122317"/>
            <a:ext cx="1139678" cy="1964962"/>
          </a:xfrm>
          <a:custGeom>
            <a:avLst/>
            <a:gdLst/>
            <a:ahLst/>
            <a:cxnLst/>
            <a:rect l="l" t="t" r="r" b="b"/>
            <a:pathLst>
              <a:path w="1139678" h="1964962">
                <a:moveTo>
                  <a:pt x="0" y="0"/>
                </a:moveTo>
                <a:lnTo>
                  <a:pt x="1139678" y="0"/>
                </a:lnTo>
                <a:lnTo>
                  <a:pt x="1139678" y="1964962"/>
                </a:lnTo>
                <a:lnTo>
                  <a:pt x="0" y="1964962"/>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29" name="Freeform 29"/>
          <p:cNvSpPr/>
          <p:nvPr/>
        </p:nvSpPr>
        <p:spPr>
          <a:xfrm>
            <a:off x="17099255" y="8455185"/>
            <a:ext cx="1409002" cy="722434"/>
          </a:xfrm>
          <a:custGeom>
            <a:avLst/>
            <a:gdLst/>
            <a:ahLst/>
            <a:cxnLst/>
            <a:rect l="l" t="t" r="r" b="b"/>
            <a:pathLst>
              <a:path w="1409002" h="722434">
                <a:moveTo>
                  <a:pt x="0" y="0"/>
                </a:moveTo>
                <a:lnTo>
                  <a:pt x="1409002" y="0"/>
                </a:lnTo>
                <a:lnTo>
                  <a:pt x="1409002" y="722433"/>
                </a:lnTo>
                <a:lnTo>
                  <a:pt x="0" y="722433"/>
                </a:lnTo>
                <a:lnTo>
                  <a:pt x="0" y="0"/>
                </a:lnTo>
                <a:close/>
              </a:path>
            </a:pathLst>
          </a:custGeom>
          <a:blipFill>
            <a:blip r:embed="rId30">
              <a:extLst>
                <a:ext uri="{96DAC541-7B7A-43D3-8B79-37D633B846F1}">
                  <asvg:svgBlip xmlns:asvg="http://schemas.microsoft.com/office/drawing/2016/SVG/main" xmlns="" r:embed="rId31"/>
                </a:ext>
              </a:extLst>
            </a:blip>
            <a:stretch>
              <a:fillRect/>
            </a:stretch>
          </a:blipFill>
        </p:spPr>
      </p:sp>
      <p:sp>
        <p:nvSpPr>
          <p:cNvPr id="30" name="Freeform 30"/>
          <p:cNvSpPr/>
          <p:nvPr/>
        </p:nvSpPr>
        <p:spPr>
          <a:xfrm>
            <a:off x="-690959" y="1532718"/>
            <a:ext cx="2288955" cy="961361"/>
          </a:xfrm>
          <a:custGeom>
            <a:avLst/>
            <a:gdLst/>
            <a:ahLst/>
            <a:cxnLst/>
            <a:rect l="l" t="t" r="r" b="b"/>
            <a:pathLst>
              <a:path w="2288955" h="961361">
                <a:moveTo>
                  <a:pt x="0" y="0"/>
                </a:moveTo>
                <a:lnTo>
                  <a:pt x="2288955" y="0"/>
                </a:lnTo>
                <a:lnTo>
                  <a:pt x="2288955" y="961361"/>
                </a:lnTo>
                <a:lnTo>
                  <a:pt x="0" y="961361"/>
                </a:lnTo>
                <a:lnTo>
                  <a:pt x="0" y="0"/>
                </a:lnTo>
                <a:close/>
              </a:path>
            </a:pathLst>
          </a:custGeom>
          <a:blipFill>
            <a:blip r:embed="rId32">
              <a:extLst>
                <a:ext uri="{96DAC541-7B7A-43D3-8B79-37D633B846F1}">
                  <asvg:svgBlip xmlns:asvg="http://schemas.microsoft.com/office/drawing/2016/SVG/main" xmlns="" r:embed="rId33"/>
                </a:ext>
              </a:extLst>
            </a:blip>
            <a:stretch>
              <a:fillRect/>
            </a:stretch>
          </a:blipFill>
        </p:spPr>
      </p:sp>
      <p:sp>
        <p:nvSpPr>
          <p:cNvPr id="31" name="Freeform 31"/>
          <p:cNvSpPr/>
          <p:nvPr/>
        </p:nvSpPr>
        <p:spPr>
          <a:xfrm rot="-2874218" flipH="1">
            <a:off x="-674787" y="2932572"/>
            <a:ext cx="1881494" cy="1574896"/>
          </a:xfrm>
          <a:custGeom>
            <a:avLst/>
            <a:gdLst/>
            <a:ahLst/>
            <a:cxnLst/>
            <a:rect l="l" t="t" r="r" b="b"/>
            <a:pathLst>
              <a:path w="1881494" h="1574896">
                <a:moveTo>
                  <a:pt x="1881494" y="0"/>
                </a:moveTo>
                <a:lnTo>
                  <a:pt x="0" y="0"/>
                </a:lnTo>
                <a:lnTo>
                  <a:pt x="0" y="1574896"/>
                </a:lnTo>
                <a:lnTo>
                  <a:pt x="1881494" y="1574896"/>
                </a:lnTo>
                <a:lnTo>
                  <a:pt x="1881494" y="0"/>
                </a:lnTo>
                <a:close/>
              </a:path>
            </a:pathLst>
          </a:custGeom>
          <a:blipFill>
            <a:blip r:embed="rId34"/>
            <a:stretch>
              <a:fillRect t="-34715" r="-37936"/>
            </a:stretch>
          </a:blipFill>
        </p:spPr>
      </p:sp>
      <p:sp>
        <p:nvSpPr>
          <p:cNvPr id="32" name="Freeform 32"/>
          <p:cNvSpPr/>
          <p:nvPr/>
        </p:nvSpPr>
        <p:spPr>
          <a:xfrm>
            <a:off x="16238702" y="1532718"/>
            <a:ext cx="2573022" cy="1080669"/>
          </a:xfrm>
          <a:custGeom>
            <a:avLst/>
            <a:gdLst/>
            <a:ahLst/>
            <a:cxnLst/>
            <a:rect l="l" t="t" r="r" b="b"/>
            <a:pathLst>
              <a:path w="2573022" h="1080669">
                <a:moveTo>
                  <a:pt x="0" y="0"/>
                </a:moveTo>
                <a:lnTo>
                  <a:pt x="2573022" y="0"/>
                </a:lnTo>
                <a:lnTo>
                  <a:pt x="2573022" y="1080670"/>
                </a:lnTo>
                <a:lnTo>
                  <a:pt x="0" y="1080670"/>
                </a:lnTo>
                <a:lnTo>
                  <a:pt x="0" y="0"/>
                </a:lnTo>
                <a:close/>
              </a:path>
            </a:pathLst>
          </a:custGeom>
          <a:blipFill>
            <a:blip r:embed="rId32">
              <a:extLst>
                <a:ext uri="{96DAC541-7B7A-43D3-8B79-37D633B846F1}">
                  <asvg:svgBlip xmlns:asvg="http://schemas.microsoft.com/office/drawing/2016/SVG/main" xmlns="" r:embed="rId33"/>
                </a:ext>
              </a:extLst>
            </a:blip>
            <a:stretch>
              <a:fillRect/>
            </a:stretch>
          </a:blipFill>
        </p:spPr>
      </p:sp>
      <p:sp>
        <p:nvSpPr>
          <p:cNvPr id="33" name="Freeform 33"/>
          <p:cNvSpPr/>
          <p:nvPr/>
        </p:nvSpPr>
        <p:spPr>
          <a:xfrm>
            <a:off x="17085944" y="2803300"/>
            <a:ext cx="765606" cy="1345209"/>
          </a:xfrm>
          <a:custGeom>
            <a:avLst/>
            <a:gdLst/>
            <a:ahLst/>
            <a:cxnLst/>
            <a:rect l="l" t="t" r="r" b="b"/>
            <a:pathLst>
              <a:path w="765606" h="1345209">
                <a:moveTo>
                  <a:pt x="0" y="0"/>
                </a:moveTo>
                <a:lnTo>
                  <a:pt x="765605" y="0"/>
                </a:lnTo>
                <a:lnTo>
                  <a:pt x="765605" y="1345209"/>
                </a:lnTo>
                <a:lnTo>
                  <a:pt x="0" y="1345209"/>
                </a:lnTo>
                <a:lnTo>
                  <a:pt x="0" y="0"/>
                </a:lnTo>
                <a:close/>
              </a:path>
            </a:pathLst>
          </a:custGeom>
          <a:blipFill>
            <a:blip r:embed="rId35">
              <a:extLst>
                <a:ext uri="{96DAC541-7B7A-43D3-8B79-37D633B846F1}">
                  <asvg:svgBlip xmlns:asvg="http://schemas.microsoft.com/office/drawing/2016/SVG/main" xmlns="" r:embed="rId36"/>
                </a:ext>
              </a:extLst>
            </a:blip>
            <a:stretch>
              <a:fillRect l="-244034" b="-65015"/>
            </a:stretch>
          </a:blipFill>
        </p:spPr>
      </p:sp>
      <p:grpSp>
        <p:nvGrpSpPr>
          <p:cNvPr id="2" name="Group 2"/>
          <p:cNvGrpSpPr/>
          <p:nvPr/>
        </p:nvGrpSpPr>
        <p:grpSpPr>
          <a:xfrm>
            <a:off x="919632" y="320357"/>
            <a:ext cx="16436551" cy="6677482"/>
            <a:chOff x="0" y="0"/>
            <a:chExt cx="3364948" cy="1543628"/>
          </a:xfrm>
        </p:grpSpPr>
        <p:sp>
          <p:nvSpPr>
            <p:cNvPr id="3" name="Freeform 3"/>
            <p:cNvSpPr/>
            <p:nvPr/>
          </p:nvSpPr>
          <p:spPr>
            <a:xfrm>
              <a:off x="0" y="-1270"/>
              <a:ext cx="3366218" cy="1542358"/>
            </a:xfrm>
            <a:custGeom>
              <a:avLst/>
              <a:gdLst/>
              <a:ahLst/>
              <a:cxnLst/>
              <a:rect l="l" t="t" r="r" b="b"/>
              <a:pathLst>
                <a:path w="3366218" h="1542358">
                  <a:moveTo>
                    <a:pt x="3354788" y="27940"/>
                  </a:moveTo>
                  <a:cubicBezTo>
                    <a:pt x="3345898" y="24130"/>
                    <a:pt x="3337008" y="21590"/>
                    <a:pt x="3328118" y="21590"/>
                  </a:cubicBezTo>
                  <a:cubicBezTo>
                    <a:pt x="3301448" y="20320"/>
                    <a:pt x="3251664" y="20320"/>
                    <a:pt x="3196923" y="17780"/>
                  </a:cubicBezTo>
                  <a:cubicBezTo>
                    <a:pt x="3071801" y="12700"/>
                    <a:pt x="2949286" y="6350"/>
                    <a:pt x="2824164" y="3810"/>
                  </a:cubicBezTo>
                  <a:cubicBezTo>
                    <a:pt x="2722503" y="1270"/>
                    <a:pt x="2623448" y="3810"/>
                    <a:pt x="2521787" y="2540"/>
                  </a:cubicBezTo>
                  <a:cubicBezTo>
                    <a:pt x="2477473" y="2540"/>
                    <a:pt x="2433159" y="0"/>
                    <a:pt x="2388845" y="2540"/>
                  </a:cubicBezTo>
                  <a:cubicBezTo>
                    <a:pt x="2281970" y="10160"/>
                    <a:pt x="2175096" y="11430"/>
                    <a:pt x="2065614" y="8890"/>
                  </a:cubicBezTo>
                  <a:cubicBezTo>
                    <a:pt x="2010873" y="7620"/>
                    <a:pt x="1956133" y="7620"/>
                    <a:pt x="1901392" y="7620"/>
                  </a:cubicBezTo>
                  <a:cubicBezTo>
                    <a:pt x="1802337" y="7620"/>
                    <a:pt x="1703282" y="7620"/>
                    <a:pt x="1604228" y="6350"/>
                  </a:cubicBezTo>
                  <a:cubicBezTo>
                    <a:pt x="1499960" y="5080"/>
                    <a:pt x="472919" y="2540"/>
                    <a:pt x="371258" y="1270"/>
                  </a:cubicBezTo>
                  <a:cubicBezTo>
                    <a:pt x="287843" y="0"/>
                    <a:pt x="207035" y="1270"/>
                    <a:pt x="123621" y="1270"/>
                  </a:cubicBezTo>
                  <a:cubicBezTo>
                    <a:pt x="66273" y="1270"/>
                    <a:pt x="33020" y="3810"/>
                    <a:pt x="5080" y="5080"/>
                  </a:cubicBezTo>
                  <a:cubicBezTo>
                    <a:pt x="3810" y="5080"/>
                    <a:pt x="2540" y="7620"/>
                    <a:pt x="0" y="8890"/>
                  </a:cubicBezTo>
                  <a:cubicBezTo>
                    <a:pt x="1270" y="21590"/>
                    <a:pt x="3810" y="34290"/>
                    <a:pt x="5080" y="46990"/>
                  </a:cubicBezTo>
                  <a:cubicBezTo>
                    <a:pt x="15240" y="112628"/>
                    <a:pt x="16510" y="177416"/>
                    <a:pt x="17780" y="241069"/>
                  </a:cubicBezTo>
                  <a:cubicBezTo>
                    <a:pt x="19050" y="305858"/>
                    <a:pt x="17780" y="370647"/>
                    <a:pt x="16510" y="436572"/>
                  </a:cubicBezTo>
                  <a:cubicBezTo>
                    <a:pt x="15240" y="503634"/>
                    <a:pt x="2540" y="1207220"/>
                    <a:pt x="2540" y="1274282"/>
                  </a:cubicBezTo>
                  <a:cubicBezTo>
                    <a:pt x="2540" y="1340207"/>
                    <a:pt x="1270" y="1406133"/>
                    <a:pt x="0" y="1472059"/>
                  </a:cubicBezTo>
                  <a:cubicBezTo>
                    <a:pt x="0" y="1487748"/>
                    <a:pt x="3810" y="1497908"/>
                    <a:pt x="15240" y="1502988"/>
                  </a:cubicBezTo>
                  <a:cubicBezTo>
                    <a:pt x="22860" y="1506798"/>
                    <a:pt x="31750" y="1509338"/>
                    <a:pt x="40640" y="1510608"/>
                  </a:cubicBezTo>
                  <a:cubicBezTo>
                    <a:pt x="121014" y="1515688"/>
                    <a:pt x="220069" y="1519498"/>
                    <a:pt x="319123" y="1524578"/>
                  </a:cubicBezTo>
                  <a:cubicBezTo>
                    <a:pt x="373864" y="1527118"/>
                    <a:pt x="428605" y="1532198"/>
                    <a:pt x="483346" y="1533468"/>
                  </a:cubicBezTo>
                  <a:cubicBezTo>
                    <a:pt x="574580" y="1536008"/>
                    <a:pt x="1591194" y="1537278"/>
                    <a:pt x="1682429" y="1538548"/>
                  </a:cubicBezTo>
                  <a:cubicBezTo>
                    <a:pt x="1695462" y="1538548"/>
                    <a:pt x="1708496" y="1538548"/>
                    <a:pt x="1721529" y="1538548"/>
                  </a:cubicBezTo>
                  <a:cubicBezTo>
                    <a:pt x="1784090" y="1538548"/>
                    <a:pt x="1849258" y="1537278"/>
                    <a:pt x="1911818" y="1537278"/>
                  </a:cubicBezTo>
                  <a:cubicBezTo>
                    <a:pt x="1984806" y="1537278"/>
                    <a:pt x="2055187" y="1538548"/>
                    <a:pt x="2128175" y="1538548"/>
                  </a:cubicBezTo>
                  <a:cubicBezTo>
                    <a:pt x="2235049" y="1538548"/>
                    <a:pt x="2344531" y="1538548"/>
                    <a:pt x="2451406" y="1538548"/>
                  </a:cubicBezTo>
                  <a:cubicBezTo>
                    <a:pt x="2550460" y="1538548"/>
                    <a:pt x="2649515" y="1539818"/>
                    <a:pt x="2748570" y="1541088"/>
                  </a:cubicBezTo>
                  <a:cubicBezTo>
                    <a:pt x="2792884" y="1541088"/>
                    <a:pt x="2839805" y="1542358"/>
                    <a:pt x="2884118" y="1542358"/>
                  </a:cubicBezTo>
                  <a:cubicBezTo>
                    <a:pt x="3027487" y="1541088"/>
                    <a:pt x="3168249" y="1534738"/>
                    <a:pt x="3305258" y="1534738"/>
                  </a:cubicBezTo>
                  <a:cubicBezTo>
                    <a:pt x="3309068" y="1534738"/>
                    <a:pt x="3314148" y="1532198"/>
                    <a:pt x="3317958" y="1529658"/>
                  </a:cubicBezTo>
                  <a:cubicBezTo>
                    <a:pt x="3323038" y="1525848"/>
                    <a:pt x="3325578" y="1519498"/>
                    <a:pt x="3328118" y="1516958"/>
                  </a:cubicBezTo>
                  <a:cubicBezTo>
                    <a:pt x="3329388" y="1464102"/>
                    <a:pt x="3330658" y="1416363"/>
                    <a:pt x="3331928" y="1368624"/>
                  </a:cubicBezTo>
                  <a:cubicBezTo>
                    <a:pt x="3333198" y="1294742"/>
                    <a:pt x="3343358" y="585473"/>
                    <a:pt x="3344628" y="511591"/>
                  </a:cubicBezTo>
                  <a:cubicBezTo>
                    <a:pt x="3344628" y="467262"/>
                    <a:pt x="3345898" y="422932"/>
                    <a:pt x="3347168" y="378603"/>
                  </a:cubicBezTo>
                  <a:cubicBezTo>
                    <a:pt x="3348438" y="330864"/>
                    <a:pt x="3349708" y="283125"/>
                    <a:pt x="3352248" y="235385"/>
                  </a:cubicBezTo>
                  <a:cubicBezTo>
                    <a:pt x="3353518" y="206969"/>
                    <a:pt x="3353518" y="177416"/>
                    <a:pt x="3358598" y="149000"/>
                  </a:cubicBezTo>
                  <a:cubicBezTo>
                    <a:pt x="3363678" y="114901"/>
                    <a:pt x="3366218" y="81938"/>
                    <a:pt x="3364948" y="44450"/>
                  </a:cubicBezTo>
                  <a:cubicBezTo>
                    <a:pt x="3364948" y="38100"/>
                    <a:pt x="3361138" y="30480"/>
                    <a:pt x="3354788" y="27940"/>
                  </a:cubicBezTo>
                  <a:close/>
                </a:path>
              </a:pathLst>
            </a:custGeom>
            <a:solidFill>
              <a:srgbClr val="EAFAFF"/>
            </a:solidFill>
          </p:spPr>
        </p:sp>
      </p:grpSp>
      <p:sp>
        <p:nvSpPr>
          <p:cNvPr id="35" name="Rectangle 34"/>
          <p:cNvSpPr/>
          <p:nvPr/>
        </p:nvSpPr>
        <p:spPr>
          <a:xfrm>
            <a:off x="1241299" y="484176"/>
            <a:ext cx="15606201" cy="618630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Băng</a:t>
            </a:r>
            <a:r>
              <a:rPr kumimoji="0" lang="en-US" sz="4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tan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khiến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mực</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nước</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biển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dâng</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cao</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làm</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thay</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đổi</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bản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đồ</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thế</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giới</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Khi</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biển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xâm</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nhập</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sâu</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vào</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đất</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liền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vùng</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đất</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ven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biển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nhiễm</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mặn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ngày</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càng</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nhiều</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nước</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ngọt</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sẽ</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ít</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hơn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đảo</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quần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đảo</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thể</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bị</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nhấn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chìm</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Con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người</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thể</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mất</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đất</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mất</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nhà</a:t>
            </a:r>
            <a:r>
              <a:rPr kumimoji="0" lang="en-US" sz="4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4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Để</a:t>
            </a:r>
            <a:r>
              <a:rPr kumimoji="0" lang="en-US" sz="4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thoát</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khỏi</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những</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thảm</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họa</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do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băng</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tan, con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người</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cần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chung</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tay</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bảo</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vệ</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môi</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trường</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Đó</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cũng</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cách</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bảo</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vệ</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sự</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sống</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chính</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mình</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nhân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loại</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endParaRPr kumimoji="0" lang="vi-VN" sz="4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1"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 </a:t>
            </a:r>
            <a:r>
              <a:rPr kumimoji="0" lang="en-US" sz="4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Trịnh</a:t>
            </a:r>
            <a:r>
              <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Xuân</a:t>
            </a:r>
            <a:r>
              <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4400" b="0" i="1"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Thuận)</a:t>
            </a:r>
            <a:endPar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4" name="Picture 33"/>
          <p:cNvPicPr>
            <a:picLocks noChangeAspect="1"/>
          </p:cNvPicPr>
          <p:nvPr/>
        </p:nvPicPr>
        <p:blipFill>
          <a:blip r:embed="rId37"/>
          <a:stretch>
            <a:fillRect/>
          </a:stretch>
        </p:blipFill>
        <p:spPr>
          <a:xfrm>
            <a:off x="536887" y="7249052"/>
            <a:ext cx="9577646" cy="2170364"/>
          </a:xfrm>
          <a:prstGeom prst="rect">
            <a:avLst/>
          </a:prstGeom>
        </p:spPr>
      </p:pic>
    </p:spTree>
    <p:extLst>
      <p:ext uri="{BB962C8B-B14F-4D97-AF65-F5344CB8AC3E}">
        <p14:creationId xmlns:p14="http://schemas.microsoft.com/office/powerpoint/2010/main" val="262901463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D9DD6"/>
        </a:solidFill>
        <a:effectLst/>
      </p:bgPr>
    </p:bg>
    <p:spTree>
      <p:nvGrpSpPr>
        <p:cNvPr id="1" name=""/>
        <p:cNvGrpSpPr/>
        <p:nvPr/>
      </p:nvGrpSpPr>
      <p:grpSpPr>
        <a:xfrm>
          <a:off x="0" y="0"/>
          <a:ext cx="0" cy="0"/>
          <a:chOff x="0" y="0"/>
          <a:chExt cx="0" cy="0"/>
        </a:xfrm>
      </p:grpSpPr>
      <p:grpSp>
        <p:nvGrpSpPr>
          <p:cNvPr id="2" name="Group 2"/>
          <p:cNvGrpSpPr/>
          <p:nvPr/>
        </p:nvGrpSpPr>
        <p:grpSpPr>
          <a:xfrm>
            <a:off x="2162322" y="5331700"/>
            <a:ext cx="942118" cy="708109"/>
            <a:chOff x="0" y="0"/>
            <a:chExt cx="1256158" cy="944145"/>
          </a:xfrm>
        </p:grpSpPr>
        <p:sp>
          <p:nvSpPr>
            <p:cNvPr id="3" name="Freeform 3"/>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2">
                <a:extLst>
                  <a:ext uri="{96DAC541-7B7A-43D3-8B79-37D633B846F1}">
                    <asvg:svgBlip xmlns:asvg="http://schemas.microsoft.com/office/drawing/2016/SVG/main" xmlns="" r:embed="rId3"/>
                  </a:ext>
                </a:extLst>
              </a:blip>
              <a:stretch>
                <a:fillRect l="-15805" b="-48078"/>
              </a:stretch>
            </a:blipFill>
          </p:spPr>
        </p:sp>
        <p:sp>
          <p:nvSpPr>
            <p:cNvPr id="4" name="Freeform 4"/>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 name="Freeform 6"/>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7" name="Freeform 7"/>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Freeform 8"/>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9" name="Freeform 9"/>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0" name="Freeform 10"/>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1" name="Freeform 11"/>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2" name="Freeform 12"/>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sp>
        <p:nvSpPr>
          <p:cNvPr id="13" name="Freeform 13"/>
          <p:cNvSpPr/>
          <p:nvPr/>
        </p:nvSpPr>
        <p:spPr>
          <a:xfrm>
            <a:off x="11457468" y="7959706"/>
            <a:ext cx="3678553" cy="1544992"/>
          </a:xfrm>
          <a:custGeom>
            <a:avLst/>
            <a:gdLst/>
            <a:ahLst/>
            <a:cxnLst/>
            <a:rect l="l" t="t" r="r" b="b"/>
            <a:pathLst>
              <a:path w="3678553" h="1544992">
                <a:moveTo>
                  <a:pt x="0" y="0"/>
                </a:moveTo>
                <a:lnTo>
                  <a:pt x="3678553" y="0"/>
                </a:lnTo>
                <a:lnTo>
                  <a:pt x="3678553" y="1544992"/>
                </a:lnTo>
                <a:lnTo>
                  <a:pt x="0" y="154499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grpSp>
        <p:nvGrpSpPr>
          <p:cNvPr id="14" name="Group 14"/>
          <p:cNvGrpSpPr/>
          <p:nvPr/>
        </p:nvGrpSpPr>
        <p:grpSpPr>
          <a:xfrm rot="3466753">
            <a:off x="10435718" y="8720123"/>
            <a:ext cx="942118" cy="708109"/>
            <a:chOff x="0" y="0"/>
            <a:chExt cx="1256158" cy="944145"/>
          </a:xfrm>
        </p:grpSpPr>
        <p:sp>
          <p:nvSpPr>
            <p:cNvPr id="15" name="Freeform 15"/>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2">
                <a:extLst>
                  <a:ext uri="{96DAC541-7B7A-43D3-8B79-37D633B846F1}">
                    <asvg:svgBlip xmlns:asvg="http://schemas.microsoft.com/office/drawing/2016/SVG/main" xmlns="" r:embed="rId3"/>
                  </a:ext>
                </a:extLst>
              </a:blip>
              <a:stretch>
                <a:fillRect l="-15805" b="-48078"/>
              </a:stretch>
            </a:blipFill>
          </p:spPr>
        </p:sp>
        <p:sp>
          <p:nvSpPr>
            <p:cNvPr id="16" name="Freeform 16"/>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7" name="Freeform 17"/>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8" name="Freeform 18"/>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9" name="Freeform 19"/>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0" name="Freeform 20"/>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1" name="Freeform 21"/>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2" name="Freeform 22"/>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3" name="Freeform 23"/>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4" name="Freeform 24"/>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sp>
        <p:nvSpPr>
          <p:cNvPr id="25" name="Freeform 25"/>
          <p:cNvSpPr/>
          <p:nvPr/>
        </p:nvSpPr>
        <p:spPr>
          <a:xfrm>
            <a:off x="5161277" y="2945873"/>
            <a:ext cx="7139757" cy="5479764"/>
          </a:xfrm>
          <a:custGeom>
            <a:avLst/>
            <a:gdLst/>
            <a:ahLst/>
            <a:cxnLst/>
            <a:rect l="l" t="t" r="r" b="b"/>
            <a:pathLst>
              <a:path w="7139757" h="5479764">
                <a:moveTo>
                  <a:pt x="0" y="0"/>
                </a:moveTo>
                <a:lnTo>
                  <a:pt x="7139757" y="0"/>
                </a:lnTo>
                <a:lnTo>
                  <a:pt x="7139757" y="5479764"/>
                </a:lnTo>
                <a:lnTo>
                  <a:pt x="0" y="5479764"/>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grpSp>
        <p:nvGrpSpPr>
          <p:cNvPr id="26" name="Group 26"/>
          <p:cNvGrpSpPr/>
          <p:nvPr/>
        </p:nvGrpSpPr>
        <p:grpSpPr>
          <a:xfrm rot="6270973">
            <a:off x="1447658" y="1330603"/>
            <a:ext cx="942118" cy="708109"/>
            <a:chOff x="0" y="0"/>
            <a:chExt cx="1256158" cy="944145"/>
          </a:xfrm>
        </p:grpSpPr>
        <p:sp>
          <p:nvSpPr>
            <p:cNvPr id="27" name="Freeform 27"/>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2">
                <a:extLst>
                  <a:ext uri="{96DAC541-7B7A-43D3-8B79-37D633B846F1}">
                    <asvg:svgBlip xmlns:asvg="http://schemas.microsoft.com/office/drawing/2016/SVG/main" xmlns="" r:embed="rId3"/>
                  </a:ext>
                </a:extLst>
              </a:blip>
              <a:stretch>
                <a:fillRect l="-15805" b="-48078"/>
              </a:stretch>
            </a:blipFill>
          </p:spPr>
        </p:sp>
        <p:sp>
          <p:nvSpPr>
            <p:cNvPr id="28" name="Freeform 28"/>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9" name="Freeform 29"/>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30" name="Freeform 30"/>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31" name="Freeform 31"/>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32" name="Freeform 32"/>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33" name="Freeform 33"/>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34" name="Freeform 34"/>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35" name="Freeform 35"/>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36" name="Freeform 36"/>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grpSp>
        <p:nvGrpSpPr>
          <p:cNvPr id="37" name="Group 37"/>
          <p:cNvGrpSpPr/>
          <p:nvPr/>
        </p:nvGrpSpPr>
        <p:grpSpPr>
          <a:xfrm rot="-1967234">
            <a:off x="4311150" y="3334002"/>
            <a:ext cx="942118" cy="708109"/>
            <a:chOff x="0" y="0"/>
            <a:chExt cx="1256158" cy="944145"/>
          </a:xfrm>
        </p:grpSpPr>
        <p:sp>
          <p:nvSpPr>
            <p:cNvPr id="38" name="Freeform 38"/>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2">
                <a:extLst>
                  <a:ext uri="{96DAC541-7B7A-43D3-8B79-37D633B846F1}">
                    <asvg:svgBlip xmlns:asvg="http://schemas.microsoft.com/office/drawing/2016/SVG/main" xmlns="" r:embed="rId3"/>
                  </a:ext>
                </a:extLst>
              </a:blip>
              <a:stretch>
                <a:fillRect l="-15805" b="-48078"/>
              </a:stretch>
            </a:blipFill>
          </p:spPr>
        </p:sp>
        <p:sp>
          <p:nvSpPr>
            <p:cNvPr id="39" name="Freeform 39"/>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0" name="Freeform 40"/>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41" name="Freeform 41"/>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42" name="Freeform 42"/>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3" name="Freeform 43"/>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44" name="Freeform 44"/>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45" name="Freeform 45"/>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46" name="Freeform 46"/>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47" name="Freeform 47"/>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grpSp>
        <p:nvGrpSpPr>
          <p:cNvPr id="48" name="Group 48"/>
          <p:cNvGrpSpPr/>
          <p:nvPr/>
        </p:nvGrpSpPr>
        <p:grpSpPr>
          <a:xfrm rot="-5400000">
            <a:off x="3545589" y="8005035"/>
            <a:ext cx="942118" cy="708109"/>
            <a:chOff x="0" y="0"/>
            <a:chExt cx="1256158" cy="944145"/>
          </a:xfrm>
        </p:grpSpPr>
        <p:sp>
          <p:nvSpPr>
            <p:cNvPr id="49" name="Freeform 49"/>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2">
                <a:extLst>
                  <a:ext uri="{96DAC541-7B7A-43D3-8B79-37D633B846F1}">
                    <asvg:svgBlip xmlns:asvg="http://schemas.microsoft.com/office/drawing/2016/SVG/main" xmlns="" r:embed="rId3"/>
                  </a:ext>
                </a:extLst>
              </a:blip>
              <a:stretch>
                <a:fillRect l="-15805" b="-48078"/>
              </a:stretch>
            </a:blipFill>
          </p:spPr>
        </p:sp>
        <p:sp>
          <p:nvSpPr>
            <p:cNvPr id="50" name="Freeform 50"/>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1" name="Freeform 51"/>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2" name="Freeform 52"/>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53" name="Freeform 53"/>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4" name="Freeform 54"/>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5" name="Freeform 55"/>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6" name="Freeform 56"/>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57" name="Freeform 57"/>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58" name="Freeform 58"/>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grpSp>
        <p:nvGrpSpPr>
          <p:cNvPr id="59" name="Group 59"/>
          <p:cNvGrpSpPr/>
          <p:nvPr/>
        </p:nvGrpSpPr>
        <p:grpSpPr>
          <a:xfrm rot="8430574">
            <a:off x="1812268" y="8577839"/>
            <a:ext cx="942118" cy="708109"/>
            <a:chOff x="0" y="0"/>
            <a:chExt cx="1256158" cy="944145"/>
          </a:xfrm>
        </p:grpSpPr>
        <p:sp>
          <p:nvSpPr>
            <p:cNvPr id="60" name="Freeform 60"/>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2">
                <a:extLst>
                  <a:ext uri="{96DAC541-7B7A-43D3-8B79-37D633B846F1}">
                    <asvg:svgBlip xmlns:asvg="http://schemas.microsoft.com/office/drawing/2016/SVG/main" xmlns="" r:embed="rId3"/>
                  </a:ext>
                </a:extLst>
              </a:blip>
              <a:stretch>
                <a:fillRect l="-15805" b="-48078"/>
              </a:stretch>
            </a:blipFill>
          </p:spPr>
        </p:sp>
        <p:sp>
          <p:nvSpPr>
            <p:cNvPr id="61" name="Freeform 61"/>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2" name="Freeform 62"/>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3" name="Freeform 63"/>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4" name="Freeform 64"/>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5" name="Freeform 65"/>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6" name="Freeform 66"/>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7" name="Freeform 67"/>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68" name="Freeform 68"/>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69" name="Freeform 69"/>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grpSp>
        <p:nvGrpSpPr>
          <p:cNvPr id="70" name="Group 70"/>
          <p:cNvGrpSpPr/>
          <p:nvPr/>
        </p:nvGrpSpPr>
        <p:grpSpPr>
          <a:xfrm rot="956190">
            <a:off x="13010566" y="4657280"/>
            <a:ext cx="4526016" cy="3401815"/>
            <a:chOff x="0" y="0"/>
            <a:chExt cx="6034688" cy="4535753"/>
          </a:xfrm>
        </p:grpSpPr>
        <p:sp>
          <p:nvSpPr>
            <p:cNvPr id="71" name="Freeform 71"/>
            <p:cNvSpPr/>
            <p:nvPr/>
          </p:nvSpPr>
          <p:spPr>
            <a:xfrm rot="8100000">
              <a:off x="4532266" y="3902285"/>
              <a:ext cx="563785" cy="86105"/>
            </a:xfrm>
            <a:custGeom>
              <a:avLst/>
              <a:gdLst/>
              <a:ahLst/>
              <a:cxnLst/>
              <a:rect l="l" t="t" r="r" b="b"/>
              <a:pathLst>
                <a:path w="563785" h="86105">
                  <a:moveTo>
                    <a:pt x="0" y="0"/>
                  </a:moveTo>
                  <a:lnTo>
                    <a:pt x="563785" y="0"/>
                  </a:lnTo>
                  <a:lnTo>
                    <a:pt x="563785" y="86106"/>
                  </a:lnTo>
                  <a:lnTo>
                    <a:pt x="0" y="8610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72" name="Freeform 72"/>
            <p:cNvSpPr/>
            <p:nvPr/>
          </p:nvSpPr>
          <p:spPr>
            <a:xfrm rot="766314">
              <a:off x="877726" y="509709"/>
              <a:ext cx="4916421" cy="2726396"/>
            </a:xfrm>
            <a:custGeom>
              <a:avLst/>
              <a:gdLst/>
              <a:ahLst/>
              <a:cxnLst/>
              <a:rect l="l" t="t" r="r" b="b"/>
              <a:pathLst>
                <a:path w="4916421" h="2726396">
                  <a:moveTo>
                    <a:pt x="0" y="0"/>
                  </a:moveTo>
                  <a:lnTo>
                    <a:pt x="4916420" y="0"/>
                  </a:lnTo>
                  <a:lnTo>
                    <a:pt x="4916420" y="2726396"/>
                  </a:lnTo>
                  <a:lnTo>
                    <a:pt x="0" y="2726396"/>
                  </a:lnTo>
                  <a:lnTo>
                    <a:pt x="0" y="0"/>
                  </a:lnTo>
                  <a:close/>
                </a:path>
              </a:pathLst>
            </a:custGeom>
            <a:blipFill>
              <a:blip r:embed="rId2">
                <a:extLst>
                  <a:ext uri="{96DAC541-7B7A-43D3-8B79-37D633B846F1}">
                    <asvg:svgBlip xmlns:asvg="http://schemas.microsoft.com/office/drawing/2016/SVG/main" xmlns="" r:embed="rId3"/>
                  </a:ext>
                </a:extLst>
              </a:blip>
              <a:stretch>
                <a:fillRect l="-15805" b="-48078"/>
              </a:stretch>
            </a:blipFill>
          </p:spPr>
        </p:sp>
        <p:sp>
          <p:nvSpPr>
            <p:cNvPr id="73" name="Freeform 73"/>
            <p:cNvSpPr/>
            <p:nvPr/>
          </p:nvSpPr>
          <p:spPr>
            <a:xfrm rot="-666994">
              <a:off x="1986139" y="494294"/>
              <a:ext cx="2220216" cy="2115261"/>
            </a:xfrm>
            <a:custGeom>
              <a:avLst/>
              <a:gdLst/>
              <a:ahLst/>
              <a:cxnLst/>
              <a:rect l="l" t="t" r="r" b="b"/>
              <a:pathLst>
                <a:path w="2220216" h="2115261">
                  <a:moveTo>
                    <a:pt x="0" y="0"/>
                  </a:moveTo>
                  <a:lnTo>
                    <a:pt x="2220217" y="0"/>
                  </a:lnTo>
                  <a:lnTo>
                    <a:pt x="2220217" y="2115260"/>
                  </a:lnTo>
                  <a:lnTo>
                    <a:pt x="0" y="211526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74" name="Freeform 74"/>
            <p:cNvSpPr/>
            <p:nvPr/>
          </p:nvSpPr>
          <p:spPr>
            <a:xfrm rot="-666994">
              <a:off x="113974" y="2227593"/>
              <a:ext cx="1382099" cy="1316763"/>
            </a:xfrm>
            <a:custGeom>
              <a:avLst/>
              <a:gdLst/>
              <a:ahLst/>
              <a:cxnLst/>
              <a:rect l="l" t="t" r="r" b="b"/>
              <a:pathLst>
                <a:path w="1382099" h="1316763">
                  <a:moveTo>
                    <a:pt x="0" y="0"/>
                  </a:moveTo>
                  <a:lnTo>
                    <a:pt x="1382098" y="0"/>
                  </a:lnTo>
                  <a:lnTo>
                    <a:pt x="1382098" y="1316763"/>
                  </a:lnTo>
                  <a:lnTo>
                    <a:pt x="0" y="131676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5" name="Freeform 75"/>
            <p:cNvSpPr/>
            <p:nvPr/>
          </p:nvSpPr>
          <p:spPr>
            <a:xfrm rot="-7421797">
              <a:off x="3714823" y="2937161"/>
              <a:ext cx="1382099" cy="1316763"/>
            </a:xfrm>
            <a:custGeom>
              <a:avLst/>
              <a:gdLst/>
              <a:ahLst/>
              <a:cxnLst/>
              <a:rect l="l" t="t" r="r" b="b"/>
              <a:pathLst>
                <a:path w="1382099" h="1316763">
                  <a:moveTo>
                    <a:pt x="0" y="0"/>
                  </a:moveTo>
                  <a:lnTo>
                    <a:pt x="1382099" y="0"/>
                  </a:lnTo>
                  <a:lnTo>
                    <a:pt x="1382099" y="1316763"/>
                  </a:lnTo>
                  <a:lnTo>
                    <a:pt x="0" y="131676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6" name="Freeform 76"/>
            <p:cNvSpPr/>
            <p:nvPr/>
          </p:nvSpPr>
          <p:spPr>
            <a:xfrm>
              <a:off x="1986440" y="431863"/>
              <a:ext cx="2244749" cy="2227914"/>
            </a:xfrm>
            <a:custGeom>
              <a:avLst/>
              <a:gdLst/>
              <a:ahLst/>
              <a:cxnLst/>
              <a:rect l="l" t="t" r="r" b="b"/>
              <a:pathLst>
                <a:path w="2244749" h="2227914">
                  <a:moveTo>
                    <a:pt x="0" y="0"/>
                  </a:moveTo>
                  <a:lnTo>
                    <a:pt x="2244749" y="0"/>
                  </a:lnTo>
                  <a:lnTo>
                    <a:pt x="2244749" y="2227914"/>
                  </a:lnTo>
                  <a:lnTo>
                    <a:pt x="0" y="222791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7" name="TextBox 77"/>
            <p:cNvSpPr txBox="1"/>
            <p:nvPr/>
          </p:nvSpPr>
          <p:spPr>
            <a:xfrm rot="814518">
              <a:off x="2398021" y="510310"/>
              <a:ext cx="1325704" cy="2198831"/>
            </a:xfrm>
            <a:prstGeom prst="rect">
              <a:avLst/>
            </a:prstGeom>
          </p:spPr>
          <p:txBody>
            <a:bodyPr lIns="0" tIns="0" rIns="0" bIns="0" rtlCol="0" anchor="t">
              <a:spAutoFit/>
            </a:bodyPr>
            <a:lstStyle/>
            <a:p>
              <a:pPr algn="ctr">
                <a:lnSpc>
                  <a:spcPts val="11971"/>
                </a:lnSpc>
              </a:pPr>
              <a:r>
                <a:rPr lang="en-US" sz="11971">
                  <a:solidFill>
                    <a:srgbClr val="FF7F7F"/>
                  </a:solidFill>
                  <a:latin typeface="Alegreya Bold"/>
                </a:rPr>
                <a:t>O</a:t>
              </a:r>
            </a:p>
          </p:txBody>
        </p:sp>
        <p:sp>
          <p:nvSpPr>
            <p:cNvPr id="78" name="TextBox 78"/>
            <p:cNvSpPr txBox="1"/>
            <p:nvPr/>
          </p:nvSpPr>
          <p:spPr>
            <a:xfrm rot="814518">
              <a:off x="534378" y="2504056"/>
              <a:ext cx="519863" cy="856646"/>
            </a:xfrm>
            <a:prstGeom prst="rect">
              <a:avLst/>
            </a:prstGeom>
          </p:spPr>
          <p:txBody>
            <a:bodyPr lIns="0" tIns="0" rIns="0" bIns="0" rtlCol="0" anchor="t">
              <a:spAutoFit/>
            </a:bodyPr>
            <a:lstStyle/>
            <a:p>
              <a:pPr algn="ctr">
                <a:lnSpc>
                  <a:spcPts val="4694"/>
                </a:lnSpc>
              </a:pPr>
              <a:r>
                <a:rPr lang="en-US" sz="4694">
                  <a:solidFill>
                    <a:srgbClr val="E4F9FF"/>
                  </a:solidFill>
                  <a:latin typeface="Alegreya Bold"/>
                </a:rPr>
                <a:t>H</a:t>
              </a:r>
            </a:p>
          </p:txBody>
        </p:sp>
        <p:sp>
          <p:nvSpPr>
            <p:cNvPr id="79" name="TextBox 79"/>
            <p:cNvSpPr txBox="1"/>
            <p:nvPr/>
          </p:nvSpPr>
          <p:spPr>
            <a:xfrm rot="814518">
              <a:off x="4135228" y="3213623"/>
              <a:ext cx="519863" cy="856646"/>
            </a:xfrm>
            <a:prstGeom prst="rect">
              <a:avLst/>
            </a:prstGeom>
          </p:spPr>
          <p:txBody>
            <a:bodyPr lIns="0" tIns="0" rIns="0" bIns="0" rtlCol="0" anchor="t">
              <a:spAutoFit/>
            </a:bodyPr>
            <a:lstStyle/>
            <a:p>
              <a:pPr algn="ctr">
                <a:lnSpc>
                  <a:spcPts val="4694"/>
                </a:lnSpc>
              </a:pPr>
              <a:r>
                <a:rPr lang="en-US" sz="4694">
                  <a:solidFill>
                    <a:srgbClr val="E4F9FF"/>
                  </a:solidFill>
                  <a:latin typeface="Alegreya Bold"/>
                </a:rPr>
                <a:t>H</a:t>
              </a:r>
            </a:p>
          </p:txBody>
        </p:sp>
        <p:sp>
          <p:nvSpPr>
            <p:cNvPr id="80" name="Freeform 80"/>
            <p:cNvSpPr/>
            <p:nvPr/>
          </p:nvSpPr>
          <p:spPr>
            <a:xfrm rot="-9051041">
              <a:off x="2226994" y="2265017"/>
              <a:ext cx="715019" cy="109203"/>
            </a:xfrm>
            <a:custGeom>
              <a:avLst/>
              <a:gdLst/>
              <a:ahLst/>
              <a:cxnLst/>
              <a:rect l="l" t="t" r="r" b="b"/>
              <a:pathLst>
                <a:path w="715019" h="109203">
                  <a:moveTo>
                    <a:pt x="0" y="0"/>
                  </a:moveTo>
                  <a:lnTo>
                    <a:pt x="715018" y="0"/>
                  </a:lnTo>
                  <a:lnTo>
                    <a:pt x="715018" y="109203"/>
                  </a:lnTo>
                  <a:lnTo>
                    <a:pt x="0" y="10920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81" name="Freeform 81"/>
            <p:cNvSpPr/>
            <p:nvPr/>
          </p:nvSpPr>
          <p:spPr>
            <a:xfrm>
              <a:off x="110163" y="2178636"/>
              <a:ext cx="1416295" cy="1405673"/>
            </a:xfrm>
            <a:custGeom>
              <a:avLst/>
              <a:gdLst/>
              <a:ahLst/>
              <a:cxnLst/>
              <a:rect l="l" t="t" r="r" b="b"/>
              <a:pathLst>
                <a:path w="1416295" h="1405673">
                  <a:moveTo>
                    <a:pt x="0" y="0"/>
                  </a:moveTo>
                  <a:lnTo>
                    <a:pt x="1416296" y="0"/>
                  </a:lnTo>
                  <a:lnTo>
                    <a:pt x="1416296" y="1405673"/>
                  </a:lnTo>
                  <a:lnTo>
                    <a:pt x="0" y="140567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2" name="Freeform 82"/>
            <p:cNvSpPr/>
            <p:nvPr/>
          </p:nvSpPr>
          <p:spPr>
            <a:xfrm rot="8100000">
              <a:off x="952580" y="3199449"/>
              <a:ext cx="563785" cy="86105"/>
            </a:xfrm>
            <a:custGeom>
              <a:avLst/>
              <a:gdLst/>
              <a:ahLst/>
              <a:cxnLst/>
              <a:rect l="l" t="t" r="r" b="b"/>
              <a:pathLst>
                <a:path w="563785" h="86105">
                  <a:moveTo>
                    <a:pt x="0" y="0"/>
                  </a:moveTo>
                  <a:lnTo>
                    <a:pt x="563785" y="0"/>
                  </a:lnTo>
                  <a:lnTo>
                    <a:pt x="563785" y="86105"/>
                  </a:lnTo>
                  <a:lnTo>
                    <a:pt x="0" y="8610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83" name="Freeform 83"/>
            <p:cNvSpPr/>
            <p:nvPr/>
          </p:nvSpPr>
          <p:spPr>
            <a:xfrm>
              <a:off x="3715347" y="2888711"/>
              <a:ext cx="1383559" cy="1373182"/>
            </a:xfrm>
            <a:custGeom>
              <a:avLst/>
              <a:gdLst/>
              <a:ahLst/>
              <a:cxnLst/>
              <a:rect l="l" t="t" r="r" b="b"/>
              <a:pathLst>
                <a:path w="1383559" h="1373182">
                  <a:moveTo>
                    <a:pt x="0" y="0"/>
                  </a:moveTo>
                  <a:lnTo>
                    <a:pt x="1383559" y="0"/>
                  </a:lnTo>
                  <a:lnTo>
                    <a:pt x="1383559" y="1373183"/>
                  </a:lnTo>
                  <a:lnTo>
                    <a:pt x="0" y="137318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4" name="Freeform 84"/>
            <p:cNvSpPr/>
            <p:nvPr/>
          </p:nvSpPr>
          <p:spPr>
            <a:xfrm rot="-666994">
              <a:off x="2697072" y="1125371"/>
              <a:ext cx="735667" cy="557769"/>
            </a:xfrm>
            <a:custGeom>
              <a:avLst/>
              <a:gdLst/>
              <a:ahLst/>
              <a:cxnLst/>
              <a:rect l="l" t="t" r="r" b="b"/>
              <a:pathLst>
                <a:path w="735667" h="557769">
                  <a:moveTo>
                    <a:pt x="0" y="0"/>
                  </a:moveTo>
                  <a:lnTo>
                    <a:pt x="735667" y="0"/>
                  </a:lnTo>
                  <a:lnTo>
                    <a:pt x="735667" y="557769"/>
                  </a:lnTo>
                  <a:lnTo>
                    <a:pt x="0" y="557769"/>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85" name="Freeform 85"/>
            <p:cNvSpPr/>
            <p:nvPr/>
          </p:nvSpPr>
          <p:spPr>
            <a:xfrm rot="-1222988">
              <a:off x="2560270" y="1692056"/>
              <a:ext cx="1249323" cy="325509"/>
            </a:xfrm>
            <a:custGeom>
              <a:avLst/>
              <a:gdLst/>
              <a:ahLst/>
              <a:cxnLst/>
              <a:rect l="l" t="t" r="r" b="b"/>
              <a:pathLst>
                <a:path w="1249323" h="325509">
                  <a:moveTo>
                    <a:pt x="0" y="0"/>
                  </a:moveTo>
                  <a:lnTo>
                    <a:pt x="1249323" y="0"/>
                  </a:lnTo>
                  <a:lnTo>
                    <a:pt x="1249323" y="325510"/>
                  </a:lnTo>
                  <a:lnTo>
                    <a:pt x="0" y="325510"/>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86" name="Freeform 86"/>
            <p:cNvSpPr/>
            <p:nvPr/>
          </p:nvSpPr>
          <p:spPr>
            <a:xfrm rot="5304096">
              <a:off x="4653640" y="3526024"/>
              <a:ext cx="563785" cy="86105"/>
            </a:xfrm>
            <a:custGeom>
              <a:avLst/>
              <a:gdLst/>
              <a:ahLst/>
              <a:cxnLst/>
              <a:rect l="l" t="t" r="r" b="b"/>
              <a:pathLst>
                <a:path w="563785" h="86105">
                  <a:moveTo>
                    <a:pt x="0" y="0"/>
                  </a:moveTo>
                  <a:lnTo>
                    <a:pt x="563786" y="0"/>
                  </a:lnTo>
                  <a:lnTo>
                    <a:pt x="563786" y="86105"/>
                  </a:lnTo>
                  <a:lnTo>
                    <a:pt x="0" y="8610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sp>
        <p:nvSpPr>
          <p:cNvPr id="87" name="Freeform 87"/>
          <p:cNvSpPr/>
          <p:nvPr/>
        </p:nvSpPr>
        <p:spPr>
          <a:xfrm>
            <a:off x="-459181" y="2330148"/>
            <a:ext cx="3834147" cy="1610342"/>
          </a:xfrm>
          <a:custGeom>
            <a:avLst/>
            <a:gdLst/>
            <a:ahLst/>
            <a:cxnLst/>
            <a:rect l="l" t="t" r="r" b="b"/>
            <a:pathLst>
              <a:path w="3834147" h="1610342">
                <a:moveTo>
                  <a:pt x="0" y="0"/>
                </a:moveTo>
                <a:lnTo>
                  <a:pt x="3834147" y="0"/>
                </a:lnTo>
                <a:lnTo>
                  <a:pt x="3834147" y="1610341"/>
                </a:lnTo>
                <a:lnTo>
                  <a:pt x="0" y="161034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88" name="Freeform 88"/>
          <p:cNvSpPr/>
          <p:nvPr/>
        </p:nvSpPr>
        <p:spPr>
          <a:xfrm>
            <a:off x="15730620" y="776019"/>
            <a:ext cx="3057361" cy="1284092"/>
          </a:xfrm>
          <a:custGeom>
            <a:avLst/>
            <a:gdLst/>
            <a:ahLst/>
            <a:cxnLst/>
            <a:rect l="l" t="t" r="r" b="b"/>
            <a:pathLst>
              <a:path w="3057361" h="1284092">
                <a:moveTo>
                  <a:pt x="0" y="0"/>
                </a:moveTo>
                <a:lnTo>
                  <a:pt x="3057360" y="0"/>
                </a:lnTo>
                <a:lnTo>
                  <a:pt x="3057360" y="1284091"/>
                </a:lnTo>
                <a:lnTo>
                  <a:pt x="0" y="128409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89" name="Freeform 89"/>
          <p:cNvSpPr/>
          <p:nvPr/>
        </p:nvSpPr>
        <p:spPr>
          <a:xfrm>
            <a:off x="17188699" y="5685755"/>
            <a:ext cx="2198602" cy="923413"/>
          </a:xfrm>
          <a:custGeom>
            <a:avLst/>
            <a:gdLst/>
            <a:ahLst/>
            <a:cxnLst/>
            <a:rect l="l" t="t" r="r" b="b"/>
            <a:pathLst>
              <a:path w="2198602" h="923413">
                <a:moveTo>
                  <a:pt x="0" y="0"/>
                </a:moveTo>
                <a:lnTo>
                  <a:pt x="2198602" y="0"/>
                </a:lnTo>
                <a:lnTo>
                  <a:pt x="2198602" y="923412"/>
                </a:lnTo>
                <a:lnTo>
                  <a:pt x="0" y="92341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90" name="Freeform 90"/>
          <p:cNvSpPr/>
          <p:nvPr/>
        </p:nvSpPr>
        <p:spPr>
          <a:xfrm>
            <a:off x="1818046" y="6609167"/>
            <a:ext cx="2198602" cy="923413"/>
          </a:xfrm>
          <a:custGeom>
            <a:avLst/>
            <a:gdLst/>
            <a:ahLst/>
            <a:cxnLst/>
            <a:rect l="l" t="t" r="r" b="b"/>
            <a:pathLst>
              <a:path w="2198602" h="923413">
                <a:moveTo>
                  <a:pt x="0" y="0"/>
                </a:moveTo>
                <a:lnTo>
                  <a:pt x="2198602" y="0"/>
                </a:lnTo>
                <a:lnTo>
                  <a:pt x="2198602" y="923413"/>
                </a:lnTo>
                <a:lnTo>
                  <a:pt x="0" y="92341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91" name="TextBox 91"/>
          <p:cNvSpPr txBox="1"/>
          <p:nvPr/>
        </p:nvSpPr>
        <p:spPr>
          <a:xfrm>
            <a:off x="2682174" y="950459"/>
            <a:ext cx="12923653" cy="2219303"/>
          </a:xfrm>
          <a:prstGeom prst="rect">
            <a:avLst/>
          </a:prstGeom>
        </p:spPr>
        <p:txBody>
          <a:bodyPr lIns="0" tIns="0" rIns="0" bIns="0" rtlCol="0" anchor="t">
            <a:spAutoFit/>
          </a:bodyPr>
          <a:lstStyle/>
          <a:p>
            <a:pPr marL="0" lvl="0" indent="0" algn="ctr">
              <a:lnSpc>
                <a:spcPts val="17517"/>
              </a:lnSpc>
              <a:spcBef>
                <a:spcPct val="0"/>
              </a:spcBef>
            </a:pPr>
            <a:r>
              <a:rPr lang="en-US" sz="14598">
                <a:solidFill>
                  <a:srgbClr val="FFFFFF"/>
                </a:solidFill>
                <a:latin typeface="Alegreya Bold"/>
              </a:rPr>
              <a:t>TÌM HIỂU BÀI</a:t>
            </a: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54C4ED"/>
        </a:solidFill>
        <a:effectLst/>
      </p:bgPr>
    </p:bg>
    <p:spTree>
      <p:nvGrpSpPr>
        <p:cNvPr id="1" name=""/>
        <p:cNvGrpSpPr/>
        <p:nvPr/>
      </p:nvGrpSpPr>
      <p:grpSpPr>
        <a:xfrm>
          <a:off x="0" y="0"/>
          <a:ext cx="0" cy="0"/>
          <a:chOff x="0" y="0"/>
          <a:chExt cx="0" cy="0"/>
        </a:xfrm>
      </p:grpSpPr>
      <p:grpSp>
        <p:nvGrpSpPr>
          <p:cNvPr id="2" name="Group 2"/>
          <p:cNvGrpSpPr/>
          <p:nvPr/>
        </p:nvGrpSpPr>
        <p:grpSpPr>
          <a:xfrm>
            <a:off x="329388" y="3493524"/>
            <a:ext cx="8214215" cy="6536291"/>
            <a:chOff x="0" y="0"/>
            <a:chExt cx="3364948" cy="2906790"/>
          </a:xfrm>
        </p:grpSpPr>
        <p:sp>
          <p:nvSpPr>
            <p:cNvPr id="3" name="Freeform 3"/>
            <p:cNvSpPr/>
            <p:nvPr/>
          </p:nvSpPr>
          <p:spPr>
            <a:xfrm>
              <a:off x="0" y="-1270"/>
              <a:ext cx="3366218" cy="2905520"/>
            </a:xfrm>
            <a:custGeom>
              <a:avLst/>
              <a:gdLst/>
              <a:ahLst/>
              <a:cxnLst/>
              <a:rect l="l" t="t" r="r" b="b"/>
              <a:pathLst>
                <a:path w="3366218" h="2905520">
                  <a:moveTo>
                    <a:pt x="3354788" y="27940"/>
                  </a:moveTo>
                  <a:cubicBezTo>
                    <a:pt x="3345898" y="24130"/>
                    <a:pt x="3337008" y="21590"/>
                    <a:pt x="3328118" y="21590"/>
                  </a:cubicBezTo>
                  <a:cubicBezTo>
                    <a:pt x="3301448" y="20320"/>
                    <a:pt x="3251664" y="20320"/>
                    <a:pt x="3196923" y="17780"/>
                  </a:cubicBezTo>
                  <a:cubicBezTo>
                    <a:pt x="3071801" y="12700"/>
                    <a:pt x="2949286" y="6350"/>
                    <a:pt x="2824164" y="3810"/>
                  </a:cubicBezTo>
                  <a:cubicBezTo>
                    <a:pt x="2722503" y="1270"/>
                    <a:pt x="2623448" y="3810"/>
                    <a:pt x="2521787" y="2540"/>
                  </a:cubicBezTo>
                  <a:cubicBezTo>
                    <a:pt x="2477473" y="2540"/>
                    <a:pt x="2433159" y="0"/>
                    <a:pt x="2388845" y="2540"/>
                  </a:cubicBezTo>
                  <a:cubicBezTo>
                    <a:pt x="2281970" y="10160"/>
                    <a:pt x="2175096" y="11430"/>
                    <a:pt x="2065614" y="8890"/>
                  </a:cubicBezTo>
                  <a:cubicBezTo>
                    <a:pt x="2010873" y="7620"/>
                    <a:pt x="1956133" y="7620"/>
                    <a:pt x="1901392" y="7620"/>
                  </a:cubicBezTo>
                  <a:cubicBezTo>
                    <a:pt x="1802337" y="7620"/>
                    <a:pt x="1703282" y="7620"/>
                    <a:pt x="1604228" y="6350"/>
                  </a:cubicBezTo>
                  <a:cubicBezTo>
                    <a:pt x="1499960" y="5080"/>
                    <a:pt x="472919" y="2540"/>
                    <a:pt x="371258" y="1270"/>
                  </a:cubicBezTo>
                  <a:cubicBezTo>
                    <a:pt x="287843" y="0"/>
                    <a:pt x="207035" y="1270"/>
                    <a:pt x="123621" y="1270"/>
                  </a:cubicBezTo>
                  <a:cubicBezTo>
                    <a:pt x="66273" y="1270"/>
                    <a:pt x="33020" y="3810"/>
                    <a:pt x="5080" y="5080"/>
                  </a:cubicBezTo>
                  <a:cubicBezTo>
                    <a:pt x="3810" y="5080"/>
                    <a:pt x="2540" y="7620"/>
                    <a:pt x="0" y="8890"/>
                  </a:cubicBezTo>
                  <a:cubicBezTo>
                    <a:pt x="1270" y="21590"/>
                    <a:pt x="3810" y="34290"/>
                    <a:pt x="5080" y="46990"/>
                  </a:cubicBezTo>
                  <a:cubicBezTo>
                    <a:pt x="15240" y="157705"/>
                    <a:pt x="16510" y="284991"/>
                    <a:pt x="17780" y="410043"/>
                  </a:cubicBezTo>
                  <a:cubicBezTo>
                    <a:pt x="19050" y="537329"/>
                    <a:pt x="17780" y="664615"/>
                    <a:pt x="16510" y="794134"/>
                  </a:cubicBezTo>
                  <a:cubicBezTo>
                    <a:pt x="15240" y="925886"/>
                    <a:pt x="2540" y="2308164"/>
                    <a:pt x="2540" y="2439916"/>
                  </a:cubicBezTo>
                  <a:cubicBezTo>
                    <a:pt x="2540" y="2569435"/>
                    <a:pt x="1270" y="2698954"/>
                    <a:pt x="0" y="2828473"/>
                  </a:cubicBezTo>
                  <a:cubicBezTo>
                    <a:pt x="0" y="2850910"/>
                    <a:pt x="3810" y="2861070"/>
                    <a:pt x="15240" y="2866150"/>
                  </a:cubicBezTo>
                  <a:cubicBezTo>
                    <a:pt x="22860" y="2869960"/>
                    <a:pt x="31750" y="2872500"/>
                    <a:pt x="40640" y="2873770"/>
                  </a:cubicBezTo>
                  <a:cubicBezTo>
                    <a:pt x="121014" y="2878850"/>
                    <a:pt x="220069" y="2882660"/>
                    <a:pt x="319123" y="2887740"/>
                  </a:cubicBezTo>
                  <a:cubicBezTo>
                    <a:pt x="373864" y="2890280"/>
                    <a:pt x="428605" y="2895360"/>
                    <a:pt x="483346" y="2896630"/>
                  </a:cubicBezTo>
                  <a:cubicBezTo>
                    <a:pt x="574580" y="2899170"/>
                    <a:pt x="1591194" y="2900440"/>
                    <a:pt x="1682429" y="2901710"/>
                  </a:cubicBezTo>
                  <a:cubicBezTo>
                    <a:pt x="1695462" y="2901710"/>
                    <a:pt x="1708496" y="2901710"/>
                    <a:pt x="1721529" y="2901710"/>
                  </a:cubicBezTo>
                  <a:cubicBezTo>
                    <a:pt x="1784090" y="2901710"/>
                    <a:pt x="1849258" y="2900440"/>
                    <a:pt x="1911818" y="2900440"/>
                  </a:cubicBezTo>
                  <a:cubicBezTo>
                    <a:pt x="1984806" y="2900440"/>
                    <a:pt x="2055187" y="2901710"/>
                    <a:pt x="2128175" y="2901710"/>
                  </a:cubicBezTo>
                  <a:cubicBezTo>
                    <a:pt x="2235049" y="2901710"/>
                    <a:pt x="2344531" y="2901710"/>
                    <a:pt x="2451406" y="2901710"/>
                  </a:cubicBezTo>
                  <a:cubicBezTo>
                    <a:pt x="2550460" y="2901710"/>
                    <a:pt x="2649515" y="2902980"/>
                    <a:pt x="2748570" y="2904250"/>
                  </a:cubicBezTo>
                  <a:cubicBezTo>
                    <a:pt x="2792884" y="2904250"/>
                    <a:pt x="2839805" y="2905520"/>
                    <a:pt x="2884118" y="2905520"/>
                  </a:cubicBezTo>
                  <a:cubicBezTo>
                    <a:pt x="3027487" y="2904250"/>
                    <a:pt x="3168249" y="2897900"/>
                    <a:pt x="3305258" y="2897900"/>
                  </a:cubicBezTo>
                  <a:cubicBezTo>
                    <a:pt x="3309068" y="2897900"/>
                    <a:pt x="3314148" y="2895360"/>
                    <a:pt x="3317958" y="2892820"/>
                  </a:cubicBezTo>
                  <a:cubicBezTo>
                    <a:pt x="3323038" y="2889010"/>
                    <a:pt x="3325578" y="2882660"/>
                    <a:pt x="3328118" y="2880120"/>
                  </a:cubicBezTo>
                  <a:cubicBezTo>
                    <a:pt x="3329388" y="2812841"/>
                    <a:pt x="3330658" y="2719052"/>
                    <a:pt x="3331928" y="2625262"/>
                  </a:cubicBezTo>
                  <a:cubicBezTo>
                    <a:pt x="3333198" y="2480112"/>
                    <a:pt x="3343358" y="1086668"/>
                    <a:pt x="3344628" y="941517"/>
                  </a:cubicBezTo>
                  <a:cubicBezTo>
                    <a:pt x="3344628" y="854427"/>
                    <a:pt x="3345898" y="767337"/>
                    <a:pt x="3347168" y="680246"/>
                  </a:cubicBezTo>
                  <a:cubicBezTo>
                    <a:pt x="3348438" y="586457"/>
                    <a:pt x="3349708" y="492667"/>
                    <a:pt x="3352248" y="398878"/>
                  </a:cubicBezTo>
                  <a:cubicBezTo>
                    <a:pt x="3353518" y="343051"/>
                    <a:pt x="3353518" y="284991"/>
                    <a:pt x="3358598" y="229164"/>
                  </a:cubicBezTo>
                  <a:cubicBezTo>
                    <a:pt x="3363678" y="162171"/>
                    <a:pt x="3366218" y="97412"/>
                    <a:pt x="3364948" y="44450"/>
                  </a:cubicBezTo>
                  <a:cubicBezTo>
                    <a:pt x="3364948" y="38100"/>
                    <a:pt x="3361138" y="30480"/>
                    <a:pt x="3354788" y="27940"/>
                  </a:cubicBezTo>
                  <a:close/>
                </a:path>
              </a:pathLst>
            </a:custGeom>
            <a:solidFill>
              <a:srgbClr val="EAFAFF"/>
            </a:solidFill>
          </p:spPr>
        </p:sp>
      </p:grpSp>
      <p:grpSp>
        <p:nvGrpSpPr>
          <p:cNvPr id="8" name="Group 8"/>
          <p:cNvGrpSpPr/>
          <p:nvPr/>
        </p:nvGrpSpPr>
        <p:grpSpPr>
          <a:xfrm>
            <a:off x="8564305" y="1438196"/>
            <a:ext cx="8694995" cy="7119426"/>
            <a:chOff x="0" y="0"/>
            <a:chExt cx="11593327" cy="9492568"/>
          </a:xfrm>
        </p:grpSpPr>
        <p:sp>
          <p:nvSpPr>
            <p:cNvPr id="9" name="Freeform 9"/>
            <p:cNvSpPr/>
            <p:nvPr/>
          </p:nvSpPr>
          <p:spPr>
            <a:xfrm>
              <a:off x="0" y="4364775"/>
              <a:ext cx="11147375" cy="5127793"/>
            </a:xfrm>
            <a:custGeom>
              <a:avLst/>
              <a:gdLst/>
              <a:ahLst/>
              <a:cxnLst/>
              <a:rect l="l" t="t" r="r" b="b"/>
              <a:pathLst>
                <a:path w="11147375" h="5127793">
                  <a:moveTo>
                    <a:pt x="0" y="0"/>
                  </a:moveTo>
                  <a:lnTo>
                    <a:pt x="11147375" y="0"/>
                  </a:lnTo>
                  <a:lnTo>
                    <a:pt x="11147375" y="5127793"/>
                  </a:lnTo>
                  <a:lnTo>
                    <a:pt x="0" y="512779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0" name="Freeform 10"/>
            <p:cNvSpPr/>
            <p:nvPr/>
          </p:nvSpPr>
          <p:spPr>
            <a:xfrm flipH="1">
              <a:off x="769162" y="3736054"/>
              <a:ext cx="10378213" cy="2037904"/>
            </a:xfrm>
            <a:custGeom>
              <a:avLst/>
              <a:gdLst/>
              <a:ahLst/>
              <a:cxnLst/>
              <a:rect l="l" t="t" r="r" b="b"/>
              <a:pathLst>
                <a:path w="10378213" h="2037904">
                  <a:moveTo>
                    <a:pt x="10378213" y="0"/>
                  </a:moveTo>
                  <a:lnTo>
                    <a:pt x="0" y="0"/>
                  </a:lnTo>
                  <a:lnTo>
                    <a:pt x="0" y="2037903"/>
                  </a:lnTo>
                  <a:lnTo>
                    <a:pt x="10378213" y="2037903"/>
                  </a:lnTo>
                  <a:lnTo>
                    <a:pt x="10378213"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1" name="Freeform 11"/>
            <p:cNvSpPr/>
            <p:nvPr/>
          </p:nvSpPr>
          <p:spPr>
            <a:xfrm>
              <a:off x="5324939" y="786386"/>
              <a:ext cx="4981608" cy="4284183"/>
            </a:xfrm>
            <a:custGeom>
              <a:avLst/>
              <a:gdLst/>
              <a:ahLst/>
              <a:cxnLst/>
              <a:rect l="l" t="t" r="r" b="b"/>
              <a:pathLst>
                <a:path w="4981608" h="4284183">
                  <a:moveTo>
                    <a:pt x="0" y="0"/>
                  </a:moveTo>
                  <a:lnTo>
                    <a:pt x="4981608" y="0"/>
                  </a:lnTo>
                  <a:lnTo>
                    <a:pt x="4981608" y="4284183"/>
                  </a:lnTo>
                  <a:lnTo>
                    <a:pt x="0" y="428418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2" name="Freeform 12"/>
            <p:cNvSpPr/>
            <p:nvPr/>
          </p:nvSpPr>
          <p:spPr>
            <a:xfrm flipH="1">
              <a:off x="6653187" y="3680637"/>
              <a:ext cx="1162261" cy="2003898"/>
            </a:xfrm>
            <a:custGeom>
              <a:avLst/>
              <a:gdLst/>
              <a:ahLst/>
              <a:cxnLst/>
              <a:rect l="l" t="t" r="r" b="b"/>
              <a:pathLst>
                <a:path w="1162261" h="2003898">
                  <a:moveTo>
                    <a:pt x="1162261" y="0"/>
                  </a:moveTo>
                  <a:lnTo>
                    <a:pt x="0" y="0"/>
                  </a:lnTo>
                  <a:lnTo>
                    <a:pt x="0" y="2003899"/>
                  </a:lnTo>
                  <a:lnTo>
                    <a:pt x="1162261" y="2003899"/>
                  </a:lnTo>
                  <a:lnTo>
                    <a:pt x="1162261"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3" name="Freeform 13"/>
            <p:cNvSpPr/>
            <p:nvPr/>
          </p:nvSpPr>
          <p:spPr>
            <a:xfrm>
              <a:off x="3175365" y="4682587"/>
              <a:ext cx="2730705" cy="1757581"/>
            </a:xfrm>
            <a:custGeom>
              <a:avLst/>
              <a:gdLst/>
              <a:ahLst/>
              <a:cxnLst/>
              <a:rect l="l" t="t" r="r" b="b"/>
              <a:pathLst>
                <a:path w="2730705" h="1757581">
                  <a:moveTo>
                    <a:pt x="0" y="0"/>
                  </a:moveTo>
                  <a:lnTo>
                    <a:pt x="2730704" y="0"/>
                  </a:lnTo>
                  <a:lnTo>
                    <a:pt x="2730704" y="1757580"/>
                  </a:lnTo>
                  <a:lnTo>
                    <a:pt x="0" y="175758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4" name="Freeform 14"/>
            <p:cNvSpPr/>
            <p:nvPr/>
          </p:nvSpPr>
          <p:spPr>
            <a:xfrm>
              <a:off x="5324939" y="3218829"/>
              <a:ext cx="1162261" cy="2003898"/>
            </a:xfrm>
            <a:custGeom>
              <a:avLst/>
              <a:gdLst/>
              <a:ahLst/>
              <a:cxnLst/>
              <a:rect l="l" t="t" r="r" b="b"/>
              <a:pathLst>
                <a:path w="1162261" h="2003898">
                  <a:moveTo>
                    <a:pt x="0" y="0"/>
                  </a:moveTo>
                  <a:lnTo>
                    <a:pt x="1162261" y="0"/>
                  </a:lnTo>
                  <a:lnTo>
                    <a:pt x="1162261" y="2003898"/>
                  </a:lnTo>
                  <a:lnTo>
                    <a:pt x="0" y="200389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5" name="Freeform 15"/>
            <p:cNvSpPr/>
            <p:nvPr/>
          </p:nvSpPr>
          <p:spPr>
            <a:xfrm>
              <a:off x="8038533" y="4783118"/>
              <a:ext cx="1660006" cy="851131"/>
            </a:xfrm>
            <a:custGeom>
              <a:avLst/>
              <a:gdLst/>
              <a:ahLst/>
              <a:cxnLst/>
              <a:rect l="l" t="t" r="r" b="b"/>
              <a:pathLst>
                <a:path w="1660006" h="851131">
                  <a:moveTo>
                    <a:pt x="0" y="0"/>
                  </a:moveTo>
                  <a:lnTo>
                    <a:pt x="1660006" y="0"/>
                  </a:lnTo>
                  <a:lnTo>
                    <a:pt x="1660006" y="851131"/>
                  </a:lnTo>
                  <a:lnTo>
                    <a:pt x="0" y="85113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6" name="Freeform 16"/>
            <p:cNvSpPr/>
            <p:nvPr/>
          </p:nvSpPr>
          <p:spPr>
            <a:xfrm>
              <a:off x="1115170" y="5493499"/>
              <a:ext cx="4684540" cy="2870345"/>
            </a:xfrm>
            <a:custGeom>
              <a:avLst/>
              <a:gdLst/>
              <a:ahLst/>
              <a:cxnLst/>
              <a:rect l="l" t="t" r="r" b="b"/>
              <a:pathLst>
                <a:path w="4684540" h="2870345">
                  <a:moveTo>
                    <a:pt x="0" y="0"/>
                  </a:moveTo>
                  <a:lnTo>
                    <a:pt x="4684540" y="0"/>
                  </a:lnTo>
                  <a:lnTo>
                    <a:pt x="4684540" y="2870345"/>
                  </a:lnTo>
                  <a:lnTo>
                    <a:pt x="0" y="287034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7" name="Freeform 17"/>
            <p:cNvSpPr/>
            <p:nvPr/>
          </p:nvSpPr>
          <p:spPr>
            <a:xfrm>
              <a:off x="8101393" y="1643434"/>
              <a:ext cx="3491934" cy="1466612"/>
            </a:xfrm>
            <a:custGeom>
              <a:avLst/>
              <a:gdLst/>
              <a:ahLst/>
              <a:cxnLst/>
              <a:rect l="l" t="t" r="r" b="b"/>
              <a:pathLst>
                <a:path w="3491934" h="1466612">
                  <a:moveTo>
                    <a:pt x="0" y="0"/>
                  </a:moveTo>
                  <a:lnTo>
                    <a:pt x="3491934" y="0"/>
                  </a:lnTo>
                  <a:lnTo>
                    <a:pt x="3491934" y="1466613"/>
                  </a:lnTo>
                  <a:lnTo>
                    <a:pt x="0" y="1466613"/>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8" name="Freeform 18"/>
            <p:cNvSpPr/>
            <p:nvPr/>
          </p:nvSpPr>
          <p:spPr>
            <a:xfrm>
              <a:off x="1115170" y="0"/>
              <a:ext cx="4402465" cy="1849035"/>
            </a:xfrm>
            <a:custGeom>
              <a:avLst/>
              <a:gdLst/>
              <a:ahLst/>
              <a:cxnLst/>
              <a:rect l="l" t="t" r="r" b="b"/>
              <a:pathLst>
                <a:path w="4402465" h="1849035">
                  <a:moveTo>
                    <a:pt x="0" y="0"/>
                  </a:moveTo>
                  <a:lnTo>
                    <a:pt x="4402465" y="0"/>
                  </a:lnTo>
                  <a:lnTo>
                    <a:pt x="4402465" y="1849035"/>
                  </a:lnTo>
                  <a:lnTo>
                    <a:pt x="0" y="1849035"/>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9" name="Freeform 19"/>
            <p:cNvSpPr/>
            <p:nvPr/>
          </p:nvSpPr>
          <p:spPr>
            <a:xfrm>
              <a:off x="2502989" y="1643434"/>
              <a:ext cx="2037727" cy="1541299"/>
            </a:xfrm>
            <a:custGeom>
              <a:avLst/>
              <a:gdLst/>
              <a:ahLst/>
              <a:cxnLst/>
              <a:rect l="l" t="t" r="r" b="b"/>
              <a:pathLst>
                <a:path w="2037727" h="1541299">
                  <a:moveTo>
                    <a:pt x="0" y="0"/>
                  </a:moveTo>
                  <a:lnTo>
                    <a:pt x="2037728" y="0"/>
                  </a:lnTo>
                  <a:lnTo>
                    <a:pt x="2037728" y="1541299"/>
                  </a:lnTo>
                  <a:lnTo>
                    <a:pt x="0" y="1541299"/>
                  </a:lnTo>
                  <a:lnTo>
                    <a:pt x="0" y="0"/>
                  </a:lnTo>
                  <a:close/>
                </a:path>
              </a:pathLst>
            </a:custGeom>
            <a:blipFill>
              <a:blip r:embed="rId18">
                <a:extLst>
                  <a:ext uri="{96DAC541-7B7A-43D3-8B79-37D633B846F1}">
                    <asvg:svgBlip xmlns:asvg="http://schemas.microsoft.com/office/drawing/2016/SVG/main" xmlns="" r:embed="rId19"/>
                  </a:ext>
                </a:extLst>
              </a:blip>
              <a:stretch>
                <a:fillRect l="-48595" b="-65567"/>
              </a:stretch>
            </a:blipFill>
          </p:spPr>
        </p:sp>
        <p:sp>
          <p:nvSpPr>
            <p:cNvPr id="20" name="Freeform 20"/>
            <p:cNvSpPr/>
            <p:nvPr/>
          </p:nvSpPr>
          <p:spPr>
            <a:xfrm>
              <a:off x="2766795" y="3978156"/>
              <a:ext cx="817139" cy="1408861"/>
            </a:xfrm>
            <a:custGeom>
              <a:avLst/>
              <a:gdLst/>
              <a:ahLst/>
              <a:cxnLst/>
              <a:rect l="l" t="t" r="r" b="b"/>
              <a:pathLst>
                <a:path w="817139" h="1408861">
                  <a:moveTo>
                    <a:pt x="0" y="0"/>
                  </a:moveTo>
                  <a:lnTo>
                    <a:pt x="817139" y="0"/>
                  </a:lnTo>
                  <a:lnTo>
                    <a:pt x="817139" y="1408861"/>
                  </a:lnTo>
                  <a:lnTo>
                    <a:pt x="0" y="140886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1" name="Freeform 21"/>
            <p:cNvSpPr/>
            <p:nvPr/>
          </p:nvSpPr>
          <p:spPr>
            <a:xfrm>
              <a:off x="9698539" y="5070569"/>
              <a:ext cx="653869" cy="1127360"/>
            </a:xfrm>
            <a:custGeom>
              <a:avLst/>
              <a:gdLst/>
              <a:ahLst/>
              <a:cxnLst/>
              <a:rect l="l" t="t" r="r" b="b"/>
              <a:pathLst>
                <a:path w="653869" h="1127360">
                  <a:moveTo>
                    <a:pt x="0" y="0"/>
                  </a:moveTo>
                  <a:lnTo>
                    <a:pt x="653869" y="0"/>
                  </a:lnTo>
                  <a:lnTo>
                    <a:pt x="653869" y="1127360"/>
                  </a:lnTo>
                  <a:lnTo>
                    <a:pt x="0" y="112736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2" name="Freeform 22"/>
            <p:cNvSpPr/>
            <p:nvPr/>
          </p:nvSpPr>
          <p:spPr>
            <a:xfrm>
              <a:off x="6156555" y="4946482"/>
              <a:ext cx="3378714" cy="2905694"/>
            </a:xfrm>
            <a:custGeom>
              <a:avLst/>
              <a:gdLst/>
              <a:ahLst/>
              <a:cxnLst/>
              <a:rect l="l" t="t" r="r" b="b"/>
              <a:pathLst>
                <a:path w="3378714" h="2905694">
                  <a:moveTo>
                    <a:pt x="0" y="0"/>
                  </a:moveTo>
                  <a:lnTo>
                    <a:pt x="3378714" y="0"/>
                  </a:lnTo>
                  <a:lnTo>
                    <a:pt x="3378714" y="2905694"/>
                  </a:lnTo>
                  <a:lnTo>
                    <a:pt x="0" y="290569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3" name="Freeform 23"/>
            <p:cNvSpPr/>
            <p:nvPr/>
          </p:nvSpPr>
          <p:spPr>
            <a:xfrm>
              <a:off x="7845912" y="5848160"/>
              <a:ext cx="2512817" cy="2161022"/>
            </a:xfrm>
            <a:custGeom>
              <a:avLst/>
              <a:gdLst/>
              <a:ahLst/>
              <a:cxnLst/>
              <a:rect l="l" t="t" r="r" b="b"/>
              <a:pathLst>
                <a:path w="2512817" h="2161022">
                  <a:moveTo>
                    <a:pt x="0" y="0"/>
                  </a:moveTo>
                  <a:lnTo>
                    <a:pt x="2512817" y="0"/>
                  </a:lnTo>
                  <a:lnTo>
                    <a:pt x="2512817" y="2161023"/>
                  </a:lnTo>
                  <a:lnTo>
                    <a:pt x="0" y="2161023"/>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24" name="Freeform 24"/>
            <p:cNvSpPr/>
            <p:nvPr/>
          </p:nvSpPr>
          <p:spPr>
            <a:xfrm>
              <a:off x="6487200" y="7629078"/>
              <a:ext cx="1537188" cy="380105"/>
            </a:xfrm>
            <a:custGeom>
              <a:avLst/>
              <a:gdLst/>
              <a:ahLst/>
              <a:cxnLst/>
              <a:rect l="l" t="t" r="r" b="b"/>
              <a:pathLst>
                <a:path w="1537188" h="380105">
                  <a:moveTo>
                    <a:pt x="0" y="0"/>
                  </a:moveTo>
                  <a:lnTo>
                    <a:pt x="1537187" y="0"/>
                  </a:lnTo>
                  <a:lnTo>
                    <a:pt x="1537187" y="380105"/>
                  </a:lnTo>
                  <a:lnTo>
                    <a:pt x="0" y="380105"/>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25" name="Freeform 25"/>
            <p:cNvSpPr/>
            <p:nvPr/>
          </p:nvSpPr>
          <p:spPr>
            <a:xfrm>
              <a:off x="6156555" y="7538169"/>
              <a:ext cx="918643" cy="471014"/>
            </a:xfrm>
            <a:custGeom>
              <a:avLst/>
              <a:gdLst/>
              <a:ahLst/>
              <a:cxnLst/>
              <a:rect l="l" t="t" r="r" b="b"/>
              <a:pathLst>
                <a:path w="918643" h="471014">
                  <a:moveTo>
                    <a:pt x="0" y="0"/>
                  </a:moveTo>
                  <a:lnTo>
                    <a:pt x="918644" y="0"/>
                  </a:lnTo>
                  <a:lnTo>
                    <a:pt x="918644" y="471014"/>
                  </a:lnTo>
                  <a:lnTo>
                    <a:pt x="0" y="471014"/>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6" name="Freeform 26"/>
            <p:cNvSpPr/>
            <p:nvPr/>
          </p:nvSpPr>
          <p:spPr>
            <a:xfrm>
              <a:off x="4704504" y="3829918"/>
              <a:ext cx="620435" cy="1069715"/>
            </a:xfrm>
            <a:custGeom>
              <a:avLst/>
              <a:gdLst/>
              <a:ahLst/>
              <a:cxnLst/>
              <a:rect l="l" t="t" r="r" b="b"/>
              <a:pathLst>
                <a:path w="620435" h="1069715">
                  <a:moveTo>
                    <a:pt x="0" y="0"/>
                  </a:moveTo>
                  <a:lnTo>
                    <a:pt x="620435" y="0"/>
                  </a:lnTo>
                  <a:lnTo>
                    <a:pt x="620435" y="1069715"/>
                  </a:lnTo>
                  <a:lnTo>
                    <a:pt x="0" y="106971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7" name="Freeform 27"/>
            <p:cNvSpPr/>
            <p:nvPr/>
          </p:nvSpPr>
          <p:spPr>
            <a:xfrm>
              <a:off x="7432721" y="6761294"/>
              <a:ext cx="1006630" cy="1735569"/>
            </a:xfrm>
            <a:custGeom>
              <a:avLst/>
              <a:gdLst/>
              <a:ahLst/>
              <a:cxnLst/>
              <a:rect l="l" t="t" r="r" b="b"/>
              <a:pathLst>
                <a:path w="1006630" h="1735569">
                  <a:moveTo>
                    <a:pt x="0" y="0"/>
                  </a:moveTo>
                  <a:lnTo>
                    <a:pt x="1006630" y="0"/>
                  </a:lnTo>
                  <a:lnTo>
                    <a:pt x="1006630" y="1735569"/>
                  </a:lnTo>
                  <a:lnTo>
                    <a:pt x="0" y="173556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8" name="Freeform 28"/>
            <p:cNvSpPr/>
            <p:nvPr/>
          </p:nvSpPr>
          <p:spPr>
            <a:xfrm>
              <a:off x="8729964" y="7538169"/>
              <a:ext cx="805304" cy="1388456"/>
            </a:xfrm>
            <a:custGeom>
              <a:avLst/>
              <a:gdLst/>
              <a:ahLst/>
              <a:cxnLst/>
              <a:rect l="l" t="t" r="r" b="b"/>
              <a:pathLst>
                <a:path w="805304" h="1388456">
                  <a:moveTo>
                    <a:pt x="0" y="0"/>
                  </a:moveTo>
                  <a:lnTo>
                    <a:pt x="805305" y="0"/>
                  </a:lnTo>
                  <a:lnTo>
                    <a:pt x="805305" y="1388456"/>
                  </a:lnTo>
                  <a:lnTo>
                    <a:pt x="0" y="138845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9" name="Freeform 29"/>
            <p:cNvSpPr/>
            <p:nvPr/>
          </p:nvSpPr>
          <p:spPr>
            <a:xfrm>
              <a:off x="1046400" y="5773957"/>
              <a:ext cx="871015" cy="1501750"/>
            </a:xfrm>
            <a:custGeom>
              <a:avLst/>
              <a:gdLst/>
              <a:ahLst/>
              <a:cxnLst/>
              <a:rect l="l" t="t" r="r" b="b"/>
              <a:pathLst>
                <a:path w="871015" h="1501750">
                  <a:moveTo>
                    <a:pt x="0" y="0"/>
                  </a:moveTo>
                  <a:lnTo>
                    <a:pt x="871015" y="0"/>
                  </a:lnTo>
                  <a:lnTo>
                    <a:pt x="871015" y="1501750"/>
                  </a:lnTo>
                  <a:lnTo>
                    <a:pt x="0" y="150175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30" name="Freeform 30"/>
            <p:cNvSpPr/>
            <p:nvPr/>
          </p:nvSpPr>
          <p:spPr>
            <a:xfrm>
              <a:off x="8828496" y="2679479"/>
              <a:ext cx="2037727" cy="1541299"/>
            </a:xfrm>
            <a:custGeom>
              <a:avLst/>
              <a:gdLst/>
              <a:ahLst/>
              <a:cxnLst/>
              <a:rect l="l" t="t" r="r" b="b"/>
              <a:pathLst>
                <a:path w="2037727" h="1541299">
                  <a:moveTo>
                    <a:pt x="0" y="0"/>
                  </a:moveTo>
                  <a:lnTo>
                    <a:pt x="2037728" y="0"/>
                  </a:lnTo>
                  <a:lnTo>
                    <a:pt x="2037728" y="1541299"/>
                  </a:lnTo>
                  <a:lnTo>
                    <a:pt x="0" y="1541299"/>
                  </a:lnTo>
                  <a:lnTo>
                    <a:pt x="0" y="0"/>
                  </a:lnTo>
                  <a:close/>
                </a:path>
              </a:pathLst>
            </a:custGeom>
            <a:blipFill>
              <a:blip r:embed="rId18">
                <a:extLst>
                  <a:ext uri="{96DAC541-7B7A-43D3-8B79-37D633B846F1}">
                    <asvg:svgBlip xmlns:asvg="http://schemas.microsoft.com/office/drawing/2016/SVG/main" xmlns="" r:embed="rId19"/>
                  </a:ext>
                </a:extLst>
              </a:blip>
              <a:stretch>
                <a:fillRect l="-48595" b="-65567"/>
              </a:stretch>
            </a:blipFill>
          </p:spPr>
        </p:sp>
      </p:grpSp>
      <p:sp>
        <p:nvSpPr>
          <p:cNvPr id="31" name="Cloud 30"/>
          <p:cNvSpPr/>
          <p:nvPr/>
        </p:nvSpPr>
        <p:spPr>
          <a:xfrm>
            <a:off x="954647" y="493148"/>
            <a:ext cx="2348440" cy="1890096"/>
          </a:xfrm>
          <a:prstGeom prst="cloud">
            <a:avLst/>
          </a:prstGeom>
          <a:solidFill>
            <a:schemeClr val="bg1"/>
          </a:solidFill>
          <a:ln w="762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smtClean="0">
                <a:solidFill>
                  <a:schemeClr val="tx1"/>
                </a:solidFill>
                <a:latin typeface="SVN-Yahoo" panose="02040603050506020204" pitchFamily="18" charset="0"/>
              </a:rPr>
              <a:t>1</a:t>
            </a:r>
            <a:endParaRPr lang="en-US" sz="9600" dirty="0">
              <a:solidFill>
                <a:schemeClr val="tx1"/>
              </a:solidFill>
              <a:latin typeface="SVN-Yahoo" panose="02040603050506020204" pitchFamily="18" charset="0"/>
            </a:endParaRPr>
          </a:p>
        </p:txBody>
      </p:sp>
      <p:sp>
        <p:nvSpPr>
          <p:cNvPr id="32" name="Rounded Rectangle 31"/>
          <p:cNvSpPr/>
          <p:nvPr/>
        </p:nvSpPr>
        <p:spPr>
          <a:xfrm>
            <a:off x="3545447" y="371396"/>
            <a:ext cx="13792200" cy="2133600"/>
          </a:xfrm>
          <a:prstGeom prst="roundRect">
            <a:avLst/>
          </a:prstGeom>
          <a:solidFill>
            <a:schemeClr val="bg1"/>
          </a:solid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dirty="0" smtClean="0">
                <a:solidFill>
                  <a:schemeClr val="tx1">
                    <a:lumMod val="95000"/>
                    <a:lumOff val="5000"/>
                  </a:schemeClr>
                </a:solidFill>
                <a:latin typeface="Cambria" panose="02040503050406030204" pitchFamily="18" charset="0"/>
                <a:ea typeface="Cambria" panose="02040503050406030204" pitchFamily="18" charset="0"/>
              </a:rPr>
              <a:t>Nguyên nhân nào dẫn đến hiện tượng băng tan?</a:t>
            </a:r>
            <a:endParaRPr lang="vi-VN" sz="19900" dirty="0">
              <a:solidFill>
                <a:schemeClr val="tx1">
                  <a:lumMod val="95000"/>
                  <a:lumOff val="5000"/>
                </a:schemeClr>
              </a:solidFill>
              <a:latin typeface="Cambria" panose="02040503050406030204" pitchFamily="18" charset="0"/>
              <a:ea typeface="Cambria" panose="02040503050406030204" pitchFamily="18" charset="0"/>
            </a:endParaRPr>
          </a:p>
        </p:txBody>
      </p:sp>
      <p:sp>
        <p:nvSpPr>
          <p:cNvPr id="33" name="Rectangle 32"/>
          <p:cNvSpPr/>
          <p:nvPr/>
        </p:nvSpPr>
        <p:spPr>
          <a:xfrm>
            <a:off x="673660" y="4603779"/>
            <a:ext cx="7081971" cy="4339650"/>
          </a:xfrm>
          <a:prstGeom prst="rect">
            <a:avLst/>
          </a:prstGeom>
        </p:spPr>
        <p:txBody>
          <a:bodyPr wrap="square">
            <a:spAutoFit/>
          </a:bodyPr>
          <a:lstStyle/>
          <a:p>
            <a:pPr algn="ctr"/>
            <a:r>
              <a:rPr lang="vi-VN" sz="13800" dirty="0" smtClean="0">
                <a:solidFill>
                  <a:schemeClr val="tx1">
                    <a:lumMod val="95000"/>
                    <a:lumOff val="5000"/>
                  </a:schemeClr>
                </a:solidFill>
                <a:latin typeface="Cambria" panose="02040503050406030204" pitchFamily="18" charset="0"/>
                <a:ea typeface="Cambria" panose="02040503050406030204" pitchFamily="18" charset="0"/>
              </a:rPr>
              <a:t>Trái đất nóng lên.</a:t>
            </a:r>
            <a:endParaRPr lang="vi-VN" sz="213200" dirty="0">
              <a:solidFill>
                <a:schemeClr val="tx1">
                  <a:lumMod val="95000"/>
                  <a:lumOff val="5000"/>
                </a:schemeClr>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randombar(horizontal)">
                                      <p:cBhvr>
                                        <p:cTn id="10" dur="5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cBhvr>
                                        <p:cTn id="15" dur="500" fill="hold"/>
                                        <p:tgtEl>
                                          <p:spTgt spid="33"/>
                                        </p:tgtEl>
                                        <p:attrNameLst>
                                          <p:attrName>ppt_w</p:attrName>
                                        </p:attrNameLst>
                                      </p:cBhvr>
                                      <p:tavLst>
                                        <p:tav tm="0">
                                          <p:val>
                                            <p:fltVal val="0"/>
                                          </p:val>
                                        </p:tav>
                                        <p:tav tm="100000">
                                          <p:val>
                                            <p:strVal val="#ppt_w"/>
                                          </p:val>
                                        </p:tav>
                                      </p:tavLst>
                                    </p:anim>
                                    <p:anim calcmode="lin" valueType="num">
                                      <p:cBhvr>
                                        <p:cTn id="16" dur="500" fill="hold"/>
                                        <p:tgtEl>
                                          <p:spTgt spid="33"/>
                                        </p:tgtEl>
                                        <p:attrNameLst>
                                          <p:attrName>ppt_h</p:attrName>
                                        </p:attrNameLst>
                                      </p:cBhvr>
                                      <p:tavLst>
                                        <p:tav tm="0">
                                          <p:val>
                                            <p:fltVal val="0"/>
                                          </p:val>
                                        </p:tav>
                                        <p:tav tm="100000">
                                          <p:val>
                                            <p:strVal val="#ppt_h"/>
                                          </p:val>
                                        </p:tav>
                                      </p:tavLst>
                                    </p:anim>
                                    <p:animEffect transition="in" filter="fade">
                                      <p:cBhvr>
                                        <p:cTn id="17" dur="500"/>
                                        <p:tgtEl>
                                          <p:spTgt spid="33"/>
                                        </p:tgtEl>
                                      </p:cBhvr>
                                    </p:animEffect>
                                  </p:childTnLst>
                                </p:cTn>
                              </p:par>
                              <p:par>
                                <p:cTn id="18" presetID="53" presetClass="entr" presetSubtype="16"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ppt_w</p:attrName>
                                        </p:attrNameLst>
                                      </p:cBhvr>
                                      <p:tavLst>
                                        <p:tav tm="0">
                                          <p:val>
                                            <p:fltVal val="0"/>
                                          </p:val>
                                        </p:tav>
                                        <p:tav tm="100000">
                                          <p:val>
                                            <p:strVal val="#ppt_w"/>
                                          </p:val>
                                        </p:tav>
                                      </p:tavLst>
                                    </p:anim>
                                    <p:anim calcmode="lin" valueType="num">
                                      <p:cBhvr>
                                        <p:cTn id="21" dur="500" fill="hold"/>
                                        <p:tgtEl>
                                          <p:spTgt spid="2"/>
                                        </p:tgtEl>
                                        <p:attrNameLst>
                                          <p:attrName>ppt_h</p:attrName>
                                        </p:attrNameLst>
                                      </p:cBhvr>
                                      <p:tavLst>
                                        <p:tav tm="0">
                                          <p:val>
                                            <p:fltVal val="0"/>
                                          </p:val>
                                        </p:tav>
                                        <p:tav tm="100000">
                                          <p:val>
                                            <p:strVal val="#ppt_h"/>
                                          </p:val>
                                        </p:tav>
                                      </p:tavLst>
                                    </p:anim>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2D9DD6"/>
        </a:solidFill>
        <a:effectLst/>
      </p:bgPr>
    </p:bg>
    <p:spTree>
      <p:nvGrpSpPr>
        <p:cNvPr id="1" name=""/>
        <p:cNvGrpSpPr/>
        <p:nvPr/>
      </p:nvGrpSpPr>
      <p:grpSpPr>
        <a:xfrm>
          <a:off x="0" y="0"/>
          <a:ext cx="0" cy="0"/>
          <a:chOff x="0" y="0"/>
          <a:chExt cx="0" cy="0"/>
        </a:xfrm>
      </p:grpSpPr>
      <p:sp>
        <p:nvSpPr>
          <p:cNvPr id="2" name="Freeform 2"/>
          <p:cNvSpPr/>
          <p:nvPr/>
        </p:nvSpPr>
        <p:spPr>
          <a:xfrm>
            <a:off x="1028700" y="2760568"/>
            <a:ext cx="7139757" cy="5479764"/>
          </a:xfrm>
          <a:custGeom>
            <a:avLst/>
            <a:gdLst/>
            <a:ahLst/>
            <a:cxnLst/>
            <a:rect l="l" t="t" r="r" b="b"/>
            <a:pathLst>
              <a:path w="7139757" h="5479764">
                <a:moveTo>
                  <a:pt x="0" y="0"/>
                </a:moveTo>
                <a:lnTo>
                  <a:pt x="7139757" y="0"/>
                </a:lnTo>
                <a:lnTo>
                  <a:pt x="7139757" y="5479763"/>
                </a:lnTo>
                <a:lnTo>
                  <a:pt x="0" y="547976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8174114" y="3166289"/>
            <a:ext cx="2644416" cy="1110655"/>
          </a:xfrm>
          <a:custGeom>
            <a:avLst/>
            <a:gdLst/>
            <a:ahLst/>
            <a:cxnLst/>
            <a:rect l="l" t="t" r="r" b="b"/>
            <a:pathLst>
              <a:path w="2644416" h="1110655">
                <a:moveTo>
                  <a:pt x="0" y="0"/>
                </a:moveTo>
                <a:lnTo>
                  <a:pt x="2644416" y="0"/>
                </a:lnTo>
                <a:lnTo>
                  <a:pt x="2644416" y="1110654"/>
                </a:lnTo>
                <a:lnTo>
                  <a:pt x="0" y="111065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12862332" y="890480"/>
            <a:ext cx="1996600" cy="838572"/>
          </a:xfrm>
          <a:custGeom>
            <a:avLst/>
            <a:gdLst/>
            <a:ahLst/>
            <a:cxnLst/>
            <a:rect l="l" t="t" r="r" b="b"/>
            <a:pathLst>
              <a:path w="1996600" h="838572">
                <a:moveTo>
                  <a:pt x="0" y="0"/>
                </a:moveTo>
                <a:lnTo>
                  <a:pt x="1996600" y="0"/>
                </a:lnTo>
                <a:lnTo>
                  <a:pt x="1996600" y="838571"/>
                </a:lnTo>
                <a:lnTo>
                  <a:pt x="0" y="83857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a:off x="16376584" y="5819563"/>
            <a:ext cx="1996600" cy="838572"/>
          </a:xfrm>
          <a:custGeom>
            <a:avLst/>
            <a:gdLst/>
            <a:ahLst/>
            <a:cxnLst/>
            <a:rect l="l" t="t" r="r" b="b"/>
            <a:pathLst>
              <a:path w="1996600" h="838572">
                <a:moveTo>
                  <a:pt x="0" y="0"/>
                </a:moveTo>
                <a:lnTo>
                  <a:pt x="1996600" y="0"/>
                </a:lnTo>
                <a:lnTo>
                  <a:pt x="1996600" y="838572"/>
                </a:lnTo>
                <a:lnTo>
                  <a:pt x="0" y="83857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Freeform 7"/>
          <p:cNvSpPr/>
          <p:nvPr/>
        </p:nvSpPr>
        <p:spPr>
          <a:xfrm>
            <a:off x="7382347" y="8313274"/>
            <a:ext cx="2644416" cy="1110655"/>
          </a:xfrm>
          <a:custGeom>
            <a:avLst/>
            <a:gdLst/>
            <a:ahLst/>
            <a:cxnLst/>
            <a:rect l="l" t="t" r="r" b="b"/>
            <a:pathLst>
              <a:path w="2644416" h="1110655">
                <a:moveTo>
                  <a:pt x="0" y="0"/>
                </a:moveTo>
                <a:lnTo>
                  <a:pt x="2644416" y="0"/>
                </a:lnTo>
                <a:lnTo>
                  <a:pt x="2644416" y="1110655"/>
                </a:lnTo>
                <a:lnTo>
                  <a:pt x="0" y="111065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Freeform 8"/>
          <p:cNvSpPr/>
          <p:nvPr/>
        </p:nvSpPr>
        <p:spPr>
          <a:xfrm>
            <a:off x="-752492" y="8313274"/>
            <a:ext cx="3067955" cy="1288541"/>
          </a:xfrm>
          <a:custGeom>
            <a:avLst/>
            <a:gdLst/>
            <a:ahLst/>
            <a:cxnLst/>
            <a:rect l="l" t="t" r="r" b="b"/>
            <a:pathLst>
              <a:path w="3067955" h="1288541">
                <a:moveTo>
                  <a:pt x="0" y="0"/>
                </a:moveTo>
                <a:lnTo>
                  <a:pt x="3067955" y="0"/>
                </a:lnTo>
                <a:lnTo>
                  <a:pt x="3067955" y="1288542"/>
                </a:lnTo>
                <a:lnTo>
                  <a:pt x="0" y="128854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9" name="Freeform 9"/>
          <p:cNvSpPr/>
          <p:nvPr/>
        </p:nvSpPr>
        <p:spPr>
          <a:xfrm>
            <a:off x="-752492" y="2235948"/>
            <a:ext cx="1996600" cy="838572"/>
          </a:xfrm>
          <a:custGeom>
            <a:avLst/>
            <a:gdLst/>
            <a:ahLst/>
            <a:cxnLst/>
            <a:rect l="l" t="t" r="r" b="b"/>
            <a:pathLst>
              <a:path w="1996600" h="838572">
                <a:moveTo>
                  <a:pt x="0" y="0"/>
                </a:moveTo>
                <a:lnTo>
                  <a:pt x="1996600" y="0"/>
                </a:lnTo>
                <a:lnTo>
                  <a:pt x="1996600" y="838571"/>
                </a:lnTo>
                <a:lnTo>
                  <a:pt x="0" y="83857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10" name="Group 10"/>
          <p:cNvGrpSpPr/>
          <p:nvPr/>
        </p:nvGrpSpPr>
        <p:grpSpPr>
          <a:xfrm rot="8430574">
            <a:off x="2681427" y="8331441"/>
            <a:ext cx="942118" cy="708109"/>
            <a:chOff x="0" y="0"/>
            <a:chExt cx="1256158" cy="944145"/>
          </a:xfrm>
        </p:grpSpPr>
        <p:sp>
          <p:nvSpPr>
            <p:cNvPr id="11" name="Freeform 11"/>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6">
                <a:extLst>
                  <a:ext uri="{96DAC541-7B7A-43D3-8B79-37D633B846F1}">
                    <asvg:svgBlip xmlns:asvg="http://schemas.microsoft.com/office/drawing/2016/SVG/main" xmlns="" r:embed="rId7"/>
                  </a:ext>
                </a:extLst>
              </a:blip>
              <a:stretch>
                <a:fillRect l="-15805" b="-48078"/>
              </a:stretch>
            </a:blipFill>
          </p:spPr>
        </p:sp>
        <p:sp>
          <p:nvSpPr>
            <p:cNvPr id="12" name="Freeform 12"/>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3" name="Freeform 13"/>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4" name="Freeform 14"/>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5" name="Freeform 15"/>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6" name="Freeform 16"/>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7" name="Freeform 17"/>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8" name="Freeform 18"/>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9" name="Freeform 19"/>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0" name="Freeform 20"/>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grpSp>
      <p:grpSp>
        <p:nvGrpSpPr>
          <p:cNvPr id="21" name="Group 21"/>
          <p:cNvGrpSpPr/>
          <p:nvPr/>
        </p:nvGrpSpPr>
        <p:grpSpPr>
          <a:xfrm rot="-7131304">
            <a:off x="3412982" y="8914880"/>
            <a:ext cx="942118" cy="708109"/>
            <a:chOff x="0" y="0"/>
            <a:chExt cx="1256158" cy="944145"/>
          </a:xfrm>
        </p:grpSpPr>
        <p:sp>
          <p:nvSpPr>
            <p:cNvPr id="22" name="Freeform 22"/>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6">
                <a:extLst>
                  <a:ext uri="{96DAC541-7B7A-43D3-8B79-37D633B846F1}">
                    <asvg:svgBlip xmlns:asvg="http://schemas.microsoft.com/office/drawing/2016/SVG/main" xmlns="" r:embed="rId7"/>
                  </a:ext>
                </a:extLst>
              </a:blip>
              <a:stretch>
                <a:fillRect l="-15805" b="-48078"/>
              </a:stretch>
            </a:blipFill>
          </p:spPr>
        </p:sp>
        <p:sp>
          <p:nvSpPr>
            <p:cNvPr id="23" name="Freeform 23"/>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4" name="Freeform 24"/>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5" name="Freeform 25"/>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6" name="Freeform 26"/>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7" name="Freeform 27"/>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8" name="Freeform 28"/>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9" name="Freeform 29"/>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30" name="Freeform 30"/>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31" name="Freeform 31"/>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grpSp>
      <p:grpSp>
        <p:nvGrpSpPr>
          <p:cNvPr id="32" name="Group 32"/>
          <p:cNvGrpSpPr/>
          <p:nvPr/>
        </p:nvGrpSpPr>
        <p:grpSpPr>
          <a:xfrm rot="1102940">
            <a:off x="433871" y="4791108"/>
            <a:ext cx="942118" cy="708109"/>
            <a:chOff x="0" y="0"/>
            <a:chExt cx="1256158" cy="944145"/>
          </a:xfrm>
        </p:grpSpPr>
        <p:sp>
          <p:nvSpPr>
            <p:cNvPr id="33" name="Freeform 33"/>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6">
                <a:extLst>
                  <a:ext uri="{96DAC541-7B7A-43D3-8B79-37D633B846F1}">
                    <asvg:svgBlip xmlns:asvg="http://schemas.microsoft.com/office/drawing/2016/SVG/main" xmlns="" r:embed="rId7"/>
                  </a:ext>
                </a:extLst>
              </a:blip>
              <a:stretch>
                <a:fillRect l="-15805" b="-48078"/>
              </a:stretch>
            </a:blipFill>
          </p:spPr>
        </p:sp>
        <p:sp>
          <p:nvSpPr>
            <p:cNvPr id="34" name="Freeform 34"/>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35" name="Freeform 35"/>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36" name="Freeform 36"/>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37" name="Freeform 37"/>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38" name="Freeform 38"/>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39" name="Freeform 39"/>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40" name="Freeform 40"/>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41" name="Freeform 41"/>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42" name="Freeform 42"/>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grpSp>
      <p:grpSp>
        <p:nvGrpSpPr>
          <p:cNvPr id="43" name="Group 43"/>
          <p:cNvGrpSpPr/>
          <p:nvPr/>
        </p:nvGrpSpPr>
        <p:grpSpPr>
          <a:xfrm rot="10270775">
            <a:off x="8049720" y="5008309"/>
            <a:ext cx="942118" cy="708109"/>
            <a:chOff x="0" y="0"/>
            <a:chExt cx="1256158" cy="944145"/>
          </a:xfrm>
        </p:grpSpPr>
        <p:sp>
          <p:nvSpPr>
            <p:cNvPr id="44" name="Freeform 44"/>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6">
                <a:extLst>
                  <a:ext uri="{96DAC541-7B7A-43D3-8B79-37D633B846F1}">
                    <asvg:svgBlip xmlns:asvg="http://schemas.microsoft.com/office/drawing/2016/SVG/main" xmlns="" r:embed="rId7"/>
                  </a:ext>
                </a:extLst>
              </a:blip>
              <a:stretch>
                <a:fillRect l="-15805" b="-48078"/>
              </a:stretch>
            </a:blipFill>
          </p:spPr>
        </p:sp>
        <p:sp>
          <p:nvSpPr>
            <p:cNvPr id="45" name="Freeform 45"/>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46" name="Freeform 46"/>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47" name="Freeform 47"/>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48" name="Freeform 48"/>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49" name="Freeform 49"/>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50" name="Freeform 50"/>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51" name="Freeform 51"/>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52" name="Freeform 52"/>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53" name="Freeform 53"/>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grpSp>
      <p:grpSp>
        <p:nvGrpSpPr>
          <p:cNvPr id="54" name="Group 54"/>
          <p:cNvGrpSpPr/>
          <p:nvPr/>
        </p:nvGrpSpPr>
        <p:grpSpPr>
          <a:xfrm rot="444847">
            <a:off x="5502148" y="543831"/>
            <a:ext cx="942118" cy="708109"/>
            <a:chOff x="0" y="0"/>
            <a:chExt cx="1256158" cy="944145"/>
          </a:xfrm>
        </p:grpSpPr>
        <p:sp>
          <p:nvSpPr>
            <p:cNvPr id="55" name="Freeform 55"/>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6">
                <a:extLst>
                  <a:ext uri="{96DAC541-7B7A-43D3-8B79-37D633B846F1}">
                    <asvg:svgBlip xmlns:asvg="http://schemas.microsoft.com/office/drawing/2016/SVG/main" xmlns="" r:embed="rId7"/>
                  </a:ext>
                </a:extLst>
              </a:blip>
              <a:stretch>
                <a:fillRect l="-15805" b="-48078"/>
              </a:stretch>
            </a:blipFill>
          </p:spPr>
        </p:sp>
        <p:sp>
          <p:nvSpPr>
            <p:cNvPr id="56" name="Freeform 56"/>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57" name="Freeform 57"/>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58" name="Freeform 58"/>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59" name="Freeform 59"/>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0" name="Freeform 60"/>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61" name="Freeform 61"/>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62" name="Freeform 62"/>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63" name="Freeform 63"/>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64" name="Freeform 64"/>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grpSp>
      <p:grpSp>
        <p:nvGrpSpPr>
          <p:cNvPr id="65" name="Group 65"/>
          <p:cNvGrpSpPr/>
          <p:nvPr/>
        </p:nvGrpSpPr>
        <p:grpSpPr>
          <a:xfrm rot="-8178713">
            <a:off x="17316940" y="3812916"/>
            <a:ext cx="942118" cy="708109"/>
            <a:chOff x="0" y="0"/>
            <a:chExt cx="1256158" cy="944145"/>
          </a:xfrm>
        </p:grpSpPr>
        <p:sp>
          <p:nvSpPr>
            <p:cNvPr id="66" name="Freeform 66"/>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6">
                <a:extLst>
                  <a:ext uri="{96DAC541-7B7A-43D3-8B79-37D633B846F1}">
                    <asvg:svgBlip xmlns:asvg="http://schemas.microsoft.com/office/drawing/2016/SVG/main" xmlns="" r:embed="rId7"/>
                  </a:ext>
                </a:extLst>
              </a:blip>
              <a:stretch>
                <a:fillRect l="-15805" b="-48078"/>
              </a:stretch>
            </a:blipFill>
          </p:spPr>
        </p:sp>
        <p:sp>
          <p:nvSpPr>
            <p:cNvPr id="67" name="Freeform 67"/>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8" name="Freeform 68"/>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69" name="Freeform 69"/>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70" name="Freeform 70"/>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71" name="Freeform 71"/>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72" name="Freeform 72"/>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73" name="Freeform 73"/>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74" name="Freeform 74"/>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75" name="Freeform 75"/>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grpSp>
      <p:grpSp>
        <p:nvGrpSpPr>
          <p:cNvPr id="76" name="Group 76"/>
          <p:cNvGrpSpPr/>
          <p:nvPr/>
        </p:nvGrpSpPr>
        <p:grpSpPr>
          <a:xfrm>
            <a:off x="7512094" y="2764950"/>
            <a:ext cx="8032706" cy="1491979"/>
            <a:chOff x="0" y="0"/>
            <a:chExt cx="3934157" cy="1054598"/>
          </a:xfrm>
        </p:grpSpPr>
        <p:sp>
          <p:nvSpPr>
            <p:cNvPr id="77" name="Freeform 77"/>
            <p:cNvSpPr/>
            <p:nvPr/>
          </p:nvSpPr>
          <p:spPr>
            <a:xfrm>
              <a:off x="0" y="-1270"/>
              <a:ext cx="3935427" cy="1053328"/>
            </a:xfrm>
            <a:custGeom>
              <a:avLst/>
              <a:gdLst/>
              <a:ahLst/>
              <a:cxnLst/>
              <a:rect l="l" t="t" r="r" b="b"/>
              <a:pathLst>
                <a:path w="3935427" h="1053328">
                  <a:moveTo>
                    <a:pt x="3923997" y="27940"/>
                  </a:moveTo>
                  <a:cubicBezTo>
                    <a:pt x="3915107" y="24130"/>
                    <a:pt x="3906217" y="21590"/>
                    <a:pt x="3897327" y="21590"/>
                  </a:cubicBezTo>
                  <a:cubicBezTo>
                    <a:pt x="3870657" y="20320"/>
                    <a:pt x="3812521" y="20320"/>
                    <a:pt x="3748166" y="17780"/>
                  </a:cubicBezTo>
                  <a:cubicBezTo>
                    <a:pt x="3601068" y="12700"/>
                    <a:pt x="3457035" y="6350"/>
                    <a:pt x="3309937" y="3810"/>
                  </a:cubicBezTo>
                  <a:cubicBezTo>
                    <a:pt x="3190420" y="1270"/>
                    <a:pt x="3073968" y="3810"/>
                    <a:pt x="2954451" y="2540"/>
                  </a:cubicBezTo>
                  <a:cubicBezTo>
                    <a:pt x="2902354" y="2540"/>
                    <a:pt x="2850257" y="0"/>
                    <a:pt x="2798159" y="2540"/>
                  </a:cubicBezTo>
                  <a:cubicBezTo>
                    <a:pt x="2672513" y="10160"/>
                    <a:pt x="2546868" y="11430"/>
                    <a:pt x="2418157" y="8890"/>
                  </a:cubicBezTo>
                  <a:cubicBezTo>
                    <a:pt x="2353802" y="7620"/>
                    <a:pt x="2289446" y="7620"/>
                    <a:pt x="2225091" y="7620"/>
                  </a:cubicBezTo>
                  <a:cubicBezTo>
                    <a:pt x="2108639" y="7620"/>
                    <a:pt x="1992187" y="7620"/>
                    <a:pt x="1875734" y="6350"/>
                  </a:cubicBezTo>
                  <a:cubicBezTo>
                    <a:pt x="1753153" y="5080"/>
                    <a:pt x="545726" y="2540"/>
                    <a:pt x="426209" y="1270"/>
                  </a:cubicBezTo>
                  <a:cubicBezTo>
                    <a:pt x="328144" y="0"/>
                    <a:pt x="233143" y="1270"/>
                    <a:pt x="135078" y="1270"/>
                  </a:cubicBezTo>
                  <a:cubicBezTo>
                    <a:pt x="67658" y="1270"/>
                    <a:pt x="33020" y="3810"/>
                    <a:pt x="5080" y="5080"/>
                  </a:cubicBezTo>
                  <a:cubicBezTo>
                    <a:pt x="3810" y="5080"/>
                    <a:pt x="2540" y="7620"/>
                    <a:pt x="0" y="8890"/>
                  </a:cubicBezTo>
                  <a:cubicBezTo>
                    <a:pt x="1270" y="21590"/>
                    <a:pt x="3810" y="34290"/>
                    <a:pt x="5080" y="46990"/>
                  </a:cubicBezTo>
                  <a:cubicBezTo>
                    <a:pt x="15240" y="96456"/>
                    <a:pt x="16510" y="138825"/>
                    <a:pt x="17780" y="180450"/>
                  </a:cubicBezTo>
                  <a:cubicBezTo>
                    <a:pt x="19050" y="222818"/>
                    <a:pt x="17780" y="265186"/>
                    <a:pt x="16510" y="308298"/>
                  </a:cubicBezTo>
                  <a:cubicBezTo>
                    <a:pt x="15240" y="352153"/>
                    <a:pt x="2540" y="812259"/>
                    <a:pt x="2540" y="856114"/>
                  </a:cubicBezTo>
                  <a:cubicBezTo>
                    <a:pt x="2540" y="899226"/>
                    <a:pt x="1270" y="942338"/>
                    <a:pt x="0" y="985449"/>
                  </a:cubicBezTo>
                  <a:cubicBezTo>
                    <a:pt x="0" y="998718"/>
                    <a:pt x="3810" y="1008878"/>
                    <a:pt x="15240" y="1013958"/>
                  </a:cubicBezTo>
                  <a:cubicBezTo>
                    <a:pt x="22860" y="1017768"/>
                    <a:pt x="31750" y="1020308"/>
                    <a:pt x="40640" y="1021578"/>
                  </a:cubicBezTo>
                  <a:cubicBezTo>
                    <a:pt x="132013" y="1026658"/>
                    <a:pt x="248466" y="1030468"/>
                    <a:pt x="364918" y="1035548"/>
                  </a:cubicBezTo>
                  <a:cubicBezTo>
                    <a:pt x="429273" y="1038088"/>
                    <a:pt x="493629" y="1043168"/>
                    <a:pt x="557984" y="1044438"/>
                  </a:cubicBezTo>
                  <a:cubicBezTo>
                    <a:pt x="665243" y="1046978"/>
                    <a:pt x="1860412" y="1048248"/>
                    <a:pt x="1967670" y="1049518"/>
                  </a:cubicBezTo>
                  <a:cubicBezTo>
                    <a:pt x="1982993" y="1049518"/>
                    <a:pt x="1998316" y="1049518"/>
                    <a:pt x="2013638" y="1049518"/>
                  </a:cubicBezTo>
                  <a:cubicBezTo>
                    <a:pt x="2087187" y="1049518"/>
                    <a:pt x="2163801" y="1048248"/>
                    <a:pt x="2237349" y="1048248"/>
                  </a:cubicBezTo>
                  <a:cubicBezTo>
                    <a:pt x="2323156" y="1048248"/>
                    <a:pt x="2405899" y="1049518"/>
                    <a:pt x="2491706" y="1049518"/>
                  </a:cubicBezTo>
                  <a:cubicBezTo>
                    <a:pt x="2617352" y="1049518"/>
                    <a:pt x="2746062" y="1049518"/>
                    <a:pt x="2871708" y="1049518"/>
                  </a:cubicBezTo>
                  <a:cubicBezTo>
                    <a:pt x="2988160" y="1049518"/>
                    <a:pt x="3104613" y="1050788"/>
                    <a:pt x="3221065" y="1052058"/>
                  </a:cubicBezTo>
                  <a:cubicBezTo>
                    <a:pt x="3273163" y="1052058"/>
                    <a:pt x="3328324" y="1053328"/>
                    <a:pt x="3380421" y="1053328"/>
                  </a:cubicBezTo>
                  <a:cubicBezTo>
                    <a:pt x="3548971" y="1052058"/>
                    <a:pt x="3714455" y="1045708"/>
                    <a:pt x="3874467" y="1045708"/>
                  </a:cubicBezTo>
                  <a:cubicBezTo>
                    <a:pt x="3878277" y="1045708"/>
                    <a:pt x="3883357" y="1043168"/>
                    <a:pt x="3887167" y="1040628"/>
                  </a:cubicBezTo>
                  <a:cubicBezTo>
                    <a:pt x="3892247" y="1036818"/>
                    <a:pt x="3894787" y="1030468"/>
                    <a:pt x="3897327" y="1027928"/>
                  </a:cubicBezTo>
                  <a:cubicBezTo>
                    <a:pt x="3898597" y="980246"/>
                    <a:pt x="3899867" y="949027"/>
                    <a:pt x="3901137" y="917808"/>
                  </a:cubicBezTo>
                  <a:cubicBezTo>
                    <a:pt x="3902407" y="869494"/>
                    <a:pt x="3912567" y="405671"/>
                    <a:pt x="3913837" y="357356"/>
                  </a:cubicBezTo>
                  <a:cubicBezTo>
                    <a:pt x="3913837" y="328367"/>
                    <a:pt x="3915107" y="299378"/>
                    <a:pt x="3916377" y="270390"/>
                  </a:cubicBezTo>
                  <a:cubicBezTo>
                    <a:pt x="3917647" y="239171"/>
                    <a:pt x="3918917" y="207952"/>
                    <a:pt x="3921457" y="176733"/>
                  </a:cubicBezTo>
                  <a:cubicBezTo>
                    <a:pt x="3922727" y="158150"/>
                    <a:pt x="3922727" y="138824"/>
                    <a:pt x="3927807" y="120242"/>
                  </a:cubicBezTo>
                  <a:cubicBezTo>
                    <a:pt x="3932887" y="97943"/>
                    <a:pt x="3935427" y="76387"/>
                    <a:pt x="3934157" y="44450"/>
                  </a:cubicBezTo>
                  <a:cubicBezTo>
                    <a:pt x="3934157" y="38100"/>
                    <a:pt x="3930347" y="30480"/>
                    <a:pt x="3923997" y="27940"/>
                  </a:cubicBezTo>
                  <a:close/>
                </a:path>
              </a:pathLst>
            </a:custGeom>
            <a:solidFill>
              <a:srgbClr val="EAFAFF"/>
            </a:solidFill>
          </p:spPr>
        </p:sp>
      </p:grpSp>
      <p:grpSp>
        <p:nvGrpSpPr>
          <p:cNvPr id="79" name="Group 79"/>
          <p:cNvGrpSpPr/>
          <p:nvPr/>
        </p:nvGrpSpPr>
        <p:grpSpPr>
          <a:xfrm>
            <a:off x="8083563" y="4464409"/>
            <a:ext cx="8525738" cy="1503088"/>
            <a:chOff x="0" y="0"/>
            <a:chExt cx="3934157" cy="1054598"/>
          </a:xfrm>
        </p:grpSpPr>
        <p:sp>
          <p:nvSpPr>
            <p:cNvPr id="80" name="Freeform 80"/>
            <p:cNvSpPr/>
            <p:nvPr/>
          </p:nvSpPr>
          <p:spPr>
            <a:xfrm>
              <a:off x="0" y="-1270"/>
              <a:ext cx="3935427" cy="1053328"/>
            </a:xfrm>
            <a:custGeom>
              <a:avLst/>
              <a:gdLst/>
              <a:ahLst/>
              <a:cxnLst/>
              <a:rect l="l" t="t" r="r" b="b"/>
              <a:pathLst>
                <a:path w="3935427" h="1053328">
                  <a:moveTo>
                    <a:pt x="3923997" y="27940"/>
                  </a:moveTo>
                  <a:cubicBezTo>
                    <a:pt x="3915107" y="24130"/>
                    <a:pt x="3906217" y="21590"/>
                    <a:pt x="3897327" y="21590"/>
                  </a:cubicBezTo>
                  <a:cubicBezTo>
                    <a:pt x="3870657" y="20320"/>
                    <a:pt x="3812521" y="20320"/>
                    <a:pt x="3748166" y="17780"/>
                  </a:cubicBezTo>
                  <a:cubicBezTo>
                    <a:pt x="3601068" y="12700"/>
                    <a:pt x="3457035" y="6350"/>
                    <a:pt x="3309937" y="3810"/>
                  </a:cubicBezTo>
                  <a:cubicBezTo>
                    <a:pt x="3190420" y="1270"/>
                    <a:pt x="3073968" y="3810"/>
                    <a:pt x="2954451" y="2540"/>
                  </a:cubicBezTo>
                  <a:cubicBezTo>
                    <a:pt x="2902354" y="2540"/>
                    <a:pt x="2850257" y="0"/>
                    <a:pt x="2798159" y="2540"/>
                  </a:cubicBezTo>
                  <a:cubicBezTo>
                    <a:pt x="2672513" y="10160"/>
                    <a:pt x="2546868" y="11430"/>
                    <a:pt x="2418157" y="8890"/>
                  </a:cubicBezTo>
                  <a:cubicBezTo>
                    <a:pt x="2353802" y="7620"/>
                    <a:pt x="2289446" y="7620"/>
                    <a:pt x="2225091" y="7620"/>
                  </a:cubicBezTo>
                  <a:cubicBezTo>
                    <a:pt x="2108639" y="7620"/>
                    <a:pt x="1992187" y="7620"/>
                    <a:pt x="1875734" y="6350"/>
                  </a:cubicBezTo>
                  <a:cubicBezTo>
                    <a:pt x="1753153" y="5080"/>
                    <a:pt x="545726" y="2540"/>
                    <a:pt x="426209" y="1270"/>
                  </a:cubicBezTo>
                  <a:cubicBezTo>
                    <a:pt x="328144" y="0"/>
                    <a:pt x="233143" y="1270"/>
                    <a:pt x="135078" y="1270"/>
                  </a:cubicBezTo>
                  <a:cubicBezTo>
                    <a:pt x="67658" y="1270"/>
                    <a:pt x="33020" y="3810"/>
                    <a:pt x="5080" y="5080"/>
                  </a:cubicBezTo>
                  <a:cubicBezTo>
                    <a:pt x="3810" y="5080"/>
                    <a:pt x="2540" y="7620"/>
                    <a:pt x="0" y="8890"/>
                  </a:cubicBezTo>
                  <a:cubicBezTo>
                    <a:pt x="1270" y="21590"/>
                    <a:pt x="3810" y="34290"/>
                    <a:pt x="5080" y="46990"/>
                  </a:cubicBezTo>
                  <a:cubicBezTo>
                    <a:pt x="15240" y="96456"/>
                    <a:pt x="16510" y="138825"/>
                    <a:pt x="17780" y="180450"/>
                  </a:cubicBezTo>
                  <a:cubicBezTo>
                    <a:pt x="19050" y="222818"/>
                    <a:pt x="17780" y="265186"/>
                    <a:pt x="16510" y="308298"/>
                  </a:cubicBezTo>
                  <a:cubicBezTo>
                    <a:pt x="15240" y="352153"/>
                    <a:pt x="2540" y="812259"/>
                    <a:pt x="2540" y="856114"/>
                  </a:cubicBezTo>
                  <a:cubicBezTo>
                    <a:pt x="2540" y="899226"/>
                    <a:pt x="1270" y="942338"/>
                    <a:pt x="0" y="985449"/>
                  </a:cubicBezTo>
                  <a:cubicBezTo>
                    <a:pt x="0" y="998718"/>
                    <a:pt x="3810" y="1008878"/>
                    <a:pt x="15240" y="1013958"/>
                  </a:cubicBezTo>
                  <a:cubicBezTo>
                    <a:pt x="22860" y="1017768"/>
                    <a:pt x="31750" y="1020308"/>
                    <a:pt x="40640" y="1021578"/>
                  </a:cubicBezTo>
                  <a:cubicBezTo>
                    <a:pt x="132013" y="1026658"/>
                    <a:pt x="248466" y="1030468"/>
                    <a:pt x="364918" y="1035548"/>
                  </a:cubicBezTo>
                  <a:cubicBezTo>
                    <a:pt x="429273" y="1038088"/>
                    <a:pt x="493629" y="1043168"/>
                    <a:pt x="557984" y="1044438"/>
                  </a:cubicBezTo>
                  <a:cubicBezTo>
                    <a:pt x="665243" y="1046978"/>
                    <a:pt x="1860412" y="1048248"/>
                    <a:pt x="1967670" y="1049518"/>
                  </a:cubicBezTo>
                  <a:cubicBezTo>
                    <a:pt x="1982993" y="1049518"/>
                    <a:pt x="1998316" y="1049518"/>
                    <a:pt x="2013638" y="1049518"/>
                  </a:cubicBezTo>
                  <a:cubicBezTo>
                    <a:pt x="2087187" y="1049518"/>
                    <a:pt x="2163801" y="1048248"/>
                    <a:pt x="2237349" y="1048248"/>
                  </a:cubicBezTo>
                  <a:cubicBezTo>
                    <a:pt x="2323156" y="1048248"/>
                    <a:pt x="2405899" y="1049518"/>
                    <a:pt x="2491706" y="1049518"/>
                  </a:cubicBezTo>
                  <a:cubicBezTo>
                    <a:pt x="2617352" y="1049518"/>
                    <a:pt x="2746062" y="1049518"/>
                    <a:pt x="2871708" y="1049518"/>
                  </a:cubicBezTo>
                  <a:cubicBezTo>
                    <a:pt x="2988160" y="1049518"/>
                    <a:pt x="3104613" y="1050788"/>
                    <a:pt x="3221065" y="1052058"/>
                  </a:cubicBezTo>
                  <a:cubicBezTo>
                    <a:pt x="3273163" y="1052058"/>
                    <a:pt x="3328324" y="1053328"/>
                    <a:pt x="3380421" y="1053328"/>
                  </a:cubicBezTo>
                  <a:cubicBezTo>
                    <a:pt x="3548971" y="1052058"/>
                    <a:pt x="3714455" y="1045708"/>
                    <a:pt x="3874467" y="1045708"/>
                  </a:cubicBezTo>
                  <a:cubicBezTo>
                    <a:pt x="3878277" y="1045708"/>
                    <a:pt x="3883357" y="1043168"/>
                    <a:pt x="3887167" y="1040628"/>
                  </a:cubicBezTo>
                  <a:cubicBezTo>
                    <a:pt x="3892247" y="1036818"/>
                    <a:pt x="3894787" y="1030468"/>
                    <a:pt x="3897327" y="1027928"/>
                  </a:cubicBezTo>
                  <a:cubicBezTo>
                    <a:pt x="3898597" y="980246"/>
                    <a:pt x="3899867" y="949027"/>
                    <a:pt x="3901137" y="917808"/>
                  </a:cubicBezTo>
                  <a:cubicBezTo>
                    <a:pt x="3902407" y="869494"/>
                    <a:pt x="3912567" y="405671"/>
                    <a:pt x="3913837" y="357356"/>
                  </a:cubicBezTo>
                  <a:cubicBezTo>
                    <a:pt x="3913837" y="328367"/>
                    <a:pt x="3915107" y="299378"/>
                    <a:pt x="3916377" y="270390"/>
                  </a:cubicBezTo>
                  <a:cubicBezTo>
                    <a:pt x="3917647" y="239171"/>
                    <a:pt x="3918917" y="207952"/>
                    <a:pt x="3921457" y="176733"/>
                  </a:cubicBezTo>
                  <a:cubicBezTo>
                    <a:pt x="3922727" y="158150"/>
                    <a:pt x="3922727" y="138824"/>
                    <a:pt x="3927807" y="120242"/>
                  </a:cubicBezTo>
                  <a:cubicBezTo>
                    <a:pt x="3932887" y="97943"/>
                    <a:pt x="3935427" y="76387"/>
                    <a:pt x="3934157" y="44450"/>
                  </a:cubicBezTo>
                  <a:cubicBezTo>
                    <a:pt x="3934157" y="38100"/>
                    <a:pt x="3930347" y="30480"/>
                    <a:pt x="3923997" y="27940"/>
                  </a:cubicBezTo>
                  <a:close/>
                </a:path>
              </a:pathLst>
            </a:custGeom>
            <a:solidFill>
              <a:srgbClr val="EAFAFF"/>
            </a:solidFill>
          </p:spPr>
        </p:sp>
      </p:grpSp>
      <p:grpSp>
        <p:nvGrpSpPr>
          <p:cNvPr id="82" name="Group 82"/>
          <p:cNvGrpSpPr/>
          <p:nvPr/>
        </p:nvGrpSpPr>
        <p:grpSpPr>
          <a:xfrm>
            <a:off x="8536190" y="6206466"/>
            <a:ext cx="8591845" cy="1656572"/>
            <a:chOff x="0" y="0"/>
            <a:chExt cx="3934157" cy="1316477"/>
          </a:xfrm>
        </p:grpSpPr>
        <p:sp>
          <p:nvSpPr>
            <p:cNvPr id="83" name="Freeform 83"/>
            <p:cNvSpPr/>
            <p:nvPr/>
          </p:nvSpPr>
          <p:spPr>
            <a:xfrm>
              <a:off x="0" y="-1270"/>
              <a:ext cx="3935427" cy="1315207"/>
            </a:xfrm>
            <a:custGeom>
              <a:avLst/>
              <a:gdLst/>
              <a:ahLst/>
              <a:cxnLst/>
              <a:rect l="l" t="t" r="r" b="b"/>
              <a:pathLst>
                <a:path w="3935427" h="1315207">
                  <a:moveTo>
                    <a:pt x="3923997" y="27940"/>
                  </a:moveTo>
                  <a:cubicBezTo>
                    <a:pt x="3915107" y="24130"/>
                    <a:pt x="3906217" y="21590"/>
                    <a:pt x="3897327" y="21590"/>
                  </a:cubicBezTo>
                  <a:cubicBezTo>
                    <a:pt x="3870657" y="20320"/>
                    <a:pt x="3812521" y="20320"/>
                    <a:pt x="3748166" y="17780"/>
                  </a:cubicBezTo>
                  <a:cubicBezTo>
                    <a:pt x="3601068" y="12700"/>
                    <a:pt x="3457035" y="6350"/>
                    <a:pt x="3309937" y="3810"/>
                  </a:cubicBezTo>
                  <a:cubicBezTo>
                    <a:pt x="3190420" y="1270"/>
                    <a:pt x="3073968" y="3810"/>
                    <a:pt x="2954451" y="2540"/>
                  </a:cubicBezTo>
                  <a:cubicBezTo>
                    <a:pt x="2902354" y="2540"/>
                    <a:pt x="2850257" y="0"/>
                    <a:pt x="2798159" y="2540"/>
                  </a:cubicBezTo>
                  <a:cubicBezTo>
                    <a:pt x="2672513" y="10160"/>
                    <a:pt x="2546868" y="11430"/>
                    <a:pt x="2418157" y="8890"/>
                  </a:cubicBezTo>
                  <a:cubicBezTo>
                    <a:pt x="2353802" y="7620"/>
                    <a:pt x="2289446" y="7620"/>
                    <a:pt x="2225091" y="7620"/>
                  </a:cubicBezTo>
                  <a:cubicBezTo>
                    <a:pt x="2108639" y="7620"/>
                    <a:pt x="1992187" y="7620"/>
                    <a:pt x="1875734" y="6350"/>
                  </a:cubicBezTo>
                  <a:cubicBezTo>
                    <a:pt x="1753153" y="5080"/>
                    <a:pt x="545726" y="2540"/>
                    <a:pt x="426209" y="1270"/>
                  </a:cubicBezTo>
                  <a:cubicBezTo>
                    <a:pt x="328144" y="0"/>
                    <a:pt x="233143" y="1270"/>
                    <a:pt x="135078" y="1270"/>
                  </a:cubicBezTo>
                  <a:cubicBezTo>
                    <a:pt x="67658" y="1270"/>
                    <a:pt x="33020" y="3810"/>
                    <a:pt x="5080" y="5080"/>
                  </a:cubicBezTo>
                  <a:cubicBezTo>
                    <a:pt x="3810" y="5080"/>
                    <a:pt x="2540" y="7620"/>
                    <a:pt x="0" y="8890"/>
                  </a:cubicBezTo>
                  <a:cubicBezTo>
                    <a:pt x="1270" y="21590"/>
                    <a:pt x="3810" y="34290"/>
                    <a:pt x="5080" y="46990"/>
                  </a:cubicBezTo>
                  <a:cubicBezTo>
                    <a:pt x="15240" y="105116"/>
                    <a:pt x="16510" y="159491"/>
                    <a:pt x="17780" y="212912"/>
                  </a:cubicBezTo>
                  <a:cubicBezTo>
                    <a:pt x="19050" y="267286"/>
                    <a:pt x="17780" y="321661"/>
                    <a:pt x="16510" y="376990"/>
                  </a:cubicBezTo>
                  <a:cubicBezTo>
                    <a:pt x="15240" y="433273"/>
                    <a:pt x="2540" y="1023764"/>
                    <a:pt x="2540" y="1080046"/>
                  </a:cubicBezTo>
                  <a:cubicBezTo>
                    <a:pt x="2540" y="1135375"/>
                    <a:pt x="1270" y="1190704"/>
                    <a:pt x="0" y="1246033"/>
                  </a:cubicBezTo>
                  <a:cubicBezTo>
                    <a:pt x="0" y="1260597"/>
                    <a:pt x="3810" y="1270757"/>
                    <a:pt x="15240" y="1275838"/>
                  </a:cubicBezTo>
                  <a:cubicBezTo>
                    <a:pt x="22860" y="1279647"/>
                    <a:pt x="31750" y="1282188"/>
                    <a:pt x="40640" y="1283457"/>
                  </a:cubicBezTo>
                  <a:cubicBezTo>
                    <a:pt x="132013" y="1288538"/>
                    <a:pt x="248466" y="1292347"/>
                    <a:pt x="364918" y="1297428"/>
                  </a:cubicBezTo>
                  <a:cubicBezTo>
                    <a:pt x="429273" y="1299967"/>
                    <a:pt x="493629" y="1305047"/>
                    <a:pt x="557984" y="1306317"/>
                  </a:cubicBezTo>
                  <a:cubicBezTo>
                    <a:pt x="665243" y="1308857"/>
                    <a:pt x="1860412" y="1310128"/>
                    <a:pt x="1967670" y="1311397"/>
                  </a:cubicBezTo>
                  <a:cubicBezTo>
                    <a:pt x="1982993" y="1311397"/>
                    <a:pt x="1998316" y="1311397"/>
                    <a:pt x="2013638" y="1311397"/>
                  </a:cubicBezTo>
                  <a:cubicBezTo>
                    <a:pt x="2087187" y="1311397"/>
                    <a:pt x="2163801" y="1310128"/>
                    <a:pt x="2237349" y="1310128"/>
                  </a:cubicBezTo>
                  <a:cubicBezTo>
                    <a:pt x="2323156" y="1310128"/>
                    <a:pt x="2405899" y="1311397"/>
                    <a:pt x="2491706" y="1311397"/>
                  </a:cubicBezTo>
                  <a:cubicBezTo>
                    <a:pt x="2617352" y="1311397"/>
                    <a:pt x="2746062" y="1311397"/>
                    <a:pt x="2871708" y="1311397"/>
                  </a:cubicBezTo>
                  <a:cubicBezTo>
                    <a:pt x="2988160" y="1311397"/>
                    <a:pt x="3104613" y="1312667"/>
                    <a:pt x="3221065" y="1313938"/>
                  </a:cubicBezTo>
                  <a:cubicBezTo>
                    <a:pt x="3273163" y="1313938"/>
                    <a:pt x="3328324" y="1315207"/>
                    <a:pt x="3380421" y="1315207"/>
                  </a:cubicBezTo>
                  <a:cubicBezTo>
                    <a:pt x="3548971" y="1313938"/>
                    <a:pt x="3714455" y="1307588"/>
                    <a:pt x="3874467" y="1307588"/>
                  </a:cubicBezTo>
                  <a:cubicBezTo>
                    <a:pt x="3878277" y="1307588"/>
                    <a:pt x="3883357" y="1305047"/>
                    <a:pt x="3887167" y="1302507"/>
                  </a:cubicBezTo>
                  <a:cubicBezTo>
                    <a:pt x="3892247" y="1298697"/>
                    <a:pt x="3894787" y="1292347"/>
                    <a:pt x="3897327" y="1289807"/>
                  </a:cubicBezTo>
                  <a:cubicBezTo>
                    <a:pt x="3898597" y="1239355"/>
                    <a:pt x="3899867" y="1199289"/>
                    <a:pt x="3901137" y="1159224"/>
                  </a:cubicBezTo>
                  <a:cubicBezTo>
                    <a:pt x="3902407" y="1097217"/>
                    <a:pt x="3912567" y="501957"/>
                    <a:pt x="3913837" y="439950"/>
                  </a:cubicBezTo>
                  <a:cubicBezTo>
                    <a:pt x="3913837" y="402746"/>
                    <a:pt x="3915107" y="365543"/>
                    <a:pt x="3916377" y="328339"/>
                  </a:cubicBezTo>
                  <a:cubicBezTo>
                    <a:pt x="3917647" y="288273"/>
                    <a:pt x="3918917" y="248208"/>
                    <a:pt x="3921457" y="208142"/>
                  </a:cubicBezTo>
                  <a:cubicBezTo>
                    <a:pt x="3922727" y="184293"/>
                    <a:pt x="3922727" y="159491"/>
                    <a:pt x="3927807" y="135642"/>
                  </a:cubicBezTo>
                  <a:cubicBezTo>
                    <a:pt x="3932887" y="107024"/>
                    <a:pt x="3935427" y="79360"/>
                    <a:pt x="3934157" y="44450"/>
                  </a:cubicBezTo>
                  <a:cubicBezTo>
                    <a:pt x="3934157" y="38100"/>
                    <a:pt x="3930347" y="30480"/>
                    <a:pt x="3923997" y="27940"/>
                  </a:cubicBezTo>
                  <a:close/>
                </a:path>
              </a:pathLst>
            </a:custGeom>
            <a:solidFill>
              <a:srgbClr val="EAFAFF"/>
            </a:solidFill>
          </p:spPr>
        </p:sp>
      </p:grpSp>
      <p:grpSp>
        <p:nvGrpSpPr>
          <p:cNvPr id="85" name="Group 85"/>
          <p:cNvGrpSpPr/>
          <p:nvPr/>
        </p:nvGrpSpPr>
        <p:grpSpPr>
          <a:xfrm rot="7924356">
            <a:off x="16562106" y="9307938"/>
            <a:ext cx="942118" cy="708109"/>
            <a:chOff x="0" y="0"/>
            <a:chExt cx="1256158" cy="944145"/>
          </a:xfrm>
        </p:grpSpPr>
        <p:sp>
          <p:nvSpPr>
            <p:cNvPr id="86" name="Freeform 86"/>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6">
                <a:extLst>
                  <a:ext uri="{96DAC541-7B7A-43D3-8B79-37D633B846F1}">
                    <asvg:svgBlip xmlns:asvg="http://schemas.microsoft.com/office/drawing/2016/SVG/main" xmlns="" r:embed="rId7"/>
                  </a:ext>
                </a:extLst>
              </a:blip>
              <a:stretch>
                <a:fillRect l="-15805" b="-48078"/>
              </a:stretch>
            </a:blipFill>
          </p:spPr>
        </p:sp>
        <p:sp>
          <p:nvSpPr>
            <p:cNvPr id="87" name="Freeform 87"/>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88" name="Freeform 88"/>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89" name="Freeform 89"/>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90" name="Freeform 90"/>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91" name="Freeform 91"/>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92" name="Freeform 92"/>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93" name="Freeform 93"/>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94" name="Freeform 94"/>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95" name="Freeform 95"/>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grpSp>
      <p:sp>
        <p:nvSpPr>
          <p:cNvPr id="96" name="Cloud 95"/>
          <p:cNvSpPr/>
          <p:nvPr/>
        </p:nvSpPr>
        <p:spPr>
          <a:xfrm>
            <a:off x="954647" y="493148"/>
            <a:ext cx="2348440" cy="1890096"/>
          </a:xfrm>
          <a:prstGeom prst="cloud">
            <a:avLst/>
          </a:prstGeom>
          <a:solidFill>
            <a:schemeClr val="bg1"/>
          </a:solidFill>
          <a:ln w="762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9600" dirty="0">
                <a:solidFill>
                  <a:schemeClr val="tx1"/>
                </a:solidFill>
                <a:latin typeface="Cambria" panose="02040503050406030204" pitchFamily="18" charset="0"/>
                <a:ea typeface="Cambria" panose="02040503050406030204" pitchFamily="18" charset="0"/>
              </a:rPr>
              <a:t>2</a:t>
            </a:r>
            <a:endParaRPr lang="en-US" sz="9600" dirty="0">
              <a:solidFill>
                <a:schemeClr val="tx1"/>
              </a:solidFill>
              <a:latin typeface="Cambria" panose="02040503050406030204" pitchFamily="18" charset="0"/>
              <a:ea typeface="Cambria" panose="02040503050406030204" pitchFamily="18" charset="0"/>
            </a:endParaRPr>
          </a:p>
        </p:txBody>
      </p:sp>
      <p:sp>
        <p:nvSpPr>
          <p:cNvPr id="97" name="Rounded Rectangle 96"/>
          <p:cNvSpPr/>
          <p:nvPr/>
        </p:nvSpPr>
        <p:spPr>
          <a:xfrm>
            <a:off x="3545447" y="371396"/>
            <a:ext cx="13792200" cy="2133600"/>
          </a:xfrm>
          <a:prstGeom prst="roundRect">
            <a:avLst/>
          </a:prstGeom>
          <a:solidFill>
            <a:schemeClr val="bg1"/>
          </a:solid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dirty="0" smtClean="0">
                <a:solidFill>
                  <a:schemeClr val="tx1">
                    <a:lumMod val="95000"/>
                    <a:lumOff val="5000"/>
                  </a:schemeClr>
                </a:solidFill>
                <a:latin typeface="Cambria" panose="02040503050406030204" pitchFamily="18" charset="0"/>
                <a:ea typeface="Cambria" panose="02040503050406030204" pitchFamily="18" charset="0"/>
              </a:rPr>
              <a:t>Nêu hậu quả do băng tan gây ra đối với:</a:t>
            </a:r>
          </a:p>
          <a:p>
            <a:pPr algn="ctr"/>
            <a:r>
              <a:rPr lang="vi-VN" sz="5400" dirty="0" smtClean="0">
                <a:solidFill>
                  <a:schemeClr val="tx1">
                    <a:lumMod val="95000"/>
                    <a:lumOff val="5000"/>
                  </a:schemeClr>
                </a:solidFill>
                <a:latin typeface="Cambria" panose="02040503050406030204" pitchFamily="18" charset="0"/>
                <a:ea typeface="Cambria" panose="02040503050406030204" pitchFamily="18" charset="0"/>
              </a:rPr>
              <a:t>- Cuộc sống con người</a:t>
            </a:r>
            <a:endParaRPr lang="vi-VN" sz="16600" dirty="0">
              <a:solidFill>
                <a:schemeClr val="tx1">
                  <a:lumMod val="95000"/>
                  <a:lumOff val="5000"/>
                </a:schemeClr>
              </a:solidFill>
              <a:latin typeface="Cambria" panose="02040503050406030204" pitchFamily="18" charset="0"/>
              <a:ea typeface="Cambria" panose="02040503050406030204" pitchFamily="18" charset="0"/>
            </a:endParaRPr>
          </a:p>
        </p:txBody>
      </p:sp>
      <p:grpSp>
        <p:nvGrpSpPr>
          <p:cNvPr id="98" name="Group 82"/>
          <p:cNvGrpSpPr/>
          <p:nvPr/>
        </p:nvGrpSpPr>
        <p:grpSpPr>
          <a:xfrm>
            <a:off x="9117596" y="8152000"/>
            <a:ext cx="8591845" cy="1656572"/>
            <a:chOff x="0" y="0"/>
            <a:chExt cx="3934157" cy="1316477"/>
          </a:xfrm>
        </p:grpSpPr>
        <p:sp>
          <p:nvSpPr>
            <p:cNvPr id="99" name="Freeform 83"/>
            <p:cNvSpPr/>
            <p:nvPr/>
          </p:nvSpPr>
          <p:spPr>
            <a:xfrm>
              <a:off x="0" y="-1270"/>
              <a:ext cx="3935427" cy="1315207"/>
            </a:xfrm>
            <a:custGeom>
              <a:avLst/>
              <a:gdLst/>
              <a:ahLst/>
              <a:cxnLst/>
              <a:rect l="l" t="t" r="r" b="b"/>
              <a:pathLst>
                <a:path w="3935427" h="1315207">
                  <a:moveTo>
                    <a:pt x="3923997" y="27940"/>
                  </a:moveTo>
                  <a:cubicBezTo>
                    <a:pt x="3915107" y="24130"/>
                    <a:pt x="3906217" y="21590"/>
                    <a:pt x="3897327" y="21590"/>
                  </a:cubicBezTo>
                  <a:cubicBezTo>
                    <a:pt x="3870657" y="20320"/>
                    <a:pt x="3812521" y="20320"/>
                    <a:pt x="3748166" y="17780"/>
                  </a:cubicBezTo>
                  <a:cubicBezTo>
                    <a:pt x="3601068" y="12700"/>
                    <a:pt x="3457035" y="6350"/>
                    <a:pt x="3309937" y="3810"/>
                  </a:cubicBezTo>
                  <a:cubicBezTo>
                    <a:pt x="3190420" y="1270"/>
                    <a:pt x="3073968" y="3810"/>
                    <a:pt x="2954451" y="2540"/>
                  </a:cubicBezTo>
                  <a:cubicBezTo>
                    <a:pt x="2902354" y="2540"/>
                    <a:pt x="2850257" y="0"/>
                    <a:pt x="2798159" y="2540"/>
                  </a:cubicBezTo>
                  <a:cubicBezTo>
                    <a:pt x="2672513" y="10160"/>
                    <a:pt x="2546868" y="11430"/>
                    <a:pt x="2418157" y="8890"/>
                  </a:cubicBezTo>
                  <a:cubicBezTo>
                    <a:pt x="2353802" y="7620"/>
                    <a:pt x="2289446" y="7620"/>
                    <a:pt x="2225091" y="7620"/>
                  </a:cubicBezTo>
                  <a:cubicBezTo>
                    <a:pt x="2108639" y="7620"/>
                    <a:pt x="1992187" y="7620"/>
                    <a:pt x="1875734" y="6350"/>
                  </a:cubicBezTo>
                  <a:cubicBezTo>
                    <a:pt x="1753153" y="5080"/>
                    <a:pt x="545726" y="2540"/>
                    <a:pt x="426209" y="1270"/>
                  </a:cubicBezTo>
                  <a:cubicBezTo>
                    <a:pt x="328144" y="0"/>
                    <a:pt x="233143" y="1270"/>
                    <a:pt x="135078" y="1270"/>
                  </a:cubicBezTo>
                  <a:cubicBezTo>
                    <a:pt x="67658" y="1270"/>
                    <a:pt x="33020" y="3810"/>
                    <a:pt x="5080" y="5080"/>
                  </a:cubicBezTo>
                  <a:cubicBezTo>
                    <a:pt x="3810" y="5080"/>
                    <a:pt x="2540" y="7620"/>
                    <a:pt x="0" y="8890"/>
                  </a:cubicBezTo>
                  <a:cubicBezTo>
                    <a:pt x="1270" y="21590"/>
                    <a:pt x="3810" y="34290"/>
                    <a:pt x="5080" y="46990"/>
                  </a:cubicBezTo>
                  <a:cubicBezTo>
                    <a:pt x="15240" y="105116"/>
                    <a:pt x="16510" y="159491"/>
                    <a:pt x="17780" y="212912"/>
                  </a:cubicBezTo>
                  <a:cubicBezTo>
                    <a:pt x="19050" y="267286"/>
                    <a:pt x="17780" y="321661"/>
                    <a:pt x="16510" y="376990"/>
                  </a:cubicBezTo>
                  <a:cubicBezTo>
                    <a:pt x="15240" y="433273"/>
                    <a:pt x="2540" y="1023764"/>
                    <a:pt x="2540" y="1080046"/>
                  </a:cubicBezTo>
                  <a:cubicBezTo>
                    <a:pt x="2540" y="1135375"/>
                    <a:pt x="1270" y="1190704"/>
                    <a:pt x="0" y="1246033"/>
                  </a:cubicBezTo>
                  <a:cubicBezTo>
                    <a:pt x="0" y="1260597"/>
                    <a:pt x="3810" y="1270757"/>
                    <a:pt x="15240" y="1275838"/>
                  </a:cubicBezTo>
                  <a:cubicBezTo>
                    <a:pt x="22860" y="1279647"/>
                    <a:pt x="31750" y="1282188"/>
                    <a:pt x="40640" y="1283457"/>
                  </a:cubicBezTo>
                  <a:cubicBezTo>
                    <a:pt x="132013" y="1288538"/>
                    <a:pt x="248466" y="1292347"/>
                    <a:pt x="364918" y="1297428"/>
                  </a:cubicBezTo>
                  <a:cubicBezTo>
                    <a:pt x="429273" y="1299967"/>
                    <a:pt x="493629" y="1305047"/>
                    <a:pt x="557984" y="1306317"/>
                  </a:cubicBezTo>
                  <a:cubicBezTo>
                    <a:pt x="665243" y="1308857"/>
                    <a:pt x="1860412" y="1310128"/>
                    <a:pt x="1967670" y="1311397"/>
                  </a:cubicBezTo>
                  <a:cubicBezTo>
                    <a:pt x="1982993" y="1311397"/>
                    <a:pt x="1998316" y="1311397"/>
                    <a:pt x="2013638" y="1311397"/>
                  </a:cubicBezTo>
                  <a:cubicBezTo>
                    <a:pt x="2087187" y="1311397"/>
                    <a:pt x="2163801" y="1310128"/>
                    <a:pt x="2237349" y="1310128"/>
                  </a:cubicBezTo>
                  <a:cubicBezTo>
                    <a:pt x="2323156" y="1310128"/>
                    <a:pt x="2405899" y="1311397"/>
                    <a:pt x="2491706" y="1311397"/>
                  </a:cubicBezTo>
                  <a:cubicBezTo>
                    <a:pt x="2617352" y="1311397"/>
                    <a:pt x="2746062" y="1311397"/>
                    <a:pt x="2871708" y="1311397"/>
                  </a:cubicBezTo>
                  <a:cubicBezTo>
                    <a:pt x="2988160" y="1311397"/>
                    <a:pt x="3104613" y="1312667"/>
                    <a:pt x="3221065" y="1313938"/>
                  </a:cubicBezTo>
                  <a:cubicBezTo>
                    <a:pt x="3273163" y="1313938"/>
                    <a:pt x="3328324" y="1315207"/>
                    <a:pt x="3380421" y="1315207"/>
                  </a:cubicBezTo>
                  <a:cubicBezTo>
                    <a:pt x="3548971" y="1313938"/>
                    <a:pt x="3714455" y="1307588"/>
                    <a:pt x="3874467" y="1307588"/>
                  </a:cubicBezTo>
                  <a:cubicBezTo>
                    <a:pt x="3878277" y="1307588"/>
                    <a:pt x="3883357" y="1305047"/>
                    <a:pt x="3887167" y="1302507"/>
                  </a:cubicBezTo>
                  <a:cubicBezTo>
                    <a:pt x="3892247" y="1298697"/>
                    <a:pt x="3894787" y="1292347"/>
                    <a:pt x="3897327" y="1289807"/>
                  </a:cubicBezTo>
                  <a:cubicBezTo>
                    <a:pt x="3898597" y="1239355"/>
                    <a:pt x="3899867" y="1199289"/>
                    <a:pt x="3901137" y="1159224"/>
                  </a:cubicBezTo>
                  <a:cubicBezTo>
                    <a:pt x="3902407" y="1097217"/>
                    <a:pt x="3912567" y="501957"/>
                    <a:pt x="3913837" y="439950"/>
                  </a:cubicBezTo>
                  <a:cubicBezTo>
                    <a:pt x="3913837" y="402746"/>
                    <a:pt x="3915107" y="365543"/>
                    <a:pt x="3916377" y="328339"/>
                  </a:cubicBezTo>
                  <a:cubicBezTo>
                    <a:pt x="3917647" y="288273"/>
                    <a:pt x="3918917" y="248208"/>
                    <a:pt x="3921457" y="208142"/>
                  </a:cubicBezTo>
                  <a:cubicBezTo>
                    <a:pt x="3922727" y="184293"/>
                    <a:pt x="3922727" y="159491"/>
                    <a:pt x="3927807" y="135642"/>
                  </a:cubicBezTo>
                  <a:cubicBezTo>
                    <a:pt x="3932887" y="107024"/>
                    <a:pt x="3935427" y="79360"/>
                    <a:pt x="3934157" y="44450"/>
                  </a:cubicBezTo>
                  <a:cubicBezTo>
                    <a:pt x="3934157" y="38100"/>
                    <a:pt x="3930347" y="30480"/>
                    <a:pt x="3923997" y="27940"/>
                  </a:cubicBezTo>
                  <a:close/>
                </a:path>
              </a:pathLst>
            </a:custGeom>
            <a:solidFill>
              <a:srgbClr val="EAFAFF"/>
            </a:solidFill>
          </p:spPr>
        </p:sp>
      </p:grpSp>
      <p:sp>
        <p:nvSpPr>
          <p:cNvPr id="100" name="Rectangle 99"/>
          <p:cNvSpPr/>
          <p:nvPr/>
        </p:nvSpPr>
        <p:spPr>
          <a:xfrm>
            <a:off x="7671790" y="2933700"/>
            <a:ext cx="7644410" cy="1200329"/>
          </a:xfrm>
          <a:prstGeom prst="rect">
            <a:avLst/>
          </a:prstGeom>
        </p:spPr>
        <p:txBody>
          <a:bodyPr wrap="square">
            <a:spAutoFit/>
          </a:bodyPr>
          <a:lstStyle/>
          <a:p>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Khiến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mực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nước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biển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dâng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cao</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và</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làm</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thay</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đổi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bản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đồ</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thế</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giới</a:t>
            </a:r>
            <a:r>
              <a:rPr lang="en-US" sz="3600" dirty="0">
                <a:latin typeface="Cambria" panose="02040503050406030204" pitchFamily="18" charset="0"/>
                <a:ea typeface="Cambria" panose="02040503050406030204" pitchFamily="18" charset="0"/>
              </a:rPr>
              <a:t>. </a:t>
            </a:r>
          </a:p>
        </p:txBody>
      </p:sp>
      <p:sp>
        <p:nvSpPr>
          <p:cNvPr id="101" name="Rectangle 100"/>
          <p:cNvSpPr/>
          <p:nvPr/>
        </p:nvSpPr>
        <p:spPr>
          <a:xfrm>
            <a:off x="8151921" y="4533900"/>
            <a:ext cx="8224663" cy="1384995"/>
          </a:xfrm>
          <a:prstGeom prst="rect">
            <a:avLst/>
          </a:prstGeom>
        </p:spPr>
        <p:txBody>
          <a:bodyPr wrap="square">
            <a:spAutoFit/>
          </a:bodyPr>
          <a:lstStyle/>
          <a:p>
            <a:pPr algn="just"/>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biển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xâm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nhập</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sâu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vào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đất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liền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các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vùng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đất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ven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biển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nhiễm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mặn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ngày</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càng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nhiều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nước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ngọt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sẽ</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ít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hơn</a:t>
            </a:r>
            <a:r>
              <a:rPr lang="en-US" sz="2800" dirty="0">
                <a:latin typeface="Cambria" panose="02040503050406030204" pitchFamily="18" charset="0"/>
                <a:ea typeface="Cambria" panose="02040503050406030204" pitchFamily="18" charset="0"/>
              </a:rPr>
              <a:t>. </a:t>
            </a:r>
          </a:p>
        </p:txBody>
      </p:sp>
      <p:sp>
        <p:nvSpPr>
          <p:cNvPr id="102" name="Rectangle 101"/>
          <p:cNvSpPr/>
          <p:nvPr/>
        </p:nvSpPr>
        <p:spPr>
          <a:xfrm>
            <a:off x="8607997" y="6708876"/>
            <a:ext cx="9144000" cy="646331"/>
          </a:xfrm>
          <a:prstGeom prst="rect">
            <a:avLst/>
          </a:prstGeom>
        </p:spPr>
        <p:txBody>
          <a:bodyPr>
            <a:spAutoFit/>
          </a:bodyPr>
          <a:lstStyle/>
          <a:p>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Các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đảo</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và</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quần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đảo</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có</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thể</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bị</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nhấn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chìm</a:t>
            </a:r>
            <a:r>
              <a:rPr lang="en-US" sz="3600" dirty="0" smtClean="0">
                <a:latin typeface="Cambria" panose="02040503050406030204" pitchFamily="18" charset="0"/>
                <a:ea typeface="Cambria" panose="02040503050406030204" pitchFamily="18" charset="0"/>
              </a:rPr>
              <a:t>.</a:t>
            </a:r>
            <a:r>
              <a:rPr lang="vi-VN" sz="3600" dirty="0" smtClean="0">
                <a:latin typeface="Cambria" panose="02040503050406030204" pitchFamily="18" charset="0"/>
                <a:ea typeface="Cambria" panose="02040503050406030204" pitchFamily="18" charset="0"/>
              </a:rPr>
              <a:t> </a:t>
            </a:r>
            <a:endParaRPr lang="en-US" sz="3600" dirty="0">
              <a:latin typeface="Cambria" panose="02040503050406030204" pitchFamily="18" charset="0"/>
              <a:ea typeface="Cambria" panose="02040503050406030204" pitchFamily="18" charset="0"/>
            </a:endParaRPr>
          </a:p>
        </p:txBody>
      </p:sp>
      <p:sp>
        <p:nvSpPr>
          <p:cNvPr id="103" name="Rectangle 102"/>
          <p:cNvSpPr/>
          <p:nvPr/>
        </p:nvSpPr>
        <p:spPr>
          <a:xfrm>
            <a:off x="9297489" y="8717437"/>
            <a:ext cx="9144000" cy="646331"/>
          </a:xfrm>
          <a:prstGeom prst="rect">
            <a:avLst/>
          </a:prstGeom>
        </p:spPr>
        <p:txBody>
          <a:bodyPr>
            <a:spAutoFit/>
          </a:bodyPr>
          <a:lstStyle/>
          <a:p>
            <a:r>
              <a:rPr lang="en-US" sz="3600" dirty="0">
                <a:latin typeface="Cambria" panose="02040503050406030204" pitchFamily="18" charset="0"/>
                <a:ea typeface="Cambria" panose="02040503050406030204" pitchFamily="18" charset="0"/>
              </a:rPr>
              <a:t>+ Con </a:t>
            </a:r>
            <a:r>
              <a:rPr lang="en-US" sz="3600" dirty="0" err="1">
                <a:latin typeface="Cambria" panose="02040503050406030204" pitchFamily="18" charset="0"/>
                <a:ea typeface="Cambria" panose="02040503050406030204" pitchFamily="18" charset="0"/>
              </a:rPr>
              <a:t>người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có</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thể</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mất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đất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mất</a:t>
            </a:r>
            <a:r>
              <a:rPr lang="en-US" sz="3600" dirty="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nhà</a:t>
            </a:r>
            <a:r>
              <a:rPr lang="vi-VN" sz="3600" dirty="0" smtClean="0">
                <a:latin typeface="Cambria" panose="02040503050406030204" pitchFamily="18" charset="0"/>
                <a:ea typeface="Cambria" panose="02040503050406030204" pitchFamily="18" charset="0"/>
              </a:rPr>
              <a:t>.</a:t>
            </a:r>
            <a:endParaRPr lang="en-US" sz="3600"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randombar(horizontal)">
                                      <p:cBhvr>
                                        <p:cTn id="7" dur="500"/>
                                        <p:tgtEl>
                                          <p:spTgt spid="9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6"/>
                                        </p:tgtEl>
                                        <p:attrNameLst>
                                          <p:attrName>style.visibility</p:attrName>
                                        </p:attrNameLst>
                                      </p:cBhvr>
                                      <p:to>
                                        <p:strVal val="visible"/>
                                      </p:to>
                                    </p:set>
                                    <p:animEffect transition="in" filter="randombar(horizontal)">
                                      <p:cBhvr>
                                        <p:cTn id="10" dur="500"/>
                                        <p:tgtEl>
                                          <p:spTgt spid="9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00"/>
                                        </p:tgtEl>
                                        <p:attrNameLst>
                                          <p:attrName>style.visibility</p:attrName>
                                        </p:attrNameLst>
                                      </p:cBhvr>
                                      <p:to>
                                        <p:strVal val="visible"/>
                                      </p:to>
                                    </p:set>
                                    <p:anim calcmode="lin" valueType="num">
                                      <p:cBhvr additive="base">
                                        <p:cTn id="15" dur="500" fill="hold"/>
                                        <p:tgtEl>
                                          <p:spTgt spid="100"/>
                                        </p:tgtEl>
                                        <p:attrNameLst>
                                          <p:attrName>ppt_x</p:attrName>
                                        </p:attrNameLst>
                                      </p:cBhvr>
                                      <p:tavLst>
                                        <p:tav tm="0">
                                          <p:val>
                                            <p:strVal val="#ppt_x"/>
                                          </p:val>
                                        </p:tav>
                                        <p:tav tm="100000">
                                          <p:val>
                                            <p:strVal val="#ppt_x"/>
                                          </p:val>
                                        </p:tav>
                                      </p:tavLst>
                                    </p:anim>
                                    <p:anim calcmode="lin" valueType="num">
                                      <p:cBhvr additive="base">
                                        <p:cTn id="16" dur="500" fill="hold"/>
                                        <p:tgtEl>
                                          <p:spTgt spid="10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6"/>
                                        </p:tgtEl>
                                        <p:attrNameLst>
                                          <p:attrName>style.visibility</p:attrName>
                                        </p:attrNameLst>
                                      </p:cBhvr>
                                      <p:to>
                                        <p:strVal val="visible"/>
                                      </p:to>
                                    </p:set>
                                    <p:anim calcmode="lin" valueType="num">
                                      <p:cBhvr additive="base">
                                        <p:cTn id="19" dur="500" fill="hold"/>
                                        <p:tgtEl>
                                          <p:spTgt spid="76"/>
                                        </p:tgtEl>
                                        <p:attrNameLst>
                                          <p:attrName>ppt_x</p:attrName>
                                        </p:attrNameLst>
                                      </p:cBhvr>
                                      <p:tavLst>
                                        <p:tav tm="0">
                                          <p:val>
                                            <p:strVal val="#ppt_x"/>
                                          </p:val>
                                        </p:tav>
                                        <p:tav tm="100000">
                                          <p:val>
                                            <p:strVal val="#ppt_x"/>
                                          </p:val>
                                        </p:tav>
                                      </p:tavLst>
                                    </p:anim>
                                    <p:anim calcmode="lin" valueType="num">
                                      <p:cBhvr additive="base">
                                        <p:cTn id="20" dur="500" fill="hold"/>
                                        <p:tgtEl>
                                          <p:spTgt spid="7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1"/>
                                        </p:tgtEl>
                                        <p:attrNameLst>
                                          <p:attrName>style.visibility</p:attrName>
                                        </p:attrNameLst>
                                      </p:cBhvr>
                                      <p:to>
                                        <p:strVal val="visible"/>
                                      </p:to>
                                    </p:set>
                                    <p:anim calcmode="lin" valueType="num">
                                      <p:cBhvr additive="base">
                                        <p:cTn id="25" dur="500" fill="hold"/>
                                        <p:tgtEl>
                                          <p:spTgt spid="101"/>
                                        </p:tgtEl>
                                        <p:attrNameLst>
                                          <p:attrName>ppt_x</p:attrName>
                                        </p:attrNameLst>
                                      </p:cBhvr>
                                      <p:tavLst>
                                        <p:tav tm="0">
                                          <p:val>
                                            <p:strVal val="#ppt_x"/>
                                          </p:val>
                                        </p:tav>
                                        <p:tav tm="100000">
                                          <p:val>
                                            <p:strVal val="#ppt_x"/>
                                          </p:val>
                                        </p:tav>
                                      </p:tavLst>
                                    </p:anim>
                                    <p:anim calcmode="lin" valueType="num">
                                      <p:cBhvr additive="base">
                                        <p:cTn id="26" dur="500" fill="hold"/>
                                        <p:tgtEl>
                                          <p:spTgt spid="101"/>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79"/>
                                        </p:tgtEl>
                                        <p:attrNameLst>
                                          <p:attrName>style.visibility</p:attrName>
                                        </p:attrNameLst>
                                      </p:cBhvr>
                                      <p:to>
                                        <p:strVal val="visible"/>
                                      </p:to>
                                    </p:set>
                                    <p:anim calcmode="lin" valueType="num">
                                      <p:cBhvr additive="base">
                                        <p:cTn id="29" dur="500" fill="hold"/>
                                        <p:tgtEl>
                                          <p:spTgt spid="79"/>
                                        </p:tgtEl>
                                        <p:attrNameLst>
                                          <p:attrName>ppt_x</p:attrName>
                                        </p:attrNameLst>
                                      </p:cBhvr>
                                      <p:tavLst>
                                        <p:tav tm="0">
                                          <p:val>
                                            <p:strVal val="#ppt_x"/>
                                          </p:val>
                                        </p:tav>
                                        <p:tav tm="100000">
                                          <p:val>
                                            <p:strVal val="#ppt_x"/>
                                          </p:val>
                                        </p:tav>
                                      </p:tavLst>
                                    </p:anim>
                                    <p:anim calcmode="lin" valueType="num">
                                      <p:cBhvr additive="base">
                                        <p:cTn id="30" dur="500" fill="hold"/>
                                        <p:tgtEl>
                                          <p:spTgt spid="7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02"/>
                                        </p:tgtEl>
                                        <p:attrNameLst>
                                          <p:attrName>style.visibility</p:attrName>
                                        </p:attrNameLst>
                                      </p:cBhvr>
                                      <p:to>
                                        <p:strVal val="visible"/>
                                      </p:to>
                                    </p:set>
                                    <p:anim calcmode="lin" valueType="num">
                                      <p:cBhvr additive="base">
                                        <p:cTn id="35" dur="500" fill="hold"/>
                                        <p:tgtEl>
                                          <p:spTgt spid="102"/>
                                        </p:tgtEl>
                                        <p:attrNameLst>
                                          <p:attrName>ppt_x</p:attrName>
                                        </p:attrNameLst>
                                      </p:cBhvr>
                                      <p:tavLst>
                                        <p:tav tm="0">
                                          <p:val>
                                            <p:strVal val="#ppt_x"/>
                                          </p:val>
                                        </p:tav>
                                        <p:tav tm="100000">
                                          <p:val>
                                            <p:strVal val="#ppt_x"/>
                                          </p:val>
                                        </p:tav>
                                      </p:tavLst>
                                    </p:anim>
                                    <p:anim calcmode="lin" valueType="num">
                                      <p:cBhvr additive="base">
                                        <p:cTn id="36" dur="500" fill="hold"/>
                                        <p:tgtEl>
                                          <p:spTgt spid="102"/>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82"/>
                                        </p:tgtEl>
                                        <p:attrNameLst>
                                          <p:attrName>style.visibility</p:attrName>
                                        </p:attrNameLst>
                                      </p:cBhvr>
                                      <p:to>
                                        <p:strVal val="visible"/>
                                      </p:to>
                                    </p:set>
                                    <p:anim calcmode="lin" valueType="num">
                                      <p:cBhvr additive="base">
                                        <p:cTn id="39" dur="500" fill="hold"/>
                                        <p:tgtEl>
                                          <p:spTgt spid="82"/>
                                        </p:tgtEl>
                                        <p:attrNameLst>
                                          <p:attrName>ppt_x</p:attrName>
                                        </p:attrNameLst>
                                      </p:cBhvr>
                                      <p:tavLst>
                                        <p:tav tm="0">
                                          <p:val>
                                            <p:strVal val="#ppt_x"/>
                                          </p:val>
                                        </p:tav>
                                        <p:tav tm="100000">
                                          <p:val>
                                            <p:strVal val="#ppt_x"/>
                                          </p:val>
                                        </p:tav>
                                      </p:tavLst>
                                    </p:anim>
                                    <p:anim calcmode="lin" valueType="num">
                                      <p:cBhvr additive="base">
                                        <p:cTn id="40" dur="500" fill="hold"/>
                                        <p:tgtEl>
                                          <p:spTgt spid="82"/>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98"/>
                                        </p:tgtEl>
                                        <p:attrNameLst>
                                          <p:attrName>style.visibility</p:attrName>
                                        </p:attrNameLst>
                                      </p:cBhvr>
                                      <p:to>
                                        <p:strVal val="visible"/>
                                      </p:to>
                                    </p:set>
                                    <p:anim calcmode="lin" valueType="num">
                                      <p:cBhvr additive="base">
                                        <p:cTn id="45" dur="500" fill="hold"/>
                                        <p:tgtEl>
                                          <p:spTgt spid="98"/>
                                        </p:tgtEl>
                                        <p:attrNameLst>
                                          <p:attrName>ppt_x</p:attrName>
                                        </p:attrNameLst>
                                      </p:cBhvr>
                                      <p:tavLst>
                                        <p:tav tm="0">
                                          <p:val>
                                            <p:strVal val="#ppt_x"/>
                                          </p:val>
                                        </p:tav>
                                        <p:tav tm="100000">
                                          <p:val>
                                            <p:strVal val="#ppt_x"/>
                                          </p:val>
                                        </p:tav>
                                      </p:tavLst>
                                    </p:anim>
                                    <p:anim calcmode="lin" valueType="num">
                                      <p:cBhvr additive="base">
                                        <p:cTn id="46" dur="500" fill="hold"/>
                                        <p:tgtEl>
                                          <p:spTgt spid="98"/>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03"/>
                                        </p:tgtEl>
                                        <p:attrNameLst>
                                          <p:attrName>style.visibility</p:attrName>
                                        </p:attrNameLst>
                                      </p:cBhvr>
                                      <p:to>
                                        <p:strVal val="visible"/>
                                      </p:to>
                                    </p:set>
                                    <p:anim calcmode="lin" valueType="num">
                                      <p:cBhvr additive="base">
                                        <p:cTn id="49" dur="500" fill="hold"/>
                                        <p:tgtEl>
                                          <p:spTgt spid="103"/>
                                        </p:tgtEl>
                                        <p:attrNameLst>
                                          <p:attrName>ppt_x</p:attrName>
                                        </p:attrNameLst>
                                      </p:cBhvr>
                                      <p:tavLst>
                                        <p:tav tm="0">
                                          <p:val>
                                            <p:strVal val="#ppt_x"/>
                                          </p:val>
                                        </p:tav>
                                        <p:tav tm="100000">
                                          <p:val>
                                            <p:strVal val="#ppt_x"/>
                                          </p:val>
                                        </p:tav>
                                      </p:tavLst>
                                    </p:anim>
                                    <p:anim calcmode="lin" valueType="num">
                                      <p:cBhvr additive="base">
                                        <p:cTn id="50" dur="500" fill="hold"/>
                                        <p:tgtEl>
                                          <p:spTgt spid="10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animBg="1"/>
      <p:bldP spid="97" grpId="0" animBg="1"/>
      <p:bldP spid="100" grpId="0"/>
      <p:bldP spid="101" grpId="0"/>
      <p:bldP spid="102" grpId="0"/>
      <p:bldP spid="10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2D9DD6"/>
        </a:solidFill>
        <a:effectLst/>
      </p:bgPr>
    </p:bg>
    <p:spTree>
      <p:nvGrpSpPr>
        <p:cNvPr id="1" name=""/>
        <p:cNvGrpSpPr/>
        <p:nvPr/>
      </p:nvGrpSpPr>
      <p:grpSpPr>
        <a:xfrm>
          <a:off x="0" y="0"/>
          <a:ext cx="0" cy="0"/>
          <a:chOff x="0" y="0"/>
          <a:chExt cx="0" cy="0"/>
        </a:xfrm>
      </p:grpSpPr>
      <p:sp>
        <p:nvSpPr>
          <p:cNvPr id="2" name="Freeform 2"/>
          <p:cNvSpPr/>
          <p:nvPr/>
        </p:nvSpPr>
        <p:spPr>
          <a:xfrm>
            <a:off x="1028700" y="2760568"/>
            <a:ext cx="7139757" cy="5479764"/>
          </a:xfrm>
          <a:custGeom>
            <a:avLst/>
            <a:gdLst/>
            <a:ahLst/>
            <a:cxnLst/>
            <a:rect l="l" t="t" r="r" b="b"/>
            <a:pathLst>
              <a:path w="7139757" h="5479764">
                <a:moveTo>
                  <a:pt x="0" y="0"/>
                </a:moveTo>
                <a:lnTo>
                  <a:pt x="7139757" y="0"/>
                </a:lnTo>
                <a:lnTo>
                  <a:pt x="7139757" y="5479763"/>
                </a:lnTo>
                <a:lnTo>
                  <a:pt x="0" y="547976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8174114" y="3166289"/>
            <a:ext cx="2644416" cy="1110655"/>
          </a:xfrm>
          <a:custGeom>
            <a:avLst/>
            <a:gdLst/>
            <a:ahLst/>
            <a:cxnLst/>
            <a:rect l="l" t="t" r="r" b="b"/>
            <a:pathLst>
              <a:path w="2644416" h="1110655">
                <a:moveTo>
                  <a:pt x="0" y="0"/>
                </a:moveTo>
                <a:lnTo>
                  <a:pt x="2644416" y="0"/>
                </a:lnTo>
                <a:lnTo>
                  <a:pt x="2644416" y="1110654"/>
                </a:lnTo>
                <a:lnTo>
                  <a:pt x="0" y="111065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12862332" y="890480"/>
            <a:ext cx="1996600" cy="838572"/>
          </a:xfrm>
          <a:custGeom>
            <a:avLst/>
            <a:gdLst/>
            <a:ahLst/>
            <a:cxnLst/>
            <a:rect l="l" t="t" r="r" b="b"/>
            <a:pathLst>
              <a:path w="1996600" h="838572">
                <a:moveTo>
                  <a:pt x="0" y="0"/>
                </a:moveTo>
                <a:lnTo>
                  <a:pt x="1996600" y="0"/>
                </a:lnTo>
                <a:lnTo>
                  <a:pt x="1996600" y="838571"/>
                </a:lnTo>
                <a:lnTo>
                  <a:pt x="0" y="83857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a:off x="16376584" y="5819563"/>
            <a:ext cx="1996600" cy="838572"/>
          </a:xfrm>
          <a:custGeom>
            <a:avLst/>
            <a:gdLst/>
            <a:ahLst/>
            <a:cxnLst/>
            <a:rect l="l" t="t" r="r" b="b"/>
            <a:pathLst>
              <a:path w="1996600" h="838572">
                <a:moveTo>
                  <a:pt x="0" y="0"/>
                </a:moveTo>
                <a:lnTo>
                  <a:pt x="1996600" y="0"/>
                </a:lnTo>
                <a:lnTo>
                  <a:pt x="1996600" y="838572"/>
                </a:lnTo>
                <a:lnTo>
                  <a:pt x="0" y="83857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Freeform 7"/>
          <p:cNvSpPr/>
          <p:nvPr/>
        </p:nvSpPr>
        <p:spPr>
          <a:xfrm>
            <a:off x="7382347" y="8313274"/>
            <a:ext cx="2644416" cy="1110655"/>
          </a:xfrm>
          <a:custGeom>
            <a:avLst/>
            <a:gdLst/>
            <a:ahLst/>
            <a:cxnLst/>
            <a:rect l="l" t="t" r="r" b="b"/>
            <a:pathLst>
              <a:path w="2644416" h="1110655">
                <a:moveTo>
                  <a:pt x="0" y="0"/>
                </a:moveTo>
                <a:lnTo>
                  <a:pt x="2644416" y="0"/>
                </a:lnTo>
                <a:lnTo>
                  <a:pt x="2644416" y="1110655"/>
                </a:lnTo>
                <a:lnTo>
                  <a:pt x="0" y="111065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Freeform 8"/>
          <p:cNvSpPr/>
          <p:nvPr/>
        </p:nvSpPr>
        <p:spPr>
          <a:xfrm>
            <a:off x="-752492" y="8313274"/>
            <a:ext cx="3067955" cy="1288541"/>
          </a:xfrm>
          <a:custGeom>
            <a:avLst/>
            <a:gdLst/>
            <a:ahLst/>
            <a:cxnLst/>
            <a:rect l="l" t="t" r="r" b="b"/>
            <a:pathLst>
              <a:path w="3067955" h="1288541">
                <a:moveTo>
                  <a:pt x="0" y="0"/>
                </a:moveTo>
                <a:lnTo>
                  <a:pt x="3067955" y="0"/>
                </a:lnTo>
                <a:lnTo>
                  <a:pt x="3067955" y="1288542"/>
                </a:lnTo>
                <a:lnTo>
                  <a:pt x="0" y="128854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9" name="Freeform 9"/>
          <p:cNvSpPr/>
          <p:nvPr/>
        </p:nvSpPr>
        <p:spPr>
          <a:xfrm>
            <a:off x="-752492" y="2235948"/>
            <a:ext cx="1996600" cy="838572"/>
          </a:xfrm>
          <a:custGeom>
            <a:avLst/>
            <a:gdLst/>
            <a:ahLst/>
            <a:cxnLst/>
            <a:rect l="l" t="t" r="r" b="b"/>
            <a:pathLst>
              <a:path w="1996600" h="838572">
                <a:moveTo>
                  <a:pt x="0" y="0"/>
                </a:moveTo>
                <a:lnTo>
                  <a:pt x="1996600" y="0"/>
                </a:lnTo>
                <a:lnTo>
                  <a:pt x="1996600" y="838571"/>
                </a:lnTo>
                <a:lnTo>
                  <a:pt x="0" y="83857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10" name="Group 10"/>
          <p:cNvGrpSpPr/>
          <p:nvPr/>
        </p:nvGrpSpPr>
        <p:grpSpPr>
          <a:xfrm rot="8430574">
            <a:off x="2681427" y="8331441"/>
            <a:ext cx="942118" cy="708109"/>
            <a:chOff x="0" y="0"/>
            <a:chExt cx="1256158" cy="944145"/>
          </a:xfrm>
        </p:grpSpPr>
        <p:sp>
          <p:nvSpPr>
            <p:cNvPr id="11" name="Freeform 11"/>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6">
                <a:extLst>
                  <a:ext uri="{96DAC541-7B7A-43D3-8B79-37D633B846F1}">
                    <asvg:svgBlip xmlns:asvg="http://schemas.microsoft.com/office/drawing/2016/SVG/main" xmlns="" r:embed="rId7"/>
                  </a:ext>
                </a:extLst>
              </a:blip>
              <a:stretch>
                <a:fillRect l="-15805" b="-48078"/>
              </a:stretch>
            </a:blipFill>
          </p:spPr>
        </p:sp>
        <p:sp>
          <p:nvSpPr>
            <p:cNvPr id="12" name="Freeform 12"/>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3" name="Freeform 13"/>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4" name="Freeform 14"/>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5" name="Freeform 15"/>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6" name="Freeform 16"/>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7" name="Freeform 17"/>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8" name="Freeform 18"/>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9" name="Freeform 19"/>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0" name="Freeform 20"/>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grpSp>
      <p:grpSp>
        <p:nvGrpSpPr>
          <p:cNvPr id="21" name="Group 21"/>
          <p:cNvGrpSpPr/>
          <p:nvPr/>
        </p:nvGrpSpPr>
        <p:grpSpPr>
          <a:xfrm rot="-7131304">
            <a:off x="3412982" y="8914880"/>
            <a:ext cx="942118" cy="708109"/>
            <a:chOff x="0" y="0"/>
            <a:chExt cx="1256158" cy="944145"/>
          </a:xfrm>
        </p:grpSpPr>
        <p:sp>
          <p:nvSpPr>
            <p:cNvPr id="22" name="Freeform 22"/>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6">
                <a:extLst>
                  <a:ext uri="{96DAC541-7B7A-43D3-8B79-37D633B846F1}">
                    <asvg:svgBlip xmlns:asvg="http://schemas.microsoft.com/office/drawing/2016/SVG/main" xmlns="" r:embed="rId7"/>
                  </a:ext>
                </a:extLst>
              </a:blip>
              <a:stretch>
                <a:fillRect l="-15805" b="-48078"/>
              </a:stretch>
            </a:blipFill>
          </p:spPr>
        </p:sp>
        <p:sp>
          <p:nvSpPr>
            <p:cNvPr id="23" name="Freeform 23"/>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4" name="Freeform 24"/>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5" name="Freeform 25"/>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6" name="Freeform 26"/>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7" name="Freeform 27"/>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8" name="Freeform 28"/>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9" name="Freeform 29"/>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30" name="Freeform 30"/>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31" name="Freeform 31"/>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grpSp>
      <p:grpSp>
        <p:nvGrpSpPr>
          <p:cNvPr id="32" name="Group 32"/>
          <p:cNvGrpSpPr/>
          <p:nvPr/>
        </p:nvGrpSpPr>
        <p:grpSpPr>
          <a:xfrm rot="1102940">
            <a:off x="433871" y="4791108"/>
            <a:ext cx="942118" cy="708109"/>
            <a:chOff x="0" y="0"/>
            <a:chExt cx="1256158" cy="944145"/>
          </a:xfrm>
        </p:grpSpPr>
        <p:sp>
          <p:nvSpPr>
            <p:cNvPr id="33" name="Freeform 33"/>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6">
                <a:extLst>
                  <a:ext uri="{96DAC541-7B7A-43D3-8B79-37D633B846F1}">
                    <asvg:svgBlip xmlns:asvg="http://schemas.microsoft.com/office/drawing/2016/SVG/main" xmlns="" r:embed="rId7"/>
                  </a:ext>
                </a:extLst>
              </a:blip>
              <a:stretch>
                <a:fillRect l="-15805" b="-48078"/>
              </a:stretch>
            </a:blipFill>
          </p:spPr>
        </p:sp>
        <p:sp>
          <p:nvSpPr>
            <p:cNvPr id="34" name="Freeform 34"/>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35" name="Freeform 35"/>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36" name="Freeform 36"/>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37" name="Freeform 37"/>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38" name="Freeform 38"/>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39" name="Freeform 39"/>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40" name="Freeform 40"/>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41" name="Freeform 41"/>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42" name="Freeform 42"/>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grpSp>
      <p:grpSp>
        <p:nvGrpSpPr>
          <p:cNvPr id="43" name="Group 43"/>
          <p:cNvGrpSpPr/>
          <p:nvPr/>
        </p:nvGrpSpPr>
        <p:grpSpPr>
          <a:xfrm rot="10270775">
            <a:off x="8049720" y="5008309"/>
            <a:ext cx="942118" cy="708109"/>
            <a:chOff x="0" y="0"/>
            <a:chExt cx="1256158" cy="944145"/>
          </a:xfrm>
        </p:grpSpPr>
        <p:sp>
          <p:nvSpPr>
            <p:cNvPr id="44" name="Freeform 44"/>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6">
                <a:extLst>
                  <a:ext uri="{96DAC541-7B7A-43D3-8B79-37D633B846F1}">
                    <asvg:svgBlip xmlns:asvg="http://schemas.microsoft.com/office/drawing/2016/SVG/main" xmlns="" r:embed="rId7"/>
                  </a:ext>
                </a:extLst>
              </a:blip>
              <a:stretch>
                <a:fillRect l="-15805" b="-48078"/>
              </a:stretch>
            </a:blipFill>
          </p:spPr>
        </p:sp>
        <p:sp>
          <p:nvSpPr>
            <p:cNvPr id="45" name="Freeform 45"/>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46" name="Freeform 46"/>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47" name="Freeform 47"/>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48" name="Freeform 48"/>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49" name="Freeform 49"/>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50" name="Freeform 50"/>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51" name="Freeform 51"/>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52" name="Freeform 52"/>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53" name="Freeform 53"/>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grpSp>
      <p:grpSp>
        <p:nvGrpSpPr>
          <p:cNvPr id="54" name="Group 54"/>
          <p:cNvGrpSpPr/>
          <p:nvPr/>
        </p:nvGrpSpPr>
        <p:grpSpPr>
          <a:xfrm rot="444847">
            <a:off x="5502148" y="543831"/>
            <a:ext cx="942118" cy="708109"/>
            <a:chOff x="0" y="0"/>
            <a:chExt cx="1256158" cy="944145"/>
          </a:xfrm>
        </p:grpSpPr>
        <p:sp>
          <p:nvSpPr>
            <p:cNvPr id="55" name="Freeform 55"/>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6">
                <a:extLst>
                  <a:ext uri="{96DAC541-7B7A-43D3-8B79-37D633B846F1}">
                    <asvg:svgBlip xmlns:asvg="http://schemas.microsoft.com/office/drawing/2016/SVG/main" xmlns="" r:embed="rId7"/>
                  </a:ext>
                </a:extLst>
              </a:blip>
              <a:stretch>
                <a:fillRect l="-15805" b="-48078"/>
              </a:stretch>
            </a:blipFill>
          </p:spPr>
        </p:sp>
        <p:sp>
          <p:nvSpPr>
            <p:cNvPr id="56" name="Freeform 56"/>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57" name="Freeform 57"/>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58" name="Freeform 58"/>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59" name="Freeform 59"/>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0" name="Freeform 60"/>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61" name="Freeform 61"/>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62" name="Freeform 62"/>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63" name="Freeform 63"/>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64" name="Freeform 64"/>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grpSp>
      <p:grpSp>
        <p:nvGrpSpPr>
          <p:cNvPr id="65" name="Group 65"/>
          <p:cNvGrpSpPr/>
          <p:nvPr/>
        </p:nvGrpSpPr>
        <p:grpSpPr>
          <a:xfrm rot="-8178713">
            <a:off x="17316940" y="3812916"/>
            <a:ext cx="942118" cy="708109"/>
            <a:chOff x="0" y="0"/>
            <a:chExt cx="1256158" cy="944145"/>
          </a:xfrm>
        </p:grpSpPr>
        <p:sp>
          <p:nvSpPr>
            <p:cNvPr id="66" name="Freeform 66"/>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6">
                <a:extLst>
                  <a:ext uri="{96DAC541-7B7A-43D3-8B79-37D633B846F1}">
                    <asvg:svgBlip xmlns:asvg="http://schemas.microsoft.com/office/drawing/2016/SVG/main" xmlns="" r:embed="rId7"/>
                  </a:ext>
                </a:extLst>
              </a:blip>
              <a:stretch>
                <a:fillRect l="-15805" b="-48078"/>
              </a:stretch>
            </a:blipFill>
          </p:spPr>
        </p:sp>
        <p:sp>
          <p:nvSpPr>
            <p:cNvPr id="67" name="Freeform 67"/>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8" name="Freeform 68"/>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69" name="Freeform 69"/>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70" name="Freeform 70"/>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71" name="Freeform 71"/>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72" name="Freeform 72"/>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73" name="Freeform 73"/>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74" name="Freeform 74"/>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75" name="Freeform 75"/>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grpSp>
      <p:grpSp>
        <p:nvGrpSpPr>
          <p:cNvPr id="76" name="Group 76"/>
          <p:cNvGrpSpPr/>
          <p:nvPr/>
        </p:nvGrpSpPr>
        <p:grpSpPr>
          <a:xfrm>
            <a:off x="7745594" y="2884631"/>
            <a:ext cx="9462287" cy="2081989"/>
            <a:chOff x="0" y="0"/>
            <a:chExt cx="3934157" cy="1054598"/>
          </a:xfrm>
        </p:grpSpPr>
        <p:sp>
          <p:nvSpPr>
            <p:cNvPr id="77" name="Freeform 77"/>
            <p:cNvSpPr/>
            <p:nvPr/>
          </p:nvSpPr>
          <p:spPr>
            <a:xfrm>
              <a:off x="0" y="-1270"/>
              <a:ext cx="3935427" cy="1053328"/>
            </a:xfrm>
            <a:custGeom>
              <a:avLst/>
              <a:gdLst/>
              <a:ahLst/>
              <a:cxnLst/>
              <a:rect l="l" t="t" r="r" b="b"/>
              <a:pathLst>
                <a:path w="3935427" h="1053328">
                  <a:moveTo>
                    <a:pt x="3923997" y="27940"/>
                  </a:moveTo>
                  <a:cubicBezTo>
                    <a:pt x="3915107" y="24130"/>
                    <a:pt x="3906217" y="21590"/>
                    <a:pt x="3897327" y="21590"/>
                  </a:cubicBezTo>
                  <a:cubicBezTo>
                    <a:pt x="3870657" y="20320"/>
                    <a:pt x="3812521" y="20320"/>
                    <a:pt x="3748166" y="17780"/>
                  </a:cubicBezTo>
                  <a:cubicBezTo>
                    <a:pt x="3601068" y="12700"/>
                    <a:pt x="3457035" y="6350"/>
                    <a:pt x="3309937" y="3810"/>
                  </a:cubicBezTo>
                  <a:cubicBezTo>
                    <a:pt x="3190420" y="1270"/>
                    <a:pt x="3073968" y="3810"/>
                    <a:pt x="2954451" y="2540"/>
                  </a:cubicBezTo>
                  <a:cubicBezTo>
                    <a:pt x="2902354" y="2540"/>
                    <a:pt x="2850257" y="0"/>
                    <a:pt x="2798159" y="2540"/>
                  </a:cubicBezTo>
                  <a:cubicBezTo>
                    <a:pt x="2672513" y="10160"/>
                    <a:pt x="2546868" y="11430"/>
                    <a:pt x="2418157" y="8890"/>
                  </a:cubicBezTo>
                  <a:cubicBezTo>
                    <a:pt x="2353802" y="7620"/>
                    <a:pt x="2289446" y="7620"/>
                    <a:pt x="2225091" y="7620"/>
                  </a:cubicBezTo>
                  <a:cubicBezTo>
                    <a:pt x="2108639" y="7620"/>
                    <a:pt x="1992187" y="7620"/>
                    <a:pt x="1875734" y="6350"/>
                  </a:cubicBezTo>
                  <a:cubicBezTo>
                    <a:pt x="1753153" y="5080"/>
                    <a:pt x="545726" y="2540"/>
                    <a:pt x="426209" y="1270"/>
                  </a:cubicBezTo>
                  <a:cubicBezTo>
                    <a:pt x="328144" y="0"/>
                    <a:pt x="233143" y="1270"/>
                    <a:pt x="135078" y="1270"/>
                  </a:cubicBezTo>
                  <a:cubicBezTo>
                    <a:pt x="67658" y="1270"/>
                    <a:pt x="33020" y="3810"/>
                    <a:pt x="5080" y="5080"/>
                  </a:cubicBezTo>
                  <a:cubicBezTo>
                    <a:pt x="3810" y="5080"/>
                    <a:pt x="2540" y="7620"/>
                    <a:pt x="0" y="8890"/>
                  </a:cubicBezTo>
                  <a:cubicBezTo>
                    <a:pt x="1270" y="21590"/>
                    <a:pt x="3810" y="34290"/>
                    <a:pt x="5080" y="46990"/>
                  </a:cubicBezTo>
                  <a:cubicBezTo>
                    <a:pt x="15240" y="96456"/>
                    <a:pt x="16510" y="138825"/>
                    <a:pt x="17780" y="180450"/>
                  </a:cubicBezTo>
                  <a:cubicBezTo>
                    <a:pt x="19050" y="222818"/>
                    <a:pt x="17780" y="265186"/>
                    <a:pt x="16510" y="308298"/>
                  </a:cubicBezTo>
                  <a:cubicBezTo>
                    <a:pt x="15240" y="352153"/>
                    <a:pt x="2540" y="812259"/>
                    <a:pt x="2540" y="856114"/>
                  </a:cubicBezTo>
                  <a:cubicBezTo>
                    <a:pt x="2540" y="899226"/>
                    <a:pt x="1270" y="942338"/>
                    <a:pt x="0" y="985449"/>
                  </a:cubicBezTo>
                  <a:cubicBezTo>
                    <a:pt x="0" y="998718"/>
                    <a:pt x="3810" y="1008878"/>
                    <a:pt x="15240" y="1013958"/>
                  </a:cubicBezTo>
                  <a:cubicBezTo>
                    <a:pt x="22860" y="1017768"/>
                    <a:pt x="31750" y="1020308"/>
                    <a:pt x="40640" y="1021578"/>
                  </a:cubicBezTo>
                  <a:cubicBezTo>
                    <a:pt x="132013" y="1026658"/>
                    <a:pt x="248466" y="1030468"/>
                    <a:pt x="364918" y="1035548"/>
                  </a:cubicBezTo>
                  <a:cubicBezTo>
                    <a:pt x="429273" y="1038088"/>
                    <a:pt x="493629" y="1043168"/>
                    <a:pt x="557984" y="1044438"/>
                  </a:cubicBezTo>
                  <a:cubicBezTo>
                    <a:pt x="665243" y="1046978"/>
                    <a:pt x="1860412" y="1048248"/>
                    <a:pt x="1967670" y="1049518"/>
                  </a:cubicBezTo>
                  <a:cubicBezTo>
                    <a:pt x="1982993" y="1049518"/>
                    <a:pt x="1998316" y="1049518"/>
                    <a:pt x="2013638" y="1049518"/>
                  </a:cubicBezTo>
                  <a:cubicBezTo>
                    <a:pt x="2087187" y="1049518"/>
                    <a:pt x="2163801" y="1048248"/>
                    <a:pt x="2237349" y="1048248"/>
                  </a:cubicBezTo>
                  <a:cubicBezTo>
                    <a:pt x="2323156" y="1048248"/>
                    <a:pt x="2405899" y="1049518"/>
                    <a:pt x="2491706" y="1049518"/>
                  </a:cubicBezTo>
                  <a:cubicBezTo>
                    <a:pt x="2617352" y="1049518"/>
                    <a:pt x="2746062" y="1049518"/>
                    <a:pt x="2871708" y="1049518"/>
                  </a:cubicBezTo>
                  <a:cubicBezTo>
                    <a:pt x="2988160" y="1049518"/>
                    <a:pt x="3104613" y="1050788"/>
                    <a:pt x="3221065" y="1052058"/>
                  </a:cubicBezTo>
                  <a:cubicBezTo>
                    <a:pt x="3273163" y="1052058"/>
                    <a:pt x="3328324" y="1053328"/>
                    <a:pt x="3380421" y="1053328"/>
                  </a:cubicBezTo>
                  <a:cubicBezTo>
                    <a:pt x="3548971" y="1052058"/>
                    <a:pt x="3714455" y="1045708"/>
                    <a:pt x="3874467" y="1045708"/>
                  </a:cubicBezTo>
                  <a:cubicBezTo>
                    <a:pt x="3878277" y="1045708"/>
                    <a:pt x="3883357" y="1043168"/>
                    <a:pt x="3887167" y="1040628"/>
                  </a:cubicBezTo>
                  <a:cubicBezTo>
                    <a:pt x="3892247" y="1036818"/>
                    <a:pt x="3894787" y="1030468"/>
                    <a:pt x="3897327" y="1027928"/>
                  </a:cubicBezTo>
                  <a:cubicBezTo>
                    <a:pt x="3898597" y="980246"/>
                    <a:pt x="3899867" y="949027"/>
                    <a:pt x="3901137" y="917808"/>
                  </a:cubicBezTo>
                  <a:cubicBezTo>
                    <a:pt x="3902407" y="869494"/>
                    <a:pt x="3912567" y="405671"/>
                    <a:pt x="3913837" y="357356"/>
                  </a:cubicBezTo>
                  <a:cubicBezTo>
                    <a:pt x="3913837" y="328367"/>
                    <a:pt x="3915107" y="299378"/>
                    <a:pt x="3916377" y="270390"/>
                  </a:cubicBezTo>
                  <a:cubicBezTo>
                    <a:pt x="3917647" y="239171"/>
                    <a:pt x="3918917" y="207952"/>
                    <a:pt x="3921457" y="176733"/>
                  </a:cubicBezTo>
                  <a:cubicBezTo>
                    <a:pt x="3922727" y="158150"/>
                    <a:pt x="3922727" y="138824"/>
                    <a:pt x="3927807" y="120242"/>
                  </a:cubicBezTo>
                  <a:cubicBezTo>
                    <a:pt x="3932887" y="97943"/>
                    <a:pt x="3935427" y="76387"/>
                    <a:pt x="3934157" y="44450"/>
                  </a:cubicBezTo>
                  <a:cubicBezTo>
                    <a:pt x="3934157" y="38100"/>
                    <a:pt x="3930347" y="30480"/>
                    <a:pt x="3923997" y="27940"/>
                  </a:cubicBezTo>
                  <a:close/>
                </a:path>
              </a:pathLst>
            </a:custGeom>
            <a:solidFill>
              <a:srgbClr val="EAFAFF"/>
            </a:solidFill>
          </p:spPr>
        </p:sp>
      </p:grpSp>
      <p:grpSp>
        <p:nvGrpSpPr>
          <p:cNvPr id="79" name="Group 79"/>
          <p:cNvGrpSpPr/>
          <p:nvPr/>
        </p:nvGrpSpPr>
        <p:grpSpPr>
          <a:xfrm>
            <a:off x="8306522" y="5568602"/>
            <a:ext cx="9433583" cy="2013297"/>
            <a:chOff x="0" y="0"/>
            <a:chExt cx="3934157" cy="1054598"/>
          </a:xfrm>
        </p:grpSpPr>
        <p:sp>
          <p:nvSpPr>
            <p:cNvPr id="80" name="Freeform 80"/>
            <p:cNvSpPr/>
            <p:nvPr/>
          </p:nvSpPr>
          <p:spPr>
            <a:xfrm>
              <a:off x="0" y="-1270"/>
              <a:ext cx="3935427" cy="1053328"/>
            </a:xfrm>
            <a:custGeom>
              <a:avLst/>
              <a:gdLst/>
              <a:ahLst/>
              <a:cxnLst/>
              <a:rect l="l" t="t" r="r" b="b"/>
              <a:pathLst>
                <a:path w="3935427" h="1053328">
                  <a:moveTo>
                    <a:pt x="3923997" y="27940"/>
                  </a:moveTo>
                  <a:cubicBezTo>
                    <a:pt x="3915107" y="24130"/>
                    <a:pt x="3906217" y="21590"/>
                    <a:pt x="3897327" y="21590"/>
                  </a:cubicBezTo>
                  <a:cubicBezTo>
                    <a:pt x="3870657" y="20320"/>
                    <a:pt x="3812521" y="20320"/>
                    <a:pt x="3748166" y="17780"/>
                  </a:cubicBezTo>
                  <a:cubicBezTo>
                    <a:pt x="3601068" y="12700"/>
                    <a:pt x="3457035" y="6350"/>
                    <a:pt x="3309937" y="3810"/>
                  </a:cubicBezTo>
                  <a:cubicBezTo>
                    <a:pt x="3190420" y="1270"/>
                    <a:pt x="3073968" y="3810"/>
                    <a:pt x="2954451" y="2540"/>
                  </a:cubicBezTo>
                  <a:cubicBezTo>
                    <a:pt x="2902354" y="2540"/>
                    <a:pt x="2850257" y="0"/>
                    <a:pt x="2798159" y="2540"/>
                  </a:cubicBezTo>
                  <a:cubicBezTo>
                    <a:pt x="2672513" y="10160"/>
                    <a:pt x="2546868" y="11430"/>
                    <a:pt x="2418157" y="8890"/>
                  </a:cubicBezTo>
                  <a:cubicBezTo>
                    <a:pt x="2353802" y="7620"/>
                    <a:pt x="2289446" y="7620"/>
                    <a:pt x="2225091" y="7620"/>
                  </a:cubicBezTo>
                  <a:cubicBezTo>
                    <a:pt x="2108639" y="7620"/>
                    <a:pt x="1992187" y="7620"/>
                    <a:pt x="1875734" y="6350"/>
                  </a:cubicBezTo>
                  <a:cubicBezTo>
                    <a:pt x="1753153" y="5080"/>
                    <a:pt x="545726" y="2540"/>
                    <a:pt x="426209" y="1270"/>
                  </a:cubicBezTo>
                  <a:cubicBezTo>
                    <a:pt x="328144" y="0"/>
                    <a:pt x="233143" y="1270"/>
                    <a:pt x="135078" y="1270"/>
                  </a:cubicBezTo>
                  <a:cubicBezTo>
                    <a:pt x="67658" y="1270"/>
                    <a:pt x="33020" y="3810"/>
                    <a:pt x="5080" y="5080"/>
                  </a:cubicBezTo>
                  <a:cubicBezTo>
                    <a:pt x="3810" y="5080"/>
                    <a:pt x="2540" y="7620"/>
                    <a:pt x="0" y="8890"/>
                  </a:cubicBezTo>
                  <a:cubicBezTo>
                    <a:pt x="1270" y="21590"/>
                    <a:pt x="3810" y="34290"/>
                    <a:pt x="5080" y="46990"/>
                  </a:cubicBezTo>
                  <a:cubicBezTo>
                    <a:pt x="15240" y="96456"/>
                    <a:pt x="16510" y="138825"/>
                    <a:pt x="17780" y="180450"/>
                  </a:cubicBezTo>
                  <a:cubicBezTo>
                    <a:pt x="19050" y="222818"/>
                    <a:pt x="17780" y="265186"/>
                    <a:pt x="16510" y="308298"/>
                  </a:cubicBezTo>
                  <a:cubicBezTo>
                    <a:pt x="15240" y="352153"/>
                    <a:pt x="2540" y="812259"/>
                    <a:pt x="2540" y="856114"/>
                  </a:cubicBezTo>
                  <a:cubicBezTo>
                    <a:pt x="2540" y="899226"/>
                    <a:pt x="1270" y="942338"/>
                    <a:pt x="0" y="985449"/>
                  </a:cubicBezTo>
                  <a:cubicBezTo>
                    <a:pt x="0" y="998718"/>
                    <a:pt x="3810" y="1008878"/>
                    <a:pt x="15240" y="1013958"/>
                  </a:cubicBezTo>
                  <a:cubicBezTo>
                    <a:pt x="22860" y="1017768"/>
                    <a:pt x="31750" y="1020308"/>
                    <a:pt x="40640" y="1021578"/>
                  </a:cubicBezTo>
                  <a:cubicBezTo>
                    <a:pt x="132013" y="1026658"/>
                    <a:pt x="248466" y="1030468"/>
                    <a:pt x="364918" y="1035548"/>
                  </a:cubicBezTo>
                  <a:cubicBezTo>
                    <a:pt x="429273" y="1038088"/>
                    <a:pt x="493629" y="1043168"/>
                    <a:pt x="557984" y="1044438"/>
                  </a:cubicBezTo>
                  <a:cubicBezTo>
                    <a:pt x="665243" y="1046978"/>
                    <a:pt x="1860412" y="1048248"/>
                    <a:pt x="1967670" y="1049518"/>
                  </a:cubicBezTo>
                  <a:cubicBezTo>
                    <a:pt x="1982993" y="1049518"/>
                    <a:pt x="1998316" y="1049518"/>
                    <a:pt x="2013638" y="1049518"/>
                  </a:cubicBezTo>
                  <a:cubicBezTo>
                    <a:pt x="2087187" y="1049518"/>
                    <a:pt x="2163801" y="1048248"/>
                    <a:pt x="2237349" y="1048248"/>
                  </a:cubicBezTo>
                  <a:cubicBezTo>
                    <a:pt x="2323156" y="1048248"/>
                    <a:pt x="2405899" y="1049518"/>
                    <a:pt x="2491706" y="1049518"/>
                  </a:cubicBezTo>
                  <a:cubicBezTo>
                    <a:pt x="2617352" y="1049518"/>
                    <a:pt x="2746062" y="1049518"/>
                    <a:pt x="2871708" y="1049518"/>
                  </a:cubicBezTo>
                  <a:cubicBezTo>
                    <a:pt x="2988160" y="1049518"/>
                    <a:pt x="3104613" y="1050788"/>
                    <a:pt x="3221065" y="1052058"/>
                  </a:cubicBezTo>
                  <a:cubicBezTo>
                    <a:pt x="3273163" y="1052058"/>
                    <a:pt x="3328324" y="1053328"/>
                    <a:pt x="3380421" y="1053328"/>
                  </a:cubicBezTo>
                  <a:cubicBezTo>
                    <a:pt x="3548971" y="1052058"/>
                    <a:pt x="3714455" y="1045708"/>
                    <a:pt x="3874467" y="1045708"/>
                  </a:cubicBezTo>
                  <a:cubicBezTo>
                    <a:pt x="3878277" y="1045708"/>
                    <a:pt x="3883357" y="1043168"/>
                    <a:pt x="3887167" y="1040628"/>
                  </a:cubicBezTo>
                  <a:cubicBezTo>
                    <a:pt x="3892247" y="1036818"/>
                    <a:pt x="3894787" y="1030468"/>
                    <a:pt x="3897327" y="1027928"/>
                  </a:cubicBezTo>
                  <a:cubicBezTo>
                    <a:pt x="3898597" y="980246"/>
                    <a:pt x="3899867" y="949027"/>
                    <a:pt x="3901137" y="917808"/>
                  </a:cubicBezTo>
                  <a:cubicBezTo>
                    <a:pt x="3902407" y="869494"/>
                    <a:pt x="3912567" y="405671"/>
                    <a:pt x="3913837" y="357356"/>
                  </a:cubicBezTo>
                  <a:cubicBezTo>
                    <a:pt x="3913837" y="328367"/>
                    <a:pt x="3915107" y="299378"/>
                    <a:pt x="3916377" y="270390"/>
                  </a:cubicBezTo>
                  <a:cubicBezTo>
                    <a:pt x="3917647" y="239171"/>
                    <a:pt x="3918917" y="207952"/>
                    <a:pt x="3921457" y="176733"/>
                  </a:cubicBezTo>
                  <a:cubicBezTo>
                    <a:pt x="3922727" y="158150"/>
                    <a:pt x="3922727" y="138824"/>
                    <a:pt x="3927807" y="120242"/>
                  </a:cubicBezTo>
                  <a:cubicBezTo>
                    <a:pt x="3932887" y="97943"/>
                    <a:pt x="3935427" y="76387"/>
                    <a:pt x="3934157" y="44450"/>
                  </a:cubicBezTo>
                  <a:cubicBezTo>
                    <a:pt x="3934157" y="38100"/>
                    <a:pt x="3930347" y="30480"/>
                    <a:pt x="3923997" y="27940"/>
                  </a:cubicBezTo>
                  <a:close/>
                </a:path>
              </a:pathLst>
            </a:custGeom>
            <a:solidFill>
              <a:srgbClr val="EAFAFF"/>
            </a:solidFill>
          </p:spPr>
        </p:sp>
      </p:grpSp>
      <p:grpSp>
        <p:nvGrpSpPr>
          <p:cNvPr id="82" name="Group 82"/>
          <p:cNvGrpSpPr/>
          <p:nvPr/>
        </p:nvGrpSpPr>
        <p:grpSpPr>
          <a:xfrm>
            <a:off x="9145487" y="8198928"/>
            <a:ext cx="8591845" cy="1656572"/>
            <a:chOff x="0" y="0"/>
            <a:chExt cx="3934157" cy="1316477"/>
          </a:xfrm>
        </p:grpSpPr>
        <p:sp>
          <p:nvSpPr>
            <p:cNvPr id="83" name="Freeform 83"/>
            <p:cNvSpPr/>
            <p:nvPr/>
          </p:nvSpPr>
          <p:spPr>
            <a:xfrm>
              <a:off x="0" y="-1270"/>
              <a:ext cx="3935427" cy="1315207"/>
            </a:xfrm>
            <a:custGeom>
              <a:avLst/>
              <a:gdLst/>
              <a:ahLst/>
              <a:cxnLst/>
              <a:rect l="l" t="t" r="r" b="b"/>
              <a:pathLst>
                <a:path w="3935427" h="1315207">
                  <a:moveTo>
                    <a:pt x="3923997" y="27940"/>
                  </a:moveTo>
                  <a:cubicBezTo>
                    <a:pt x="3915107" y="24130"/>
                    <a:pt x="3906217" y="21590"/>
                    <a:pt x="3897327" y="21590"/>
                  </a:cubicBezTo>
                  <a:cubicBezTo>
                    <a:pt x="3870657" y="20320"/>
                    <a:pt x="3812521" y="20320"/>
                    <a:pt x="3748166" y="17780"/>
                  </a:cubicBezTo>
                  <a:cubicBezTo>
                    <a:pt x="3601068" y="12700"/>
                    <a:pt x="3457035" y="6350"/>
                    <a:pt x="3309937" y="3810"/>
                  </a:cubicBezTo>
                  <a:cubicBezTo>
                    <a:pt x="3190420" y="1270"/>
                    <a:pt x="3073968" y="3810"/>
                    <a:pt x="2954451" y="2540"/>
                  </a:cubicBezTo>
                  <a:cubicBezTo>
                    <a:pt x="2902354" y="2540"/>
                    <a:pt x="2850257" y="0"/>
                    <a:pt x="2798159" y="2540"/>
                  </a:cubicBezTo>
                  <a:cubicBezTo>
                    <a:pt x="2672513" y="10160"/>
                    <a:pt x="2546868" y="11430"/>
                    <a:pt x="2418157" y="8890"/>
                  </a:cubicBezTo>
                  <a:cubicBezTo>
                    <a:pt x="2353802" y="7620"/>
                    <a:pt x="2289446" y="7620"/>
                    <a:pt x="2225091" y="7620"/>
                  </a:cubicBezTo>
                  <a:cubicBezTo>
                    <a:pt x="2108639" y="7620"/>
                    <a:pt x="1992187" y="7620"/>
                    <a:pt x="1875734" y="6350"/>
                  </a:cubicBezTo>
                  <a:cubicBezTo>
                    <a:pt x="1753153" y="5080"/>
                    <a:pt x="545726" y="2540"/>
                    <a:pt x="426209" y="1270"/>
                  </a:cubicBezTo>
                  <a:cubicBezTo>
                    <a:pt x="328144" y="0"/>
                    <a:pt x="233143" y="1270"/>
                    <a:pt x="135078" y="1270"/>
                  </a:cubicBezTo>
                  <a:cubicBezTo>
                    <a:pt x="67658" y="1270"/>
                    <a:pt x="33020" y="3810"/>
                    <a:pt x="5080" y="5080"/>
                  </a:cubicBezTo>
                  <a:cubicBezTo>
                    <a:pt x="3810" y="5080"/>
                    <a:pt x="2540" y="7620"/>
                    <a:pt x="0" y="8890"/>
                  </a:cubicBezTo>
                  <a:cubicBezTo>
                    <a:pt x="1270" y="21590"/>
                    <a:pt x="3810" y="34290"/>
                    <a:pt x="5080" y="46990"/>
                  </a:cubicBezTo>
                  <a:cubicBezTo>
                    <a:pt x="15240" y="105116"/>
                    <a:pt x="16510" y="159491"/>
                    <a:pt x="17780" y="212912"/>
                  </a:cubicBezTo>
                  <a:cubicBezTo>
                    <a:pt x="19050" y="267286"/>
                    <a:pt x="17780" y="321661"/>
                    <a:pt x="16510" y="376990"/>
                  </a:cubicBezTo>
                  <a:cubicBezTo>
                    <a:pt x="15240" y="433273"/>
                    <a:pt x="2540" y="1023764"/>
                    <a:pt x="2540" y="1080046"/>
                  </a:cubicBezTo>
                  <a:cubicBezTo>
                    <a:pt x="2540" y="1135375"/>
                    <a:pt x="1270" y="1190704"/>
                    <a:pt x="0" y="1246033"/>
                  </a:cubicBezTo>
                  <a:cubicBezTo>
                    <a:pt x="0" y="1260597"/>
                    <a:pt x="3810" y="1270757"/>
                    <a:pt x="15240" y="1275838"/>
                  </a:cubicBezTo>
                  <a:cubicBezTo>
                    <a:pt x="22860" y="1279647"/>
                    <a:pt x="31750" y="1282188"/>
                    <a:pt x="40640" y="1283457"/>
                  </a:cubicBezTo>
                  <a:cubicBezTo>
                    <a:pt x="132013" y="1288538"/>
                    <a:pt x="248466" y="1292347"/>
                    <a:pt x="364918" y="1297428"/>
                  </a:cubicBezTo>
                  <a:cubicBezTo>
                    <a:pt x="429273" y="1299967"/>
                    <a:pt x="493629" y="1305047"/>
                    <a:pt x="557984" y="1306317"/>
                  </a:cubicBezTo>
                  <a:cubicBezTo>
                    <a:pt x="665243" y="1308857"/>
                    <a:pt x="1860412" y="1310128"/>
                    <a:pt x="1967670" y="1311397"/>
                  </a:cubicBezTo>
                  <a:cubicBezTo>
                    <a:pt x="1982993" y="1311397"/>
                    <a:pt x="1998316" y="1311397"/>
                    <a:pt x="2013638" y="1311397"/>
                  </a:cubicBezTo>
                  <a:cubicBezTo>
                    <a:pt x="2087187" y="1311397"/>
                    <a:pt x="2163801" y="1310128"/>
                    <a:pt x="2237349" y="1310128"/>
                  </a:cubicBezTo>
                  <a:cubicBezTo>
                    <a:pt x="2323156" y="1310128"/>
                    <a:pt x="2405899" y="1311397"/>
                    <a:pt x="2491706" y="1311397"/>
                  </a:cubicBezTo>
                  <a:cubicBezTo>
                    <a:pt x="2617352" y="1311397"/>
                    <a:pt x="2746062" y="1311397"/>
                    <a:pt x="2871708" y="1311397"/>
                  </a:cubicBezTo>
                  <a:cubicBezTo>
                    <a:pt x="2988160" y="1311397"/>
                    <a:pt x="3104613" y="1312667"/>
                    <a:pt x="3221065" y="1313938"/>
                  </a:cubicBezTo>
                  <a:cubicBezTo>
                    <a:pt x="3273163" y="1313938"/>
                    <a:pt x="3328324" y="1315207"/>
                    <a:pt x="3380421" y="1315207"/>
                  </a:cubicBezTo>
                  <a:cubicBezTo>
                    <a:pt x="3548971" y="1313938"/>
                    <a:pt x="3714455" y="1307588"/>
                    <a:pt x="3874467" y="1307588"/>
                  </a:cubicBezTo>
                  <a:cubicBezTo>
                    <a:pt x="3878277" y="1307588"/>
                    <a:pt x="3883357" y="1305047"/>
                    <a:pt x="3887167" y="1302507"/>
                  </a:cubicBezTo>
                  <a:cubicBezTo>
                    <a:pt x="3892247" y="1298697"/>
                    <a:pt x="3894787" y="1292347"/>
                    <a:pt x="3897327" y="1289807"/>
                  </a:cubicBezTo>
                  <a:cubicBezTo>
                    <a:pt x="3898597" y="1239355"/>
                    <a:pt x="3899867" y="1199289"/>
                    <a:pt x="3901137" y="1159224"/>
                  </a:cubicBezTo>
                  <a:cubicBezTo>
                    <a:pt x="3902407" y="1097217"/>
                    <a:pt x="3912567" y="501957"/>
                    <a:pt x="3913837" y="439950"/>
                  </a:cubicBezTo>
                  <a:cubicBezTo>
                    <a:pt x="3913837" y="402746"/>
                    <a:pt x="3915107" y="365543"/>
                    <a:pt x="3916377" y="328339"/>
                  </a:cubicBezTo>
                  <a:cubicBezTo>
                    <a:pt x="3917647" y="288273"/>
                    <a:pt x="3918917" y="248208"/>
                    <a:pt x="3921457" y="208142"/>
                  </a:cubicBezTo>
                  <a:cubicBezTo>
                    <a:pt x="3922727" y="184293"/>
                    <a:pt x="3922727" y="159491"/>
                    <a:pt x="3927807" y="135642"/>
                  </a:cubicBezTo>
                  <a:cubicBezTo>
                    <a:pt x="3932887" y="107024"/>
                    <a:pt x="3935427" y="79360"/>
                    <a:pt x="3934157" y="44450"/>
                  </a:cubicBezTo>
                  <a:cubicBezTo>
                    <a:pt x="3934157" y="38100"/>
                    <a:pt x="3930347" y="30480"/>
                    <a:pt x="3923997" y="27940"/>
                  </a:cubicBezTo>
                  <a:close/>
                </a:path>
              </a:pathLst>
            </a:custGeom>
            <a:solidFill>
              <a:srgbClr val="EAFAFF"/>
            </a:solidFill>
          </p:spPr>
        </p:sp>
      </p:grpSp>
      <p:grpSp>
        <p:nvGrpSpPr>
          <p:cNvPr id="85" name="Group 85"/>
          <p:cNvGrpSpPr/>
          <p:nvPr/>
        </p:nvGrpSpPr>
        <p:grpSpPr>
          <a:xfrm rot="7924356">
            <a:off x="16562106" y="9307938"/>
            <a:ext cx="942118" cy="708109"/>
            <a:chOff x="0" y="0"/>
            <a:chExt cx="1256158" cy="944145"/>
          </a:xfrm>
        </p:grpSpPr>
        <p:sp>
          <p:nvSpPr>
            <p:cNvPr id="86" name="Freeform 86"/>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6">
                <a:extLst>
                  <a:ext uri="{96DAC541-7B7A-43D3-8B79-37D633B846F1}">
                    <asvg:svgBlip xmlns:asvg="http://schemas.microsoft.com/office/drawing/2016/SVG/main" xmlns="" r:embed="rId7"/>
                  </a:ext>
                </a:extLst>
              </a:blip>
              <a:stretch>
                <a:fillRect l="-15805" b="-48078"/>
              </a:stretch>
            </a:blipFill>
          </p:spPr>
        </p:sp>
        <p:sp>
          <p:nvSpPr>
            <p:cNvPr id="87" name="Freeform 87"/>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88" name="Freeform 88"/>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89" name="Freeform 89"/>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90" name="Freeform 90"/>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91" name="Freeform 91"/>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92" name="Freeform 92"/>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93" name="Freeform 93"/>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94" name="Freeform 94"/>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95" name="Freeform 95"/>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grpSp>
      <p:sp>
        <p:nvSpPr>
          <p:cNvPr id="96" name="Cloud 95"/>
          <p:cNvSpPr/>
          <p:nvPr/>
        </p:nvSpPr>
        <p:spPr>
          <a:xfrm>
            <a:off x="953919" y="492860"/>
            <a:ext cx="2348440" cy="1890096"/>
          </a:xfrm>
          <a:prstGeom prst="cloud">
            <a:avLst/>
          </a:prstGeom>
          <a:solidFill>
            <a:schemeClr val="bg1"/>
          </a:solidFill>
          <a:ln w="762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9600" dirty="0">
                <a:solidFill>
                  <a:schemeClr val="tx1"/>
                </a:solidFill>
                <a:latin typeface="Cambria" panose="02040503050406030204" pitchFamily="18" charset="0"/>
                <a:ea typeface="Cambria" panose="02040503050406030204" pitchFamily="18" charset="0"/>
              </a:rPr>
              <a:t>2</a:t>
            </a:r>
            <a:endParaRPr lang="en-US" sz="9600" dirty="0">
              <a:solidFill>
                <a:schemeClr val="tx1"/>
              </a:solidFill>
              <a:latin typeface="SVN-Yahoo" panose="02040603050506020204" pitchFamily="18" charset="0"/>
              <a:ea typeface="Cambria" panose="02040503050406030204" pitchFamily="18" charset="0"/>
            </a:endParaRPr>
          </a:p>
        </p:txBody>
      </p:sp>
      <p:sp>
        <p:nvSpPr>
          <p:cNvPr id="97" name="Rounded Rectangle 96"/>
          <p:cNvSpPr/>
          <p:nvPr/>
        </p:nvSpPr>
        <p:spPr>
          <a:xfrm>
            <a:off x="3544719" y="371108"/>
            <a:ext cx="13792200" cy="2133600"/>
          </a:xfrm>
          <a:prstGeom prst="roundRect">
            <a:avLst/>
          </a:prstGeom>
          <a:solidFill>
            <a:schemeClr val="bg1"/>
          </a:solid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dirty="0" smtClean="0">
                <a:solidFill>
                  <a:schemeClr val="tx1">
                    <a:lumMod val="95000"/>
                    <a:lumOff val="5000"/>
                  </a:schemeClr>
                </a:solidFill>
                <a:latin typeface="Cambria" panose="02040503050406030204" pitchFamily="18" charset="0"/>
                <a:ea typeface="Cambria" panose="02040503050406030204" pitchFamily="18" charset="0"/>
              </a:rPr>
              <a:t>Nêu hậu quả do băng tan gây ra đối với:</a:t>
            </a:r>
          </a:p>
          <a:p>
            <a:pPr algn="ctr"/>
            <a:r>
              <a:rPr lang="vi-VN" sz="5400" dirty="0" smtClean="0">
                <a:solidFill>
                  <a:schemeClr val="tx1">
                    <a:lumMod val="95000"/>
                    <a:lumOff val="5000"/>
                  </a:schemeClr>
                </a:solidFill>
                <a:latin typeface="Cambria" panose="02040503050406030204" pitchFamily="18" charset="0"/>
                <a:ea typeface="Cambria" panose="02040503050406030204" pitchFamily="18" charset="0"/>
              </a:rPr>
              <a:t>- Môi trường sống của động vật</a:t>
            </a:r>
            <a:endParaRPr lang="vi-VN" sz="16600" dirty="0">
              <a:solidFill>
                <a:schemeClr val="tx1">
                  <a:lumMod val="95000"/>
                  <a:lumOff val="5000"/>
                </a:schemeClr>
              </a:solidFill>
              <a:latin typeface="Cambria" panose="02040503050406030204" pitchFamily="18" charset="0"/>
              <a:ea typeface="Cambria" panose="02040503050406030204" pitchFamily="18" charset="0"/>
            </a:endParaRPr>
          </a:p>
        </p:txBody>
      </p:sp>
      <p:sp>
        <p:nvSpPr>
          <p:cNvPr id="100" name="Rectangle 99"/>
          <p:cNvSpPr/>
          <p:nvPr/>
        </p:nvSpPr>
        <p:spPr>
          <a:xfrm>
            <a:off x="7911582" y="2917398"/>
            <a:ext cx="9004886" cy="1938992"/>
          </a:xfrm>
          <a:prstGeom prst="rect">
            <a:avLst/>
          </a:prstGeom>
        </p:spPr>
        <p:txBody>
          <a:bodyPr wrap="square">
            <a:spAutoFit/>
          </a:bodyPr>
          <a:lstStyle/>
          <a:p>
            <a:pPr algn="just"/>
            <a:r>
              <a:rPr lang="vi-VN" sz="4000" dirty="0">
                <a:latin typeface="Cambria" panose="02040503050406030204" pitchFamily="18" charset="0"/>
                <a:ea typeface="Cambria" panose="02040503050406030204" pitchFamily="18" charset="0"/>
              </a:rPr>
              <a:t>+ Làm thay đổi môi trường sống của nhiều loài động vật khiến chúng có nguy cơ tuyệt chủng. </a:t>
            </a:r>
            <a:endParaRPr lang="en-US" sz="4000" dirty="0">
              <a:latin typeface="Cambria" panose="02040503050406030204" pitchFamily="18" charset="0"/>
              <a:ea typeface="Cambria" panose="02040503050406030204" pitchFamily="18" charset="0"/>
            </a:endParaRPr>
          </a:p>
        </p:txBody>
      </p:sp>
      <p:sp>
        <p:nvSpPr>
          <p:cNvPr id="101" name="Rectangle 100"/>
          <p:cNvSpPr/>
          <p:nvPr/>
        </p:nvSpPr>
        <p:spPr>
          <a:xfrm>
            <a:off x="8400226" y="5849228"/>
            <a:ext cx="9100449" cy="1323439"/>
          </a:xfrm>
          <a:prstGeom prst="rect">
            <a:avLst/>
          </a:prstGeom>
        </p:spPr>
        <p:txBody>
          <a:bodyPr wrap="square">
            <a:spAutoFit/>
          </a:bodyPr>
          <a:lstStyle/>
          <a:p>
            <a:pPr algn="just"/>
            <a:r>
              <a:rPr lang="vi-VN" sz="4000" dirty="0">
                <a:latin typeface="Cambria" panose="02040503050406030204" pitchFamily="18" charset="0"/>
                <a:ea typeface="Cambria" panose="02040503050406030204" pitchFamily="18" charset="0"/>
              </a:rPr>
              <a:t>+ Gấu Bắc Cực buộc phải bơi xa hơn để kiếm ăn, mất dần môi trường </a:t>
            </a:r>
            <a:r>
              <a:rPr lang="vi-VN" sz="4000" dirty="0" smtClean="0">
                <a:latin typeface="Cambria" panose="02040503050406030204" pitchFamily="18" charset="0"/>
                <a:ea typeface="Cambria" panose="02040503050406030204" pitchFamily="18" charset="0"/>
              </a:rPr>
              <a:t>sống.</a:t>
            </a:r>
            <a:endParaRPr lang="en-US" sz="4000" dirty="0">
              <a:latin typeface="Cambria" panose="02040503050406030204" pitchFamily="18" charset="0"/>
              <a:ea typeface="Cambria" panose="02040503050406030204" pitchFamily="18" charset="0"/>
            </a:endParaRPr>
          </a:p>
        </p:txBody>
      </p:sp>
      <p:sp>
        <p:nvSpPr>
          <p:cNvPr id="102" name="Rectangle 101"/>
          <p:cNvSpPr/>
          <p:nvPr/>
        </p:nvSpPr>
        <p:spPr>
          <a:xfrm>
            <a:off x="9206932" y="8375089"/>
            <a:ext cx="9144000" cy="1323439"/>
          </a:xfrm>
          <a:prstGeom prst="rect">
            <a:avLst/>
          </a:prstGeom>
        </p:spPr>
        <p:txBody>
          <a:bodyPr>
            <a:spAutoFit/>
          </a:bodyPr>
          <a:lstStyle/>
          <a:p>
            <a:r>
              <a:rPr lang="vi-VN" sz="4000" dirty="0">
                <a:latin typeface="Cambria" panose="02040503050406030204" pitchFamily="18" charset="0"/>
                <a:ea typeface="Cambria" panose="02040503050406030204" pitchFamily="18" charset="0"/>
              </a:rPr>
              <a:t>+ Chim cánh cụt ở Nam Cực cũng không có nguồn thức ăn và mất nơi cư </a:t>
            </a:r>
            <a:r>
              <a:rPr lang="vi-VN" sz="4000" dirty="0" smtClean="0">
                <a:latin typeface="Cambria" panose="02040503050406030204" pitchFamily="18" charset="0"/>
                <a:ea typeface="Cambria" panose="02040503050406030204" pitchFamily="18" charset="0"/>
              </a:rPr>
              <a:t>trú.</a:t>
            </a:r>
            <a:endParaRPr lang="en-US" sz="4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2414301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randombar(horizontal)">
                                      <p:cBhvr>
                                        <p:cTn id="7" dur="500"/>
                                        <p:tgtEl>
                                          <p:spTgt spid="9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6"/>
                                        </p:tgtEl>
                                        <p:attrNameLst>
                                          <p:attrName>style.visibility</p:attrName>
                                        </p:attrNameLst>
                                      </p:cBhvr>
                                      <p:to>
                                        <p:strVal val="visible"/>
                                      </p:to>
                                    </p:set>
                                    <p:animEffect transition="in" filter="randombar(horizontal)">
                                      <p:cBhvr>
                                        <p:cTn id="10" dur="500"/>
                                        <p:tgtEl>
                                          <p:spTgt spid="9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00"/>
                                        </p:tgtEl>
                                        <p:attrNameLst>
                                          <p:attrName>style.visibility</p:attrName>
                                        </p:attrNameLst>
                                      </p:cBhvr>
                                      <p:to>
                                        <p:strVal val="visible"/>
                                      </p:to>
                                    </p:set>
                                    <p:anim calcmode="lin" valueType="num">
                                      <p:cBhvr additive="base">
                                        <p:cTn id="15" dur="500" fill="hold"/>
                                        <p:tgtEl>
                                          <p:spTgt spid="100"/>
                                        </p:tgtEl>
                                        <p:attrNameLst>
                                          <p:attrName>ppt_x</p:attrName>
                                        </p:attrNameLst>
                                      </p:cBhvr>
                                      <p:tavLst>
                                        <p:tav tm="0">
                                          <p:val>
                                            <p:strVal val="#ppt_x"/>
                                          </p:val>
                                        </p:tav>
                                        <p:tav tm="100000">
                                          <p:val>
                                            <p:strVal val="#ppt_x"/>
                                          </p:val>
                                        </p:tav>
                                      </p:tavLst>
                                    </p:anim>
                                    <p:anim calcmode="lin" valueType="num">
                                      <p:cBhvr additive="base">
                                        <p:cTn id="16" dur="500" fill="hold"/>
                                        <p:tgtEl>
                                          <p:spTgt spid="10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6"/>
                                        </p:tgtEl>
                                        <p:attrNameLst>
                                          <p:attrName>style.visibility</p:attrName>
                                        </p:attrNameLst>
                                      </p:cBhvr>
                                      <p:to>
                                        <p:strVal val="visible"/>
                                      </p:to>
                                    </p:set>
                                    <p:anim calcmode="lin" valueType="num">
                                      <p:cBhvr additive="base">
                                        <p:cTn id="19" dur="500" fill="hold"/>
                                        <p:tgtEl>
                                          <p:spTgt spid="76"/>
                                        </p:tgtEl>
                                        <p:attrNameLst>
                                          <p:attrName>ppt_x</p:attrName>
                                        </p:attrNameLst>
                                      </p:cBhvr>
                                      <p:tavLst>
                                        <p:tav tm="0">
                                          <p:val>
                                            <p:strVal val="#ppt_x"/>
                                          </p:val>
                                        </p:tav>
                                        <p:tav tm="100000">
                                          <p:val>
                                            <p:strVal val="#ppt_x"/>
                                          </p:val>
                                        </p:tav>
                                      </p:tavLst>
                                    </p:anim>
                                    <p:anim calcmode="lin" valueType="num">
                                      <p:cBhvr additive="base">
                                        <p:cTn id="20" dur="500" fill="hold"/>
                                        <p:tgtEl>
                                          <p:spTgt spid="7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1"/>
                                        </p:tgtEl>
                                        <p:attrNameLst>
                                          <p:attrName>style.visibility</p:attrName>
                                        </p:attrNameLst>
                                      </p:cBhvr>
                                      <p:to>
                                        <p:strVal val="visible"/>
                                      </p:to>
                                    </p:set>
                                    <p:anim calcmode="lin" valueType="num">
                                      <p:cBhvr additive="base">
                                        <p:cTn id="25" dur="500" fill="hold"/>
                                        <p:tgtEl>
                                          <p:spTgt spid="101"/>
                                        </p:tgtEl>
                                        <p:attrNameLst>
                                          <p:attrName>ppt_x</p:attrName>
                                        </p:attrNameLst>
                                      </p:cBhvr>
                                      <p:tavLst>
                                        <p:tav tm="0">
                                          <p:val>
                                            <p:strVal val="#ppt_x"/>
                                          </p:val>
                                        </p:tav>
                                        <p:tav tm="100000">
                                          <p:val>
                                            <p:strVal val="#ppt_x"/>
                                          </p:val>
                                        </p:tav>
                                      </p:tavLst>
                                    </p:anim>
                                    <p:anim calcmode="lin" valueType="num">
                                      <p:cBhvr additive="base">
                                        <p:cTn id="26" dur="500" fill="hold"/>
                                        <p:tgtEl>
                                          <p:spTgt spid="101"/>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79"/>
                                        </p:tgtEl>
                                        <p:attrNameLst>
                                          <p:attrName>style.visibility</p:attrName>
                                        </p:attrNameLst>
                                      </p:cBhvr>
                                      <p:to>
                                        <p:strVal val="visible"/>
                                      </p:to>
                                    </p:set>
                                    <p:anim calcmode="lin" valueType="num">
                                      <p:cBhvr additive="base">
                                        <p:cTn id="29" dur="500" fill="hold"/>
                                        <p:tgtEl>
                                          <p:spTgt spid="79"/>
                                        </p:tgtEl>
                                        <p:attrNameLst>
                                          <p:attrName>ppt_x</p:attrName>
                                        </p:attrNameLst>
                                      </p:cBhvr>
                                      <p:tavLst>
                                        <p:tav tm="0">
                                          <p:val>
                                            <p:strVal val="#ppt_x"/>
                                          </p:val>
                                        </p:tav>
                                        <p:tav tm="100000">
                                          <p:val>
                                            <p:strVal val="#ppt_x"/>
                                          </p:val>
                                        </p:tav>
                                      </p:tavLst>
                                    </p:anim>
                                    <p:anim calcmode="lin" valueType="num">
                                      <p:cBhvr additive="base">
                                        <p:cTn id="30" dur="500" fill="hold"/>
                                        <p:tgtEl>
                                          <p:spTgt spid="7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02"/>
                                        </p:tgtEl>
                                        <p:attrNameLst>
                                          <p:attrName>style.visibility</p:attrName>
                                        </p:attrNameLst>
                                      </p:cBhvr>
                                      <p:to>
                                        <p:strVal val="visible"/>
                                      </p:to>
                                    </p:set>
                                    <p:anim calcmode="lin" valueType="num">
                                      <p:cBhvr additive="base">
                                        <p:cTn id="35" dur="500" fill="hold"/>
                                        <p:tgtEl>
                                          <p:spTgt spid="102"/>
                                        </p:tgtEl>
                                        <p:attrNameLst>
                                          <p:attrName>ppt_x</p:attrName>
                                        </p:attrNameLst>
                                      </p:cBhvr>
                                      <p:tavLst>
                                        <p:tav tm="0">
                                          <p:val>
                                            <p:strVal val="#ppt_x"/>
                                          </p:val>
                                        </p:tav>
                                        <p:tav tm="100000">
                                          <p:val>
                                            <p:strVal val="#ppt_x"/>
                                          </p:val>
                                        </p:tav>
                                      </p:tavLst>
                                    </p:anim>
                                    <p:anim calcmode="lin" valueType="num">
                                      <p:cBhvr additive="base">
                                        <p:cTn id="36" dur="500" fill="hold"/>
                                        <p:tgtEl>
                                          <p:spTgt spid="102"/>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82"/>
                                        </p:tgtEl>
                                        <p:attrNameLst>
                                          <p:attrName>style.visibility</p:attrName>
                                        </p:attrNameLst>
                                      </p:cBhvr>
                                      <p:to>
                                        <p:strVal val="visible"/>
                                      </p:to>
                                    </p:set>
                                    <p:anim calcmode="lin" valueType="num">
                                      <p:cBhvr additive="base">
                                        <p:cTn id="39" dur="500" fill="hold"/>
                                        <p:tgtEl>
                                          <p:spTgt spid="82"/>
                                        </p:tgtEl>
                                        <p:attrNameLst>
                                          <p:attrName>ppt_x</p:attrName>
                                        </p:attrNameLst>
                                      </p:cBhvr>
                                      <p:tavLst>
                                        <p:tav tm="0">
                                          <p:val>
                                            <p:strVal val="#ppt_x"/>
                                          </p:val>
                                        </p:tav>
                                        <p:tav tm="100000">
                                          <p:val>
                                            <p:strVal val="#ppt_x"/>
                                          </p:val>
                                        </p:tav>
                                      </p:tavLst>
                                    </p:anim>
                                    <p:anim calcmode="lin" valueType="num">
                                      <p:cBhvr additive="base">
                                        <p:cTn id="40" dur="500" fill="hold"/>
                                        <p:tgtEl>
                                          <p:spTgt spid="8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animBg="1"/>
      <p:bldP spid="97" grpId="0" animBg="1"/>
      <p:bldP spid="100" grpId="0"/>
      <p:bldP spid="101" grpId="0"/>
      <p:bldP spid="10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54C4ED"/>
        </a:solidFill>
        <a:effectLst/>
      </p:bgPr>
    </p:bg>
    <p:spTree>
      <p:nvGrpSpPr>
        <p:cNvPr id="1" name=""/>
        <p:cNvGrpSpPr/>
        <p:nvPr/>
      </p:nvGrpSpPr>
      <p:grpSpPr>
        <a:xfrm>
          <a:off x="0" y="0"/>
          <a:ext cx="0" cy="0"/>
          <a:chOff x="0" y="0"/>
          <a:chExt cx="0" cy="0"/>
        </a:xfrm>
      </p:grpSpPr>
      <p:grpSp>
        <p:nvGrpSpPr>
          <p:cNvPr id="2" name="Group 2"/>
          <p:cNvGrpSpPr/>
          <p:nvPr/>
        </p:nvGrpSpPr>
        <p:grpSpPr>
          <a:xfrm>
            <a:off x="533400" y="2499825"/>
            <a:ext cx="17570358" cy="7507711"/>
            <a:chOff x="0" y="0"/>
            <a:chExt cx="3364948" cy="2906790"/>
          </a:xfrm>
        </p:grpSpPr>
        <p:sp>
          <p:nvSpPr>
            <p:cNvPr id="3" name="Freeform 3"/>
            <p:cNvSpPr/>
            <p:nvPr/>
          </p:nvSpPr>
          <p:spPr>
            <a:xfrm>
              <a:off x="0" y="-1270"/>
              <a:ext cx="3366218" cy="2905520"/>
            </a:xfrm>
            <a:custGeom>
              <a:avLst/>
              <a:gdLst/>
              <a:ahLst/>
              <a:cxnLst/>
              <a:rect l="l" t="t" r="r" b="b"/>
              <a:pathLst>
                <a:path w="3366218" h="2905520">
                  <a:moveTo>
                    <a:pt x="3354788" y="27940"/>
                  </a:moveTo>
                  <a:cubicBezTo>
                    <a:pt x="3345898" y="24130"/>
                    <a:pt x="3337008" y="21590"/>
                    <a:pt x="3328118" y="21590"/>
                  </a:cubicBezTo>
                  <a:cubicBezTo>
                    <a:pt x="3301448" y="20320"/>
                    <a:pt x="3251664" y="20320"/>
                    <a:pt x="3196923" y="17780"/>
                  </a:cubicBezTo>
                  <a:cubicBezTo>
                    <a:pt x="3071801" y="12700"/>
                    <a:pt x="2949286" y="6350"/>
                    <a:pt x="2824164" y="3810"/>
                  </a:cubicBezTo>
                  <a:cubicBezTo>
                    <a:pt x="2722503" y="1270"/>
                    <a:pt x="2623448" y="3810"/>
                    <a:pt x="2521787" y="2540"/>
                  </a:cubicBezTo>
                  <a:cubicBezTo>
                    <a:pt x="2477473" y="2540"/>
                    <a:pt x="2433159" y="0"/>
                    <a:pt x="2388845" y="2540"/>
                  </a:cubicBezTo>
                  <a:cubicBezTo>
                    <a:pt x="2281970" y="10160"/>
                    <a:pt x="2175096" y="11430"/>
                    <a:pt x="2065614" y="8890"/>
                  </a:cubicBezTo>
                  <a:cubicBezTo>
                    <a:pt x="2010873" y="7620"/>
                    <a:pt x="1956133" y="7620"/>
                    <a:pt x="1901392" y="7620"/>
                  </a:cubicBezTo>
                  <a:cubicBezTo>
                    <a:pt x="1802337" y="7620"/>
                    <a:pt x="1703282" y="7620"/>
                    <a:pt x="1604228" y="6350"/>
                  </a:cubicBezTo>
                  <a:cubicBezTo>
                    <a:pt x="1499960" y="5080"/>
                    <a:pt x="472919" y="2540"/>
                    <a:pt x="371258" y="1270"/>
                  </a:cubicBezTo>
                  <a:cubicBezTo>
                    <a:pt x="287843" y="0"/>
                    <a:pt x="207035" y="1270"/>
                    <a:pt x="123621" y="1270"/>
                  </a:cubicBezTo>
                  <a:cubicBezTo>
                    <a:pt x="66273" y="1270"/>
                    <a:pt x="33020" y="3810"/>
                    <a:pt x="5080" y="5080"/>
                  </a:cubicBezTo>
                  <a:cubicBezTo>
                    <a:pt x="3810" y="5080"/>
                    <a:pt x="2540" y="7620"/>
                    <a:pt x="0" y="8890"/>
                  </a:cubicBezTo>
                  <a:cubicBezTo>
                    <a:pt x="1270" y="21590"/>
                    <a:pt x="3810" y="34290"/>
                    <a:pt x="5080" y="46990"/>
                  </a:cubicBezTo>
                  <a:cubicBezTo>
                    <a:pt x="15240" y="157705"/>
                    <a:pt x="16510" y="284991"/>
                    <a:pt x="17780" y="410043"/>
                  </a:cubicBezTo>
                  <a:cubicBezTo>
                    <a:pt x="19050" y="537329"/>
                    <a:pt x="17780" y="664615"/>
                    <a:pt x="16510" y="794134"/>
                  </a:cubicBezTo>
                  <a:cubicBezTo>
                    <a:pt x="15240" y="925886"/>
                    <a:pt x="2540" y="2308164"/>
                    <a:pt x="2540" y="2439916"/>
                  </a:cubicBezTo>
                  <a:cubicBezTo>
                    <a:pt x="2540" y="2569435"/>
                    <a:pt x="1270" y="2698954"/>
                    <a:pt x="0" y="2828473"/>
                  </a:cubicBezTo>
                  <a:cubicBezTo>
                    <a:pt x="0" y="2850910"/>
                    <a:pt x="3810" y="2861070"/>
                    <a:pt x="15240" y="2866150"/>
                  </a:cubicBezTo>
                  <a:cubicBezTo>
                    <a:pt x="22860" y="2869960"/>
                    <a:pt x="31750" y="2872500"/>
                    <a:pt x="40640" y="2873770"/>
                  </a:cubicBezTo>
                  <a:cubicBezTo>
                    <a:pt x="121014" y="2878850"/>
                    <a:pt x="220069" y="2882660"/>
                    <a:pt x="319123" y="2887740"/>
                  </a:cubicBezTo>
                  <a:cubicBezTo>
                    <a:pt x="373864" y="2890280"/>
                    <a:pt x="428605" y="2895360"/>
                    <a:pt x="483346" y="2896630"/>
                  </a:cubicBezTo>
                  <a:cubicBezTo>
                    <a:pt x="574580" y="2899170"/>
                    <a:pt x="1591194" y="2900440"/>
                    <a:pt x="1682429" y="2901710"/>
                  </a:cubicBezTo>
                  <a:cubicBezTo>
                    <a:pt x="1695462" y="2901710"/>
                    <a:pt x="1708496" y="2901710"/>
                    <a:pt x="1721529" y="2901710"/>
                  </a:cubicBezTo>
                  <a:cubicBezTo>
                    <a:pt x="1784090" y="2901710"/>
                    <a:pt x="1849258" y="2900440"/>
                    <a:pt x="1911818" y="2900440"/>
                  </a:cubicBezTo>
                  <a:cubicBezTo>
                    <a:pt x="1984806" y="2900440"/>
                    <a:pt x="2055187" y="2901710"/>
                    <a:pt x="2128175" y="2901710"/>
                  </a:cubicBezTo>
                  <a:cubicBezTo>
                    <a:pt x="2235049" y="2901710"/>
                    <a:pt x="2344531" y="2901710"/>
                    <a:pt x="2451406" y="2901710"/>
                  </a:cubicBezTo>
                  <a:cubicBezTo>
                    <a:pt x="2550460" y="2901710"/>
                    <a:pt x="2649515" y="2902980"/>
                    <a:pt x="2748570" y="2904250"/>
                  </a:cubicBezTo>
                  <a:cubicBezTo>
                    <a:pt x="2792884" y="2904250"/>
                    <a:pt x="2839805" y="2905520"/>
                    <a:pt x="2884118" y="2905520"/>
                  </a:cubicBezTo>
                  <a:cubicBezTo>
                    <a:pt x="3027487" y="2904250"/>
                    <a:pt x="3168249" y="2897900"/>
                    <a:pt x="3305258" y="2897900"/>
                  </a:cubicBezTo>
                  <a:cubicBezTo>
                    <a:pt x="3309068" y="2897900"/>
                    <a:pt x="3314148" y="2895360"/>
                    <a:pt x="3317958" y="2892820"/>
                  </a:cubicBezTo>
                  <a:cubicBezTo>
                    <a:pt x="3323038" y="2889010"/>
                    <a:pt x="3325578" y="2882660"/>
                    <a:pt x="3328118" y="2880120"/>
                  </a:cubicBezTo>
                  <a:cubicBezTo>
                    <a:pt x="3329388" y="2812841"/>
                    <a:pt x="3330658" y="2719052"/>
                    <a:pt x="3331928" y="2625262"/>
                  </a:cubicBezTo>
                  <a:cubicBezTo>
                    <a:pt x="3333198" y="2480112"/>
                    <a:pt x="3343358" y="1086668"/>
                    <a:pt x="3344628" y="941517"/>
                  </a:cubicBezTo>
                  <a:cubicBezTo>
                    <a:pt x="3344628" y="854427"/>
                    <a:pt x="3345898" y="767337"/>
                    <a:pt x="3347168" y="680246"/>
                  </a:cubicBezTo>
                  <a:cubicBezTo>
                    <a:pt x="3348438" y="586457"/>
                    <a:pt x="3349708" y="492667"/>
                    <a:pt x="3352248" y="398878"/>
                  </a:cubicBezTo>
                  <a:cubicBezTo>
                    <a:pt x="3353518" y="343051"/>
                    <a:pt x="3353518" y="284991"/>
                    <a:pt x="3358598" y="229164"/>
                  </a:cubicBezTo>
                  <a:cubicBezTo>
                    <a:pt x="3363678" y="162171"/>
                    <a:pt x="3366218" y="97412"/>
                    <a:pt x="3364948" y="44450"/>
                  </a:cubicBezTo>
                  <a:cubicBezTo>
                    <a:pt x="3364948" y="38100"/>
                    <a:pt x="3361138" y="30480"/>
                    <a:pt x="3354788" y="27940"/>
                  </a:cubicBezTo>
                  <a:close/>
                </a:path>
              </a:pathLst>
            </a:custGeom>
            <a:solidFill>
              <a:srgbClr val="EAFAFF"/>
            </a:solidFill>
          </p:spPr>
        </p:sp>
      </p:grpSp>
      <p:grpSp>
        <p:nvGrpSpPr>
          <p:cNvPr id="4" name="Group 4"/>
          <p:cNvGrpSpPr/>
          <p:nvPr/>
        </p:nvGrpSpPr>
        <p:grpSpPr>
          <a:xfrm>
            <a:off x="-336642" y="5395425"/>
            <a:ext cx="6030371" cy="5452875"/>
            <a:chOff x="0" y="0"/>
            <a:chExt cx="11626440" cy="11225768"/>
          </a:xfrm>
        </p:grpSpPr>
        <p:sp>
          <p:nvSpPr>
            <p:cNvPr id="5" name="Freeform 5"/>
            <p:cNvSpPr/>
            <p:nvPr/>
          </p:nvSpPr>
          <p:spPr>
            <a:xfrm rot="-626297">
              <a:off x="726694" y="1427082"/>
              <a:ext cx="10173053" cy="8951195"/>
            </a:xfrm>
            <a:custGeom>
              <a:avLst/>
              <a:gdLst/>
              <a:ahLst/>
              <a:cxnLst/>
              <a:rect l="l" t="t" r="r" b="b"/>
              <a:pathLst>
                <a:path w="10173053" h="8951195">
                  <a:moveTo>
                    <a:pt x="0" y="0"/>
                  </a:moveTo>
                  <a:lnTo>
                    <a:pt x="10173052" y="0"/>
                  </a:lnTo>
                  <a:lnTo>
                    <a:pt x="10173052" y="8951196"/>
                  </a:lnTo>
                  <a:lnTo>
                    <a:pt x="0" y="895119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a:off x="796272" y="6602658"/>
              <a:ext cx="1713536" cy="1988281"/>
            </a:xfrm>
            <a:custGeom>
              <a:avLst/>
              <a:gdLst/>
              <a:ahLst/>
              <a:cxnLst/>
              <a:rect l="l" t="t" r="r" b="b"/>
              <a:pathLst>
                <a:path w="1713536" h="1988281">
                  <a:moveTo>
                    <a:pt x="0" y="0"/>
                  </a:moveTo>
                  <a:lnTo>
                    <a:pt x="1713537" y="0"/>
                  </a:lnTo>
                  <a:lnTo>
                    <a:pt x="1713537" y="1988281"/>
                  </a:lnTo>
                  <a:lnTo>
                    <a:pt x="0" y="198828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Freeform 7"/>
            <p:cNvSpPr/>
            <p:nvPr/>
          </p:nvSpPr>
          <p:spPr>
            <a:xfrm>
              <a:off x="1428754" y="6977183"/>
              <a:ext cx="2179033" cy="2416266"/>
            </a:xfrm>
            <a:custGeom>
              <a:avLst/>
              <a:gdLst/>
              <a:ahLst/>
              <a:cxnLst/>
              <a:rect l="l" t="t" r="r" b="b"/>
              <a:pathLst>
                <a:path w="2179033" h="2416266">
                  <a:moveTo>
                    <a:pt x="0" y="0"/>
                  </a:moveTo>
                  <a:lnTo>
                    <a:pt x="2179033" y="0"/>
                  </a:lnTo>
                  <a:lnTo>
                    <a:pt x="2179033" y="2416266"/>
                  </a:lnTo>
                  <a:lnTo>
                    <a:pt x="0" y="241626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Freeform 8"/>
            <p:cNvSpPr/>
            <p:nvPr/>
          </p:nvSpPr>
          <p:spPr>
            <a:xfrm>
              <a:off x="1122222" y="7883394"/>
              <a:ext cx="1245278" cy="1415088"/>
            </a:xfrm>
            <a:custGeom>
              <a:avLst/>
              <a:gdLst/>
              <a:ahLst/>
              <a:cxnLst/>
              <a:rect l="l" t="t" r="r" b="b"/>
              <a:pathLst>
                <a:path w="1245278" h="1415088">
                  <a:moveTo>
                    <a:pt x="0" y="0"/>
                  </a:moveTo>
                  <a:lnTo>
                    <a:pt x="1245277" y="0"/>
                  </a:lnTo>
                  <a:lnTo>
                    <a:pt x="1245277" y="1415089"/>
                  </a:lnTo>
                  <a:lnTo>
                    <a:pt x="0" y="141508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9" name="Freeform 9"/>
            <p:cNvSpPr/>
            <p:nvPr/>
          </p:nvSpPr>
          <p:spPr>
            <a:xfrm>
              <a:off x="6374185" y="8424988"/>
              <a:ext cx="3017692" cy="1069909"/>
            </a:xfrm>
            <a:custGeom>
              <a:avLst/>
              <a:gdLst/>
              <a:ahLst/>
              <a:cxnLst/>
              <a:rect l="l" t="t" r="r" b="b"/>
              <a:pathLst>
                <a:path w="3017692" h="1069909">
                  <a:moveTo>
                    <a:pt x="0" y="0"/>
                  </a:moveTo>
                  <a:lnTo>
                    <a:pt x="3017691" y="0"/>
                  </a:lnTo>
                  <a:lnTo>
                    <a:pt x="3017691" y="1069908"/>
                  </a:lnTo>
                  <a:lnTo>
                    <a:pt x="0" y="106990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0" name="Freeform 10"/>
            <p:cNvSpPr/>
            <p:nvPr/>
          </p:nvSpPr>
          <p:spPr>
            <a:xfrm>
              <a:off x="7861118" y="6382772"/>
              <a:ext cx="2608529" cy="2785807"/>
            </a:xfrm>
            <a:custGeom>
              <a:avLst/>
              <a:gdLst/>
              <a:ahLst/>
              <a:cxnLst/>
              <a:rect l="l" t="t" r="r" b="b"/>
              <a:pathLst>
                <a:path w="2608529" h="2785807">
                  <a:moveTo>
                    <a:pt x="0" y="0"/>
                  </a:moveTo>
                  <a:lnTo>
                    <a:pt x="2608528" y="0"/>
                  </a:lnTo>
                  <a:lnTo>
                    <a:pt x="2608528" y="2785807"/>
                  </a:lnTo>
                  <a:lnTo>
                    <a:pt x="0" y="2785807"/>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1" name="Freeform 11"/>
            <p:cNvSpPr/>
            <p:nvPr/>
          </p:nvSpPr>
          <p:spPr>
            <a:xfrm>
              <a:off x="8579771" y="8123790"/>
              <a:ext cx="1171223" cy="1686315"/>
            </a:xfrm>
            <a:custGeom>
              <a:avLst/>
              <a:gdLst/>
              <a:ahLst/>
              <a:cxnLst/>
              <a:rect l="l" t="t" r="r" b="b"/>
              <a:pathLst>
                <a:path w="1171223" h="1686315">
                  <a:moveTo>
                    <a:pt x="0" y="0"/>
                  </a:moveTo>
                  <a:lnTo>
                    <a:pt x="1171222" y="0"/>
                  </a:lnTo>
                  <a:lnTo>
                    <a:pt x="1171222" y="1686315"/>
                  </a:lnTo>
                  <a:lnTo>
                    <a:pt x="0" y="168631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2" name="Freeform 12"/>
            <p:cNvSpPr/>
            <p:nvPr/>
          </p:nvSpPr>
          <p:spPr>
            <a:xfrm>
              <a:off x="1655113" y="8786860"/>
              <a:ext cx="1424772" cy="1023245"/>
            </a:xfrm>
            <a:custGeom>
              <a:avLst/>
              <a:gdLst/>
              <a:ahLst/>
              <a:cxnLst/>
              <a:rect l="l" t="t" r="r" b="b"/>
              <a:pathLst>
                <a:path w="1424772" h="1023245">
                  <a:moveTo>
                    <a:pt x="0" y="0"/>
                  </a:moveTo>
                  <a:lnTo>
                    <a:pt x="1424772" y="0"/>
                  </a:lnTo>
                  <a:lnTo>
                    <a:pt x="1424772" y="1023245"/>
                  </a:lnTo>
                  <a:lnTo>
                    <a:pt x="0" y="1023245"/>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3" name="Freeform 13"/>
            <p:cNvSpPr/>
            <p:nvPr/>
          </p:nvSpPr>
          <p:spPr>
            <a:xfrm>
              <a:off x="3079885" y="4361844"/>
              <a:ext cx="493161" cy="194574"/>
            </a:xfrm>
            <a:custGeom>
              <a:avLst/>
              <a:gdLst/>
              <a:ahLst/>
              <a:cxnLst/>
              <a:rect l="l" t="t" r="r" b="b"/>
              <a:pathLst>
                <a:path w="493161" h="194574">
                  <a:moveTo>
                    <a:pt x="0" y="0"/>
                  </a:moveTo>
                  <a:lnTo>
                    <a:pt x="493162" y="0"/>
                  </a:lnTo>
                  <a:lnTo>
                    <a:pt x="493162" y="194575"/>
                  </a:lnTo>
                  <a:lnTo>
                    <a:pt x="0" y="194575"/>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14" name="Freeform 14"/>
            <p:cNvSpPr/>
            <p:nvPr/>
          </p:nvSpPr>
          <p:spPr>
            <a:xfrm>
              <a:off x="3573047" y="4699967"/>
              <a:ext cx="493161" cy="194574"/>
            </a:xfrm>
            <a:custGeom>
              <a:avLst/>
              <a:gdLst/>
              <a:ahLst/>
              <a:cxnLst/>
              <a:rect l="l" t="t" r="r" b="b"/>
              <a:pathLst>
                <a:path w="493161" h="194574">
                  <a:moveTo>
                    <a:pt x="0" y="0"/>
                  </a:moveTo>
                  <a:lnTo>
                    <a:pt x="493161" y="0"/>
                  </a:lnTo>
                  <a:lnTo>
                    <a:pt x="493161" y="194574"/>
                  </a:lnTo>
                  <a:lnTo>
                    <a:pt x="0" y="194574"/>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15" name="Freeform 15"/>
            <p:cNvSpPr/>
            <p:nvPr/>
          </p:nvSpPr>
          <p:spPr>
            <a:xfrm>
              <a:off x="3027248" y="0"/>
              <a:ext cx="6698142" cy="3434320"/>
            </a:xfrm>
            <a:custGeom>
              <a:avLst/>
              <a:gdLst/>
              <a:ahLst/>
              <a:cxnLst/>
              <a:rect l="l" t="t" r="r" b="b"/>
              <a:pathLst>
                <a:path w="6698142" h="3434320">
                  <a:moveTo>
                    <a:pt x="0" y="0"/>
                  </a:moveTo>
                  <a:lnTo>
                    <a:pt x="6698142" y="0"/>
                  </a:lnTo>
                  <a:lnTo>
                    <a:pt x="6698142" y="3434320"/>
                  </a:lnTo>
                  <a:lnTo>
                    <a:pt x="0" y="3434320"/>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16" name="Freeform 16"/>
            <p:cNvSpPr/>
            <p:nvPr/>
          </p:nvSpPr>
          <p:spPr>
            <a:xfrm rot="-1431620">
              <a:off x="7820849" y="9084689"/>
              <a:ext cx="656149" cy="619166"/>
            </a:xfrm>
            <a:custGeom>
              <a:avLst/>
              <a:gdLst/>
              <a:ahLst/>
              <a:cxnLst/>
              <a:rect l="l" t="t" r="r" b="b"/>
              <a:pathLst>
                <a:path w="656149" h="619166">
                  <a:moveTo>
                    <a:pt x="0" y="0"/>
                  </a:moveTo>
                  <a:lnTo>
                    <a:pt x="656149" y="0"/>
                  </a:lnTo>
                  <a:lnTo>
                    <a:pt x="656149" y="619166"/>
                  </a:lnTo>
                  <a:lnTo>
                    <a:pt x="0" y="619166"/>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17" name="Freeform 17"/>
            <p:cNvSpPr/>
            <p:nvPr/>
          </p:nvSpPr>
          <p:spPr>
            <a:xfrm>
              <a:off x="5252977" y="3884988"/>
              <a:ext cx="2895947" cy="3381679"/>
            </a:xfrm>
            <a:custGeom>
              <a:avLst/>
              <a:gdLst/>
              <a:ahLst/>
              <a:cxnLst/>
              <a:rect l="l" t="t" r="r" b="b"/>
              <a:pathLst>
                <a:path w="2895947" h="3381679">
                  <a:moveTo>
                    <a:pt x="0" y="0"/>
                  </a:moveTo>
                  <a:lnTo>
                    <a:pt x="2895946" y="0"/>
                  </a:lnTo>
                  <a:lnTo>
                    <a:pt x="2895946" y="3381679"/>
                  </a:lnTo>
                  <a:lnTo>
                    <a:pt x="0" y="3381679"/>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grpSp>
      <p:sp>
        <p:nvSpPr>
          <p:cNvPr id="21" name="Cloud 20"/>
          <p:cNvSpPr/>
          <p:nvPr/>
        </p:nvSpPr>
        <p:spPr>
          <a:xfrm>
            <a:off x="953919" y="492860"/>
            <a:ext cx="2348440" cy="1890096"/>
          </a:xfrm>
          <a:prstGeom prst="cloud">
            <a:avLst/>
          </a:prstGeom>
          <a:solidFill>
            <a:schemeClr val="bg1"/>
          </a:solidFill>
          <a:ln w="762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9600" dirty="0" smtClean="0">
                <a:solidFill>
                  <a:schemeClr val="tx1"/>
                </a:solidFill>
                <a:latin typeface="SVN-Yahoo" panose="02040603050506020204" pitchFamily="18" charset="0"/>
              </a:rPr>
              <a:t>3</a:t>
            </a:r>
            <a:endParaRPr lang="en-US" sz="9600" dirty="0">
              <a:solidFill>
                <a:schemeClr val="tx1"/>
              </a:solidFill>
              <a:latin typeface="SVN-Yahoo" panose="02040603050506020204" pitchFamily="18" charset="0"/>
            </a:endParaRPr>
          </a:p>
        </p:txBody>
      </p:sp>
      <p:sp>
        <p:nvSpPr>
          <p:cNvPr id="22" name="Rounded Rectangle 21"/>
          <p:cNvSpPr/>
          <p:nvPr/>
        </p:nvSpPr>
        <p:spPr>
          <a:xfrm>
            <a:off x="3544718" y="371108"/>
            <a:ext cx="14057481" cy="2133600"/>
          </a:xfrm>
          <a:prstGeom prst="roundRect">
            <a:avLst/>
          </a:prstGeom>
          <a:solidFill>
            <a:schemeClr val="bg1"/>
          </a:solid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dirty="0" smtClean="0">
                <a:solidFill>
                  <a:schemeClr val="tx1">
                    <a:lumMod val="95000"/>
                    <a:lumOff val="5000"/>
                  </a:schemeClr>
                </a:solidFill>
                <a:latin typeface="Cambria" panose="02040503050406030204" pitchFamily="18" charset="0"/>
                <a:ea typeface="Cambria" panose="02040503050406030204" pitchFamily="18" charset="0"/>
              </a:rPr>
              <a:t>Chỉ ra nội dung mỗi phần trong bài Băng tan.</a:t>
            </a:r>
            <a:endParaRPr lang="vi-VN" sz="16600" dirty="0">
              <a:solidFill>
                <a:schemeClr val="tx1">
                  <a:lumMod val="95000"/>
                  <a:lumOff val="5000"/>
                </a:schemeClr>
              </a:solidFill>
              <a:latin typeface="Cambria" panose="02040503050406030204" pitchFamily="18" charset="0"/>
              <a:ea typeface="Cambria" panose="02040503050406030204" pitchFamily="18" charset="0"/>
            </a:endParaRPr>
          </a:p>
        </p:txBody>
      </p:sp>
      <p:sp>
        <p:nvSpPr>
          <p:cNvPr id="23" name="Rectangle 22"/>
          <p:cNvSpPr/>
          <p:nvPr/>
        </p:nvSpPr>
        <p:spPr>
          <a:xfrm>
            <a:off x="5312840" y="2782923"/>
            <a:ext cx="12486118" cy="6555641"/>
          </a:xfrm>
          <a:prstGeom prst="rect">
            <a:avLst/>
          </a:prstGeom>
        </p:spPr>
        <p:txBody>
          <a:bodyPr wrap="square">
            <a:spAutoFit/>
          </a:bodyPr>
          <a:lstStyle/>
          <a:p>
            <a:pPr marL="285750" indent="-285750" algn="just">
              <a:buFontTx/>
              <a:buChar char="-"/>
            </a:pPr>
            <a:r>
              <a:rPr lang="en-US" sz="6000" dirty="0" err="1" smtClean="0">
                <a:solidFill>
                  <a:schemeClr val="accent1">
                    <a:lumMod val="50000"/>
                  </a:schemeClr>
                </a:solidFill>
                <a:latin typeface="Cambria" panose="02040503050406030204" pitchFamily="18" charset="0"/>
                <a:ea typeface="Cambria" panose="02040503050406030204" pitchFamily="18" charset="0"/>
              </a:rPr>
              <a:t>Phần</a:t>
            </a:r>
            <a:r>
              <a:rPr lang="en-US" sz="6000" dirty="0" smtClean="0">
                <a:solidFill>
                  <a:schemeClr val="accent1">
                    <a:lumMod val="50000"/>
                  </a:schemeClr>
                </a:solidFill>
                <a:latin typeface="Cambria" panose="02040503050406030204" pitchFamily="18" charset="0"/>
                <a:ea typeface="Cambria" panose="02040503050406030204" pitchFamily="18" charset="0"/>
              </a:rPr>
              <a:t> </a:t>
            </a:r>
            <a:r>
              <a:rPr lang="en-US" sz="6000" dirty="0" err="1">
                <a:solidFill>
                  <a:schemeClr val="accent1">
                    <a:lumMod val="50000"/>
                  </a:schemeClr>
                </a:solidFill>
                <a:latin typeface="Cambria" panose="02040503050406030204" pitchFamily="18" charset="0"/>
                <a:ea typeface="Cambria" panose="02040503050406030204" pitchFamily="18" charset="0"/>
              </a:rPr>
              <a:t>đầu</a:t>
            </a:r>
            <a:r>
              <a:rPr lang="en-US" sz="6000" dirty="0">
                <a:solidFill>
                  <a:schemeClr val="accent1">
                    <a:lumMod val="50000"/>
                  </a:schemeClr>
                </a:solidFill>
                <a:latin typeface="Cambria" panose="02040503050406030204" pitchFamily="18" charset="0"/>
                <a:ea typeface="Cambria" panose="02040503050406030204" pitchFamily="18" charset="0"/>
              </a:rPr>
              <a:t>: </a:t>
            </a:r>
            <a:r>
              <a:rPr lang="en-US" sz="6000" dirty="0" err="1">
                <a:solidFill>
                  <a:schemeClr val="accent1">
                    <a:lumMod val="50000"/>
                  </a:schemeClr>
                </a:solidFill>
                <a:latin typeface="Cambria" panose="02040503050406030204" pitchFamily="18" charset="0"/>
                <a:ea typeface="Cambria" panose="02040503050406030204" pitchFamily="18" charset="0"/>
              </a:rPr>
              <a:t>Nguyên</a:t>
            </a:r>
            <a:r>
              <a:rPr lang="en-US" sz="6000" dirty="0">
                <a:solidFill>
                  <a:schemeClr val="accent1">
                    <a:lumMod val="50000"/>
                  </a:schemeClr>
                </a:solidFill>
                <a:latin typeface="Cambria" panose="02040503050406030204" pitchFamily="18" charset="0"/>
                <a:ea typeface="Cambria" panose="02040503050406030204" pitchFamily="18" charset="0"/>
              </a:rPr>
              <a:t> </a:t>
            </a:r>
            <a:r>
              <a:rPr lang="en-US" sz="6000" dirty="0" err="1">
                <a:solidFill>
                  <a:schemeClr val="accent1">
                    <a:lumMod val="50000"/>
                  </a:schemeClr>
                </a:solidFill>
                <a:latin typeface="Cambria" panose="02040503050406030204" pitchFamily="18" charset="0"/>
                <a:ea typeface="Cambria" panose="02040503050406030204" pitchFamily="18" charset="0"/>
              </a:rPr>
              <a:t>nhân</a:t>
            </a:r>
            <a:r>
              <a:rPr lang="en-US" sz="6000" dirty="0">
                <a:solidFill>
                  <a:schemeClr val="accent1">
                    <a:lumMod val="50000"/>
                  </a:schemeClr>
                </a:solidFill>
                <a:latin typeface="Cambria" panose="02040503050406030204" pitchFamily="18" charset="0"/>
                <a:ea typeface="Cambria" panose="02040503050406030204" pitchFamily="18" charset="0"/>
              </a:rPr>
              <a:t> </a:t>
            </a:r>
            <a:r>
              <a:rPr lang="en-US" sz="6000" dirty="0" err="1">
                <a:solidFill>
                  <a:schemeClr val="accent1">
                    <a:lumMod val="50000"/>
                  </a:schemeClr>
                </a:solidFill>
                <a:latin typeface="Cambria" panose="02040503050406030204" pitchFamily="18" charset="0"/>
                <a:ea typeface="Cambria" panose="02040503050406030204" pitchFamily="18" charset="0"/>
              </a:rPr>
              <a:t>dẫn</a:t>
            </a:r>
            <a:r>
              <a:rPr lang="en-US" sz="6000" dirty="0">
                <a:solidFill>
                  <a:schemeClr val="accent1">
                    <a:lumMod val="50000"/>
                  </a:schemeClr>
                </a:solidFill>
                <a:latin typeface="Cambria" panose="02040503050406030204" pitchFamily="18" charset="0"/>
                <a:ea typeface="Cambria" panose="02040503050406030204" pitchFamily="18" charset="0"/>
              </a:rPr>
              <a:t> </a:t>
            </a:r>
            <a:r>
              <a:rPr lang="en-US" sz="6000" dirty="0" err="1">
                <a:solidFill>
                  <a:schemeClr val="accent1">
                    <a:lumMod val="50000"/>
                  </a:schemeClr>
                </a:solidFill>
                <a:latin typeface="Cambria" panose="02040503050406030204" pitchFamily="18" charset="0"/>
                <a:ea typeface="Cambria" panose="02040503050406030204" pitchFamily="18" charset="0"/>
              </a:rPr>
              <a:t>đến</a:t>
            </a:r>
            <a:r>
              <a:rPr lang="en-US" sz="6000" dirty="0">
                <a:solidFill>
                  <a:schemeClr val="accent1">
                    <a:lumMod val="50000"/>
                  </a:schemeClr>
                </a:solidFill>
                <a:latin typeface="Cambria" panose="02040503050406030204" pitchFamily="18" charset="0"/>
                <a:ea typeface="Cambria" panose="02040503050406030204" pitchFamily="18" charset="0"/>
              </a:rPr>
              <a:t> </a:t>
            </a:r>
            <a:r>
              <a:rPr lang="en-US" sz="6000" dirty="0" err="1">
                <a:solidFill>
                  <a:schemeClr val="accent1">
                    <a:lumMod val="50000"/>
                  </a:schemeClr>
                </a:solidFill>
                <a:latin typeface="Cambria" panose="02040503050406030204" pitchFamily="18" charset="0"/>
                <a:ea typeface="Cambria" panose="02040503050406030204" pitchFamily="18" charset="0"/>
              </a:rPr>
              <a:t>hiện</a:t>
            </a:r>
            <a:r>
              <a:rPr lang="en-US" sz="6000" dirty="0">
                <a:solidFill>
                  <a:schemeClr val="accent1">
                    <a:lumMod val="50000"/>
                  </a:schemeClr>
                </a:solidFill>
                <a:latin typeface="Cambria" panose="02040503050406030204" pitchFamily="18" charset="0"/>
                <a:ea typeface="Cambria" panose="02040503050406030204" pitchFamily="18" charset="0"/>
              </a:rPr>
              <a:t> </a:t>
            </a:r>
            <a:r>
              <a:rPr lang="en-US" sz="6000" dirty="0" err="1">
                <a:solidFill>
                  <a:schemeClr val="accent1">
                    <a:lumMod val="50000"/>
                  </a:schemeClr>
                </a:solidFill>
                <a:latin typeface="Cambria" panose="02040503050406030204" pitchFamily="18" charset="0"/>
                <a:ea typeface="Cambria" panose="02040503050406030204" pitchFamily="18" charset="0"/>
              </a:rPr>
              <a:t>tượng</a:t>
            </a:r>
            <a:r>
              <a:rPr lang="en-US" sz="6000" dirty="0">
                <a:solidFill>
                  <a:schemeClr val="accent1">
                    <a:lumMod val="50000"/>
                  </a:schemeClr>
                </a:solidFill>
                <a:latin typeface="Cambria" panose="02040503050406030204" pitchFamily="18" charset="0"/>
                <a:ea typeface="Cambria" panose="02040503050406030204" pitchFamily="18" charset="0"/>
              </a:rPr>
              <a:t> </a:t>
            </a:r>
            <a:r>
              <a:rPr lang="en-US" sz="6000" dirty="0" err="1">
                <a:solidFill>
                  <a:schemeClr val="accent1">
                    <a:lumMod val="50000"/>
                  </a:schemeClr>
                </a:solidFill>
                <a:latin typeface="Cambria" panose="02040503050406030204" pitchFamily="18" charset="0"/>
                <a:ea typeface="Cambria" panose="02040503050406030204" pitchFamily="18" charset="0"/>
              </a:rPr>
              <a:t>băng</a:t>
            </a:r>
            <a:r>
              <a:rPr lang="en-US" sz="6000" dirty="0">
                <a:solidFill>
                  <a:schemeClr val="accent1">
                    <a:lumMod val="50000"/>
                  </a:schemeClr>
                </a:solidFill>
                <a:latin typeface="Cambria" panose="02040503050406030204" pitchFamily="18" charset="0"/>
                <a:ea typeface="Cambria" panose="02040503050406030204" pitchFamily="18" charset="0"/>
              </a:rPr>
              <a:t> tan</a:t>
            </a:r>
            <a:r>
              <a:rPr lang="en-US" sz="6000" dirty="0" smtClean="0">
                <a:solidFill>
                  <a:schemeClr val="accent1">
                    <a:lumMod val="50000"/>
                  </a:schemeClr>
                </a:solidFill>
                <a:latin typeface="Cambria" panose="02040503050406030204" pitchFamily="18" charset="0"/>
                <a:ea typeface="Cambria" panose="02040503050406030204" pitchFamily="18" charset="0"/>
              </a:rPr>
              <a:t>.</a:t>
            </a:r>
            <a:endParaRPr lang="vi-VN" sz="6000" dirty="0" smtClean="0">
              <a:solidFill>
                <a:schemeClr val="accent1">
                  <a:lumMod val="50000"/>
                </a:schemeClr>
              </a:solidFill>
              <a:latin typeface="Cambria" panose="02040503050406030204" pitchFamily="18" charset="0"/>
              <a:ea typeface="Cambria" panose="02040503050406030204" pitchFamily="18" charset="0"/>
            </a:endParaRPr>
          </a:p>
          <a:p>
            <a:pPr marL="285750" indent="-285750" algn="just">
              <a:buFontTx/>
              <a:buChar char="-"/>
            </a:pPr>
            <a:r>
              <a:rPr lang="en-US" sz="6000" dirty="0" err="1" smtClean="0">
                <a:solidFill>
                  <a:schemeClr val="accent1">
                    <a:lumMod val="50000"/>
                  </a:schemeClr>
                </a:solidFill>
                <a:latin typeface="Cambria" panose="02040503050406030204" pitchFamily="18" charset="0"/>
                <a:ea typeface="Cambria" panose="02040503050406030204" pitchFamily="18" charset="0"/>
              </a:rPr>
              <a:t>Phần</a:t>
            </a:r>
            <a:r>
              <a:rPr lang="en-US" sz="6000" dirty="0" smtClean="0">
                <a:solidFill>
                  <a:schemeClr val="accent1">
                    <a:lumMod val="50000"/>
                  </a:schemeClr>
                </a:solidFill>
                <a:latin typeface="Cambria" panose="02040503050406030204" pitchFamily="18" charset="0"/>
                <a:ea typeface="Cambria" panose="02040503050406030204" pitchFamily="18" charset="0"/>
              </a:rPr>
              <a:t> </a:t>
            </a:r>
            <a:r>
              <a:rPr lang="en-US" sz="6000" dirty="0" err="1">
                <a:solidFill>
                  <a:schemeClr val="accent1">
                    <a:lumMod val="50000"/>
                  </a:schemeClr>
                </a:solidFill>
                <a:latin typeface="Cambria" panose="02040503050406030204" pitchFamily="18" charset="0"/>
                <a:ea typeface="Cambria" panose="02040503050406030204" pitchFamily="18" charset="0"/>
              </a:rPr>
              <a:t>chính</a:t>
            </a:r>
            <a:r>
              <a:rPr lang="en-US" sz="6000" dirty="0">
                <a:solidFill>
                  <a:schemeClr val="accent1">
                    <a:lumMod val="50000"/>
                  </a:schemeClr>
                </a:solidFill>
                <a:latin typeface="Cambria" panose="02040503050406030204" pitchFamily="18" charset="0"/>
                <a:ea typeface="Cambria" panose="02040503050406030204" pitchFamily="18" charset="0"/>
              </a:rPr>
              <a:t>: </a:t>
            </a:r>
            <a:r>
              <a:rPr lang="en-US" sz="6000" dirty="0" err="1">
                <a:solidFill>
                  <a:schemeClr val="accent1">
                    <a:lumMod val="50000"/>
                  </a:schemeClr>
                </a:solidFill>
                <a:latin typeface="Cambria" panose="02040503050406030204" pitchFamily="18" charset="0"/>
                <a:ea typeface="Cambria" panose="02040503050406030204" pitchFamily="18" charset="0"/>
              </a:rPr>
              <a:t>Hậu</a:t>
            </a:r>
            <a:r>
              <a:rPr lang="en-US" sz="6000" dirty="0">
                <a:solidFill>
                  <a:schemeClr val="accent1">
                    <a:lumMod val="50000"/>
                  </a:schemeClr>
                </a:solidFill>
                <a:latin typeface="Cambria" panose="02040503050406030204" pitchFamily="18" charset="0"/>
                <a:ea typeface="Cambria" panose="02040503050406030204" pitchFamily="18" charset="0"/>
              </a:rPr>
              <a:t> </a:t>
            </a:r>
            <a:r>
              <a:rPr lang="en-US" sz="6000" dirty="0" err="1">
                <a:solidFill>
                  <a:schemeClr val="accent1">
                    <a:lumMod val="50000"/>
                  </a:schemeClr>
                </a:solidFill>
                <a:latin typeface="Cambria" panose="02040503050406030204" pitchFamily="18" charset="0"/>
                <a:ea typeface="Cambria" panose="02040503050406030204" pitchFamily="18" charset="0"/>
              </a:rPr>
              <a:t>quả</a:t>
            </a:r>
            <a:r>
              <a:rPr lang="en-US" sz="6000" dirty="0">
                <a:solidFill>
                  <a:schemeClr val="accent1">
                    <a:lumMod val="50000"/>
                  </a:schemeClr>
                </a:solidFill>
                <a:latin typeface="Cambria" panose="02040503050406030204" pitchFamily="18" charset="0"/>
                <a:ea typeface="Cambria" panose="02040503050406030204" pitchFamily="18" charset="0"/>
              </a:rPr>
              <a:t> do </a:t>
            </a:r>
            <a:r>
              <a:rPr lang="en-US" sz="6000" dirty="0" err="1">
                <a:solidFill>
                  <a:schemeClr val="accent1">
                    <a:lumMod val="50000"/>
                  </a:schemeClr>
                </a:solidFill>
                <a:latin typeface="Cambria" panose="02040503050406030204" pitchFamily="18" charset="0"/>
                <a:ea typeface="Cambria" panose="02040503050406030204" pitchFamily="18" charset="0"/>
              </a:rPr>
              <a:t>băng</a:t>
            </a:r>
            <a:r>
              <a:rPr lang="en-US" sz="6000" dirty="0">
                <a:solidFill>
                  <a:schemeClr val="accent1">
                    <a:lumMod val="50000"/>
                  </a:schemeClr>
                </a:solidFill>
                <a:latin typeface="Cambria" panose="02040503050406030204" pitchFamily="18" charset="0"/>
                <a:ea typeface="Cambria" panose="02040503050406030204" pitchFamily="18" charset="0"/>
              </a:rPr>
              <a:t> tan </a:t>
            </a:r>
            <a:r>
              <a:rPr lang="en-US" sz="6000" dirty="0" err="1">
                <a:solidFill>
                  <a:schemeClr val="accent1">
                    <a:lumMod val="50000"/>
                  </a:schemeClr>
                </a:solidFill>
                <a:latin typeface="Cambria" panose="02040503050406030204" pitchFamily="18" charset="0"/>
                <a:ea typeface="Cambria" panose="02040503050406030204" pitchFamily="18" charset="0"/>
              </a:rPr>
              <a:t>gây</a:t>
            </a:r>
            <a:r>
              <a:rPr lang="en-US" sz="6000" dirty="0">
                <a:solidFill>
                  <a:schemeClr val="accent1">
                    <a:lumMod val="50000"/>
                  </a:schemeClr>
                </a:solidFill>
                <a:latin typeface="Cambria" panose="02040503050406030204" pitchFamily="18" charset="0"/>
                <a:ea typeface="Cambria" panose="02040503050406030204" pitchFamily="18" charset="0"/>
              </a:rPr>
              <a:t> </a:t>
            </a:r>
            <a:r>
              <a:rPr lang="en-US" sz="6000" dirty="0" err="1">
                <a:solidFill>
                  <a:schemeClr val="accent1">
                    <a:lumMod val="50000"/>
                  </a:schemeClr>
                </a:solidFill>
                <a:latin typeface="Cambria" panose="02040503050406030204" pitchFamily="18" charset="0"/>
                <a:ea typeface="Cambria" panose="02040503050406030204" pitchFamily="18" charset="0"/>
              </a:rPr>
              <a:t>ra</a:t>
            </a:r>
            <a:r>
              <a:rPr lang="en-US" sz="6000" dirty="0">
                <a:solidFill>
                  <a:schemeClr val="accent1">
                    <a:lumMod val="50000"/>
                  </a:schemeClr>
                </a:solidFill>
                <a:latin typeface="Cambria" panose="02040503050406030204" pitchFamily="18" charset="0"/>
                <a:ea typeface="Cambria" panose="02040503050406030204" pitchFamily="18" charset="0"/>
              </a:rPr>
              <a:t> </a:t>
            </a:r>
            <a:r>
              <a:rPr lang="en-US" sz="6000" dirty="0" err="1">
                <a:solidFill>
                  <a:schemeClr val="accent1">
                    <a:lumMod val="50000"/>
                  </a:schemeClr>
                </a:solidFill>
                <a:latin typeface="Cambria" panose="02040503050406030204" pitchFamily="18" charset="0"/>
                <a:ea typeface="Cambria" panose="02040503050406030204" pitchFamily="18" charset="0"/>
              </a:rPr>
              <a:t>đối</a:t>
            </a:r>
            <a:r>
              <a:rPr lang="en-US" sz="6000" dirty="0">
                <a:solidFill>
                  <a:schemeClr val="accent1">
                    <a:lumMod val="50000"/>
                  </a:schemeClr>
                </a:solidFill>
                <a:latin typeface="Cambria" panose="02040503050406030204" pitchFamily="18" charset="0"/>
                <a:ea typeface="Cambria" panose="02040503050406030204" pitchFamily="18" charset="0"/>
              </a:rPr>
              <a:t> </a:t>
            </a:r>
            <a:r>
              <a:rPr lang="en-US" sz="6000" dirty="0" err="1">
                <a:solidFill>
                  <a:schemeClr val="accent1">
                    <a:lumMod val="50000"/>
                  </a:schemeClr>
                </a:solidFill>
                <a:latin typeface="Cambria" panose="02040503050406030204" pitchFamily="18" charset="0"/>
                <a:ea typeface="Cambria" panose="02040503050406030204" pitchFamily="18" charset="0"/>
              </a:rPr>
              <a:t>với</a:t>
            </a:r>
            <a:r>
              <a:rPr lang="en-US" sz="6000" dirty="0">
                <a:solidFill>
                  <a:schemeClr val="accent1">
                    <a:lumMod val="50000"/>
                  </a:schemeClr>
                </a:solidFill>
                <a:latin typeface="Cambria" panose="02040503050406030204" pitchFamily="18" charset="0"/>
                <a:ea typeface="Cambria" panose="02040503050406030204" pitchFamily="18" charset="0"/>
              </a:rPr>
              <a:t> </a:t>
            </a:r>
            <a:r>
              <a:rPr lang="en-US" sz="6000" dirty="0" err="1">
                <a:solidFill>
                  <a:schemeClr val="accent1">
                    <a:lumMod val="50000"/>
                  </a:schemeClr>
                </a:solidFill>
                <a:latin typeface="Cambria" panose="02040503050406030204" pitchFamily="18" charset="0"/>
                <a:ea typeface="Cambria" panose="02040503050406030204" pitchFamily="18" charset="0"/>
              </a:rPr>
              <a:t>cuộc</a:t>
            </a:r>
            <a:r>
              <a:rPr lang="en-US" sz="6000" dirty="0">
                <a:solidFill>
                  <a:schemeClr val="accent1">
                    <a:lumMod val="50000"/>
                  </a:schemeClr>
                </a:solidFill>
                <a:latin typeface="Cambria" panose="02040503050406030204" pitchFamily="18" charset="0"/>
                <a:ea typeface="Cambria" panose="02040503050406030204" pitchFamily="18" charset="0"/>
              </a:rPr>
              <a:t> </a:t>
            </a:r>
            <a:r>
              <a:rPr lang="en-US" sz="6000" dirty="0" err="1">
                <a:solidFill>
                  <a:schemeClr val="accent1">
                    <a:lumMod val="50000"/>
                  </a:schemeClr>
                </a:solidFill>
                <a:latin typeface="Cambria" panose="02040503050406030204" pitchFamily="18" charset="0"/>
                <a:ea typeface="Cambria" panose="02040503050406030204" pitchFamily="18" charset="0"/>
              </a:rPr>
              <a:t>sống</a:t>
            </a:r>
            <a:r>
              <a:rPr lang="en-US" sz="6000" dirty="0">
                <a:solidFill>
                  <a:schemeClr val="accent1">
                    <a:lumMod val="50000"/>
                  </a:schemeClr>
                </a:solidFill>
                <a:latin typeface="Cambria" panose="02040503050406030204" pitchFamily="18" charset="0"/>
                <a:ea typeface="Cambria" panose="02040503050406030204" pitchFamily="18" charset="0"/>
              </a:rPr>
              <a:t> </a:t>
            </a:r>
            <a:r>
              <a:rPr lang="en-US" sz="6000" dirty="0" err="1">
                <a:solidFill>
                  <a:schemeClr val="accent1">
                    <a:lumMod val="50000"/>
                  </a:schemeClr>
                </a:solidFill>
                <a:latin typeface="Cambria" panose="02040503050406030204" pitchFamily="18" charset="0"/>
                <a:ea typeface="Cambria" panose="02040503050406030204" pitchFamily="18" charset="0"/>
              </a:rPr>
              <a:t>của</a:t>
            </a:r>
            <a:r>
              <a:rPr lang="en-US" sz="6000" dirty="0">
                <a:solidFill>
                  <a:schemeClr val="accent1">
                    <a:lumMod val="50000"/>
                  </a:schemeClr>
                </a:solidFill>
                <a:latin typeface="Cambria" panose="02040503050406030204" pitchFamily="18" charset="0"/>
                <a:ea typeface="Cambria" panose="02040503050406030204" pitchFamily="18" charset="0"/>
              </a:rPr>
              <a:t> con </a:t>
            </a:r>
            <a:r>
              <a:rPr lang="en-US" sz="6000" dirty="0" err="1">
                <a:solidFill>
                  <a:schemeClr val="accent1">
                    <a:lumMod val="50000"/>
                  </a:schemeClr>
                </a:solidFill>
                <a:latin typeface="Cambria" panose="02040503050406030204" pitchFamily="18" charset="0"/>
                <a:ea typeface="Cambria" panose="02040503050406030204" pitchFamily="18" charset="0"/>
              </a:rPr>
              <a:t>người</a:t>
            </a:r>
            <a:r>
              <a:rPr lang="en-US" sz="6000" dirty="0">
                <a:solidFill>
                  <a:schemeClr val="accent1">
                    <a:lumMod val="50000"/>
                  </a:schemeClr>
                </a:solidFill>
                <a:latin typeface="Cambria" panose="02040503050406030204" pitchFamily="18" charset="0"/>
                <a:ea typeface="Cambria" panose="02040503050406030204" pitchFamily="18" charset="0"/>
              </a:rPr>
              <a:t> </a:t>
            </a:r>
            <a:r>
              <a:rPr lang="en-US" sz="6000" dirty="0" err="1">
                <a:solidFill>
                  <a:schemeClr val="accent1">
                    <a:lumMod val="50000"/>
                  </a:schemeClr>
                </a:solidFill>
                <a:latin typeface="Cambria" panose="02040503050406030204" pitchFamily="18" charset="0"/>
                <a:ea typeface="Cambria" panose="02040503050406030204" pitchFamily="18" charset="0"/>
              </a:rPr>
              <a:t>và</a:t>
            </a:r>
            <a:r>
              <a:rPr lang="en-US" sz="6000" dirty="0">
                <a:solidFill>
                  <a:schemeClr val="accent1">
                    <a:lumMod val="50000"/>
                  </a:schemeClr>
                </a:solidFill>
                <a:latin typeface="Cambria" panose="02040503050406030204" pitchFamily="18" charset="0"/>
                <a:ea typeface="Cambria" panose="02040503050406030204" pitchFamily="18" charset="0"/>
              </a:rPr>
              <a:t> </a:t>
            </a:r>
            <a:r>
              <a:rPr lang="en-US" sz="6000" dirty="0" err="1">
                <a:solidFill>
                  <a:schemeClr val="accent1">
                    <a:lumMod val="50000"/>
                  </a:schemeClr>
                </a:solidFill>
                <a:latin typeface="Cambria" panose="02040503050406030204" pitchFamily="18" charset="0"/>
                <a:ea typeface="Cambria" panose="02040503050406030204" pitchFamily="18" charset="0"/>
              </a:rPr>
              <a:t>môi</a:t>
            </a:r>
            <a:r>
              <a:rPr lang="en-US" sz="6000" dirty="0">
                <a:solidFill>
                  <a:schemeClr val="accent1">
                    <a:lumMod val="50000"/>
                  </a:schemeClr>
                </a:solidFill>
                <a:latin typeface="Cambria" panose="02040503050406030204" pitchFamily="18" charset="0"/>
                <a:ea typeface="Cambria" panose="02040503050406030204" pitchFamily="18" charset="0"/>
              </a:rPr>
              <a:t> </a:t>
            </a:r>
            <a:r>
              <a:rPr lang="en-US" sz="6000" dirty="0" err="1">
                <a:solidFill>
                  <a:schemeClr val="accent1">
                    <a:lumMod val="50000"/>
                  </a:schemeClr>
                </a:solidFill>
                <a:latin typeface="Cambria" panose="02040503050406030204" pitchFamily="18" charset="0"/>
                <a:ea typeface="Cambria" panose="02040503050406030204" pitchFamily="18" charset="0"/>
              </a:rPr>
              <a:t>trường</a:t>
            </a:r>
            <a:r>
              <a:rPr lang="en-US" sz="6000" dirty="0">
                <a:solidFill>
                  <a:schemeClr val="accent1">
                    <a:lumMod val="50000"/>
                  </a:schemeClr>
                </a:solidFill>
                <a:latin typeface="Cambria" panose="02040503050406030204" pitchFamily="18" charset="0"/>
                <a:ea typeface="Cambria" panose="02040503050406030204" pitchFamily="18" charset="0"/>
              </a:rPr>
              <a:t> </a:t>
            </a:r>
            <a:r>
              <a:rPr lang="en-US" sz="6000" dirty="0" err="1">
                <a:solidFill>
                  <a:schemeClr val="accent1">
                    <a:lumMod val="50000"/>
                  </a:schemeClr>
                </a:solidFill>
                <a:latin typeface="Cambria" panose="02040503050406030204" pitchFamily="18" charset="0"/>
                <a:ea typeface="Cambria" panose="02040503050406030204" pitchFamily="18" charset="0"/>
              </a:rPr>
              <a:t>sống</a:t>
            </a:r>
            <a:r>
              <a:rPr lang="en-US" sz="6000" dirty="0">
                <a:solidFill>
                  <a:schemeClr val="accent1">
                    <a:lumMod val="50000"/>
                  </a:schemeClr>
                </a:solidFill>
                <a:latin typeface="Cambria" panose="02040503050406030204" pitchFamily="18" charset="0"/>
                <a:ea typeface="Cambria" panose="02040503050406030204" pitchFamily="18" charset="0"/>
              </a:rPr>
              <a:t> </a:t>
            </a:r>
            <a:r>
              <a:rPr lang="en-US" sz="6000" dirty="0" err="1">
                <a:solidFill>
                  <a:schemeClr val="accent1">
                    <a:lumMod val="50000"/>
                  </a:schemeClr>
                </a:solidFill>
                <a:latin typeface="Cambria" panose="02040503050406030204" pitchFamily="18" charset="0"/>
                <a:ea typeface="Cambria" panose="02040503050406030204" pitchFamily="18" charset="0"/>
              </a:rPr>
              <a:t>của</a:t>
            </a:r>
            <a:r>
              <a:rPr lang="en-US" sz="6000" dirty="0">
                <a:solidFill>
                  <a:schemeClr val="accent1">
                    <a:lumMod val="50000"/>
                  </a:schemeClr>
                </a:solidFill>
                <a:latin typeface="Cambria" panose="02040503050406030204" pitchFamily="18" charset="0"/>
                <a:ea typeface="Cambria" panose="02040503050406030204" pitchFamily="18" charset="0"/>
              </a:rPr>
              <a:t> </a:t>
            </a:r>
            <a:r>
              <a:rPr lang="en-US" sz="6000" dirty="0" err="1">
                <a:solidFill>
                  <a:schemeClr val="accent1">
                    <a:lumMod val="50000"/>
                  </a:schemeClr>
                </a:solidFill>
                <a:latin typeface="Cambria" panose="02040503050406030204" pitchFamily="18" charset="0"/>
                <a:ea typeface="Cambria" panose="02040503050406030204" pitchFamily="18" charset="0"/>
              </a:rPr>
              <a:t>động</a:t>
            </a:r>
            <a:r>
              <a:rPr lang="en-US" sz="6000" dirty="0">
                <a:solidFill>
                  <a:schemeClr val="accent1">
                    <a:lumMod val="50000"/>
                  </a:schemeClr>
                </a:solidFill>
                <a:latin typeface="Cambria" panose="02040503050406030204" pitchFamily="18" charset="0"/>
                <a:ea typeface="Cambria" panose="02040503050406030204" pitchFamily="18" charset="0"/>
              </a:rPr>
              <a:t> </a:t>
            </a:r>
            <a:r>
              <a:rPr lang="en-US" sz="6000" dirty="0" err="1">
                <a:solidFill>
                  <a:schemeClr val="accent1">
                    <a:lumMod val="50000"/>
                  </a:schemeClr>
                </a:solidFill>
                <a:latin typeface="Cambria" panose="02040503050406030204" pitchFamily="18" charset="0"/>
                <a:ea typeface="Cambria" panose="02040503050406030204" pitchFamily="18" charset="0"/>
              </a:rPr>
              <a:t>vật</a:t>
            </a:r>
            <a:r>
              <a:rPr lang="en-US" sz="6000" dirty="0" smtClean="0">
                <a:solidFill>
                  <a:schemeClr val="accent1">
                    <a:lumMod val="50000"/>
                  </a:schemeClr>
                </a:solidFill>
                <a:latin typeface="Cambria" panose="02040503050406030204" pitchFamily="18" charset="0"/>
                <a:ea typeface="Cambria" panose="02040503050406030204" pitchFamily="18" charset="0"/>
              </a:rPr>
              <a:t>.</a:t>
            </a:r>
            <a:endParaRPr lang="vi-VN" sz="6000" dirty="0" smtClean="0">
              <a:solidFill>
                <a:schemeClr val="accent1">
                  <a:lumMod val="50000"/>
                </a:schemeClr>
              </a:solidFill>
              <a:latin typeface="Cambria" panose="02040503050406030204" pitchFamily="18" charset="0"/>
              <a:ea typeface="Cambria" panose="02040503050406030204" pitchFamily="18" charset="0"/>
            </a:endParaRPr>
          </a:p>
          <a:p>
            <a:pPr marL="285750" indent="-285750" algn="just">
              <a:buFontTx/>
              <a:buChar char="-"/>
            </a:pPr>
            <a:r>
              <a:rPr lang="en-US" sz="6000" dirty="0" smtClean="0">
                <a:solidFill>
                  <a:schemeClr val="accent1">
                    <a:lumMod val="50000"/>
                  </a:schemeClr>
                </a:solidFill>
                <a:latin typeface="Cambria" panose="02040503050406030204" pitchFamily="18" charset="0"/>
                <a:ea typeface="Cambria" panose="02040503050406030204" pitchFamily="18" charset="0"/>
              </a:rPr>
              <a:t> </a:t>
            </a:r>
            <a:r>
              <a:rPr lang="en-US" sz="6000" dirty="0" err="1">
                <a:solidFill>
                  <a:schemeClr val="accent1">
                    <a:lumMod val="50000"/>
                  </a:schemeClr>
                </a:solidFill>
                <a:latin typeface="Cambria" panose="02040503050406030204" pitchFamily="18" charset="0"/>
                <a:ea typeface="Cambria" panose="02040503050406030204" pitchFamily="18" charset="0"/>
              </a:rPr>
              <a:t>Phần</a:t>
            </a:r>
            <a:r>
              <a:rPr lang="en-US" sz="6000" dirty="0">
                <a:solidFill>
                  <a:schemeClr val="accent1">
                    <a:lumMod val="50000"/>
                  </a:schemeClr>
                </a:solidFill>
                <a:latin typeface="Cambria" panose="02040503050406030204" pitchFamily="18" charset="0"/>
                <a:ea typeface="Cambria" panose="02040503050406030204" pitchFamily="18" charset="0"/>
              </a:rPr>
              <a:t> </a:t>
            </a:r>
            <a:r>
              <a:rPr lang="en-US" sz="6000" dirty="0" err="1">
                <a:solidFill>
                  <a:schemeClr val="accent1">
                    <a:lumMod val="50000"/>
                  </a:schemeClr>
                </a:solidFill>
                <a:latin typeface="Cambria" panose="02040503050406030204" pitchFamily="18" charset="0"/>
                <a:ea typeface="Cambria" panose="02040503050406030204" pitchFamily="18" charset="0"/>
              </a:rPr>
              <a:t>cuối</a:t>
            </a:r>
            <a:r>
              <a:rPr lang="en-US" sz="6000" dirty="0">
                <a:solidFill>
                  <a:schemeClr val="accent1">
                    <a:lumMod val="50000"/>
                  </a:schemeClr>
                </a:solidFill>
                <a:latin typeface="Cambria" panose="02040503050406030204" pitchFamily="18" charset="0"/>
                <a:ea typeface="Cambria" panose="02040503050406030204" pitchFamily="18" charset="0"/>
              </a:rPr>
              <a:t>: </a:t>
            </a:r>
            <a:r>
              <a:rPr lang="en-US" sz="6000" dirty="0" err="1">
                <a:solidFill>
                  <a:schemeClr val="accent1">
                    <a:lumMod val="50000"/>
                  </a:schemeClr>
                </a:solidFill>
                <a:latin typeface="Cambria" panose="02040503050406030204" pitchFamily="18" charset="0"/>
                <a:ea typeface="Cambria" panose="02040503050406030204" pitchFamily="18" charset="0"/>
              </a:rPr>
              <a:t>Thông</a:t>
            </a:r>
            <a:r>
              <a:rPr lang="en-US" sz="6000" dirty="0">
                <a:solidFill>
                  <a:schemeClr val="accent1">
                    <a:lumMod val="50000"/>
                  </a:schemeClr>
                </a:solidFill>
                <a:latin typeface="Cambria" panose="02040503050406030204" pitchFamily="18" charset="0"/>
                <a:ea typeface="Cambria" panose="02040503050406030204" pitchFamily="18" charset="0"/>
              </a:rPr>
              <a:t> </a:t>
            </a:r>
            <a:r>
              <a:rPr lang="en-US" sz="6000" dirty="0" err="1">
                <a:solidFill>
                  <a:schemeClr val="accent1">
                    <a:lumMod val="50000"/>
                  </a:schemeClr>
                </a:solidFill>
                <a:latin typeface="Cambria" panose="02040503050406030204" pitchFamily="18" charset="0"/>
                <a:ea typeface="Cambria" panose="02040503050406030204" pitchFamily="18" charset="0"/>
              </a:rPr>
              <a:t>điệp</a:t>
            </a:r>
            <a:r>
              <a:rPr lang="en-US" sz="6000" dirty="0">
                <a:solidFill>
                  <a:schemeClr val="accent1">
                    <a:lumMod val="50000"/>
                  </a:schemeClr>
                </a:solidFill>
                <a:latin typeface="Cambria" panose="02040503050406030204" pitchFamily="18" charset="0"/>
                <a:ea typeface="Cambria" panose="02040503050406030204" pitchFamily="18" charset="0"/>
              </a:rPr>
              <a:t> </a:t>
            </a:r>
            <a:r>
              <a:rPr lang="en-US" sz="6000" dirty="0" err="1">
                <a:solidFill>
                  <a:schemeClr val="accent1">
                    <a:lumMod val="50000"/>
                  </a:schemeClr>
                </a:solidFill>
                <a:latin typeface="Cambria" panose="02040503050406030204" pitchFamily="18" charset="0"/>
                <a:ea typeface="Cambria" panose="02040503050406030204" pitchFamily="18" charset="0"/>
              </a:rPr>
              <a:t>và</a:t>
            </a:r>
            <a:r>
              <a:rPr lang="en-US" sz="6000" dirty="0">
                <a:solidFill>
                  <a:schemeClr val="accent1">
                    <a:lumMod val="50000"/>
                  </a:schemeClr>
                </a:solidFill>
                <a:latin typeface="Cambria" panose="02040503050406030204" pitchFamily="18" charset="0"/>
                <a:ea typeface="Cambria" panose="02040503050406030204" pitchFamily="18" charset="0"/>
              </a:rPr>
              <a:t> </a:t>
            </a:r>
            <a:r>
              <a:rPr lang="en-US" sz="6000" dirty="0" err="1">
                <a:solidFill>
                  <a:schemeClr val="accent1">
                    <a:lumMod val="50000"/>
                  </a:schemeClr>
                </a:solidFill>
                <a:latin typeface="Cambria" panose="02040503050406030204" pitchFamily="18" charset="0"/>
                <a:ea typeface="Cambria" panose="02040503050406030204" pitchFamily="18" charset="0"/>
              </a:rPr>
              <a:t>giải</a:t>
            </a:r>
            <a:r>
              <a:rPr lang="en-US" sz="6000" dirty="0">
                <a:solidFill>
                  <a:schemeClr val="accent1">
                    <a:lumMod val="50000"/>
                  </a:schemeClr>
                </a:solidFill>
                <a:latin typeface="Cambria" panose="02040503050406030204" pitchFamily="18" charset="0"/>
                <a:ea typeface="Cambria" panose="02040503050406030204" pitchFamily="18" charset="0"/>
              </a:rPr>
              <a:t> </a:t>
            </a:r>
            <a:r>
              <a:rPr lang="en-US" sz="6000" dirty="0" err="1">
                <a:solidFill>
                  <a:schemeClr val="accent1">
                    <a:lumMod val="50000"/>
                  </a:schemeClr>
                </a:solidFill>
                <a:latin typeface="Cambria" panose="02040503050406030204" pitchFamily="18" charset="0"/>
                <a:ea typeface="Cambria" panose="02040503050406030204" pitchFamily="18" charset="0"/>
              </a:rPr>
              <a:t>pháp</a:t>
            </a:r>
            <a:r>
              <a:rPr lang="en-US" sz="6000" dirty="0">
                <a:solidFill>
                  <a:schemeClr val="accent1">
                    <a:lumMod val="50000"/>
                  </a:schemeClr>
                </a:solidFill>
                <a:latin typeface="Cambria" panose="02040503050406030204" pitchFamily="18" charset="0"/>
                <a:ea typeface="Cambria" panose="02040503050406030204" pitchFamily="18" charset="0"/>
              </a:rPr>
              <a:t> </a:t>
            </a:r>
            <a:r>
              <a:rPr lang="en-US" sz="6000" dirty="0" err="1">
                <a:solidFill>
                  <a:schemeClr val="accent1">
                    <a:lumMod val="50000"/>
                  </a:schemeClr>
                </a:solidFill>
                <a:latin typeface="Cambria" panose="02040503050406030204" pitchFamily="18" charset="0"/>
                <a:ea typeface="Cambria" panose="02040503050406030204" pitchFamily="18" charset="0"/>
              </a:rPr>
              <a:t>ngừa</a:t>
            </a:r>
            <a:r>
              <a:rPr lang="en-US" sz="6000" dirty="0">
                <a:solidFill>
                  <a:schemeClr val="accent1">
                    <a:lumMod val="50000"/>
                  </a:schemeClr>
                </a:solidFill>
                <a:latin typeface="Cambria" panose="02040503050406030204" pitchFamily="18" charset="0"/>
                <a:ea typeface="Cambria" panose="02040503050406030204" pitchFamily="18" charset="0"/>
              </a:rPr>
              <a:t> </a:t>
            </a:r>
            <a:r>
              <a:rPr lang="en-US" sz="6000" dirty="0" err="1">
                <a:solidFill>
                  <a:schemeClr val="accent1">
                    <a:lumMod val="50000"/>
                  </a:schemeClr>
                </a:solidFill>
                <a:latin typeface="Cambria" panose="02040503050406030204" pitchFamily="18" charset="0"/>
                <a:ea typeface="Cambria" panose="02040503050406030204" pitchFamily="18" charset="0"/>
              </a:rPr>
              <a:t>hiện</a:t>
            </a:r>
            <a:r>
              <a:rPr lang="en-US" sz="6000" dirty="0">
                <a:solidFill>
                  <a:schemeClr val="accent1">
                    <a:lumMod val="50000"/>
                  </a:schemeClr>
                </a:solidFill>
                <a:latin typeface="Cambria" panose="02040503050406030204" pitchFamily="18" charset="0"/>
                <a:ea typeface="Cambria" panose="02040503050406030204" pitchFamily="18" charset="0"/>
              </a:rPr>
              <a:t> </a:t>
            </a:r>
            <a:r>
              <a:rPr lang="en-US" sz="6000" dirty="0" err="1">
                <a:solidFill>
                  <a:schemeClr val="accent1">
                    <a:lumMod val="50000"/>
                  </a:schemeClr>
                </a:solidFill>
                <a:latin typeface="Cambria" panose="02040503050406030204" pitchFamily="18" charset="0"/>
                <a:ea typeface="Cambria" panose="02040503050406030204" pitchFamily="18" charset="0"/>
              </a:rPr>
              <a:t>tượng</a:t>
            </a:r>
            <a:r>
              <a:rPr lang="en-US" sz="6000" dirty="0">
                <a:solidFill>
                  <a:schemeClr val="accent1">
                    <a:lumMod val="50000"/>
                  </a:schemeClr>
                </a:solidFill>
                <a:latin typeface="Cambria" panose="02040503050406030204" pitchFamily="18" charset="0"/>
                <a:ea typeface="Cambria" panose="02040503050406030204" pitchFamily="18" charset="0"/>
              </a:rPr>
              <a:t> </a:t>
            </a:r>
            <a:r>
              <a:rPr lang="en-US" sz="6000" dirty="0" err="1">
                <a:solidFill>
                  <a:schemeClr val="accent1">
                    <a:lumMod val="50000"/>
                  </a:schemeClr>
                </a:solidFill>
                <a:latin typeface="Cambria" panose="02040503050406030204" pitchFamily="18" charset="0"/>
                <a:ea typeface="Cambria" panose="02040503050406030204" pitchFamily="18" charset="0"/>
              </a:rPr>
              <a:t>băng</a:t>
            </a:r>
            <a:r>
              <a:rPr lang="en-US" sz="6000" dirty="0">
                <a:solidFill>
                  <a:schemeClr val="accent1">
                    <a:lumMod val="50000"/>
                  </a:schemeClr>
                </a:solidFill>
                <a:latin typeface="Cambria" panose="02040503050406030204" pitchFamily="18" charset="0"/>
                <a:ea typeface="Cambria" panose="02040503050406030204" pitchFamily="18" charset="0"/>
              </a:rPr>
              <a:t> tan</a:t>
            </a:r>
            <a:r>
              <a:rPr lang="en-US" sz="6000" dirty="0" smtClean="0">
                <a:solidFill>
                  <a:schemeClr val="accent1">
                    <a:lumMod val="50000"/>
                  </a:schemeClr>
                </a:solidFill>
                <a:latin typeface="Cambria" panose="02040503050406030204" pitchFamily="18" charset="0"/>
                <a:ea typeface="Cambria" panose="02040503050406030204" pitchFamily="18" charset="0"/>
              </a:rPr>
              <a:t>.</a:t>
            </a:r>
            <a:r>
              <a:rPr lang="vi-VN" sz="6000" dirty="0" smtClean="0">
                <a:solidFill>
                  <a:schemeClr val="accent1">
                    <a:lumMod val="50000"/>
                  </a:schemeClr>
                </a:solidFill>
                <a:latin typeface="Cambria" panose="02040503050406030204" pitchFamily="18" charset="0"/>
                <a:ea typeface="Cambria" panose="02040503050406030204" pitchFamily="18" charset="0"/>
              </a:rPr>
              <a:t> </a:t>
            </a:r>
            <a:endParaRPr lang="en-US" sz="6000" dirty="0">
              <a:solidFill>
                <a:schemeClr val="accent1">
                  <a:lumMod val="50000"/>
                </a:schemeClr>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1000"/>
                                        <p:tgtEl>
                                          <p:spTgt spid="23"/>
                                        </p:tgtEl>
                                      </p:cBhvr>
                                    </p:animEffect>
                                    <p:anim calcmode="lin" valueType="num">
                                      <p:cBhvr>
                                        <p:cTn id="16" dur="1000" fill="hold"/>
                                        <p:tgtEl>
                                          <p:spTgt spid="23"/>
                                        </p:tgtEl>
                                        <p:attrNameLst>
                                          <p:attrName>ppt_x</p:attrName>
                                        </p:attrNameLst>
                                      </p:cBhvr>
                                      <p:tavLst>
                                        <p:tav tm="0">
                                          <p:val>
                                            <p:strVal val="#ppt_x"/>
                                          </p:val>
                                        </p:tav>
                                        <p:tav tm="100000">
                                          <p:val>
                                            <p:strVal val="#ppt_x"/>
                                          </p:val>
                                        </p:tav>
                                      </p:tavLst>
                                    </p:anim>
                                    <p:anim calcmode="lin" valueType="num">
                                      <p:cBhvr>
                                        <p:cTn id="17" dur="1000" fill="hold"/>
                                        <p:tgtEl>
                                          <p:spTgt spid="23"/>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D9DD6"/>
        </a:solidFill>
        <a:effectLst/>
      </p:bgPr>
    </p:bg>
    <p:spTree>
      <p:nvGrpSpPr>
        <p:cNvPr id="1" name=""/>
        <p:cNvGrpSpPr/>
        <p:nvPr/>
      </p:nvGrpSpPr>
      <p:grpSpPr>
        <a:xfrm>
          <a:off x="0" y="0"/>
          <a:ext cx="0" cy="0"/>
          <a:chOff x="0" y="0"/>
          <a:chExt cx="0" cy="0"/>
        </a:xfrm>
      </p:grpSpPr>
      <p:sp>
        <p:nvSpPr>
          <p:cNvPr id="2" name="Freeform 2"/>
          <p:cNvSpPr/>
          <p:nvPr/>
        </p:nvSpPr>
        <p:spPr>
          <a:xfrm>
            <a:off x="265960" y="4885442"/>
            <a:ext cx="3910774" cy="3363266"/>
          </a:xfrm>
          <a:custGeom>
            <a:avLst/>
            <a:gdLst/>
            <a:ahLst/>
            <a:cxnLst/>
            <a:rect l="l" t="t" r="r" b="b"/>
            <a:pathLst>
              <a:path w="3910774" h="3363266">
                <a:moveTo>
                  <a:pt x="0" y="0"/>
                </a:moveTo>
                <a:lnTo>
                  <a:pt x="3910774" y="0"/>
                </a:lnTo>
                <a:lnTo>
                  <a:pt x="3910774" y="3363266"/>
                </a:lnTo>
                <a:lnTo>
                  <a:pt x="0" y="33632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3" name="Group 3"/>
          <p:cNvGrpSpPr/>
          <p:nvPr/>
        </p:nvGrpSpPr>
        <p:grpSpPr>
          <a:xfrm>
            <a:off x="265960" y="6679111"/>
            <a:ext cx="18003853" cy="4618606"/>
            <a:chOff x="0" y="0"/>
            <a:chExt cx="24005137" cy="6158141"/>
          </a:xfrm>
        </p:grpSpPr>
        <p:sp>
          <p:nvSpPr>
            <p:cNvPr id="4" name="Freeform 4"/>
            <p:cNvSpPr/>
            <p:nvPr/>
          </p:nvSpPr>
          <p:spPr>
            <a:xfrm>
              <a:off x="0" y="0"/>
              <a:ext cx="12452124" cy="6158141"/>
            </a:xfrm>
            <a:custGeom>
              <a:avLst/>
              <a:gdLst/>
              <a:ahLst/>
              <a:cxnLst/>
              <a:rect l="l" t="t" r="r" b="b"/>
              <a:pathLst>
                <a:path w="12452124" h="6158141">
                  <a:moveTo>
                    <a:pt x="0" y="0"/>
                  </a:moveTo>
                  <a:lnTo>
                    <a:pt x="12452124" y="0"/>
                  </a:lnTo>
                  <a:lnTo>
                    <a:pt x="12452124" y="6158141"/>
                  </a:lnTo>
                  <a:lnTo>
                    <a:pt x="0" y="615814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flipH="1">
              <a:off x="12110212" y="0"/>
              <a:ext cx="11894926" cy="5882581"/>
            </a:xfrm>
            <a:custGeom>
              <a:avLst/>
              <a:gdLst/>
              <a:ahLst/>
              <a:cxnLst/>
              <a:rect l="l" t="t" r="r" b="b"/>
              <a:pathLst>
                <a:path w="11894926" h="5882581">
                  <a:moveTo>
                    <a:pt x="11894925" y="0"/>
                  </a:moveTo>
                  <a:lnTo>
                    <a:pt x="0" y="0"/>
                  </a:lnTo>
                  <a:lnTo>
                    <a:pt x="0" y="5882581"/>
                  </a:lnTo>
                  <a:lnTo>
                    <a:pt x="11894925" y="5882581"/>
                  </a:lnTo>
                  <a:lnTo>
                    <a:pt x="11894925" y="0"/>
                  </a:lnTo>
                  <a:close/>
                </a:path>
              </a:pathLst>
            </a:custGeom>
            <a:blipFill>
              <a:blip r:embed="rId4">
                <a:extLst>
                  <a:ext uri="{96DAC541-7B7A-43D3-8B79-37D633B846F1}">
                    <asvg:svgBlip xmlns:asvg="http://schemas.microsoft.com/office/drawing/2016/SVG/main" xmlns="" r:embed="rId5"/>
                  </a:ext>
                </a:extLst>
              </a:blip>
              <a:stretch>
                <a:fillRect/>
              </a:stretch>
            </a:blipFill>
          </p:spPr>
        </p:sp>
      </p:grpSp>
      <p:sp>
        <p:nvSpPr>
          <p:cNvPr id="6" name="Freeform 6"/>
          <p:cNvSpPr/>
          <p:nvPr/>
        </p:nvSpPr>
        <p:spPr>
          <a:xfrm rot="-10800000">
            <a:off x="4853212" y="7667068"/>
            <a:ext cx="1529896" cy="1767737"/>
          </a:xfrm>
          <a:custGeom>
            <a:avLst/>
            <a:gdLst/>
            <a:ahLst/>
            <a:cxnLst/>
            <a:rect l="l" t="t" r="r" b="b"/>
            <a:pathLst>
              <a:path w="1529896" h="1767737">
                <a:moveTo>
                  <a:pt x="0" y="0"/>
                </a:moveTo>
                <a:lnTo>
                  <a:pt x="1529896" y="0"/>
                </a:lnTo>
                <a:lnTo>
                  <a:pt x="1529896" y="1767737"/>
                </a:lnTo>
                <a:lnTo>
                  <a:pt x="0" y="176773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flipH="1">
            <a:off x="5104808" y="6963332"/>
            <a:ext cx="1278300" cy="1006370"/>
          </a:xfrm>
          <a:custGeom>
            <a:avLst/>
            <a:gdLst/>
            <a:ahLst/>
            <a:cxnLst/>
            <a:rect l="l" t="t" r="r" b="b"/>
            <a:pathLst>
              <a:path w="1278300" h="1006370">
                <a:moveTo>
                  <a:pt x="1278300" y="0"/>
                </a:moveTo>
                <a:lnTo>
                  <a:pt x="0" y="0"/>
                </a:lnTo>
                <a:lnTo>
                  <a:pt x="0" y="1006370"/>
                </a:lnTo>
                <a:lnTo>
                  <a:pt x="1278300" y="1006370"/>
                </a:lnTo>
                <a:lnTo>
                  <a:pt x="127830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8" name="Freeform 8"/>
          <p:cNvSpPr/>
          <p:nvPr/>
        </p:nvSpPr>
        <p:spPr>
          <a:xfrm flipH="1">
            <a:off x="-1020729" y="4847091"/>
            <a:ext cx="3619130" cy="3112452"/>
          </a:xfrm>
          <a:custGeom>
            <a:avLst/>
            <a:gdLst/>
            <a:ahLst/>
            <a:cxnLst/>
            <a:rect l="l" t="t" r="r" b="b"/>
            <a:pathLst>
              <a:path w="3619130" h="3112452">
                <a:moveTo>
                  <a:pt x="3619130" y="0"/>
                </a:moveTo>
                <a:lnTo>
                  <a:pt x="0" y="0"/>
                </a:lnTo>
                <a:lnTo>
                  <a:pt x="0" y="3112452"/>
                </a:lnTo>
                <a:lnTo>
                  <a:pt x="3619130" y="3112452"/>
                </a:lnTo>
                <a:lnTo>
                  <a:pt x="361913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9" name="Freeform 9"/>
          <p:cNvSpPr/>
          <p:nvPr/>
        </p:nvSpPr>
        <p:spPr>
          <a:xfrm>
            <a:off x="-1511328" y="6403317"/>
            <a:ext cx="3910774" cy="3363266"/>
          </a:xfrm>
          <a:custGeom>
            <a:avLst/>
            <a:gdLst/>
            <a:ahLst/>
            <a:cxnLst/>
            <a:rect l="l" t="t" r="r" b="b"/>
            <a:pathLst>
              <a:path w="3910774" h="3363266">
                <a:moveTo>
                  <a:pt x="0" y="0"/>
                </a:moveTo>
                <a:lnTo>
                  <a:pt x="3910775" y="0"/>
                </a:lnTo>
                <a:lnTo>
                  <a:pt x="3910775" y="3363266"/>
                </a:lnTo>
                <a:lnTo>
                  <a:pt x="0" y="33632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0" name="Freeform 10"/>
          <p:cNvSpPr/>
          <p:nvPr/>
        </p:nvSpPr>
        <p:spPr>
          <a:xfrm>
            <a:off x="1017856" y="1483436"/>
            <a:ext cx="3305623" cy="1388362"/>
          </a:xfrm>
          <a:custGeom>
            <a:avLst/>
            <a:gdLst/>
            <a:ahLst/>
            <a:cxnLst/>
            <a:rect l="l" t="t" r="r" b="b"/>
            <a:pathLst>
              <a:path w="3305623" h="1388362">
                <a:moveTo>
                  <a:pt x="0" y="0"/>
                </a:moveTo>
                <a:lnTo>
                  <a:pt x="3305623" y="0"/>
                </a:lnTo>
                <a:lnTo>
                  <a:pt x="3305623" y="1388362"/>
                </a:lnTo>
                <a:lnTo>
                  <a:pt x="0" y="138836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1" name="Freeform 11"/>
          <p:cNvSpPr/>
          <p:nvPr/>
        </p:nvSpPr>
        <p:spPr>
          <a:xfrm>
            <a:off x="-488862" y="6679111"/>
            <a:ext cx="4882710" cy="4199130"/>
          </a:xfrm>
          <a:custGeom>
            <a:avLst/>
            <a:gdLst/>
            <a:ahLst/>
            <a:cxnLst/>
            <a:rect l="l" t="t" r="r" b="b"/>
            <a:pathLst>
              <a:path w="4882710" h="4199130">
                <a:moveTo>
                  <a:pt x="0" y="0"/>
                </a:moveTo>
                <a:lnTo>
                  <a:pt x="4882710" y="0"/>
                </a:lnTo>
                <a:lnTo>
                  <a:pt x="4882710" y="4199131"/>
                </a:lnTo>
                <a:lnTo>
                  <a:pt x="0" y="4199131"/>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2" name="Freeform 12"/>
          <p:cNvSpPr/>
          <p:nvPr/>
        </p:nvSpPr>
        <p:spPr>
          <a:xfrm>
            <a:off x="3793098" y="8840839"/>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3" name="Freeform 13"/>
          <p:cNvSpPr/>
          <p:nvPr/>
        </p:nvSpPr>
        <p:spPr>
          <a:xfrm flipH="1">
            <a:off x="8165042" y="8262297"/>
            <a:ext cx="11942213" cy="2345016"/>
          </a:xfrm>
          <a:custGeom>
            <a:avLst/>
            <a:gdLst/>
            <a:ahLst/>
            <a:cxnLst/>
            <a:rect l="l" t="t" r="r" b="b"/>
            <a:pathLst>
              <a:path w="11942213" h="2345016">
                <a:moveTo>
                  <a:pt x="11942213" y="0"/>
                </a:moveTo>
                <a:lnTo>
                  <a:pt x="0" y="0"/>
                </a:lnTo>
                <a:lnTo>
                  <a:pt x="0" y="2345016"/>
                </a:lnTo>
                <a:lnTo>
                  <a:pt x="11942213" y="2345016"/>
                </a:lnTo>
                <a:lnTo>
                  <a:pt x="11942213"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14" name="Freeform 14"/>
          <p:cNvSpPr/>
          <p:nvPr/>
        </p:nvSpPr>
        <p:spPr>
          <a:xfrm>
            <a:off x="8698338" y="8563549"/>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5" name="Freeform 15"/>
          <p:cNvSpPr/>
          <p:nvPr/>
        </p:nvSpPr>
        <p:spPr>
          <a:xfrm>
            <a:off x="-700418" y="712238"/>
            <a:ext cx="2288955" cy="961361"/>
          </a:xfrm>
          <a:custGeom>
            <a:avLst/>
            <a:gdLst/>
            <a:ahLst/>
            <a:cxnLst/>
            <a:rect l="l" t="t" r="r" b="b"/>
            <a:pathLst>
              <a:path w="2288955" h="961361">
                <a:moveTo>
                  <a:pt x="0" y="0"/>
                </a:moveTo>
                <a:lnTo>
                  <a:pt x="2288955" y="0"/>
                </a:lnTo>
                <a:lnTo>
                  <a:pt x="2288955" y="961361"/>
                </a:lnTo>
                <a:lnTo>
                  <a:pt x="0" y="96136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6" name="Freeform 16"/>
          <p:cNvSpPr/>
          <p:nvPr/>
        </p:nvSpPr>
        <p:spPr>
          <a:xfrm>
            <a:off x="7078433" y="9087279"/>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grpSp>
        <p:nvGrpSpPr>
          <p:cNvPr id="17" name="Group 17"/>
          <p:cNvGrpSpPr/>
          <p:nvPr/>
        </p:nvGrpSpPr>
        <p:grpSpPr>
          <a:xfrm>
            <a:off x="-1045949" y="2218514"/>
            <a:ext cx="4756255" cy="3009966"/>
            <a:chOff x="0" y="0"/>
            <a:chExt cx="6341674" cy="4013288"/>
          </a:xfrm>
        </p:grpSpPr>
        <p:sp>
          <p:nvSpPr>
            <p:cNvPr id="18" name="Freeform 18"/>
            <p:cNvSpPr/>
            <p:nvPr/>
          </p:nvSpPr>
          <p:spPr>
            <a:xfrm rot="10434347">
              <a:off x="3728639" y="453022"/>
              <a:ext cx="2508659" cy="2099861"/>
            </a:xfrm>
            <a:custGeom>
              <a:avLst/>
              <a:gdLst/>
              <a:ahLst/>
              <a:cxnLst/>
              <a:rect l="l" t="t" r="r" b="b"/>
              <a:pathLst>
                <a:path w="2508659" h="2099861">
                  <a:moveTo>
                    <a:pt x="0" y="0"/>
                  </a:moveTo>
                  <a:lnTo>
                    <a:pt x="2508659" y="0"/>
                  </a:lnTo>
                  <a:lnTo>
                    <a:pt x="2508659" y="2099861"/>
                  </a:lnTo>
                  <a:lnTo>
                    <a:pt x="0" y="2099861"/>
                  </a:lnTo>
                  <a:lnTo>
                    <a:pt x="0" y="0"/>
                  </a:lnTo>
                  <a:close/>
                </a:path>
              </a:pathLst>
            </a:custGeom>
            <a:blipFill>
              <a:blip r:embed="rId20"/>
              <a:stretch>
                <a:fillRect l="-72721" t="-68687"/>
              </a:stretch>
            </a:blipFill>
          </p:spPr>
        </p:sp>
        <p:sp>
          <p:nvSpPr>
            <p:cNvPr id="19" name="Freeform 19"/>
            <p:cNvSpPr/>
            <p:nvPr/>
          </p:nvSpPr>
          <p:spPr>
            <a:xfrm rot="-2874218" flipH="1">
              <a:off x="365615" y="584657"/>
              <a:ext cx="2508659" cy="2099861"/>
            </a:xfrm>
            <a:custGeom>
              <a:avLst/>
              <a:gdLst/>
              <a:ahLst/>
              <a:cxnLst/>
              <a:rect l="l" t="t" r="r" b="b"/>
              <a:pathLst>
                <a:path w="2508659" h="2099861">
                  <a:moveTo>
                    <a:pt x="2508659" y="0"/>
                  </a:moveTo>
                  <a:lnTo>
                    <a:pt x="0" y="0"/>
                  </a:lnTo>
                  <a:lnTo>
                    <a:pt x="0" y="2099861"/>
                  </a:lnTo>
                  <a:lnTo>
                    <a:pt x="2508659" y="2099861"/>
                  </a:lnTo>
                  <a:lnTo>
                    <a:pt x="2508659" y="0"/>
                  </a:lnTo>
                  <a:close/>
                </a:path>
              </a:pathLst>
            </a:custGeom>
            <a:blipFill>
              <a:blip r:embed="rId20"/>
              <a:stretch>
                <a:fillRect t="-34715" r="-37936"/>
              </a:stretch>
            </a:blipFill>
          </p:spPr>
        </p:sp>
        <p:sp>
          <p:nvSpPr>
            <p:cNvPr id="20" name="Freeform 20"/>
            <p:cNvSpPr/>
            <p:nvPr/>
          </p:nvSpPr>
          <p:spPr>
            <a:xfrm rot="-2874218" flipH="1">
              <a:off x="2725727" y="1328770"/>
              <a:ext cx="2508659" cy="2099861"/>
            </a:xfrm>
            <a:custGeom>
              <a:avLst/>
              <a:gdLst/>
              <a:ahLst/>
              <a:cxnLst/>
              <a:rect l="l" t="t" r="r" b="b"/>
              <a:pathLst>
                <a:path w="2508659" h="2099861">
                  <a:moveTo>
                    <a:pt x="2508658" y="0"/>
                  </a:moveTo>
                  <a:lnTo>
                    <a:pt x="0" y="0"/>
                  </a:lnTo>
                  <a:lnTo>
                    <a:pt x="0" y="2099861"/>
                  </a:lnTo>
                  <a:lnTo>
                    <a:pt x="2508658" y="2099861"/>
                  </a:lnTo>
                  <a:lnTo>
                    <a:pt x="2508658" y="0"/>
                  </a:lnTo>
                  <a:close/>
                </a:path>
              </a:pathLst>
            </a:custGeom>
            <a:blipFill>
              <a:blip r:embed="rId20"/>
              <a:stretch>
                <a:fillRect t="-34715" r="-37936"/>
              </a:stretch>
            </a:blipFill>
          </p:spPr>
        </p:sp>
      </p:grpSp>
      <p:sp>
        <p:nvSpPr>
          <p:cNvPr id="21" name="Freeform 21"/>
          <p:cNvSpPr/>
          <p:nvPr/>
        </p:nvSpPr>
        <p:spPr>
          <a:xfrm>
            <a:off x="14136751" y="4528171"/>
            <a:ext cx="5127798" cy="4409907"/>
          </a:xfrm>
          <a:custGeom>
            <a:avLst/>
            <a:gdLst/>
            <a:ahLst/>
            <a:cxnLst/>
            <a:rect l="l" t="t" r="r" b="b"/>
            <a:pathLst>
              <a:path w="5127798" h="4409907">
                <a:moveTo>
                  <a:pt x="0" y="0"/>
                </a:moveTo>
                <a:lnTo>
                  <a:pt x="5127798" y="0"/>
                </a:lnTo>
                <a:lnTo>
                  <a:pt x="5127798" y="4409906"/>
                </a:lnTo>
                <a:lnTo>
                  <a:pt x="0" y="4409906"/>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sp>
        <p:nvSpPr>
          <p:cNvPr id="22" name="Freeform 22"/>
          <p:cNvSpPr/>
          <p:nvPr/>
        </p:nvSpPr>
        <p:spPr>
          <a:xfrm flipH="1">
            <a:off x="15682175" y="7575153"/>
            <a:ext cx="1139678" cy="1964962"/>
          </a:xfrm>
          <a:custGeom>
            <a:avLst/>
            <a:gdLst/>
            <a:ahLst/>
            <a:cxnLst/>
            <a:rect l="l" t="t" r="r" b="b"/>
            <a:pathLst>
              <a:path w="1139678" h="1964962">
                <a:moveTo>
                  <a:pt x="1139677" y="0"/>
                </a:moveTo>
                <a:lnTo>
                  <a:pt x="0" y="0"/>
                </a:lnTo>
                <a:lnTo>
                  <a:pt x="0" y="1964962"/>
                </a:lnTo>
                <a:lnTo>
                  <a:pt x="1139677" y="1964962"/>
                </a:lnTo>
                <a:lnTo>
                  <a:pt x="1139677" y="0"/>
                </a:lnTo>
                <a:close/>
              </a:path>
            </a:pathLst>
          </a:custGeom>
          <a:blipFill>
            <a:blip r:embed="rId23">
              <a:extLst>
                <a:ext uri="{96DAC541-7B7A-43D3-8B79-37D633B846F1}">
                  <asvg:svgBlip xmlns:asvg="http://schemas.microsoft.com/office/drawing/2016/SVG/main" xmlns="" r:embed="rId24"/>
                </a:ext>
              </a:extLst>
            </a:blip>
            <a:stretch>
              <a:fillRect/>
            </a:stretch>
          </a:blipFill>
        </p:spPr>
      </p:sp>
      <p:sp>
        <p:nvSpPr>
          <p:cNvPr id="23" name="Freeform 23"/>
          <p:cNvSpPr/>
          <p:nvPr/>
        </p:nvSpPr>
        <p:spPr>
          <a:xfrm>
            <a:off x="15404528" y="1002756"/>
            <a:ext cx="3305623" cy="1388362"/>
          </a:xfrm>
          <a:custGeom>
            <a:avLst/>
            <a:gdLst/>
            <a:ahLst/>
            <a:cxnLst/>
            <a:rect l="l" t="t" r="r" b="b"/>
            <a:pathLst>
              <a:path w="3305623" h="1388362">
                <a:moveTo>
                  <a:pt x="0" y="0"/>
                </a:moveTo>
                <a:lnTo>
                  <a:pt x="3305622" y="0"/>
                </a:lnTo>
                <a:lnTo>
                  <a:pt x="3305622" y="1388361"/>
                </a:lnTo>
                <a:lnTo>
                  <a:pt x="0" y="138836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4" name="Freeform 24"/>
          <p:cNvSpPr/>
          <p:nvPr/>
        </p:nvSpPr>
        <p:spPr>
          <a:xfrm>
            <a:off x="14816520" y="2762136"/>
            <a:ext cx="2288955" cy="961361"/>
          </a:xfrm>
          <a:custGeom>
            <a:avLst/>
            <a:gdLst/>
            <a:ahLst/>
            <a:cxnLst/>
            <a:rect l="l" t="t" r="r" b="b"/>
            <a:pathLst>
              <a:path w="2288955" h="961361">
                <a:moveTo>
                  <a:pt x="0" y="0"/>
                </a:moveTo>
                <a:lnTo>
                  <a:pt x="2288955" y="0"/>
                </a:lnTo>
                <a:lnTo>
                  <a:pt x="2288955" y="961361"/>
                </a:lnTo>
                <a:lnTo>
                  <a:pt x="0" y="96136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5" name="Freeform 25"/>
          <p:cNvSpPr/>
          <p:nvPr/>
        </p:nvSpPr>
        <p:spPr>
          <a:xfrm>
            <a:off x="8995374" y="1597390"/>
            <a:ext cx="2288955" cy="961361"/>
          </a:xfrm>
          <a:custGeom>
            <a:avLst/>
            <a:gdLst/>
            <a:ahLst/>
            <a:cxnLst/>
            <a:rect l="l" t="t" r="r" b="b"/>
            <a:pathLst>
              <a:path w="2288955" h="961361">
                <a:moveTo>
                  <a:pt x="0" y="0"/>
                </a:moveTo>
                <a:lnTo>
                  <a:pt x="2288954" y="0"/>
                </a:lnTo>
                <a:lnTo>
                  <a:pt x="2288954" y="961361"/>
                </a:lnTo>
                <a:lnTo>
                  <a:pt x="0" y="96136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6" name="Freeform 26"/>
          <p:cNvSpPr/>
          <p:nvPr/>
        </p:nvSpPr>
        <p:spPr>
          <a:xfrm>
            <a:off x="13415847" y="6803830"/>
            <a:ext cx="1570917" cy="1907294"/>
          </a:xfrm>
          <a:custGeom>
            <a:avLst/>
            <a:gdLst/>
            <a:ahLst/>
            <a:cxnLst/>
            <a:rect l="l" t="t" r="r" b="b"/>
            <a:pathLst>
              <a:path w="1570917" h="1907294">
                <a:moveTo>
                  <a:pt x="0" y="0"/>
                </a:moveTo>
                <a:lnTo>
                  <a:pt x="1570917" y="0"/>
                </a:lnTo>
                <a:lnTo>
                  <a:pt x="1570917" y="1907294"/>
                </a:lnTo>
                <a:lnTo>
                  <a:pt x="0" y="1907294"/>
                </a:lnTo>
                <a:lnTo>
                  <a:pt x="0" y="0"/>
                </a:lnTo>
                <a:close/>
              </a:path>
            </a:pathLst>
          </a:custGeom>
          <a:blipFill>
            <a:blip r:embed="rId25">
              <a:extLst>
                <a:ext uri="{96DAC541-7B7A-43D3-8B79-37D633B846F1}">
                  <asvg:svgBlip xmlns:asvg="http://schemas.microsoft.com/office/drawing/2016/SVG/main" xmlns="" r:embed="rId26"/>
                </a:ext>
              </a:extLst>
            </a:blip>
            <a:stretch>
              <a:fillRect/>
            </a:stretch>
          </a:blipFill>
        </p:spPr>
      </p:sp>
      <p:sp>
        <p:nvSpPr>
          <p:cNvPr id="27" name="Freeform 27"/>
          <p:cNvSpPr/>
          <p:nvPr/>
        </p:nvSpPr>
        <p:spPr>
          <a:xfrm>
            <a:off x="12026735" y="7037057"/>
            <a:ext cx="1521182" cy="1768816"/>
          </a:xfrm>
          <a:custGeom>
            <a:avLst/>
            <a:gdLst/>
            <a:ahLst/>
            <a:cxnLst/>
            <a:rect l="l" t="t" r="r" b="b"/>
            <a:pathLst>
              <a:path w="1521182" h="1768816">
                <a:moveTo>
                  <a:pt x="0" y="0"/>
                </a:moveTo>
                <a:lnTo>
                  <a:pt x="1521182" y="0"/>
                </a:lnTo>
                <a:lnTo>
                  <a:pt x="1521182" y="1768817"/>
                </a:lnTo>
                <a:lnTo>
                  <a:pt x="0" y="1768817"/>
                </a:lnTo>
                <a:lnTo>
                  <a:pt x="0" y="0"/>
                </a:lnTo>
                <a:close/>
              </a:path>
            </a:pathLst>
          </a:custGeom>
          <a:blipFill>
            <a:blip r:embed="rId27">
              <a:extLst>
                <a:ext uri="{96DAC541-7B7A-43D3-8B79-37D633B846F1}">
                  <asvg:svgBlip xmlns:asvg="http://schemas.microsoft.com/office/drawing/2016/SVG/main" xmlns="" r:embed="rId28"/>
                </a:ext>
              </a:extLst>
            </a:blip>
            <a:stretch>
              <a:fillRect/>
            </a:stretch>
          </a:blipFill>
        </p:spPr>
      </p:sp>
      <p:sp>
        <p:nvSpPr>
          <p:cNvPr id="28" name="Freeform 28"/>
          <p:cNvSpPr/>
          <p:nvPr/>
        </p:nvSpPr>
        <p:spPr>
          <a:xfrm flipH="1">
            <a:off x="10754996" y="7265064"/>
            <a:ext cx="1363054" cy="1654923"/>
          </a:xfrm>
          <a:custGeom>
            <a:avLst/>
            <a:gdLst/>
            <a:ahLst/>
            <a:cxnLst/>
            <a:rect l="l" t="t" r="r" b="b"/>
            <a:pathLst>
              <a:path w="1363054" h="1654923">
                <a:moveTo>
                  <a:pt x="1363055" y="0"/>
                </a:moveTo>
                <a:lnTo>
                  <a:pt x="0" y="0"/>
                </a:lnTo>
                <a:lnTo>
                  <a:pt x="0" y="1654922"/>
                </a:lnTo>
                <a:lnTo>
                  <a:pt x="1363055" y="1654922"/>
                </a:lnTo>
                <a:lnTo>
                  <a:pt x="1363055" y="0"/>
                </a:lnTo>
                <a:close/>
              </a:path>
            </a:pathLst>
          </a:custGeom>
          <a:blipFill>
            <a:blip r:embed="rId29">
              <a:extLst>
                <a:ext uri="{96DAC541-7B7A-43D3-8B79-37D633B846F1}">
                  <asvg:svgBlip xmlns:asvg="http://schemas.microsoft.com/office/drawing/2016/SVG/main" xmlns="" r:embed="rId30"/>
                </a:ext>
              </a:extLst>
            </a:blip>
            <a:stretch>
              <a:fillRect/>
            </a:stretch>
          </a:blipFill>
        </p:spPr>
      </p:sp>
      <p:sp>
        <p:nvSpPr>
          <p:cNvPr id="30" name="Freeform 30"/>
          <p:cNvSpPr/>
          <p:nvPr/>
        </p:nvSpPr>
        <p:spPr>
          <a:xfrm rot="-82333" flipH="1">
            <a:off x="5146927" y="752434"/>
            <a:ext cx="2884699" cy="1842329"/>
          </a:xfrm>
          <a:custGeom>
            <a:avLst/>
            <a:gdLst/>
            <a:ahLst/>
            <a:cxnLst/>
            <a:rect l="l" t="t" r="r" b="b"/>
            <a:pathLst>
              <a:path w="2884699" h="1842329">
                <a:moveTo>
                  <a:pt x="2884699" y="0"/>
                </a:moveTo>
                <a:lnTo>
                  <a:pt x="0" y="0"/>
                </a:lnTo>
                <a:lnTo>
                  <a:pt x="0" y="1842329"/>
                </a:lnTo>
                <a:lnTo>
                  <a:pt x="2884699" y="1842329"/>
                </a:lnTo>
                <a:lnTo>
                  <a:pt x="2884699" y="0"/>
                </a:lnTo>
                <a:close/>
              </a:path>
            </a:pathLst>
          </a:custGeom>
          <a:blipFill>
            <a:blip r:embed="rId31">
              <a:extLst>
                <a:ext uri="{96DAC541-7B7A-43D3-8B79-37D633B846F1}">
                  <asvg:svgBlip xmlns:asvg="http://schemas.microsoft.com/office/drawing/2016/SVG/main" xmlns="" r:embed="rId32"/>
                </a:ext>
              </a:extLst>
            </a:blip>
            <a:stretch>
              <a:fillRect l="-409047" t="-338" r="-140520" b="-349028"/>
            </a:stretch>
          </a:blipFill>
        </p:spPr>
      </p:sp>
      <p:sp>
        <p:nvSpPr>
          <p:cNvPr id="31" name="Freeform 31"/>
          <p:cNvSpPr/>
          <p:nvPr/>
        </p:nvSpPr>
        <p:spPr>
          <a:xfrm rot="-82333" flipH="1">
            <a:off x="11046965" y="291900"/>
            <a:ext cx="2382027" cy="1521295"/>
          </a:xfrm>
          <a:custGeom>
            <a:avLst/>
            <a:gdLst/>
            <a:ahLst/>
            <a:cxnLst/>
            <a:rect l="l" t="t" r="r" b="b"/>
            <a:pathLst>
              <a:path w="2382027" h="1521295">
                <a:moveTo>
                  <a:pt x="2382027" y="0"/>
                </a:moveTo>
                <a:lnTo>
                  <a:pt x="0" y="0"/>
                </a:lnTo>
                <a:lnTo>
                  <a:pt x="0" y="1521294"/>
                </a:lnTo>
                <a:lnTo>
                  <a:pt x="2382027" y="1521294"/>
                </a:lnTo>
                <a:lnTo>
                  <a:pt x="2382027" y="0"/>
                </a:lnTo>
                <a:close/>
              </a:path>
            </a:pathLst>
          </a:custGeom>
          <a:blipFill>
            <a:blip r:embed="rId31">
              <a:extLst>
                <a:ext uri="{96DAC541-7B7A-43D3-8B79-37D633B846F1}">
                  <asvg:svgBlip xmlns:asvg="http://schemas.microsoft.com/office/drawing/2016/SVG/main" xmlns="" r:embed="rId32"/>
                </a:ext>
              </a:extLst>
            </a:blip>
            <a:stretch>
              <a:fillRect l="-409047" t="-338" r="-140520" b="-349028"/>
            </a:stretch>
          </a:blipFill>
        </p:spPr>
      </p:sp>
      <p:sp>
        <p:nvSpPr>
          <p:cNvPr id="32" name="Freeform 32"/>
          <p:cNvSpPr/>
          <p:nvPr/>
        </p:nvSpPr>
        <p:spPr>
          <a:xfrm>
            <a:off x="16178596" y="2651847"/>
            <a:ext cx="1568342" cy="1816910"/>
          </a:xfrm>
          <a:custGeom>
            <a:avLst/>
            <a:gdLst/>
            <a:ahLst/>
            <a:cxnLst/>
            <a:rect l="l" t="t" r="r" b="b"/>
            <a:pathLst>
              <a:path w="1568342" h="1816910">
                <a:moveTo>
                  <a:pt x="0" y="0"/>
                </a:moveTo>
                <a:lnTo>
                  <a:pt x="1568342" y="0"/>
                </a:lnTo>
                <a:lnTo>
                  <a:pt x="1568342" y="1816910"/>
                </a:lnTo>
                <a:lnTo>
                  <a:pt x="0" y="1816910"/>
                </a:lnTo>
                <a:lnTo>
                  <a:pt x="0" y="0"/>
                </a:lnTo>
                <a:close/>
              </a:path>
            </a:pathLst>
          </a:custGeom>
          <a:blipFill>
            <a:blip r:embed="rId33">
              <a:extLst>
                <a:ext uri="{96DAC541-7B7A-43D3-8B79-37D633B846F1}">
                  <asvg:svgBlip xmlns:asvg="http://schemas.microsoft.com/office/drawing/2016/SVG/main" xmlns="" r:embed="rId34"/>
                </a:ext>
              </a:extLst>
            </a:blip>
            <a:stretch>
              <a:fillRect l="-126835" b="-65015"/>
            </a:stretch>
          </a:blipFill>
        </p:spPr>
      </p:sp>
      <p:sp>
        <p:nvSpPr>
          <p:cNvPr id="33" name="Freeform 33"/>
          <p:cNvSpPr/>
          <p:nvPr/>
        </p:nvSpPr>
        <p:spPr>
          <a:xfrm>
            <a:off x="15301397" y="3641016"/>
            <a:ext cx="1206233" cy="1397410"/>
          </a:xfrm>
          <a:custGeom>
            <a:avLst/>
            <a:gdLst/>
            <a:ahLst/>
            <a:cxnLst/>
            <a:rect l="l" t="t" r="r" b="b"/>
            <a:pathLst>
              <a:path w="1206233" h="1397410">
                <a:moveTo>
                  <a:pt x="0" y="0"/>
                </a:moveTo>
                <a:lnTo>
                  <a:pt x="1206232" y="0"/>
                </a:lnTo>
                <a:lnTo>
                  <a:pt x="1206232" y="1397410"/>
                </a:lnTo>
                <a:lnTo>
                  <a:pt x="0" y="1397410"/>
                </a:lnTo>
                <a:lnTo>
                  <a:pt x="0" y="0"/>
                </a:lnTo>
                <a:close/>
              </a:path>
            </a:pathLst>
          </a:custGeom>
          <a:blipFill>
            <a:blip r:embed="rId33">
              <a:extLst>
                <a:ext uri="{96DAC541-7B7A-43D3-8B79-37D633B846F1}">
                  <asvg:svgBlip xmlns:asvg="http://schemas.microsoft.com/office/drawing/2016/SVG/main" xmlns="" r:embed="rId34"/>
                </a:ext>
              </a:extLst>
            </a:blip>
            <a:stretch>
              <a:fillRect l="-126835" b="-65015"/>
            </a:stretch>
          </a:blipFill>
        </p:spPr>
      </p:sp>
      <p:sp>
        <p:nvSpPr>
          <p:cNvPr id="34" name="Freeform 34"/>
          <p:cNvSpPr/>
          <p:nvPr/>
        </p:nvSpPr>
        <p:spPr>
          <a:xfrm>
            <a:off x="6132960" y="9692795"/>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35" name="Freeform 35"/>
          <p:cNvSpPr/>
          <p:nvPr/>
        </p:nvSpPr>
        <p:spPr>
          <a:xfrm>
            <a:off x="11989865" y="8690997"/>
            <a:ext cx="2677646" cy="1723430"/>
          </a:xfrm>
          <a:custGeom>
            <a:avLst/>
            <a:gdLst/>
            <a:ahLst/>
            <a:cxnLst/>
            <a:rect l="l" t="t" r="r" b="b"/>
            <a:pathLst>
              <a:path w="2677646" h="1723430">
                <a:moveTo>
                  <a:pt x="0" y="0"/>
                </a:moveTo>
                <a:lnTo>
                  <a:pt x="2677646" y="0"/>
                </a:lnTo>
                <a:lnTo>
                  <a:pt x="2677646" y="1723430"/>
                </a:lnTo>
                <a:lnTo>
                  <a:pt x="0" y="1723430"/>
                </a:lnTo>
                <a:lnTo>
                  <a:pt x="0" y="0"/>
                </a:lnTo>
                <a:close/>
              </a:path>
            </a:pathLst>
          </a:custGeom>
          <a:blipFill>
            <a:blip r:embed="rId35">
              <a:extLst>
                <a:ext uri="{96DAC541-7B7A-43D3-8B79-37D633B846F1}">
                  <asvg:svgBlip xmlns:asvg="http://schemas.microsoft.com/office/drawing/2016/SVG/main" xmlns="" r:embed="rId36"/>
                </a:ext>
              </a:extLst>
            </a:blip>
            <a:stretch>
              <a:fillRect/>
            </a:stretch>
          </a:blipFill>
        </p:spPr>
      </p:sp>
      <p:sp>
        <p:nvSpPr>
          <p:cNvPr id="36" name="Freeform 36"/>
          <p:cNvSpPr/>
          <p:nvPr/>
        </p:nvSpPr>
        <p:spPr>
          <a:xfrm>
            <a:off x="14379735" y="7122317"/>
            <a:ext cx="1139678" cy="1964962"/>
          </a:xfrm>
          <a:custGeom>
            <a:avLst/>
            <a:gdLst/>
            <a:ahLst/>
            <a:cxnLst/>
            <a:rect l="l" t="t" r="r" b="b"/>
            <a:pathLst>
              <a:path w="1139678" h="1964962">
                <a:moveTo>
                  <a:pt x="0" y="0"/>
                </a:moveTo>
                <a:lnTo>
                  <a:pt x="1139678" y="0"/>
                </a:lnTo>
                <a:lnTo>
                  <a:pt x="1139678" y="1964962"/>
                </a:lnTo>
                <a:lnTo>
                  <a:pt x="0" y="1964962"/>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sp>
      <p:sp>
        <p:nvSpPr>
          <p:cNvPr id="37" name="Freeform 37"/>
          <p:cNvSpPr/>
          <p:nvPr/>
        </p:nvSpPr>
        <p:spPr>
          <a:xfrm>
            <a:off x="17099255" y="8455185"/>
            <a:ext cx="1409002" cy="722434"/>
          </a:xfrm>
          <a:custGeom>
            <a:avLst/>
            <a:gdLst/>
            <a:ahLst/>
            <a:cxnLst/>
            <a:rect l="l" t="t" r="r" b="b"/>
            <a:pathLst>
              <a:path w="1409002" h="722434">
                <a:moveTo>
                  <a:pt x="0" y="0"/>
                </a:moveTo>
                <a:lnTo>
                  <a:pt x="1409002" y="0"/>
                </a:lnTo>
                <a:lnTo>
                  <a:pt x="1409002" y="722433"/>
                </a:lnTo>
                <a:lnTo>
                  <a:pt x="0" y="722433"/>
                </a:lnTo>
                <a:lnTo>
                  <a:pt x="0" y="0"/>
                </a:lnTo>
                <a:close/>
              </a:path>
            </a:pathLst>
          </a:custGeom>
          <a:blipFill>
            <a:blip r:embed="rId37">
              <a:extLst>
                <a:ext uri="{96DAC541-7B7A-43D3-8B79-37D633B846F1}">
                  <asvg:svgBlip xmlns:asvg="http://schemas.microsoft.com/office/drawing/2016/SVG/main" xmlns="" r:embed="rId38"/>
                </a:ext>
              </a:extLst>
            </a:blip>
            <a:stretch>
              <a:fillRect/>
            </a:stretch>
          </a:blipFill>
        </p:spPr>
      </p:sp>
      <p:sp>
        <p:nvSpPr>
          <p:cNvPr id="39" name="TextBox 39"/>
          <p:cNvSpPr txBox="1"/>
          <p:nvPr/>
        </p:nvSpPr>
        <p:spPr>
          <a:xfrm>
            <a:off x="6383108" y="6500400"/>
            <a:ext cx="6939553" cy="629220"/>
          </a:xfrm>
          <a:prstGeom prst="rect">
            <a:avLst/>
          </a:prstGeom>
        </p:spPr>
        <p:txBody>
          <a:bodyPr lIns="0" tIns="0" rIns="0" bIns="0" rtlCol="0" anchor="t">
            <a:spAutoFit/>
          </a:bodyPr>
          <a:lstStyle/>
          <a:p>
            <a:pPr algn="ctr">
              <a:lnSpc>
                <a:spcPts val="4809"/>
              </a:lnSpc>
              <a:spcBef>
                <a:spcPct val="0"/>
              </a:spcBef>
            </a:pPr>
            <a:r>
              <a:rPr lang="en-US" sz="3699" spc="369">
                <a:solidFill>
                  <a:srgbClr val="FFFFFF"/>
                </a:solidFill>
                <a:latin typeface="Arimo Bold"/>
              </a:rPr>
              <a:t>TRANG 120</a:t>
            </a:r>
          </a:p>
        </p:txBody>
      </p:sp>
      <p:pic>
        <p:nvPicPr>
          <p:cNvPr id="40" name="Picture 39"/>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862800" y="2036257"/>
            <a:ext cx="16710462" cy="5923286"/>
          </a:xfrm>
          <a:prstGeom prst="rect">
            <a:avLst/>
          </a:prstGeom>
        </p:spPr>
      </p:pic>
      <p:pic>
        <p:nvPicPr>
          <p:cNvPr id="29" name="Picture 28"/>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428228" y="187199"/>
            <a:ext cx="2316681" cy="2316681"/>
          </a:xfrm>
          <a:prstGeom prst="rect">
            <a:avLst/>
          </a:prstGeom>
        </p:spPr>
      </p:pic>
      <p:pic>
        <p:nvPicPr>
          <p:cNvPr id="41" name="Picture 40"/>
          <p:cNvPicPr>
            <a:picLocks noChangeAspect="1"/>
          </p:cNvPicPr>
          <p:nvPr/>
        </p:nvPicPr>
        <p:blipFill>
          <a:blip r:embed="rId41"/>
          <a:stretch>
            <a:fillRect/>
          </a:stretch>
        </p:blipFill>
        <p:spPr>
          <a:xfrm>
            <a:off x="6856849" y="267088"/>
            <a:ext cx="3029975" cy="245690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10" presetClass="entr" presetSubtype="0"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par>
                                <p:cTn id="29" presetID="10"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par>
                                <p:cTn id="32" presetID="10" presetClass="entr" presetSubtype="0"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par>
                                <p:cTn id="35" presetID="10"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par>
                                <p:cTn id="38" presetID="10" presetClass="entr" presetSubtype="0" fill="hold"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par>
                                <p:cTn id="41" presetID="10" presetClass="entr" presetSubtype="0"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childTnLst>
                                </p:cTn>
                              </p:par>
                              <p:par>
                                <p:cTn id="44" presetID="10" presetClass="entr" presetSubtype="0" fill="hold"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par>
                                <p:cTn id="47" presetID="10" presetClass="entr" presetSubtype="0" fill="hold"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500"/>
                                        <p:tgtEl>
                                          <p:spTgt spid="21"/>
                                        </p:tgtEl>
                                      </p:cBhvr>
                                    </p:animEffect>
                                  </p:childTnLst>
                                </p:cTn>
                              </p:par>
                              <p:par>
                                <p:cTn id="50" presetID="10" presetClass="entr" presetSubtype="0" fill="hold" nodeType="with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500"/>
                                        <p:tgtEl>
                                          <p:spTgt spid="22"/>
                                        </p:tgtEl>
                                      </p:cBhvr>
                                    </p:animEffect>
                                  </p:childTnLst>
                                </p:cTn>
                              </p:par>
                              <p:par>
                                <p:cTn id="53" presetID="10" presetClass="entr" presetSubtype="0" fill="hold" nodeType="with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fade">
                                      <p:cBhvr>
                                        <p:cTn id="55" dur="500"/>
                                        <p:tgtEl>
                                          <p:spTgt spid="23"/>
                                        </p:tgtEl>
                                      </p:cBhvr>
                                    </p:animEffect>
                                  </p:childTnLst>
                                </p:cTn>
                              </p:par>
                              <p:par>
                                <p:cTn id="56" presetID="10" presetClass="entr" presetSubtype="0" fill="hold" nodeType="with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fade">
                                      <p:cBhvr>
                                        <p:cTn id="58" dur="500"/>
                                        <p:tgtEl>
                                          <p:spTgt spid="24"/>
                                        </p:tgtEl>
                                      </p:cBhvr>
                                    </p:animEffect>
                                  </p:childTnLst>
                                </p:cTn>
                              </p:par>
                              <p:par>
                                <p:cTn id="59" presetID="10" presetClass="entr" presetSubtype="0" fill="hold" nodeType="with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fade">
                                      <p:cBhvr>
                                        <p:cTn id="61" dur="500"/>
                                        <p:tgtEl>
                                          <p:spTgt spid="25"/>
                                        </p:tgtEl>
                                      </p:cBhvr>
                                    </p:animEffect>
                                  </p:childTnLst>
                                </p:cTn>
                              </p:par>
                              <p:par>
                                <p:cTn id="62" presetID="10" presetClass="entr" presetSubtype="0" fill="hold" nodeType="with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fade">
                                      <p:cBhvr>
                                        <p:cTn id="64" dur="500"/>
                                        <p:tgtEl>
                                          <p:spTgt spid="26"/>
                                        </p:tgtEl>
                                      </p:cBhvr>
                                    </p:animEffect>
                                  </p:childTnLst>
                                </p:cTn>
                              </p:par>
                              <p:par>
                                <p:cTn id="65" presetID="10" presetClass="entr" presetSubtype="0" fill="hold" nodeType="with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fade">
                                      <p:cBhvr>
                                        <p:cTn id="67" dur="500"/>
                                        <p:tgtEl>
                                          <p:spTgt spid="27"/>
                                        </p:tgtEl>
                                      </p:cBhvr>
                                    </p:animEffect>
                                  </p:childTnLst>
                                </p:cTn>
                              </p:par>
                              <p:par>
                                <p:cTn id="68" presetID="10" presetClass="entr" presetSubtype="0" fill="hold" nodeType="withEffect">
                                  <p:stCondLst>
                                    <p:cond delay="0"/>
                                  </p:stCondLst>
                                  <p:childTnLst>
                                    <p:set>
                                      <p:cBhvr>
                                        <p:cTn id="69" dur="1" fill="hold">
                                          <p:stCondLst>
                                            <p:cond delay="0"/>
                                          </p:stCondLst>
                                        </p:cTn>
                                        <p:tgtEl>
                                          <p:spTgt spid="28"/>
                                        </p:tgtEl>
                                        <p:attrNameLst>
                                          <p:attrName>style.visibility</p:attrName>
                                        </p:attrNameLst>
                                      </p:cBhvr>
                                      <p:to>
                                        <p:strVal val="visible"/>
                                      </p:to>
                                    </p:set>
                                    <p:animEffect transition="in" filter="fade">
                                      <p:cBhvr>
                                        <p:cTn id="70" dur="500"/>
                                        <p:tgtEl>
                                          <p:spTgt spid="28"/>
                                        </p:tgtEl>
                                      </p:cBhvr>
                                    </p:animEffect>
                                  </p:childTnLst>
                                </p:cTn>
                              </p:par>
                              <p:par>
                                <p:cTn id="71" presetID="10" presetClass="entr" presetSubtype="0" fill="hold" nodeType="withEffect">
                                  <p:stCondLst>
                                    <p:cond delay="0"/>
                                  </p:stCondLst>
                                  <p:childTnLst>
                                    <p:set>
                                      <p:cBhvr>
                                        <p:cTn id="72" dur="1" fill="hold">
                                          <p:stCondLst>
                                            <p:cond delay="0"/>
                                          </p:stCondLst>
                                        </p:cTn>
                                        <p:tgtEl>
                                          <p:spTgt spid="30"/>
                                        </p:tgtEl>
                                        <p:attrNameLst>
                                          <p:attrName>style.visibility</p:attrName>
                                        </p:attrNameLst>
                                      </p:cBhvr>
                                      <p:to>
                                        <p:strVal val="visible"/>
                                      </p:to>
                                    </p:set>
                                    <p:animEffect transition="in" filter="fade">
                                      <p:cBhvr>
                                        <p:cTn id="73" dur="500"/>
                                        <p:tgtEl>
                                          <p:spTgt spid="30"/>
                                        </p:tgtEl>
                                      </p:cBhvr>
                                    </p:animEffect>
                                  </p:childTnLst>
                                </p:cTn>
                              </p:par>
                              <p:par>
                                <p:cTn id="74" presetID="10" presetClass="entr" presetSubtype="0" fill="hold" nodeType="withEffect">
                                  <p:stCondLst>
                                    <p:cond delay="0"/>
                                  </p:stCondLst>
                                  <p:childTnLst>
                                    <p:set>
                                      <p:cBhvr>
                                        <p:cTn id="75" dur="1" fill="hold">
                                          <p:stCondLst>
                                            <p:cond delay="0"/>
                                          </p:stCondLst>
                                        </p:cTn>
                                        <p:tgtEl>
                                          <p:spTgt spid="31"/>
                                        </p:tgtEl>
                                        <p:attrNameLst>
                                          <p:attrName>style.visibility</p:attrName>
                                        </p:attrNameLst>
                                      </p:cBhvr>
                                      <p:to>
                                        <p:strVal val="visible"/>
                                      </p:to>
                                    </p:set>
                                    <p:animEffect transition="in" filter="fade">
                                      <p:cBhvr>
                                        <p:cTn id="76" dur="500"/>
                                        <p:tgtEl>
                                          <p:spTgt spid="31"/>
                                        </p:tgtEl>
                                      </p:cBhvr>
                                    </p:animEffect>
                                  </p:childTnLst>
                                </p:cTn>
                              </p:par>
                              <p:par>
                                <p:cTn id="77" presetID="10" presetClass="entr" presetSubtype="0" fill="hold" nodeType="withEffect">
                                  <p:stCondLst>
                                    <p:cond delay="0"/>
                                  </p:stCondLst>
                                  <p:childTnLst>
                                    <p:set>
                                      <p:cBhvr>
                                        <p:cTn id="78" dur="1" fill="hold">
                                          <p:stCondLst>
                                            <p:cond delay="0"/>
                                          </p:stCondLst>
                                        </p:cTn>
                                        <p:tgtEl>
                                          <p:spTgt spid="32"/>
                                        </p:tgtEl>
                                        <p:attrNameLst>
                                          <p:attrName>style.visibility</p:attrName>
                                        </p:attrNameLst>
                                      </p:cBhvr>
                                      <p:to>
                                        <p:strVal val="visible"/>
                                      </p:to>
                                    </p:set>
                                    <p:animEffect transition="in" filter="fade">
                                      <p:cBhvr>
                                        <p:cTn id="79" dur="500"/>
                                        <p:tgtEl>
                                          <p:spTgt spid="32"/>
                                        </p:tgtEl>
                                      </p:cBhvr>
                                    </p:animEffect>
                                  </p:childTnLst>
                                </p:cTn>
                              </p:par>
                              <p:par>
                                <p:cTn id="80" presetID="10" presetClass="entr" presetSubtype="0" fill="hold" nodeType="withEffect">
                                  <p:stCondLst>
                                    <p:cond delay="0"/>
                                  </p:stCondLst>
                                  <p:childTnLst>
                                    <p:set>
                                      <p:cBhvr>
                                        <p:cTn id="81" dur="1" fill="hold">
                                          <p:stCondLst>
                                            <p:cond delay="0"/>
                                          </p:stCondLst>
                                        </p:cTn>
                                        <p:tgtEl>
                                          <p:spTgt spid="33"/>
                                        </p:tgtEl>
                                        <p:attrNameLst>
                                          <p:attrName>style.visibility</p:attrName>
                                        </p:attrNameLst>
                                      </p:cBhvr>
                                      <p:to>
                                        <p:strVal val="visible"/>
                                      </p:to>
                                    </p:set>
                                    <p:animEffect transition="in" filter="fade">
                                      <p:cBhvr>
                                        <p:cTn id="82" dur="500"/>
                                        <p:tgtEl>
                                          <p:spTgt spid="33"/>
                                        </p:tgtEl>
                                      </p:cBhvr>
                                    </p:animEffect>
                                  </p:childTnLst>
                                </p:cTn>
                              </p:par>
                              <p:par>
                                <p:cTn id="83" presetID="10" presetClass="entr" presetSubtype="0" fill="hold" nodeType="withEffect">
                                  <p:stCondLst>
                                    <p:cond delay="0"/>
                                  </p:stCondLst>
                                  <p:childTnLst>
                                    <p:set>
                                      <p:cBhvr>
                                        <p:cTn id="84" dur="1" fill="hold">
                                          <p:stCondLst>
                                            <p:cond delay="0"/>
                                          </p:stCondLst>
                                        </p:cTn>
                                        <p:tgtEl>
                                          <p:spTgt spid="34"/>
                                        </p:tgtEl>
                                        <p:attrNameLst>
                                          <p:attrName>style.visibility</p:attrName>
                                        </p:attrNameLst>
                                      </p:cBhvr>
                                      <p:to>
                                        <p:strVal val="visible"/>
                                      </p:to>
                                    </p:set>
                                    <p:animEffect transition="in" filter="fade">
                                      <p:cBhvr>
                                        <p:cTn id="85" dur="500"/>
                                        <p:tgtEl>
                                          <p:spTgt spid="34"/>
                                        </p:tgtEl>
                                      </p:cBhvr>
                                    </p:animEffect>
                                  </p:childTnLst>
                                </p:cTn>
                              </p:par>
                              <p:par>
                                <p:cTn id="86" presetID="10" presetClass="entr" presetSubtype="0" fill="hold" nodeType="with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fade">
                                      <p:cBhvr>
                                        <p:cTn id="88" dur="500"/>
                                        <p:tgtEl>
                                          <p:spTgt spid="35"/>
                                        </p:tgtEl>
                                      </p:cBhvr>
                                    </p:animEffect>
                                  </p:childTnLst>
                                </p:cTn>
                              </p:par>
                              <p:par>
                                <p:cTn id="89" presetID="10" presetClass="entr" presetSubtype="0" fill="hold" nodeType="withEffect">
                                  <p:stCondLst>
                                    <p:cond delay="0"/>
                                  </p:stCondLst>
                                  <p:childTnLst>
                                    <p:set>
                                      <p:cBhvr>
                                        <p:cTn id="90" dur="1" fill="hold">
                                          <p:stCondLst>
                                            <p:cond delay="0"/>
                                          </p:stCondLst>
                                        </p:cTn>
                                        <p:tgtEl>
                                          <p:spTgt spid="36"/>
                                        </p:tgtEl>
                                        <p:attrNameLst>
                                          <p:attrName>style.visibility</p:attrName>
                                        </p:attrNameLst>
                                      </p:cBhvr>
                                      <p:to>
                                        <p:strVal val="visible"/>
                                      </p:to>
                                    </p:set>
                                    <p:animEffect transition="in" filter="fade">
                                      <p:cBhvr>
                                        <p:cTn id="91" dur="500"/>
                                        <p:tgtEl>
                                          <p:spTgt spid="36"/>
                                        </p:tgtEl>
                                      </p:cBhvr>
                                    </p:animEffect>
                                  </p:childTnLst>
                                </p:cTn>
                              </p:par>
                              <p:par>
                                <p:cTn id="92" presetID="10" presetClass="entr" presetSubtype="0" fill="hold" nodeType="withEffect">
                                  <p:stCondLst>
                                    <p:cond delay="0"/>
                                  </p:stCondLst>
                                  <p:childTnLst>
                                    <p:set>
                                      <p:cBhvr>
                                        <p:cTn id="93" dur="1" fill="hold">
                                          <p:stCondLst>
                                            <p:cond delay="0"/>
                                          </p:stCondLst>
                                        </p:cTn>
                                        <p:tgtEl>
                                          <p:spTgt spid="37"/>
                                        </p:tgtEl>
                                        <p:attrNameLst>
                                          <p:attrName>style.visibility</p:attrName>
                                        </p:attrNameLst>
                                      </p:cBhvr>
                                      <p:to>
                                        <p:strVal val="visible"/>
                                      </p:to>
                                    </p:set>
                                    <p:animEffect transition="in" filter="fade">
                                      <p:cBhvr>
                                        <p:cTn id="94" dur="500"/>
                                        <p:tgtEl>
                                          <p:spTgt spid="37"/>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39"/>
                                        </p:tgtEl>
                                        <p:attrNameLst>
                                          <p:attrName>style.visibility</p:attrName>
                                        </p:attrNameLst>
                                      </p:cBhvr>
                                      <p:to>
                                        <p:strVal val="visible"/>
                                      </p:to>
                                    </p:set>
                                    <p:animEffect transition="in" filter="fade">
                                      <p:cBhvr>
                                        <p:cTn id="97" dur="500"/>
                                        <p:tgtEl>
                                          <p:spTgt spid="39"/>
                                        </p:tgtEl>
                                      </p:cBhvr>
                                    </p:animEffect>
                                  </p:childTnLst>
                                </p:cTn>
                              </p:par>
                              <p:par>
                                <p:cTn id="98" presetID="10" presetClass="entr" presetSubtype="0" fill="hold" nodeType="withEffect">
                                  <p:stCondLst>
                                    <p:cond delay="0"/>
                                  </p:stCondLst>
                                  <p:childTnLst>
                                    <p:set>
                                      <p:cBhvr>
                                        <p:cTn id="99" dur="1" fill="hold">
                                          <p:stCondLst>
                                            <p:cond delay="0"/>
                                          </p:stCondLst>
                                        </p:cTn>
                                        <p:tgtEl>
                                          <p:spTgt spid="40"/>
                                        </p:tgtEl>
                                        <p:attrNameLst>
                                          <p:attrName>style.visibility</p:attrName>
                                        </p:attrNameLst>
                                      </p:cBhvr>
                                      <p:to>
                                        <p:strVal val="visible"/>
                                      </p:to>
                                    </p:set>
                                    <p:animEffect transition="in" filter="fade">
                                      <p:cBhvr>
                                        <p:cTn id="10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54C4ED"/>
        </a:solidFill>
        <a:effectLst/>
      </p:bgPr>
    </p:bg>
    <p:spTree>
      <p:nvGrpSpPr>
        <p:cNvPr id="1" name=""/>
        <p:cNvGrpSpPr/>
        <p:nvPr/>
      </p:nvGrpSpPr>
      <p:grpSpPr>
        <a:xfrm>
          <a:off x="0" y="0"/>
          <a:ext cx="0" cy="0"/>
          <a:chOff x="0" y="0"/>
          <a:chExt cx="0" cy="0"/>
        </a:xfrm>
      </p:grpSpPr>
      <p:grpSp>
        <p:nvGrpSpPr>
          <p:cNvPr id="2" name="Group 2"/>
          <p:cNvGrpSpPr/>
          <p:nvPr/>
        </p:nvGrpSpPr>
        <p:grpSpPr>
          <a:xfrm>
            <a:off x="533400" y="2499825"/>
            <a:ext cx="17570358" cy="7507711"/>
            <a:chOff x="0" y="0"/>
            <a:chExt cx="3364948" cy="2906790"/>
          </a:xfrm>
        </p:grpSpPr>
        <p:sp>
          <p:nvSpPr>
            <p:cNvPr id="3" name="Freeform 3"/>
            <p:cNvSpPr/>
            <p:nvPr/>
          </p:nvSpPr>
          <p:spPr>
            <a:xfrm>
              <a:off x="0" y="-1270"/>
              <a:ext cx="3366218" cy="2905520"/>
            </a:xfrm>
            <a:custGeom>
              <a:avLst/>
              <a:gdLst/>
              <a:ahLst/>
              <a:cxnLst/>
              <a:rect l="l" t="t" r="r" b="b"/>
              <a:pathLst>
                <a:path w="3366218" h="2905520">
                  <a:moveTo>
                    <a:pt x="3354788" y="27940"/>
                  </a:moveTo>
                  <a:cubicBezTo>
                    <a:pt x="3345898" y="24130"/>
                    <a:pt x="3337008" y="21590"/>
                    <a:pt x="3328118" y="21590"/>
                  </a:cubicBezTo>
                  <a:cubicBezTo>
                    <a:pt x="3301448" y="20320"/>
                    <a:pt x="3251664" y="20320"/>
                    <a:pt x="3196923" y="17780"/>
                  </a:cubicBezTo>
                  <a:cubicBezTo>
                    <a:pt x="3071801" y="12700"/>
                    <a:pt x="2949286" y="6350"/>
                    <a:pt x="2824164" y="3810"/>
                  </a:cubicBezTo>
                  <a:cubicBezTo>
                    <a:pt x="2722503" y="1270"/>
                    <a:pt x="2623448" y="3810"/>
                    <a:pt x="2521787" y="2540"/>
                  </a:cubicBezTo>
                  <a:cubicBezTo>
                    <a:pt x="2477473" y="2540"/>
                    <a:pt x="2433159" y="0"/>
                    <a:pt x="2388845" y="2540"/>
                  </a:cubicBezTo>
                  <a:cubicBezTo>
                    <a:pt x="2281970" y="10160"/>
                    <a:pt x="2175096" y="11430"/>
                    <a:pt x="2065614" y="8890"/>
                  </a:cubicBezTo>
                  <a:cubicBezTo>
                    <a:pt x="2010873" y="7620"/>
                    <a:pt x="1956133" y="7620"/>
                    <a:pt x="1901392" y="7620"/>
                  </a:cubicBezTo>
                  <a:cubicBezTo>
                    <a:pt x="1802337" y="7620"/>
                    <a:pt x="1703282" y="7620"/>
                    <a:pt x="1604228" y="6350"/>
                  </a:cubicBezTo>
                  <a:cubicBezTo>
                    <a:pt x="1499960" y="5080"/>
                    <a:pt x="472919" y="2540"/>
                    <a:pt x="371258" y="1270"/>
                  </a:cubicBezTo>
                  <a:cubicBezTo>
                    <a:pt x="287843" y="0"/>
                    <a:pt x="207035" y="1270"/>
                    <a:pt x="123621" y="1270"/>
                  </a:cubicBezTo>
                  <a:cubicBezTo>
                    <a:pt x="66273" y="1270"/>
                    <a:pt x="33020" y="3810"/>
                    <a:pt x="5080" y="5080"/>
                  </a:cubicBezTo>
                  <a:cubicBezTo>
                    <a:pt x="3810" y="5080"/>
                    <a:pt x="2540" y="7620"/>
                    <a:pt x="0" y="8890"/>
                  </a:cubicBezTo>
                  <a:cubicBezTo>
                    <a:pt x="1270" y="21590"/>
                    <a:pt x="3810" y="34290"/>
                    <a:pt x="5080" y="46990"/>
                  </a:cubicBezTo>
                  <a:cubicBezTo>
                    <a:pt x="15240" y="157705"/>
                    <a:pt x="16510" y="284991"/>
                    <a:pt x="17780" y="410043"/>
                  </a:cubicBezTo>
                  <a:cubicBezTo>
                    <a:pt x="19050" y="537329"/>
                    <a:pt x="17780" y="664615"/>
                    <a:pt x="16510" y="794134"/>
                  </a:cubicBezTo>
                  <a:cubicBezTo>
                    <a:pt x="15240" y="925886"/>
                    <a:pt x="2540" y="2308164"/>
                    <a:pt x="2540" y="2439916"/>
                  </a:cubicBezTo>
                  <a:cubicBezTo>
                    <a:pt x="2540" y="2569435"/>
                    <a:pt x="1270" y="2698954"/>
                    <a:pt x="0" y="2828473"/>
                  </a:cubicBezTo>
                  <a:cubicBezTo>
                    <a:pt x="0" y="2850910"/>
                    <a:pt x="3810" y="2861070"/>
                    <a:pt x="15240" y="2866150"/>
                  </a:cubicBezTo>
                  <a:cubicBezTo>
                    <a:pt x="22860" y="2869960"/>
                    <a:pt x="31750" y="2872500"/>
                    <a:pt x="40640" y="2873770"/>
                  </a:cubicBezTo>
                  <a:cubicBezTo>
                    <a:pt x="121014" y="2878850"/>
                    <a:pt x="220069" y="2882660"/>
                    <a:pt x="319123" y="2887740"/>
                  </a:cubicBezTo>
                  <a:cubicBezTo>
                    <a:pt x="373864" y="2890280"/>
                    <a:pt x="428605" y="2895360"/>
                    <a:pt x="483346" y="2896630"/>
                  </a:cubicBezTo>
                  <a:cubicBezTo>
                    <a:pt x="574580" y="2899170"/>
                    <a:pt x="1591194" y="2900440"/>
                    <a:pt x="1682429" y="2901710"/>
                  </a:cubicBezTo>
                  <a:cubicBezTo>
                    <a:pt x="1695462" y="2901710"/>
                    <a:pt x="1708496" y="2901710"/>
                    <a:pt x="1721529" y="2901710"/>
                  </a:cubicBezTo>
                  <a:cubicBezTo>
                    <a:pt x="1784090" y="2901710"/>
                    <a:pt x="1849258" y="2900440"/>
                    <a:pt x="1911818" y="2900440"/>
                  </a:cubicBezTo>
                  <a:cubicBezTo>
                    <a:pt x="1984806" y="2900440"/>
                    <a:pt x="2055187" y="2901710"/>
                    <a:pt x="2128175" y="2901710"/>
                  </a:cubicBezTo>
                  <a:cubicBezTo>
                    <a:pt x="2235049" y="2901710"/>
                    <a:pt x="2344531" y="2901710"/>
                    <a:pt x="2451406" y="2901710"/>
                  </a:cubicBezTo>
                  <a:cubicBezTo>
                    <a:pt x="2550460" y="2901710"/>
                    <a:pt x="2649515" y="2902980"/>
                    <a:pt x="2748570" y="2904250"/>
                  </a:cubicBezTo>
                  <a:cubicBezTo>
                    <a:pt x="2792884" y="2904250"/>
                    <a:pt x="2839805" y="2905520"/>
                    <a:pt x="2884118" y="2905520"/>
                  </a:cubicBezTo>
                  <a:cubicBezTo>
                    <a:pt x="3027487" y="2904250"/>
                    <a:pt x="3168249" y="2897900"/>
                    <a:pt x="3305258" y="2897900"/>
                  </a:cubicBezTo>
                  <a:cubicBezTo>
                    <a:pt x="3309068" y="2897900"/>
                    <a:pt x="3314148" y="2895360"/>
                    <a:pt x="3317958" y="2892820"/>
                  </a:cubicBezTo>
                  <a:cubicBezTo>
                    <a:pt x="3323038" y="2889010"/>
                    <a:pt x="3325578" y="2882660"/>
                    <a:pt x="3328118" y="2880120"/>
                  </a:cubicBezTo>
                  <a:cubicBezTo>
                    <a:pt x="3329388" y="2812841"/>
                    <a:pt x="3330658" y="2719052"/>
                    <a:pt x="3331928" y="2625262"/>
                  </a:cubicBezTo>
                  <a:cubicBezTo>
                    <a:pt x="3333198" y="2480112"/>
                    <a:pt x="3343358" y="1086668"/>
                    <a:pt x="3344628" y="941517"/>
                  </a:cubicBezTo>
                  <a:cubicBezTo>
                    <a:pt x="3344628" y="854427"/>
                    <a:pt x="3345898" y="767337"/>
                    <a:pt x="3347168" y="680246"/>
                  </a:cubicBezTo>
                  <a:cubicBezTo>
                    <a:pt x="3348438" y="586457"/>
                    <a:pt x="3349708" y="492667"/>
                    <a:pt x="3352248" y="398878"/>
                  </a:cubicBezTo>
                  <a:cubicBezTo>
                    <a:pt x="3353518" y="343051"/>
                    <a:pt x="3353518" y="284991"/>
                    <a:pt x="3358598" y="229164"/>
                  </a:cubicBezTo>
                  <a:cubicBezTo>
                    <a:pt x="3363678" y="162171"/>
                    <a:pt x="3366218" y="97412"/>
                    <a:pt x="3364948" y="44450"/>
                  </a:cubicBezTo>
                  <a:cubicBezTo>
                    <a:pt x="3364948" y="38100"/>
                    <a:pt x="3361138" y="30480"/>
                    <a:pt x="3354788" y="27940"/>
                  </a:cubicBezTo>
                  <a:close/>
                </a:path>
              </a:pathLst>
            </a:custGeom>
            <a:solidFill>
              <a:srgbClr val="EAFAFF"/>
            </a:solidFill>
          </p:spPr>
        </p:sp>
      </p:grpSp>
      <p:grpSp>
        <p:nvGrpSpPr>
          <p:cNvPr id="4" name="Group 4"/>
          <p:cNvGrpSpPr/>
          <p:nvPr/>
        </p:nvGrpSpPr>
        <p:grpSpPr>
          <a:xfrm>
            <a:off x="-336642" y="5395425"/>
            <a:ext cx="6030371" cy="5452875"/>
            <a:chOff x="0" y="0"/>
            <a:chExt cx="11626440" cy="11225768"/>
          </a:xfrm>
        </p:grpSpPr>
        <p:sp>
          <p:nvSpPr>
            <p:cNvPr id="5" name="Freeform 5"/>
            <p:cNvSpPr/>
            <p:nvPr/>
          </p:nvSpPr>
          <p:spPr>
            <a:xfrm rot="-626297">
              <a:off x="726694" y="1427082"/>
              <a:ext cx="10173053" cy="8951195"/>
            </a:xfrm>
            <a:custGeom>
              <a:avLst/>
              <a:gdLst/>
              <a:ahLst/>
              <a:cxnLst/>
              <a:rect l="l" t="t" r="r" b="b"/>
              <a:pathLst>
                <a:path w="10173053" h="8951195">
                  <a:moveTo>
                    <a:pt x="0" y="0"/>
                  </a:moveTo>
                  <a:lnTo>
                    <a:pt x="10173052" y="0"/>
                  </a:lnTo>
                  <a:lnTo>
                    <a:pt x="10173052" y="8951196"/>
                  </a:lnTo>
                  <a:lnTo>
                    <a:pt x="0" y="895119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a:off x="796272" y="6602658"/>
              <a:ext cx="1713536" cy="1988281"/>
            </a:xfrm>
            <a:custGeom>
              <a:avLst/>
              <a:gdLst/>
              <a:ahLst/>
              <a:cxnLst/>
              <a:rect l="l" t="t" r="r" b="b"/>
              <a:pathLst>
                <a:path w="1713536" h="1988281">
                  <a:moveTo>
                    <a:pt x="0" y="0"/>
                  </a:moveTo>
                  <a:lnTo>
                    <a:pt x="1713537" y="0"/>
                  </a:lnTo>
                  <a:lnTo>
                    <a:pt x="1713537" y="1988281"/>
                  </a:lnTo>
                  <a:lnTo>
                    <a:pt x="0" y="198828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Freeform 7"/>
            <p:cNvSpPr/>
            <p:nvPr/>
          </p:nvSpPr>
          <p:spPr>
            <a:xfrm>
              <a:off x="1428754" y="6977183"/>
              <a:ext cx="2179033" cy="2416266"/>
            </a:xfrm>
            <a:custGeom>
              <a:avLst/>
              <a:gdLst/>
              <a:ahLst/>
              <a:cxnLst/>
              <a:rect l="l" t="t" r="r" b="b"/>
              <a:pathLst>
                <a:path w="2179033" h="2416266">
                  <a:moveTo>
                    <a:pt x="0" y="0"/>
                  </a:moveTo>
                  <a:lnTo>
                    <a:pt x="2179033" y="0"/>
                  </a:lnTo>
                  <a:lnTo>
                    <a:pt x="2179033" y="2416266"/>
                  </a:lnTo>
                  <a:lnTo>
                    <a:pt x="0" y="241626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Freeform 8"/>
            <p:cNvSpPr/>
            <p:nvPr/>
          </p:nvSpPr>
          <p:spPr>
            <a:xfrm>
              <a:off x="1122222" y="7883394"/>
              <a:ext cx="1245278" cy="1415088"/>
            </a:xfrm>
            <a:custGeom>
              <a:avLst/>
              <a:gdLst/>
              <a:ahLst/>
              <a:cxnLst/>
              <a:rect l="l" t="t" r="r" b="b"/>
              <a:pathLst>
                <a:path w="1245278" h="1415088">
                  <a:moveTo>
                    <a:pt x="0" y="0"/>
                  </a:moveTo>
                  <a:lnTo>
                    <a:pt x="1245277" y="0"/>
                  </a:lnTo>
                  <a:lnTo>
                    <a:pt x="1245277" y="1415089"/>
                  </a:lnTo>
                  <a:lnTo>
                    <a:pt x="0" y="141508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9" name="Freeform 9"/>
            <p:cNvSpPr/>
            <p:nvPr/>
          </p:nvSpPr>
          <p:spPr>
            <a:xfrm>
              <a:off x="6374185" y="8424988"/>
              <a:ext cx="3017692" cy="1069909"/>
            </a:xfrm>
            <a:custGeom>
              <a:avLst/>
              <a:gdLst/>
              <a:ahLst/>
              <a:cxnLst/>
              <a:rect l="l" t="t" r="r" b="b"/>
              <a:pathLst>
                <a:path w="3017692" h="1069909">
                  <a:moveTo>
                    <a:pt x="0" y="0"/>
                  </a:moveTo>
                  <a:lnTo>
                    <a:pt x="3017691" y="0"/>
                  </a:lnTo>
                  <a:lnTo>
                    <a:pt x="3017691" y="1069908"/>
                  </a:lnTo>
                  <a:lnTo>
                    <a:pt x="0" y="106990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0" name="Freeform 10"/>
            <p:cNvSpPr/>
            <p:nvPr/>
          </p:nvSpPr>
          <p:spPr>
            <a:xfrm>
              <a:off x="7861118" y="6382772"/>
              <a:ext cx="2608529" cy="2785807"/>
            </a:xfrm>
            <a:custGeom>
              <a:avLst/>
              <a:gdLst/>
              <a:ahLst/>
              <a:cxnLst/>
              <a:rect l="l" t="t" r="r" b="b"/>
              <a:pathLst>
                <a:path w="2608529" h="2785807">
                  <a:moveTo>
                    <a:pt x="0" y="0"/>
                  </a:moveTo>
                  <a:lnTo>
                    <a:pt x="2608528" y="0"/>
                  </a:lnTo>
                  <a:lnTo>
                    <a:pt x="2608528" y="2785807"/>
                  </a:lnTo>
                  <a:lnTo>
                    <a:pt x="0" y="2785807"/>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1" name="Freeform 11"/>
            <p:cNvSpPr/>
            <p:nvPr/>
          </p:nvSpPr>
          <p:spPr>
            <a:xfrm>
              <a:off x="8579771" y="8123790"/>
              <a:ext cx="1171223" cy="1686315"/>
            </a:xfrm>
            <a:custGeom>
              <a:avLst/>
              <a:gdLst/>
              <a:ahLst/>
              <a:cxnLst/>
              <a:rect l="l" t="t" r="r" b="b"/>
              <a:pathLst>
                <a:path w="1171223" h="1686315">
                  <a:moveTo>
                    <a:pt x="0" y="0"/>
                  </a:moveTo>
                  <a:lnTo>
                    <a:pt x="1171222" y="0"/>
                  </a:lnTo>
                  <a:lnTo>
                    <a:pt x="1171222" y="1686315"/>
                  </a:lnTo>
                  <a:lnTo>
                    <a:pt x="0" y="168631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2" name="Freeform 12"/>
            <p:cNvSpPr/>
            <p:nvPr/>
          </p:nvSpPr>
          <p:spPr>
            <a:xfrm>
              <a:off x="1655113" y="8786860"/>
              <a:ext cx="1424772" cy="1023245"/>
            </a:xfrm>
            <a:custGeom>
              <a:avLst/>
              <a:gdLst/>
              <a:ahLst/>
              <a:cxnLst/>
              <a:rect l="l" t="t" r="r" b="b"/>
              <a:pathLst>
                <a:path w="1424772" h="1023245">
                  <a:moveTo>
                    <a:pt x="0" y="0"/>
                  </a:moveTo>
                  <a:lnTo>
                    <a:pt x="1424772" y="0"/>
                  </a:lnTo>
                  <a:lnTo>
                    <a:pt x="1424772" y="1023245"/>
                  </a:lnTo>
                  <a:lnTo>
                    <a:pt x="0" y="1023245"/>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3" name="Freeform 13"/>
            <p:cNvSpPr/>
            <p:nvPr/>
          </p:nvSpPr>
          <p:spPr>
            <a:xfrm>
              <a:off x="3079885" y="4361844"/>
              <a:ext cx="493161" cy="194574"/>
            </a:xfrm>
            <a:custGeom>
              <a:avLst/>
              <a:gdLst/>
              <a:ahLst/>
              <a:cxnLst/>
              <a:rect l="l" t="t" r="r" b="b"/>
              <a:pathLst>
                <a:path w="493161" h="194574">
                  <a:moveTo>
                    <a:pt x="0" y="0"/>
                  </a:moveTo>
                  <a:lnTo>
                    <a:pt x="493162" y="0"/>
                  </a:lnTo>
                  <a:lnTo>
                    <a:pt x="493162" y="194575"/>
                  </a:lnTo>
                  <a:lnTo>
                    <a:pt x="0" y="194575"/>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14" name="Freeform 14"/>
            <p:cNvSpPr/>
            <p:nvPr/>
          </p:nvSpPr>
          <p:spPr>
            <a:xfrm>
              <a:off x="3573047" y="4699967"/>
              <a:ext cx="493161" cy="194574"/>
            </a:xfrm>
            <a:custGeom>
              <a:avLst/>
              <a:gdLst/>
              <a:ahLst/>
              <a:cxnLst/>
              <a:rect l="l" t="t" r="r" b="b"/>
              <a:pathLst>
                <a:path w="493161" h="194574">
                  <a:moveTo>
                    <a:pt x="0" y="0"/>
                  </a:moveTo>
                  <a:lnTo>
                    <a:pt x="493161" y="0"/>
                  </a:lnTo>
                  <a:lnTo>
                    <a:pt x="493161" y="194574"/>
                  </a:lnTo>
                  <a:lnTo>
                    <a:pt x="0" y="194574"/>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15" name="Freeform 15"/>
            <p:cNvSpPr/>
            <p:nvPr/>
          </p:nvSpPr>
          <p:spPr>
            <a:xfrm>
              <a:off x="3027248" y="0"/>
              <a:ext cx="6698142" cy="3434320"/>
            </a:xfrm>
            <a:custGeom>
              <a:avLst/>
              <a:gdLst/>
              <a:ahLst/>
              <a:cxnLst/>
              <a:rect l="l" t="t" r="r" b="b"/>
              <a:pathLst>
                <a:path w="6698142" h="3434320">
                  <a:moveTo>
                    <a:pt x="0" y="0"/>
                  </a:moveTo>
                  <a:lnTo>
                    <a:pt x="6698142" y="0"/>
                  </a:lnTo>
                  <a:lnTo>
                    <a:pt x="6698142" y="3434320"/>
                  </a:lnTo>
                  <a:lnTo>
                    <a:pt x="0" y="3434320"/>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16" name="Freeform 16"/>
            <p:cNvSpPr/>
            <p:nvPr/>
          </p:nvSpPr>
          <p:spPr>
            <a:xfrm rot="-1431620">
              <a:off x="7820849" y="9084689"/>
              <a:ext cx="656149" cy="619166"/>
            </a:xfrm>
            <a:custGeom>
              <a:avLst/>
              <a:gdLst/>
              <a:ahLst/>
              <a:cxnLst/>
              <a:rect l="l" t="t" r="r" b="b"/>
              <a:pathLst>
                <a:path w="656149" h="619166">
                  <a:moveTo>
                    <a:pt x="0" y="0"/>
                  </a:moveTo>
                  <a:lnTo>
                    <a:pt x="656149" y="0"/>
                  </a:lnTo>
                  <a:lnTo>
                    <a:pt x="656149" y="619166"/>
                  </a:lnTo>
                  <a:lnTo>
                    <a:pt x="0" y="619166"/>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17" name="Freeform 17"/>
            <p:cNvSpPr/>
            <p:nvPr/>
          </p:nvSpPr>
          <p:spPr>
            <a:xfrm>
              <a:off x="5252977" y="3884988"/>
              <a:ext cx="2895947" cy="3381679"/>
            </a:xfrm>
            <a:custGeom>
              <a:avLst/>
              <a:gdLst/>
              <a:ahLst/>
              <a:cxnLst/>
              <a:rect l="l" t="t" r="r" b="b"/>
              <a:pathLst>
                <a:path w="2895947" h="3381679">
                  <a:moveTo>
                    <a:pt x="0" y="0"/>
                  </a:moveTo>
                  <a:lnTo>
                    <a:pt x="2895946" y="0"/>
                  </a:lnTo>
                  <a:lnTo>
                    <a:pt x="2895946" y="3381679"/>
                  </a:lnTo>
                  <a:lnTo>
                    <a:pt x="0" y="3381679"/>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grpSp>
      <p:sp>
        <p:nvSpPr>
          <p:cNvPr id="21" name="Cloud 20"/>
          <p:cNvSpPr/>
          <p:nvPr/>
        </p:nvSpPr>
        <p:spPr>
          <a:xfrm>
            <a:off x="953919" y="492860"/>
            <a:ext cx="2348440" cy="1890096"/>
          </a:xfrm>
          <a:prstGeom prst="cloud">
            <a:avLst/>
          </a:prstGeom>
          <a:solidFill>
            <a:schemeClr val="bg1"/>
          </a:solidFill>
          <a:ln w="762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9600" dirty="0">
                <a:solidFill>
                  <a:schemeClr val="tx1"/>
                </a:solidFill>
                <a:latin typeface="SVN-Yahoo" panose="02040603050506020204" pitchFamily="18" charset="0"/>
              </a:rPr>
              <a:t>4</a:t>
            </a:r>
            <a:endParaRPr lang="en-US" sz="9600" dirty="0">
              <a:solidFill>
                <a:schemeClr val="tx1"/>
              </a:solidFill>
              <a:latin typeface="SVN-Yahoo" panose="02040603050506020204" pitchFamily="18" charset="0"/>
            </a:endParaRPr>
          </a:p>
        </p:txBody>
      </p:sp>
      <p:sp>
        <p:nvSpPr>
          <p:cNvPr id="22" name="Rounded Rectangle 21"/>
          <p:cNvSpPr/>
          <p:nvPr/>
        </p:nvSpPr>
        <p:spPr>
          <a:xfrm>
            <a:off x="3544718" y="371108"/>
            <a:ext cx="14057481" cy="2133600"/>
          </a:xfrm>
          <a:prstGeom prst="roundRect">
            <a:avLst/>
          </a:prstGeom>
          <a:solidFill>
            <a:schemeClr val="bg1"/>
          </a:solid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dirty="0" smtClean="0">
                <a:solidFill>
                  <a:schemeClr val="tx1">
                    <a:lumMod val="95000"/>
                    <a:lumOff val="5000"/>
                  </a:schemeClr>
                </a:solidFill>
              </a:rPr>
              <a:t>Bài đọc giúp em có thêm những hiểu biết gì?</a:t>
            </a:r>
            <a:endParaRPr lang="vi-VN" sz="16600" dirty="0">
              <a:solidFill>
                <a:schemeClr val="tx1">
                  <a:lumMod val="95000"/>
                  <a:lumOff val="5000"/>
                </a:schemeClr>
              </a:solidFill>
            </a:endParaRPr>
          </a:p>
        </p:txBody>
      </p:sp>
      <p:sp>
        <p:nvSpPr>
          <p:cNvPr id="23" name="Rectangle 22"/>
          <p:cNvSpPr/>
          <p:nvPr/>
        </p:nvSpPr>
        <p:spPr>
          <a:xfrm>
            <a:off x="5312840" y="2782923"/>
            <a:ext cx="12486118" cy="6740307"/>
          </a:xfrm>
          <a:prstGeom prst="rect">
            <a:avLst/>
          </a:prstGeom>
        </p:spPr>
        <p:txBody>
          <a:bodyPr wrap="square">
            <a:spAutoFit/>
          </a:bodyPr>
          <a:lstStyle/>
          <a:p>
            <a:pPr algn="just"/>
            <a:r>
              <a:rPr lang="vi-VN" sz="5400" dirty="0">
                <a:solidFill>
                  <a:schemeClr val="accent1">
                    <a:lumMod val="50000"/>
                  </a:schemeClr>
                </a:solidFill>
                <a:latin typeface="Cambria" panose="02040503050406030204" pitchFamily="18" charset="0"/>
                <a:ea typeface="Cambria" panose="02040503050406030204" pitchFamily="18" charset="0"/>
              </a:rPr>
              <a:t>Bài đọc giúp em có thêm những hiểu biết về nguyên nhân băng tan, hậu quả khôn lường của hiện tượng băng tan đối với cuộc sống con người và môi trường sống của các loài động vật. Qua đó em hiểu được chúng ta cần chung tay bảo vệ môi sống. Đó cũng chính là cách bảo vệ cuộc sống của chúng </a:t>
            </a:r>
            <a:r>
              <a:rPr lang="vi-VN" sz="5400" dirty="0" smtClean="0">
                <a:solidFill>
                  <a:schemeClr val="accent1">
                    <a:lumMod val="50000"/>
                  </a:schemeClr>
                </a:solidFill>
                <a:latin typeface="Cambria" panose="02040503050406030204" pitchFamily="18" charset="0"/>
                <a:ea typeface="Cambria" panose="02040503050406030204" pitchFamily="18" charset="0"/>
              </a:rPr>
              <a:t>ta.</a:t>
            </a:r>
            <a:endParaRPr lang="en-US" sz="5400" dirty="0">
              <a:solidFill>
                <a:schemeClr val="accent1">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1106882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1000"/>
                                        <p:tgtEl>
                                          <p:spTgt spid="23"/>
                                        </p:tgtEl>
                                      </p:cBhvr>
                                    </p:animEffect>
                                    <p:anim calcmode="lin" valueType="num">
                                      <p:cBhvr>
                                        <p:cTn id="16" dur="1000" fill="hold"/>
                                        <p:tgtEl>
                                          <p:spTgt spid="23"/>
                                        </p:tgtEl>
                                        <p:attrNameLst>
                                          <p:attrName>ppt_x</p:attrName>
                                        </p:attrNameLst>
                                      </p:cBhvr>
                                      <p:tavLst>
                                        <p:tav tm="0">
                                          <p:val>
                                            <p:strVal val="#ppt_x"/>
                                          </p:val>
                                        </p:tav>
                                        <p:tav tm="100000">
                                          <p:val>
                                            <p:strVal val="#ppt_x"/>
                                          </p:val>
                                        </p:tav>
                                      </p:tavLst>
                                    </p:anim>
                                    <p:anim calcmode="lin" valueType="num">
                                      <p:cBhvr>
                                        <p:cTn id="17" dur="1000" fill="hold"/>
                                        <p:tgtEl>
                                          <p:spTgt spid="23"/>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2D9DD6"/>
        </a:solidFill>
        <a:effectLst/>
      </p:bgPr>
    </p:bg>
    <p:spTree>
      <p:nvGrpSpPr>
        <p:cNvPr id="1" name=""/>
        <p:cNvGrpSpPr/>
        <p:nvPr/>
      </p:nvGrpSpPr>
      <p:grpSpPr>
        <a:xfrm>
          <a:off x="0" y="0"/>
          <a:ext cx="0" cy="0"/>
          <a:chOff x="0" y="0"/>
          <a:chExt cx="0" cy="0"/>
        </a:xfrm>
      </p:grpSpPr>
      <p:grpSp>
        <p:nvGrpSpPr>
          <p:cNvPr id="2" name="Group 2"/>
          <p:cNvGrpSpPr/>
          <p:nvPr/>
        </p:nvGrpSpPr>
        <p:grpSpPr>
          <a:xfrm>
            <a:off x="2162322" y="5331700"/>
            <a:ext cx="942118" cy="708109"/>
            <a:chOff x="0" y="0"/>
            <a:chExt cx="1256158" cy="944145"/>
          </a:xfrm>
        </p:grpSpPr>
        <p:sp>
          <p:nvSpPr>
            <p:cNvPr id="3" name="Freeform 3"/>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2">
                <a:extLst>
                  <a:ext uri="{96DAC541-7B7A-43D3-8B79-37D633B846F1}">
                    <asvg:svgBlip xmlns:asvg="http://schemas.microsoft.com/office/drawing/2016/SVG/main" xmlns="" r:embed="rId3"/>
                  </a:ext>
                </a:extLst>
              </a:blip>
              <a:stretch>
                <a:fillRect l="-15805" b="-48078"/>
              </a:stretch>
            </a:blipFill>
          </p:spPr>
        </p:sp>
        <p:sp>
          <p:nvSpPr>
            <p:cNvPr id="4" name="Freeform 4"/>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 name="Freeform 6"/>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7" name="Freeform 7"/>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Freeform 8"/>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9" name="Freeform 9"/>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0" name="Freeform 10"/>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1" name="Freeform 11"/>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2" name="Freeform 12"/>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sp>
        <p:nvSpPr>
          <p:cNvPr id="13" name="Freeform 13"/>
          <p:cNvSpPr/>
          <p:nvPr/>
        </p:nvSpPr>
        <p:spPr>
          <a:xfrm>
            <a:off x="11457468" y="7959706"/>
            <a:ext cx="3678553" cy="1544992"/>
          </a:xfrm>
          <a:custGeom>
            <a:avLst/>
            <a:gdLst/>
            <a:ahLst/>
            <a:cxnLst/>
            <a:rect l="l" t="t" r="r" b="b"/>
            <a:pathLst>
              <a:path w="3678553" h="1544992">
                <a:moveTo>
                  <a:pt x="0" y="0"/>
                </a:moveTo>
                <a:lnTo>
                  <a:pt x="3678553" y="0"/>
                </a:lnTo>
                <a:lnTo>
                  <a:pt x="3678553" y="1544992"/>
                </a:lnTo>
                <a:lnTo>
                  <a:pt x="0" y="154499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grpSp>
        <p:nvGrpSpPr>
          <p:cNvPr id="14" name="Group 14"/>
          <p:cNvGrpSpPr/>
          <p:nvPr/>
        </p:nvGrpSpPr>
        <p:grpSpPr>
          <a:xfrm rot="3466753">
            <a:off x="10435718" y="8720123"/>
            <a:ext cx="942118" cy="708109"/>
            <a:chOff x="0" y="0"/>
            <a:chExt cx="1256158" cy="944145"/>
          </a:xfrm>
        </p:grpSpPr>
        <p:sp>
          <p:nvSpPr>
            <p:cNvPr id="15" name="Freeform 15"/>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2">
                <a:extLst>
                  <a:ext uri="{96DAC541-7B7A-43D3-8B79-37D633B846F1}">
                    <asvg:svgBlip xmlns:asvg="http://schemas.microsoft.com/office/drawing/2016/SVG/main" xmlns="" r:embed="rId3"/>
                  </a:ext>
                </a:extLst>
              </a:blip>
              <a:stretch>
                <a:fillRect l="-15805" b="-48078"/>
              </a:stretch>
            </a:blipFill>
          </p:spPr>
        </p:sp>
        <p:sp>
          <p:nvSpPr>
            <p:cNvPr id="16" name="Freeform 16"/>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7" name="Freeform 17"/>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8" name="Freeform 18"/>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9" name="Freeform 19"/>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0" name="Freeform 20"/>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1" name="Freeform 21"/>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2" name="Freeform 22"/>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3" name="Freeform 23"/>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4" name="Freeform 24"/>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sp>
        <p:nvSpPr>
          <p:cNvPr id="25" name="Freeform 25"/>
          <p:cNvSpPr/>
          <p:nvPr/>
        </p:nvSpPr>
        <p:spPr>
          <a:xfrm>
            <a:off x="5161277" y="2945873"/>
            <a:ext cx="7139757" cy="5479764"/>
          </a:xfrm>
          <a:custGeom>
            <a:avLst/>
            <a:gdLst/>
            <a:ahLst/>
            <a:cxnLst/>
            <a:rect l="l" t="t" r="r" b="b"/>
            <a:pathLst>
              <a:path w="7139757" h="5479764">
                <a:moveTo>
                  <a:pt x="0" y="0"/>
                </a:moveTo>
                <a:lnTo>
                  <a:pt x="7139757" y="0"/>
                </a:lnTo>
                <a:lnTo>
                  <a:pt x="7139757" y="5479764"/>
                </a:lnTo>
                <a:lnTo>
                  <a:pt x="0" y="5479764"/>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grpSp>
        <p:nvGrpSpPr>
          <p:cNvPr id="26" name="Group 26"/>
          <p:cNvGrpSpPr/>
          <p:nvPr/>
        </p:nvGrpSpPr>
        <p:grpSpPr>
          <a:xfrm rot="6270973">
            <a:off x="1447658" y="1330603"/>
            <a:ext cx="942118" cy="708109"/>
            <a:chOff x="0" y="0"/>
            <a:chExt cx="1256158" cy="944145"/>
          </a:xfrm>
        </p:grpSpPr>
        <p:sp>
          <p:nvSpPr>
            <p:cNvPr id="27" name="Freeform 27"/>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2">
                <a:extLst>
                  <a:ext uri="{96DAC541-7B7A-43D3-8B79-37D633B846F1}">
                    <asvg:svgBlip xmlns:asvg="http://schemas.microsoft.com/office/drawing/2016/SVG/main" xmlns="" r:embed="rId3"/>
                  </a:ext>
                </a:extLst>
              </a:blip>
              <a:stretch>
                <a:fillRect l="-15805" b="-48078"/>
              </a:stretch>
            </a:blipFill>
          </p:spPr>
        </p:sp>
        <p:sp>
          <p:nvSpPr>
            <p:cNvPr id="28" name="Freeform 28"/>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9" name="Freeform 29"/>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30" name="Freeform 30"/>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31" name="Freeform 31"/>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32" name="Freeform 32"/>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33" name="Freeform 33"/>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34" name="Freeform 34"/>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35" name="Freeform 35"/>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36" name="Freeform 36"/>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grpSp>
        <p:nvGrpSpPr>
          <p:cNvPr id="37" name="Group 37"/>
          <p:cNvGrpSpPr/>
          <p:nvPr/>
        </p:nvGrpSpPr>
        <p:grpSpPr>
          <a:xfrm rot="-1967234">
            <a:off x="4311150" y="3334002"/>
            <a:ext cx="942118" cy="708109"/>
            <a:chOff x="0" y="0"/>
            <a:chExt cx="1256158" cy="944145"/>
          </a:xfrm>
        </p:grpSpPr>
        <p:sp>
          <p:nvSpPr>
            <p:cNvPr id="38" name="Freeform 38"/>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2">
                <a:extLst>
                  <a:ext uri="{96DAC541-7B7A-43D3-8B79-37D633B846F1}">
                    <asvg:svgBlip xmlns:asvg="http://schemas.microsoft.com/office/drawing/2016/SVG/main" xmlns="" r:embed="rId3"/>
                  </a:ext>
                </a:extLst>
              </a:blip>
              <a:stretch>
                <a:fillRect l="-15805" b="-48078"/>
              </a:stretch>
            </a:blipFill>
          </p:spPr>
        </p:sp>
        <p:sp>
          <p:nvSpPr>
            <p:cNvPr id="39" name="Freeform 39"/>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0" name="Freeform 40"/>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41" name="Freeform 41"/>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42" name="Freeform 42"/>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3" name="Freeform 43"/>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44" name="Freeform 44"/>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45" name="Freeform 45"/>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46" name="Freeform 46"/>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47" name="Freeform 47"/>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grpSp>
        <p:nvGrpSpPr>
          <p:cNvPr id="48" name="Group 48"/>
          <p:cNvGrpSpPr/>
          <p:nvPr/>
        </p:nvGrpSpPr>
        <p:grpSpPr>
          <a:xfrm rot="-5400000">
            <a:off x="3545589" y="8005035"/>
            <a:ext cx="942118" cy="708109"/>
            <a:chOff x="0" y="0"/>
            <a:chExt cx="1256158" cy="944145"/>
          </a:xfrm>
        </p:grpSpPr>
        <p:sp>
          <p:nvSpPr>
            <p:cNvPr id="49" name="Freeform 49"/>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2">
                <a:extLst>
                  <a:ext uri="{96DAC541-7B7A-43D3-8B79-37D633B846F1}">
                    <asvg:svgBlip xmlns:asvg="http://schemas.microsoft.com/office/drawing/2016/SVG/main" xmlns="" r:embed="rId3"/>
                  </a:ext>
                </a:extLst>
              </a:blip>
              <a:stretch>
                <a:fillRect l="-15805" b="-48078"/>
              </a:stretch>
            </a:blipFill>
          </p:spPr>
        </p:sp>
        <p:sp>
          <p:nvSpPr>
            <p:cNvPr id="50" name="Freeform 50"/>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1" name="Freeform 51"/>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2" name="Freeform 52"/>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53" name="Freeform 53"/>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4" name="Freeform 54"/>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5" name="Freeform 55"/>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6" name="Freeform 56"/>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57" name="Freeform 57"/>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58" name="Freeform 58"/>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grpSp>
        <p:nvGrpSpPr>
          <p:cNvPr id="59" name="Group 59"/>
          <p:cNvGrpSpPr/>
          <p:nvPr/>
        </p:nvGrpSpPr>
        <p:grpSpPr>
          <a:xfrm rot="8430574">
            <a:off x="1812268" y="8577839"/>
            <a:ext cx="942118" cy="708109"/>
            <a:chOff x="0" y="0"/>
            <a:chExt cx="1256158" cy="944145"/>
          </a:xfrm>
        </p:grpSpPr>
        <p:sp>
          <p:nvSpPr>
            <p:cNvPr id="60" name="Freeform 60"/>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2">
                <a:extLst>
                  <a:ext uri="{96DAC541-7B7A-43D3-8B79-37D633B846F1}">
                    <asvg:svgBlip xmlns:asvg="http://schemas.microsoft.com/office/drawing/2016/SVG/main" xmlns="" r:embed="rId3"/>
                  </a:ext>
                </a:extLst>
              </a:blip>
              <a:stretch>
                <a:fillRect l="-15805" b="-48078"/>
              </a:stretch>
            </a:blipFill>
          </p:spPr>
        </p:sp>
        <p:sp>
          <p:nvSpPr>
            <p:cNvPr id="61" name="Freeform 61"/>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2" name="Freeform 62"/>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3" name="Freeform 63"/>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4" name="Freeform 64"/>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5" name="Freeform 65"/>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6" name="Freeform 66"/>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7" name="Freeform 67"/>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68" name="Freeform 68"/>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69" name="Freeform 69"/>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grpSp>
        <p:nvGrpSpPr>
          <p:cNvPr id="70" name="Group 70"/>
          <p:cNvGrpSpPr/>
          <p:nvPr/>
        </p:nvGrpSpPr>
        <p:grpSpPr>
          <a:xfrm rot="956190">
            <a:off x="13010566" y="4657280"/>
            <a:ext cx="4526016" cy="3401815"/>
            <a:chOff x="0" y="0"/>
            <a:chExt cx="6034688" cy="4535753"/>
          </a:xfrm>
        </p:grpSpPr>
        <p:sp>
          <p:nvSpPr>
            <p:cNvPr id="71" name="Freeform 71"/>
            <p:cNvSpPr/>
            <p:nvPr/>
          </p:nvSpPr>
          <p:spPr>
            <a:xfrm rot="8100000">
              <a:off x="4532266" y="3902285"/>
              <a:ext cx="563785" cy="86105"/>
            </a:xfrm>
            <a:custGeom>
              <a:avLst/>
              <a:gdLst/>
              <a:ahLst/>
              <a:cxnLst/>
              <a:rect l="l" t="t" r="r" b="b"/>
              <a:pathLst>
                <a:path w="563785" h="86105">
                  <a:moveTo>
                    <a:pt x="0" y="0"/>
                  </a:moveTo>
                  <a:lnTo>
                    <a:pt x="563785" y="0"/>
                  </a:lnTo>
                  <a:lnTo>
                    <a:pt x="563785" y="86106"/>
                  </a:lnTo>
                  <a:lnTo>
                    <a:pt x="0" y="8610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72" name="Freeform 72"/>
            <p:cNvSpPr/>
            <p:nvPr/>
          </p:nvSpPr>
          <p:spPr>
            <a:xfrm rot="766314">
              <a:off x="877726" y="509709"/>
              <a:ext cx="4916421" cy="2726396"/>
            </a:xfrm>
            <a:custGeom>
              <a:avLst/>
              <a:gdLst/>
              <a:ahLst/>
              <a:cxnLst/>
              <a:rect l="l" t="t" r="r" b="b"/>
              <a:pathLst>
                <a:path w="4916421" h="2726396">
                  <a:moveTo>
                    <a:pt x="0" y="0"/>
                  </a:moveTo>
                  <a:lnTo>
                    <a:pt x="4916420" y="0"/>
                  </a:lnTo>
                  <a:lnTo>
                    <a:pt x="4916420" y="2726396"/>
                  </a:lnTo>
                  <a:lnTo>
                    <a:pt x="0" y="2726396"/>
                  </a:lnTo>
                  <a:lnTo>
                    <a:pt x="0" y="0"/>
                  </a:lnTo>
                  <a:close/>
                </a:path>
              </a:pathLst>
            </a:custGeom>
            <a:blipFill>
              <a:blip r:embed="rId2">
                <a:extLst>
                  <a:ext uri="{96DAC541-7B7A-43D3-8B79-37D633B846F1}">
                    <asvg:svgBlip xmlns:asvg="http://schemas.microsoft.com/office/drawing/2016/SVG/main" xmlns="" r:embed="rId3"/>
                  </a:ext>
                </a:extLst>
              </a:blip>
              <a:stretch>
                <a:fillRect l="-15805" b="-48078"/>
              </a:stretch>
            </a:blipFill>
          </p:spPr>
        </p:sp>
        <p:sp>
          <p:nvSpPr>
            <p:cNvPr id="73" name="Freeform 73"/>
            <p:cNvSpPr/>
            <p:nvPr/>
          </p:nvSpPr>
          <p:spPr>
            <a:xfrm rot="-666994">
              <a:off x="1986139" y="494294"/>
              <a:ext cx="2220216" cy="2115261"/>
            </a:xfrm>
            <a:custGeom>
              <a:avLst/>
              <a:gdLst/>
              <a:ahLst/>
              <a:cxnLst/>
              <a:rect l="l" t="t" r="r" b="b"/>
              <a:pathLst>
                <a:path w="2220216" h="2115261">
                  <a:moveTo>
                    <a:pt x="0" y="0"/>
                  </a:moveTo>
                  <a:lnTo>
                    <a:pt x="2220217" y="0"/>
                  </a:lnTo>
                  <a:lnTo>
                    <a:pt x="2220217" y="2115260"/>
                  </a:lnTo>
                  <a:lnTo>
                    <a:pt x="0" y="211526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74" name="Freeform 74"/>
            <p:cNvSpPr/>
            <p:nvPr/>
          </p:nvSpPr>
          <p:spPr>
            <a:xfrm rot="-666994">
              <a:off x="113974" y="2227593"/>
              <a:ext cx="1382099" cy="1316763"/>
            </a:xfrm>
            <a:custGeom>
              <a:avLst/>
              <a:gdLst/>
              <a:ahLst/>
              <a:cxnLst/>
              <a:rect l="l" t="t" r="r" b="b"/>
              <a:pathLst>
                <a:path w="1382099" h="1316763">
                  <a:moveTo>
                    <a:pt x="0" y="0"/>
                  </a:moveTo>
                  <a:lnTo>
                    <a:pt x="1382098" y="0"/>
                  </a:lnTo>
                  <a:lnTo>
                    <a:pt x="1382098" y="1316763"/>
                  </a:lnTo>
                  <a:lnTo>
                    <a:pt x="0" y="131676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5" name="Freeform 75"/>
            <p:cNvSpPr/>
            <p:nvPr/>
          </p:nvSpPr>
          <p:spPr>
            <a:xfrm rot="-7421797">
              <a:off x="3714823" y="2937161"/>
              <a:ext cx="1382099" cy="1316763"/>
            </a:xfrm>
            <a:custGeom>
              <a:avLst/>
              <a:gdLst/>
              <a:ahLst/>
              <a:cxnLst/>
              <a:rect l="l" t="t" r="r" b="b"/>
              <a:pathLst>
                <a:path w="1382099" h="1316763">
                  <a:moveTo>
                    <a:pt x="0" y="0"/>
                  </a:moveTo>
                  <a:lnTo>
                    <a:pt x="1382099" y="0"/>
                  </a:lnTo>
                  <a:lnTo>
                    <a:pt x="1382099" y="1316763"/>
                  </a:lnTo>
                  <a:lnTo>
                    <a:pt x="0" y="131676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6" name="Freeform 76"/>
            <p:cNvSpPr/>
            <p:nvPr/>
          </p:nvSpPr>
          <p:spPr>
            <a:xfrm>
              <a:off x="1986440" y="431863"/>
              <a:ext cx="2244749" cy="2227914"/>
            </a:xfrm>
            <a:custGeom>
              <a:avLst/>
              <a:gdLst/>
              <a:ahLst/>
              <a:cxnLst/>
              <a:rect l="l" t="t" r="r" b="b"/>
              <a:pathLst>
                <a:path w="2244749" h="2227914">
                  <a:moveTo>
                    <a:pt x="0" y="0"/>
                  </a:moveTo>
                  <a:lnTo>
                    <a:pt x="2244749" y="0"/>
                  </a:lnTo>
                  <a:lnTo>
                    <a:pt x="2244749" y="2227914"/>
                  </a:lnTo>
                  <a:lnTo>
                    <a:pt x="0" y="222791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7" name="TextBox 77"/>
            <p:cNvSpPr txBox="1"/>
            <p:nvPr/>
          </p:nvSpPr>
          <p:spPr>
            <a:xfrm rot="814518">
              <a:off x="2398021" y="510310"/>
              <a:ext cx="1325704" cy="2198831"/>
            </a:xfrm>
            <a:prstGeom prst="rect">
              <a:avLst/>
            </a:prstGeom>
          </p:spPr>
          <p:txBody>
            <a:bodyPr lIns="0" tIns="0" rIns="0" bIns="0" rtlCol="0" anchor="t">
              <a:spAutoFit/>
            </a:bodyPr>
            <a:lstStyle/>
            <a:p>
              <a:pPr algn="ctr">
                <a:lnSpc>
                  <a:spcPts val="11971"/>
                </a:lnSpc>
              </a:pPr>
              <a:r>
                <a:rPr lang="en-US" sz="11971">
                  <a:solidFill>
                    <a:srgbClr val="FF7F7F"/>
                  </a:solidFill>
                  <a:latin typeface="Alegreya Bold"/>
                </a:rPr>
                <a:t>O</a:t>
              </a:r>
            </a:p>
          </p:txBody>
        </p:sp>
        <p:sp>
          <p:nvSpPr>
            <p:cNvPr id="78" name="TextBox 78"/>
            <p:cNvSpPr txBox="1"/>
            <p:nvPr/>
          </p:nvSpPr>
          <p:spPr>
            <a:xfrm rot="814518">
              <a:off x="534378" y="2504056"/>
              <a:ext cx="519863" cy="856646"/>
            </a:xfrm>
            <a:prstGeom prst="rect">
              <a:avLst/>
            </a:prstGeom>
          </p:spPr>
          <p:txBody>
            <a:bodyPr lIns="0" tIns="0" rIns="0" bIns="0" rtlCol="0" anchor="t">
              <a:spAutoFit/>
            </a:bodyPr>
            <a:lstStyle/>
            <a:p>
              <a:pPr algn="ctr">
                <a:lnSpc>
                  <a:spcPts val="4694"/>
                </a:lnSpc>
              </a:pPr>
              <a:r>
                <a:rPr lang="en-US" sz="4694">
                  <a:solidFill>
                    <a:srgbClr val="E4F9FF"/>
                  </a:solidFill>
                  <a:latin typeface="Alegreya Bold"/>
                </a:rPr>
                <a:t>H</a:t>
              </a:r>
            </a:p>
          </p:txBody>
        </p:sp>
        <p:sp>
          <p:nvSpPr>
            <p:cNvPr id="79" name="TextBox 79"/>
            <p:cNvSpPr txBox="1"/>
            <p:nvPr/>
          </p:nvSpPr>
          <p:spPr>
            <a:xfrm rot="814518">
              <a:off x="4135228" y="3213623"/>
              <a:ext cx="519863" cy="856646"/>
            </a:xfrm>
            <a:prstGeom prst="rect">
              <a:avLst/>
            </a:prstGeom>
          </p:spPr>
          <p:txBody>
            <a:bodyPr lIns="0" tIns="0" rIns="0" bIns="0" rtlCol="0" anchor="t">
              <a:spAutoFit/>
            </a:bodyPr>
            <a:lstStyle/>
            <a:p>
              <a:pPr algn="ctr">
                <a:lnSpc>
                  <a:spcPts val="4694"/>
                </a:lnSpc>
              </a:pPr>
              <a:r>
                <a:rPr lang="en-US" sz="4694">
                  <a:solidFill>
                    <a:srgbClr val="E4F9FF"/>
                  </a:solidFill>
                  <a:latin typeface="Alegreya Bold"/>
                </a:rPr>
                <a:t>H</a:t>
              </a:r>
            </a:p>
          </p:txBody>
        </p:sp>
        <p:sp>
          <p:nvSpPr>
            <p:cNvPr id="80" name="Freeform 80"/>
            <p:cNvSpPr/>
            <p:nvPr/>
          </p:nvSpPr>
          <p:spPr>
            <a:xfrm rot="-9051041">
              <a:off x="2226994" y="2265017"/>
              <a:ext cx="715019" cy="109203"/>
            </a:xfrm>
            <a:custGeom>
              <a:avLst/>
              <a:gdLst/>
              <a:ahLst/>
              <a:cxnLst/>
              <a:rect l="l" t="t" r="r" b="b"/>
              <a:pathLst>
                <a:path w="715019" h="109203">
                  <a:moveTo>
                    <a:pt x="0" y="0"/>
                  </a:moveTo>
                  <a:lnTo>
                    <a:pt x="715018" y="0"/>
                  </a:lnTo>
                  <a:lnTo>
                    <a:pt x="715018" y="109203"/>
                  </a:lnTo>
                  <a:lnTo>
                    <a:pt x="0" y="10920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81" name="Freeform 81"/>
            <p:cNvSpPr/>
            <p:nvPr/>
          </p:nvSpPr>
          <p:spPr>
            <a:xfrm>
              <a:off x="110163" y="2178636"/>
              <a:ext cx="1416295" cy="1405673"/>
            </a:xfrm>
            <a:custGeom>
              <a:avLst/>
              <a:gdLst/>
              <a:ahLst/>
              <a:cxnLst/>
              <a:rect l="l" t="t" r="r" b="b"/>
              <a:pathLst>
                <a:path w="1416295" h="1405673">
                  <a:moveTo>
                    <a:pt x="0" y="0"/>
                  </a:moveTo>
                  <a:lnTo>
                    <a:pt x="1416296" y="0"/>
                  </a:lnTo>
                  <a:lnTo>
                    <a:pt x="1416296" y="1405673"/>
                  </a:lnTo>
                  <a:lnTo>
                    <a:pt x="0" y="140567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2" name="Freeform 82"/>
            <p:cNvSpPr/>
            <p:nvPr/>
          </p:nvSpPr>
          <p:spPr>
            <a:xfrm rot="8100000">
              <a:off x="952580" y="3199449"/>
              <a:ext cx="563785" cy="86105"/>
            </a:xfrm>
            <a:custGeom>
              <a:avLst/>
              <a:gdLst/>
              <a:ahLst/>
              <a:cxnLst/>
              <a:rect l="l" t="t" r="r" b="b"/>
              <a:pathLst>
                <a:path w="563785" h="86105">
                  <a:moveTo>
                    <a:pt x="0" y="0"/>
                  </a:moveTo>
                  <a:lnTo>
                    <a:pt x="563785" y="0"/>
                  </a:lnTo>
                  <a:lnTo>
                    <a:pt x="563785" y="86105"/>
                  </a:lnTo>
                  <a:lnTo>
                    <a:pt x="0" y="8610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83" name="Freeform 83"/>
            <p:cNvSpPr/>
            <p:nvPr/>
          </p:nvSpPr>
          <p:spPr>
            <a:xfrm>
              <a:off x="3715347" y="2888711"/>
              <a:ext cx="1383559" cy="1373182"/>
            </a:xfrm>
            <a:custGeom>
              <a:avLst/>
              <a:gdLst/>
              <a:ahLst/>
              <a:cxnLst/>
              <a:rect l="l" t="t" r="r" b="b"/>
              <a:pathLst>
                <a:path w="1383559" h="1373182">
                  <a:moveTo>
                    <a:pt x="0" y="0"/>
                  </a:moveTo>
                  <a:lnTo>
                    <a:pt x="1383559" y="0"/>
                  </a:lnTo>
                  <a:lnTo>
                    <a:pt x="1383559" y="1373183"/>
                  </a:lnTo>
                  <a:lnTo>
                    <a:pt x="0" y="137318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4" name="Freeform 84"/>
            <p:cNvSpPr/>
            <p:nvPr/>
          </p:nvSpPr>
          <p:spPr>
            <a:xfrm rot="-666994">
              <a:off x="2697072" y="1125371"/>
              <a:ext cx="735667" cy="557769"/>
            </a:xfrm>
            <a:custGeom>
              <a:avLst/>
              <a:gdLst/>
              <a:ahLst/>
              <a:cxnLst/>
              <a:rect l="l" t="t" r="r" b="b"/>
              <a:pathLst>
                <a:path w="735667" h="557769">
                  <a:moveTo>
                    <a:pt x="0" y="0"/>
                  </a:moveTo>
                  <a:lnTo>
                    <a:pt x="735667" y="0"/>
                  </a:lnTo>
                  <a:lnTo>
                    <a:pt x="735667" y="557769"/>
                  </a:lnTo>
                  <a:lnTo>
                    <a:pt x="0" y="557769"/>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85" name="Freeform 85"/>
            <p:cNvSpPr/>
            <p:nvPr/>
          </p:nvSpPr>
          <p:spPr>
            <a:xfrm rot="-1222988">
              <a:off x="2560270" y="1692056"/>
              <a:ext cx="1249323" cy="325509"/>
            </a:xfrm>
            <a:custGeom>
              <a:avLst/>
              <a:gdLst/>
              <a:ahLst/>
              <a:cxnLst/>
              <a:rect l="l" t="t" r="r" b="b"/>
              <a:pathLst>
                <a:path w="1249323" h="325509">
                  <a:moveTo>
                    <a:pt x="0" y="0"/>
                  </a:moveTo>
                  <a:lnTo>
                    <a:pt x="1249323" y="0"/>
                  </a:lnTo>
                  <a:lnTo>
                    <a:pt x="1249323" y="325510"/>
                  </a:lnTo>
                  <a:lnTo>
                    <a:pt x="0" y="325510"/>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86" name="Freeform 86"/>
            <p:cNvSpPr/>
            <p:nvPr/>
          </p:nvSpPr>
          <p:spPr>
            <a:xfrm rot="5304096">
              <a:off x="4653640" y="3526024"/>
              <a:ext cx="563785" cy="86105"/>
            </a:xfrm>
            <a:custGeom>
              <a:avLst/>
              <a:gdLst/>
              <a:ahLst/>
              <a:cxnLst/>
              <a:rect l="l" t="t" r="r" b="b"/>
              <a:pathLst>
                <a:path w="563785" h="86105">
                  <a:moveTo>
                    <a:pt x="0" y="0"/>
                  </a:moveTo>
                  <a:lnTo>
                    <a:pt x="563786" y="0"/>
                  </a:lnTo>
                  <a:lnTo>
                    <a:pt x="563786" y="86105"/>
                  </a:lnTo>
                  <a:lnTo>
                    <a:pt x="0" y="8610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sp>
        <p:nvSpPr>
          <p:cNvPr id="87" name="Freeform 87"/>
          <p:cNvSpPr/>
          <p:nvPr/>
        </p:nvSpPr>
        <p:spPr>
          <a:xfrm>
            <a:off x="-459181" y="2330148"/>
            <a:ext cx="3834147" cy="1610342"/>
          </a:xfrm>
          <a:custGeom>
            <a:avLst/>
            <a:gdLst/>
            <a:ahLst/>
            <a:cxnLst/>
            <a:rect l="l" t="t" r="r" b="b"/>
            <a:pathLst>
              <a:path w="3834147" h="1610342">
                <a:moveTo>
                  <a:pt x="0" y="0"/>
                </a:moveTo>
                <a:lnTo>
                  <a:pt x="3834147" y="0"/>
                </a:lnTo>
                <a:lnTo>
                  <a:pt x="3834147" y="1610341"/>
                </a:lnTo>
                <a:lnTo>
                  <a:pt x="0" y="161034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88" name="Freeform 88"/>
          <p:cNvSpPr/>
          <p:nvPr/>
        </p:nvSpPr>
        <p:spPr>
          <a:xfrm>
            <a:off x="15730620" y="776019"/>
            <a:ext cx="3057361" cy="1284092"/>
          </a:xfrm>
          <a:custGeom>
            <a:avLst/>
            <a:gdLst/>
            <a:ahLst/>
            <a:cxnLst/>
            <a:rect l="l" t="t" r="r" b="b"/>
            <a:pathLst>
              <a:path w="3057361" h="1284092">
                <a:moveTo>
                  <a:pt x="0" y="0"/>
                </a:moveTo>
                <a:lnTo>
                  <a:pt x="3057360" y="0"/>
                </a:lnTo>
                <a:lnTo>
                  <a:pt x="3057360" y="1284091"/>
                </a:lnTo>
                <a:lnTo>
                  <a:pt x="0" y="128409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89" name="Freeform 89"/>
          <p:cNvSpPr/>
          <p:nvPr/>
        </p:nvSpPr>
        <p:spPr>
          <a:xfrm>
            <a:off x="17188699" y="5685755"/>
            <a:ext cx="2198602" cy="923413"/>
          </a:xfrm>
          <a:custGeom>
            <a:avLst/>
            <a:gdLst/>
            <a:ahLst/>
            <a:cxnLst/>
            <a:rect l="l" t="t" r="r" b="b"/>
            <a:pathLst>
              <a:path w="2198602" h="923413">
                <a:moveTo>
                  <a:pt x="0" y="0"/>
                </a:moveTo>
                <a:lnTo>
                  <a:pt x="2198602" y="0"/>
                </a:lnTo>
                <a:lnTo>
                  <a:pt x="2198602" y="923412"/>
                </a:lnTo>
                <a:lnTo>
                  <a:pt x="0" y="92341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90" name="Freeform 90"/>
          <p:cNvSpPr/>
          <p:nvPr/>
        </p:nvSpPr>
        <p:spPr>
          <a:xfrm>
            <a:off x="1818046" y="6609167"/>
            <a:ext cx="2198602" cy="923413"/>
          </a:xfrm>
          <a:custGeom>
            <a:avLst/>
            <a:gdLst/>
            <a:ahLst/>
            <a:cxnLst/>
            <a:rect l="l" t="t" r="r" b="b"/>
            <a:pathLst>
              <a:path w="2198602" h="923413">
                <a:moveTo>
                  <a:pt x="0" y="0"/>
                </a:moveTo>
                <a:lnTo>
                  <a:pt x="2198602" y="0"/>
                </a:lnTo>
                <a:lnTo>
                  <a:pt x="2198602" y="923413"/>
                </a:lnTo>
                <a:lnTo>
                  <a:pt x="0" y="92341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pic>
        <p:nvPicPr>
          <p:cNvPr id="92" name="Picture 91"/>
          <p:cNvPicPr>
            <a:picLocks noChangeAspect="1"/>
          </p:cNvPicPr>
          <p:nvPr/>
        </p:nvPicPr>
        <p:blipFill>
          <a:blip r:embed="rId20">
            <a:biLevel thresh="25000"/>
          </a:blip>
          <a:stretch>
            <a:fillRect/>
          </a:stretch>
        </p:blipFill>
        <p:spPr>
          <a:xfrm>
            <a:off x="1616971" y="495827"/>
            <a:ext cx="16005929" cy="2796527"/>
          </a:xfrm>
          <a:prstGeom prst="rect">
            <a:avLst/>
          </a:prstGeom>
        </p:spPr>
      </p:pic>
    </p:spTree>
    <p:extLst>
      <p:ext uri="{BB962C8B-B14F-4D97-AF65-F5344CB8AC3E}">
        <p14:creationId xmlns:p14="http://schemas.microsoft.com/office/powerpoint/2010/main" val="60588174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randombar(horizontal)">
                                      <p:cBhvr>
                                        <p:cTn id="7"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198AC5"/>
        </a:solidFill>
        <a:effectLst/>
      </p:bgPr>
    </p:bg>
    <p:spTree>
      <p:nvGrpSpPr>
        <p:cNvPr id="1" name=""/>
        <p:cNvGrpSpPr/>
        <p:nvPr/>
      </p:nvGrpSpPr>
      <p:grpSpPr>
        <a:xfrm>
          <a:off x="0" y="0"/>
          <a:ext cx="0" cy="0"/>
          <a:chOff x="0" y="0"/>
          <a:chExt cx="0" cy="0"/>
        </a:xfrm>
      </p:grpSpPr>
      <p:sp>
        <p:nvSpPr>
          <p:cNvPr id="8" name="Freeform 8"/>
          <p:cNvSpPr/>
          <p:nvPr/>
        </p:nvSpPr>
        <p:spPr>
          <a:xfrm>
            <a:off x="25284" y="5477573"/>
            <a:ext cx="3910774" cy="3363266"/>
          </a:xfrm>
          <a:custGeom>
            <a:avLst/>
            <a:gdLst/>
            <a:ahLst/>
            <a:cxnLst/>
            <a:rect l="l" t="t" r="r" b="b"/>
            <a:pathLst>
              <a:path w="3910774" h="3363266">
                <a:moveTo>
                  <a:pt x="0" y="0"/>
                </a:moveTo>
                <a:lnTo>
                  <a:pt x="3910774" y="0"/>
                </a:lnTo>
                <a:lnTo>
                  <a:pt x="3910774" y="3363266"/>
                </a:lnTo>
                <a:lnTo>
                  <a:pt x="0" y="33632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9" name="Group 9"/>
          <p:cNvGrpSpPr/>
          <p:nvPr/>
        </p:nvGrpSpPr>
        <p:grpSpPr>
          <a:xfrm>
            <a:off x="265960" y="6679111"/>
            <a:ext cx="18003853" cy="4618606"/>
            <a:chOff x="0" y="0"/>
            <a:chExt cx="24005137" cy="6158141"/>
          </a:xfrm>
        </p:grpSpPr>
        <p:sp>
          <p:nvSpPr>
            <p:cNvPr id="10" name="Freeform 10"/>
            <p:cNvSpPr/>
            <p:nvPr/>
          </p:nvSpPr>
          <p:spPr>
            <a:xfrm>
              <a:off x="0" y="0"/>
              <a:ext cx="12452124" cy="6158141"/>
            </a:xfrm>
            <a:custGeom>
              <a:avLst/>
              <a:gdLst/>
              <a:ahLst/>
              <a:cxnLst/>
              <a:rect l="l" t="t" r="r" b="b"/>
              <a:pathLst>
                <a:path w="12452124" h="6158141">
                  <a:moveTo>
                    <a:pt x="0" y="0"/>
                  </a:moveTo>
                  <a:lnTo>
                    <a:pt x="12452124" y="0"/>
                  </a:lnTo>
                  <a:lnTo>
                    <a:pt x="12452124" y="6158141"/>
                  </a:lnTo>
                  <a:lnTo>
                    <a:pt x="0" y="615814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1" name="Freeform 11"/>
            <p:cNvSpPr/>
            <p:nvPr/>
          </p:nvSpPr>
          <p:spPr>
            <a:xfrm flipH="1">
              <a:off x="12110212" y="0"/>
              <a:ext cx="11894926" cy="5882581"/>
            </a:xfrm>
            <a:custGeom>
              <a:avLst/>
              <a:gdLst/>
              <a:ahLst/>
              <a:cxnLst/>
              <a:rect l="l" t="t" r="r" b="b"/>
              <a:pathLst>
                <a:path w="11894926" h="5882581">
                  <a:moveTo>
                    <a:pt x="11894925" y="0"/>
                  </a:moveTo>
                  <a:lnTo>
                    <a:pt x="0" y="0"/>
                  </a:lnTo>
                  <a:lnTo>
                    <a:pt x="0" y="5882581"/>
                  </a:lnTo>
                  <a:lnTo>
                    <a:pt x="11894925" y="5882581"/>
                  </a:lnTo>
                  <a:lnTo>
                    <a:pt x="11894925" y="0"/>
                  </a:lnTo>
                  <a:close/>
                </a:path>
              </a:pathLst>
            </a:custGeom>
            <a:blipFill>
              <a:blip r:embed="rId4">
                <a:extLst>
                  <a:ext uri="{96DAC541-7B7A-43D3-8B79-37D633B846F1}">
                    <asvg:svgBlip xmlns:asvg="http://schemas.microsoft.com/office/drawing/2016/SVG/main" xmlns="" r:embed="rId5"/>
                  </a:ext>
                </a:extLst>
              </a:blip>
              <a:stretch>
                <a:fillRect/>
              </a:stretch>
            </a:blipFill>
          </p:spPr>
        </p:sp>
      </p:grpSp>
      <p:sp>
        <p:nvSpPr>
          <p:cNvPr id="12" name="Freeform 12"/>
          <p:cNvSpPr/>
          <p:nvPr/>
        </p:nvSpPr>
        <p:spPr>
          <a:xfrm rot="-10800000">
            <a:off x="4853212" y="7667068"/>
            <a:ext cx="1529896" cy="1767737"/>
          </a:xfrm>
          <a:custGeom>
            <a:avLst/>
            <a:gdLst/>
            <a:ahLst/>
            <a:cxnLst/>
            <a:rect l="l" t="t" r="r" b="b"/>
            <a:pathLst>
              <a:path w="1529896" h="1767737">
                <a:moveTo>
                  <a:pt x="0" y="0"/>
                </a:moveTo>
                <a:lnTo>
                  <a:pt x="1529896" y="0"/>
                </a:lnTo>
                <a:lnTo>
                  <a:pt x="1529896" y="1767737"/>
                </a:lnTo>
                <a:lnTo>
                  <a:pt x="0" y="176773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3" name="Freeform 13"/>
          <p:cNvSpPr/>
          <p:nvPr/>
        </p:nvSpPr>
        <p:spPr>
          <a:xfrm flipH="1">
            <a:off x="5104808" y="6963332"/>
            <a:ext cx="1278300" cy="1006370"/>
          </a:xfrm>
          <a:custGeom>
            <a:avLst/>
            <a:gdLst/>
            <a:ahLst/>
            <a:cxnLst/>
            <a:rect l="l" t="t" r="r" b="b"/>
            <a:pathLst>
              <a:path w="1278300" h="1006370">
                <a:moveTo>
                  <a:pt x="1278300" y="0"/>
                </a:moveTo>
                <a:lnTo>
                  <a:pt x="0" y="0"/>
                </a:lnTo>
                <a:lnTo>
                  <a:pt x="0" y="1006370"/>
                </a:lnTo>
                <a:lnTo>
                  <a:pt x="1278300" y="1006370"/>
                </a:lnTo>
                <a:lnTo>
                  <a:pt x="127830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4" name="Freeform 14"/>
          <p:cNvSpPr/>
          <p:nvPr/>
        </p:nvSpPr>
        <p:spPr>
          <a:xfrm flipH="1">
            <a:off x="-1020729" y="4847091"/>
            <a:ext cx="3619130" cy="3112452"/>
          </a:xfrm>
          <a:custGeom>
            <a:avLst/>
            <a:gdLst/>
            <a:ahLst/>
            <a:cxnLst/>
            <a:rect l="l" t="t" r="r" b="b"/>
            <a:pathLst>
              <a:path w="3619130" h="3112452">
                <a:moveTo>
                  <a:pt x="3619130" y="0"/>
                </a:moveTo>
                <a:lnTo>
                  <a:pt x="0" y="0"/>
                </a:lnTo>
                <a:lnTo>
                  <a:pt x="0" y="3112452"/>
                </a:lnTo>
                <a:lnTo>
                  <a:pt x="3619130" y="3112452"/>
                </a:lnTo>
                <a:lnTo>
                  <a:pt x="361913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5" name="Freeform 15"/>
          <p:cNvSpPr/>
          <p:nvPr/>
        </p:nvSpPr>
        <p:spPr>
          <a:xfrm>
            <a:off x="-1511328" y="6403317"/>
            <a:ext cx="3910774" cy="3363266"/>
          </a:xfrm>
          <a:custGeom>
            <a:avLst/>
            <a:gdLst/>
            <a:ahLst/>
            <a:cxnLst/>
            <a:rect l="l" t="t" r="r" b="b"/>
            <a:pathLst>
              <a:path w="3910774" h="3363266">
                <a:moveTo>
                  <a:pt x="0" y="0"/>
                </a:moveTo>
                <a:lnTo>
                  <a:pt x="3910775" y="0"/>
                </a:lnTo>
                <a:lnTo>
                  <a:pt x="3910775" y="3363266"/>
                </a:lnTo>
                <a:lnTo>
                  <a:pt x="0" y="33632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6" name="Freeform 16"/>
          <p:cNvSpPr/>
          <p:nvPr/>
        </p:nvSpPr>
        <p:spPr>
          <a:xfrm>
            <a:off x="-488862" y="6679111"/>
            <a:ext cx="4882710" cy="4199130"/>
          </a:xfrm>
          <a:custGeom>
            <a:avLst/>
            <a:gdLst/>
            <a:ahLst/>
            <a:cxnLst/>
            <a:rect l="l" t="t" r="r" b="b"/>
            <a:pathLst>
              <a:path w="4882710" h="4199130">
                <a:moveTo>
                  <a:pt x="0" y="0"/>
                </a:moveTo>
                <a:lnTo>
                  <a:pt x="4882710" y="0"/>
                </a:lnTo>
                <a:lnTo>
                  <a:pt x="4882710" y="4199131"/>
                </a:lnTo>
                <a:lnTo>
                  <a:pt x="0" y="419913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7" name="Freeform 17"/>
          <p:cNvSpPr/>
          <p:nvPr/>
        </p:nvSpPr>
        <p:spPr>
          <a:xfrm>
            <a:off x="3793098" y="8840839"/>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8" name="Freeform 18"/>
          <p:cNvSpPr/>
          <p:nvPr/>
        </p:nvSpPr>
        <p:spPr>
          <a:xfrm flipH="1">
            <a:off x="8165042" y="8262297"/>
            <a:ext cx="11942213" cy="2345016"/>
          </a:xfrm>
          <a:custGeom>
            <a:avLst/>
            <a:gdLst/>
            <a:ahLst/>
            <a:cxnLst/>
            <a:rect l="l" t="t" r="r" b="b"/>
            <a:pathLst>
              <a:path w="11942213" h="2345016">
                <a:moveTo>
                  <a:pt x="11942213" y="0"/>
                </a:moveTo>
                <a:lnTo>
                  <a:pt x="0" y="0"/>
                </a:lnTo>
                <a:lnTo>
                  <a:pt x="0" y="2345016"/>
                </a:lnTo>
                <a:lnTo>
                  <a:pt x="11942213" y="2345016"/>
                </a:lnTo>
                <a:lnTo>
                  <a:pt x="11942213"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9" name="Freeform 19"/>
          <p:cNvSpPr/>
          <p:nvPr/>
        </p:nvSpPr>
        <p:spPr>
          <a:xfrm>
            <a:off x="8698338" y="8563549"/>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0" name="Freeform 20"/>
          <p:cNvSpPr/>
          <p:nvPr/>
        </p:nvSpPr>
        <p:spPr>
          <a:xfrm>
            <a:off x="7078433" y="9087279"/>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1" name="Freeform 21"/>
          <p:cNvSpPr/>
          <p:nvPr/>
        </p:nvSpPr>
        <p:spPr>
          <a:xfrm>
            <a:off x="14136751" y="4528171"/>
            <a:ext cx="5127798" cy="4409907"/>
          </a:xfrm>
          <a:custGeom>
            <a:avLst/>
            <a:gdLst/>
            <a:ahLst/>
            <a:cxnLst/>
            <a:rect l="l" t="t" r="r" b="b"/>
            <a:pathLst>
              <a:path w="5127798" h="4409907">
                <a:moveTo>
                  <a:pt x="0" y="0"/>
                </a:moveTo>
                <a:lnTo>
                  <a:pt x="5127798" y="0"/>
                </a:lnTo>
                <a:lnTo>
                  <a:pt x="5127798" y="4409906"/>
                </a:lnTo>
                <a:lnTo>
                  <a:pt x="0" y="4409906"/>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22" name="Freeform 22"/>
          <p:cNvSpPr/>
          <p:nvPr/>
        </p:nvSpPr>
        <p:spPr>
          <a:xfrm flipH="1">
            <a:off x="15682175" y="7575153"/>
            <a:ext cx="1139678" cy="1964962"/>
          </a:xfrm>
          <a:custGeom>
            <a:avLst/>
            <a:gdLst/>
            <a:ahLst/>
            <a:cxnLst/>
            <a:rect l="l" t="t" r="r" b="b"/>
            <a:pathLst>
              <a:path w="1139678" h="1964962">
                <a:moveTo>
                  <a:pt x="1139677" y="0"/>
                </a:moveTo>
                <a:lnTo>
                  <a:pt x="0" y="0"/>
                </a:lnTo>
                <a:lnTo>
                  <a:pt x="0" y="1964962"/>
                </a:lnTo>
                <a:lnTo>
                  <a:pt x="1139677" y="1964962"/>
                </a:lnTo>
                <a:lnTo>
                  <a:pt x="1139677"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23" name="Freeform 23"/>
          <p:cNvSpPr/>
          <p:nvPr/>
        </p:nvSpPr>
        <p:spPr>
          <a:xfrm>
            <a:off x="13415847" y="6803830"/>
            <a:ext cx="1570917" cy="1907294"/>
          </a:xfrm>
          <a:custGeom>
            <a:avLst/>
            <a:gdLst/>
            <a:ahLst/>
            <a:cxnLst/>
            <a:rect l="l" t="t" r="r" b="b"/>
            <a:pathLst>
              <a:path w="1570917" h="1907294">
                <a:moveTo>
                  <a:pt x="0" y="0"/>
                </a:moveTo>
                <a:lnTo>
                  <a:pt x="1570917" y="0"/>
                </a:lnTo>
                <a:lnTo>
                  <a:pt x="1570917" y="1907294"/>
                </a:lnTo>
                <a:lnTo>
                  <a:pt x="0" y="1907294"/>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24" name="Freeform 24"/>
          <p:cNvSpPr/>
          <p:nvPr/>
        </p:nvSpPr>
        <p:spPr>
          <a:xfrm>
            <a:off x="12026735" y="7037057"/>
            <a:ext cx="1521182" cy="1768816"/>
          </a:xfrm>
          <a:custGeom>
            <a:avLst/>
            <a:gdLst/>
            <a:ahLst/>
            <a:cxnLst/>
            <a:rect l="l" t="t" r="r" b="b"/>
            <a:pathLst>
              <a:path w="1521182" h="1768816">
                <a:moveTo>
                  <a:pt x="0" y="0"/>
                </a:moveTo>
                <a:lnTo>
                  <a:pt x="1521182" y="0"/>
                </a:lnTo>
                <a:lnTo>
                  <a:pt x="1521182" y="1768817"/>
                </a:lnTo>
                <a:lnTo>
                  <a:pt x="0" y="1768817"/>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25" name="Freeform 25"/>
          <p:cNvSpPr/>
          <p:nvPr/>
        </p:nvSpPr>
        <p:spPr>
          <a:xfrm flipH="1">
            <a:off x="10754996" y="7265064"/>
            <a:ext cx="1363054" cy="1654923"/>
          </a:xfrm>
          <a:custGeom>
            <a:avLst/>
            <a:gdLst/>
            <a:ahLst/>
            <a:cxnLst/>
            <a:rect l="l" t="t" r="r" b="b"/>
            <a:pathLst>
              <a:path w="1363054" h="1654923">
                <a:moveTo>
                  <a:pt x="1363055" y="0"/>
                </a:moveTo>
                <a:lnTo>
                  <a:pt x="0" y="0"/>
                </a:lnTo>
                <a:lnTo>
                  <a:pt x="0" y="1654922"/>
                </a:lnTo>
                <a:lnTo>
                  <a:pt x="1363055" y="1654922"/>
                </a:lnTo>
                <a:lnTo>
                  <a:pt x="1363055" y="0"/>
                </a:lnTo>
                <a:close/>
              </a:path>
            </a:pathLst>
          </a:custGeom>
          <a:blipFill>
            <a:blip r:embed="rId26">
              <a:extLst>
                <a:ext uri="{96DAC541-7B7A-43D3-8B79-37D633B846F1}">
                  <asvg:svgBlip xmlns:asvg="http://schemas.microsoft.com/office/drawing/2016/SVG/main" xmlns="" r:embed="rId27"/>
                </a:ext>
              </a:extLst>
            </a:blip>
            <a:stretch>
              <a:fillRect/>
            </a:stretch>
          </a:blipFill>
        </p:spPr>
      </p:sp>
      <p:sp>
        <p:nvSpPr>
          <p:cNvPr id="26" name="Freeform 26"/>
          <p:cNvSpPr/>
          <p:nvPr/>
        </p:nvSpPr>
        <p:spPr>
          <a:xfrm>
            <a:off x="6132960" y="9692795"/>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7" name="Freeform 27"/>
          <p:cNvSpPr/>
          <p:nvPr/>
        </p:nvSpPr>
        <p:spPr>
          <a:xfrm>
            <a:off x="11989865" y="8690997"/>
            <a:ext cx="2677646" cy="1723430"/>
          </a:xfrm>
          <a:custGeom>
            <a:avLst/>
            <a:gdLst/>
            <a:ahLst/>
            <a:cxnLst/>
            <a:rect l="l" t="t" r="r" b="b"/>
            <a:pathLst>
              <a:path w="2677646" h="1723430">
                <a:moveTo>
                  <a:pt x="0" y="0"/>
                </a:moveTo>
                <a:lnTo>
                  <a:pt x="2677646" y="0"/>
                </a:lnTo>
                <a:lnTo>
                  <a:pt x="2677646" y="1723430"/>
                </a:lnTo>
                <a:lnTo>
                  <a:pt x="0" y="1723430"/>
                </a:lnTo>
                <a:lnTo>
                  <a:pt x="0" y="0"/>
                </a:lnTo>
                <a:close/>
              </a:path>
            </a:pathLst>
          </a:custGeom>
          <a:blipFill>
            <a:blip r:embed="rId28">
              <a:extLst>
                <a:ext uri="{96DAC541-7B7A-43D3-8B79-37D633B846F1}">
                  <asvg:svgBlip xmlns:asvg="http://schemas.microsoft.com/office/drawing/2016/SVG/main" xmlns="" r:embed="rId29"/>
                </a:ext>
              </a:extLst>
            </a:blip>
            <a:stretch>
              <a:fillRect/>
            </a:stretch>
          </a:blipFill>
        </p:spPr>
      </p:sp>
      <p:sp>
        <p:nvSpPr>
          <p:cNvPr id="28" name="Freeform 28"/>
          <p:cNvSpPr/>
          <p:nvPr/>
        </p:nvSpPr>
        <p:spPr>
          <a:xfrm>
            <a:off x="14379735" y="7122317"/>
            <a:ext cx="1139678" cy="1964962"/>
          </a:xfrm>
          <a:custGeom>
            <a:avLst/>
            <a:gdLst/>
            <a:ahLst/>
            <a:cxnLst/>
            <a:rect l="l" t="t" r="r" b="b"/>
            <a:pathLst>
              <a:path w="1139678" h="1964962">
                <a:moveTo>
                  <a:pt x="0" y="0"/>
                </a:moveTo>
                <a:lnTo>
                  <a:pt x="1139678" y="0"/>
                </a:lnTo>
                <a:lnTo>
                  <a:pt x="1139678" y="1964962"/>
                </a:lnTo>
                <a:lnTo>
                  <a:pt x="0" y="1964962"/>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29" name="Freeform 29"/>
          <p:cNvSpPr/>
          <p:nvPr/>
        </p:nvSpPr>
        <p:spPr>
          <a:xfrm>
            <a:off x="17099255" y="8455185"/>
            <a:ext cx="1409002" cy="722434"/>
          </a:xfrm>
          <a:custGeom>
            <a:avLst/>
            <a:gdLst/>
            <a:ahLst/>
            <a:cxnLst/>
            <a:rect l="l" t="t" r="r" b="b"/>
            <a:pathLst>
              <a:path w="1409002" h="722434">
                <a:moveTo>
                  <a:pt x="0" y="0"/>
                </a:moveTo>
                <a:lnTo>
                  <a:pt x="1409002" y="0"/>
                </a:lnTo>
                <a:lnTo>
                  <a:pt x="1409002" y="722433"/>
                </a:lnTo>
                <a:lnTo>
                  <a:pt x="0" y="722433"/>
                </a:lnTo>
                <a:lnTo>
                  <a:pt x="0" y="0"/>
                </a:lnTo>
                <a:close/>
              </a:path>
            </a:pathLst>
          </a:custGeom>
          <a:blipFill>
            <a:blip r:embed="rId30">
              <a:extLst>
                <a:ext uri="{96DAC541-7B7A-43D3-8B79-37D633B846F1}">
                  <asvg:svgBlip xmlns:asvg="http://schemas.microsoft.com/office/drawing/2016/SVG/main" xmlns="" r:embed="rId31"/>
                </a:ext>
              </a:extLst>
            </a:blip>
            <a:stretch>
              <a:fillRect/>
            </a:stretch>
          </a:blipFill>
        </p:spPr>
      </p:sp>
      <p:sp>
        <p:nvSpPr>
          <p:cNvPr id="30" name="Freeform 30"/>
          <p:cNvSpPr/>
          <p:nvPr/>
        </p:nvSpPr>
        <p:spPr>
          <a:xfrm>
            <a:off x="-690959" y="1532718"/>
            <a:ext cx="2288955" cy="961361"/>
          </a:xfrm>
          <a:custGeom>
            <a:avLst/>
            <a:gdLst/>
            <a:ahLst/>
            <a:cxnLst/>
            <a:rect l="l" t="t" r="r" b="b"/>
            <a:pathLst>
              <a:path w="2288955" h="961361">
                <a:moveTo>
                  <a:pt x="0" y="0"/>
                </a:moveTo>
                <a:lnTo>
                  <a:pt x="2288955" y="0"/>
                </a:lnTo>
                <a:lnTo>
                  <a:pt x="2288955" y="961361"/>
                </a:lnTo>
                <a:lnTo>
                  <a:pt x="0" y="961361"/>
                </a:lnTo>
                <a:lnTo>
                  <a:pt x="0" y="0"/>
                </a:lnTo>
                <a:close/>
              </a:path>
            </a:pathLst>
          </a:custGeom>
          <a:blipFill>
            <a:blip r:embed="rId32">
              <a:extLst>
                <a:ext uri="{96DAC541-7B7A-43D3-8B79-37D633B846F1}">
                  <asvg:svgBlip xmlns:asvg="http://schemas.microsoft.com/office/drawing/2016/SVG/main" xmlns="" r:embed="rId33"/>
                </a:ext>
              </a:extLst>
            </a:blip>
            <a:stretch>
              <a:fillRect/>
            </a:stretch>
          </a:blipFill>
        </p:spPr>
      </p:sp>
      <p:sp>
        <p:nvSpPr>
          <p:cNvPr id="31" name="Freeform 31"/>
          <p:cNvSpPr/>
          <p:nvPr/>
        </p:nvSpPr>
        <p:spPr>
          <a:xfrm rot="-2874218" flipH="1">
            <a:off x="-674787" y="2932572"/>
            <a:ext cx="1881494" cy="1574896"/>
          </a:xfrm>
          <a:custGeom>
            <a:avLst/>
            <a:gdLst/>
            <a:ahLst/>
            <a:cxnLst/>
            <a:rect l="l" t="t" r="r" b="b"/>
            <a:pathLst>
              <a:path w="1881494" h="1574896">
                <a:moveTo>
                  <a:pt x="1881494" y="0"/>
                </a:moveTo>
                <a:lnTo>
                  <a:pt x="0" y="0"/>
                </a:lnTo>
                <a:lnTo>
                  <a:pt x="0" y="1574896"/>
                </a:lnTo>
                <a:lnTo>
                  <a:pt x="1881494" y="1574896"/>
                </a:lnTo>
                <a:lnTo>
                  <a:pt x="1881494" y="0"/>
                </a:lnTo>
                <a:close/>
              </a:path>
            </a:pathLst>
          </a:custGeom>
          <a:blipFill>
            <a:blip r:embed="rId34"/>
            <a:stretch>
              <a:fillRect t="-34715" r="-37936"/>
            </a:stretch>
          </a:blipFill>
        </p:spPr>
      </p:sp>
      <p:sp>
        <p:nvSpPr>
          <p:cNvPr id="32" name="Freeform 32"/>
          <p:cNvSpPr/>
          <p:nvPr/>
        </p:nvSpPr>
        <p:spPr>
          <a:xfrm>
            <a:off x="16238702" y="1532718"/>
            <a:ext cx="2573022" cy="1080669"/>
          </a:xfrm>
          <a:custGeom>
            <a:avLst/>
            <a:gdLst/>
            <a:ahLst/>
            <a:cxnLst/>
            <a:rect l="l" t="t" r="r" b="b"/>
            <a:pathLst>
              <a:path w="2573022" h="1080669">
                <a:moveTo>
                  <a:pt x="0" y="0"/>
                </a:moveTo>
                <a:lnTo>
                  <a:pt x="2573022" y="0"/>
                </a:lnTo>
                <a:lnTo>
                  <a:pt x="2573022" y="1080670"/>
                </a:lnTo>
                <a:lnTo>
                  <a:pt x="0" y="1080670"/>
                </a:lnTo>
                <a:lnTo>
                  <a:pt x="0" y="0"/>
                </a:lnTo>
                <a:close/>
              </a:path>
            </a:pathLst>
          </a:custGeom>
          <a:blipFill>
            <a:blip r:embed="rId32">
              <a:extLst>
                <a:ext uri="{96DAC541-7B7A-43D3-8B79-37D633B846F1}">
                  <asvg:svgBlip xmlns:asvg="http://schemas.microsoft.com/office/drawing/2016/SVG/main" xmlns="" r:embed="rId33"/>
                </a:ext>
              </a:extLst>
            </a:blip>
            <a:stretch>
              <a:fillRect/>
            </a:stretch>
          </a:blipFill>
        </p:spPr>
      </p:sp>
      <p:sp>
        <p:nvSpPr>
          <p:cNvPr id="33" name="Freeform 33"/>
          <p:cNvSpPr/>
          <p:nvPr/>
        </p:nvSpPr>
        <p:spPr>
          <a:xfrm>
            <a:off x="17085944" y="2803300"/>
            <a:ext cx="765606" cy="1345209"/>
          </a:xfrm>
          <a:custGeom>
            <a:avLst/>
            <a:gdLst/>
            <a:ahLst/>
            <a:cxnLst/>
            <a:rect l="l" t="t" r="r" b="b"/>
            <a:pathLst>
              <a:path w="765606" h="1345209">
                <a:moveTo>
                  <a:pt x="0" y="0"/>
                </a:moveTo>
                <a:lnTo>
                  <a:pt x="765605" y="0"/>
                </a:lnTo>
                <a:lnTo>
                  <a:pt x="765605" y="1345209"/>
                </a:lnTo>
                <a:lnTo>
                  <a:pt x="0" y="1345209"/>
                </a:lnTo>
                <a:lnTo>
                  <a:pt x="0" y="0"/>
                </a:lnTo>
                <a:close/>
              </a:path>
            </a:pathLst>
          </a:custGeom>
          <a:blipFill>
            <a:blip r:embed="rId35">
              <a:extLst>
                <a:ext uri="{96DAC541-7B7A-43D3-8B79-37D633B846F1}">
                  <asvg:svgBlip xmlns:asvg="http://schemas.microsoft.com/office/drawing/2016/SVG/main" xmlns="" r:embed="rId36"/>
                </a:ext>
              </a:extLst>
            </a:blip>
            <a:stretch>
              <a:fillRect l="-244034" b="-65015"/>
            </a:stretch>
          </a:blipFill>
        </p:spPr>
      </p:sp>
      <p:grpSp>
        <p:nvGrpSpPr>
          <p:cNvPr id="2" name="Group 2"/>
          <p:cNvGrpSpPr/>
          <p:nvPr/>
        </p:nvGrpSpPr>
        <p:grpSpPr>
          <a:xfrm>
            <a:off x="919632" y="320357"/>
            <a:ext cx="16436551" cy="6677482"/>
            <a:chOff x="0" y="0"/>
            <a:chExt cx="3364948" cy="1543628"/>
          </a:xfrm>
        </p:grpSpPr>
        <p:sp>
          <p:nvSpPr>
            <p:cNvPr id="3" name="Freeform 3"/>
            <p:cNvSpPr/>
            <p:nvPr/>
          </p:nvSpPr>
          <p:spPr>
            <a:xfrm>
              <a:off x="0" y="-1270"/>
              <a:ext cx="3366218" cy="1542358"/>
            </a:xfrm>
            <a:custGeom>
              <a:avLst/>
              <a:gdLst/>
              <a:ahLst/>
              <a:cxnLst/>
              <a:rect l="l" t="t" r="r" b="b"/>
              <a:pathLst>
                <a:path w="3366218" h="1542358">
                  <a:moveTo>
                    <a:pt x="3354788" y="27940"/>
                  </a:moveTo>
                  <a:cubicBezTo>
                    <a:pt x="3345898" y="24130"/>
                    <a:pt x="3337008" y="21590"/>
                    <a:pt x="3328118" y="21590"/>
                  </a:cubicBezTo>
                  <a:cubicBezTo>
                    <a:pt x="3301448" y="20320"/>
                    <a:pt x="3251664" y="20320"/>
                    <a:pt x="3196923" y="17780"/>
                  </a:cubicBezTo>
                  <a:cubicBezTo>
                    <a:pt x="3071801" y="12700"/>
                    <a:pt x="2949286" y="6350"/>
                    <a:pt x="2824164" y="3810"/>
                  </a:cubicBezTo>
                  <a:cubicBezTo>
                    <a:pt x="2722503" y="1270"/>
                    <a:pt x="2623448" y="3810"/>
                    <a:pt x="2521787" y="2540"/>
                  </a:cubicBezTo>
                  <a:cubicBezTo>
                    <a:pt x="2477473" y="2540"/>
                    <a:pt x="2433159" y="0"/>
                    <a:pt x="2388845" y="2540"/>
                  </a:cubicBezTo>
                  <a:cubicBezTo>
                    <a:pt x="2281970" y="10160"/>
                    <a:pt x="2175096" y="11430"/>
                    <a:pt x="2065614" y="8890"/>
                  </a:cubicBezTo>
                  <a:cubicBezTo>
                    <a:pt x="2010873" y="7620"/>
                    <a:pt x="1956133" y="7620"/>
                    <a:pt x="1901392" y="7620"/>
                  </a:cubicBezTo>
                  <a:cubicBezTo>
                    <a:pt x="1802337" y="7620"/>
                    <a:pt x="1703282" y="7620"/>
                    <a:pt x="1604228" y="6350"/>
                  </a:cubicBezTo>
                  <a:cubicBezTo>
                    <a:pt x="1499960" y="5080"/>
                    <a:pt x="472919" y="2540"/>
                    <a:pt x="371258" y="1270"/>
                  </a:cubicBezTo>
                  <a:cubicBezTo>
                    <a:pt x="287843" y="0"/>
                    <a:pt x="207035" y="1270"/>
                    <a:pt x="123621" y="1270"/>
                  </a:cubicBezTo>
                  <a:cubicBezTo>
                    <a:pt x="66273" y="1270"/>
                    <a:pt x="33020" y="3810"/>
                    <a:pt x="5080" y="5080"/>
                  </a:cubicBezTo>
                  <a:cubicBezTo>
                    <a:pt x="3810" y="5080"/>
                    <a:pt x="2540" y="7620"/>
                    <a:pt x="0" y="8890"/>
                  </a:cubicBezTo>
                  <a:cubicBezTo>
                    <a:pt x="1270" y="21590"/>
                    <a:pt x="3810" y="34290"/>
                    <a:pt x="5080" y="46990"/>
                  </a:cubicBezTo>
                  <a:cubicBezTo>
                    <a:pt x="15240" y="112628"/>
                    <a:pt x="16510" y="177416"/>
                    <a:pt x="17780" y="241069"/>
                  </a:cubicBezTo>
                  <a:cubicBezTo>
                    <a:pt x="19050" y="305858"/>
                    <a:pt x="17780" y="370647"/>
                    <a:pt x="16510" y="436572"/>
                  </a:cubicBezTo>
                  <a:cubicBezTo>
                    <a:pt x="15240" y="503634"/>
                    <a:pt x="2540" y="1207220"/>
                    <a:pt x="2540" y="1274282"/>
                  </a:cubicBezTo>
                  <a:cubicBezTo>
                    <a:pt x="2540" y="1340207"/>
                    <a:pt x="1270" y="1406133"/>
                    <a:pt x="0" y="1472059"/>
                  </a:cubicBezTo>
                  <a:cubicBezTo>
                    <a:pt x="0" y="1487748"/>
                    <a:pt x="3810" y="1497908"/>
                    <a:pt x="15240" y="1502988"/>
                  </a:cubicBezTo>
                  <a:cubicBezTo>
                    <a:pt x="22860" y="1506798"/>
                    <a:pt x="31750" y="1509338"/>
                    <a:pt x="40640" y="1510608"/>
                  </a:cubicBezTo>
                  <a:cubicBezTo>
                    <a:pt x="121014" y="1515688"/>
                    <a:pt x="220069" y="1519498"/>
                    <a:pt x="319123" y="1524578"/>
                  </a:cubicBezTo>
                  <a:cubicBezTo>
                    <a:pt x="373864" y="1527118"/>
                    <a:pt x="428605" y="1532198"/>
                    <a:pt x="483346" y="1533468"/>
                  </a:cubicBezTo>
                  <a:cubicBezTo>
                    <a:pt x="574580" y="1536008"/>
                    <a:pt x="1591194" y="1537278"/>
                    <a:pt x="1682429" y="1538548"/>
                  </a:cubicBezTo>
                  <a:cubicBezTo>
                    <a:pt x="1695462" y="1538548"/>
                    <a:pt x="1708496" y="1538548"/>
                    <a:pt x="1721529" y="1538548"/>
                  </a:cubicBezTo>
                  <a:cubicBezTo>
                    <a:pt x="1784090" y="1538548"/>
                    <a:pt x="1849258" y="1537278"/>
                    <a:pt x="1911818" y="1537278"/>
                  </a:cubicBezTo>
                  <a:cubicBezTo>
                    <a:pt x="1984806" y="1537278"/>
                    <a:pt x="2055187" y="1538548"/>
                    <a:pt x="2128175" y="1538548"/>
                  </a:cubicBezTo>
                  <a:cubicBezTo>
                    <a:pt x="2235049" y="1538548"/>
                    <a:pt x="2344531" y="1538548"/>
                    <a:pt x="2451406" y="1538548"/>
                  </a:cubicBezTo>
                  <a:cubicBezTo>
                    <a:pt x="2550460" y="1538548"/>
                    <a:pt x="2649515" y="1539818"/>
                    <a:pt x="2748570" y="1541088"/>
                  </a:cubicBezTo>
                  <a:cubicBezTo>
                    <a:pt x="2792884" y="1541088"/>
                    <a:pt x="2839805" y="1542358"/>
                    <a:pt x="2884118" y="1542358"/>
                  </a:cubicBezTo>
                  <a:cubicBezTo>
                    <a:pt x="3027487" y="1541088"/>
                    <a:pt x="3168249" y="1534738"/>
                    <a:pt x="3305258" y="1534738"/>
                  </a:cubicBezTo>
                  <a:cubicBezTo>
                    <a:pt x="3309068" y="1534738"/>
                    <a:pt x="3314148" y="1532198"/>
                    <a:pt x="3317958" y="1529658"/>
                  </a:cubicBezTo>
                  <a:cubicBezTo>
                    <a:pt x="3323038" y="1525848"/>
                    <a:pt x="3325578" y="1519498"/>
                    <a:pt x="3328118" y="1516958"/>
                  </a:cubicBezTo>
                  <a:cubicBezTo>
                    <a:pt x="3329388" y="1464102"/>
                    <a:pt x="3330658" y="1416363"/>
                    <a:pt x="3331928" y="1368624"/>
                  </a:cubicBezTo>
                  <a:cubicBezTo>
                    <a:pt x="3333198" y="1294742"/>
                    <a:pt x="3343358" y="585473"/>
                    <a:pt x="3344628" y="511591"/>
                  </a:cubicBezTo>
                  <a:cubicBezTo>
                    <a:pt x="3344628" y="467262"/>
                    <a:pt x="3345898" y="422932"/>
                    <a:pt x="3347168" y="378603"/>
                  </a:cubicBezTo>
                  <a:cubicBezTo>
                    <a:pt x="3348438" y="330864"/>
                    <a:pt x="3349708" y="283125"/>
                    <a:pt x="3352248" y="235385"/>
                  </a:cubicBezTo>
                  <a:cubicBezTo>
                    <a:pt x="3353518" y="206969"/>
                    <a:pt x="3353518" y="177416"/>
                    <a:pt x="3358598" y="149000"/>
                  </a:cubicBezTo>
                  <a:cubicBezTo>
                    <a:pt x="3363678" y="114901"/>
                    <a:pt x="3366218" y="81938"/>
                    <a:pt x="3364948" y="44450"/>
                  </a:cubicBezTo>
                  <a:cubicBezTo>
                    <a:pt x="3364948" y="38100"/>
                    <a:pt x="3361138" y="30480"/>
                    <a:pt x="3354788" y="27940"/>
                  </a:cubicBezTo>
                  <a:close/>
                </a:path>
              </a:pathLst>
            </a:custGeom>
            <a:solidFill>
              <a:srgbClr val="EAFAFF"/>
            </a:solidFill>
          </p:spPr>
        </p:sp>
      </p:grpSp>
      <p:sp>
        <p:nvSpPr>
          <p:cNvPr id="35" name="Rectangle 34"/>
          <p:cNvSpPr/>
          <p:nvPr/>
        </p:nvSpPr>
        <p:spPr>
          <a:xfrm>
            <a:off x="1241299" y="484176"/>
            <a:ext cx="15606201" cy="600164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Trái</a:t>
            </a:r>
            <a:r>
              <a:rPr kumimoji="0" lang="en-US" sz="4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Đất</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nóng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lên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một</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trong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những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nguyên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nhân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dẫn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đến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hiện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tượng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băng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tan ở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cả</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Nam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Cực</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Bắc</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Cực</a:t>
            </a:r>
            <a:r>
              <a:rPr kumimoji="0" lang="en-US" sz="4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4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Băng</a:t>
            </a:r>
            <a:r>
              <a:rPr kumimoji="0" lang="en-US" sz="4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tan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làm</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thay</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đổi</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môi</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trường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sống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nhiều</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loài</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động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vật</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khiến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chúng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nguy</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cơ</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tuyệt</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chủng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Điển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hình</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loài</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gấu</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Bắc</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Cực</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Với</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tình</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trạng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băng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tan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như</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hiện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nay,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gấu</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Bắc</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Cực</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buộc</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phải</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bơi</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xa</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hơn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để</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kiếm</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ăn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mất</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dần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môi</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trường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sống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Cùng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cảnh</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ngộ</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đó</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chim</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cánh</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cụt</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ở Nam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Cực</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cũng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không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nguồn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thức</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ăn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mất</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nơi</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cư</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trú</a:t>
            </a:r>
            <a:r>
              <a:rPr kumimoji="0" lang="en-US" sz="4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4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99128744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198AC5"/>
        </a:solidFill>
        <a:effectLst/>
      </p:bgPr>
    </p:bg>
    <p:spTree>
      <p:nvGrpSpPr>
        <p:cNvPr id="1" name=""/>
        <p:cNvGrpSpPr/>
        <p:nvPr/>
      </p:nvGrpSpPr>
      <p:grpSpPr>
        <a:xfrm>
          <a:off x="0" y="0"/>
          <a:ext cx="0" cy="0"/>
          <a:chOff x="0" y="0"/>
          <a:chExt cx="0" cy="0"/>
        </a:xfrm>
      </p:grpSpPr>
      <p:sp>
        <p:nvSpPr>
          <p:cNvPr id="8" name="Freeform 8"/>
          <p:cNvSpPr/>
          <p:nvPr/>
        </p:nvSpPr>
        <p:spPr>
          <a:xfrm>
            <a:off x="25284" y="5477573"/>
            <a:ext cx="3910774" cy="3363266"/>
          </a:xfrm>
          <a:custGeom>
            <a:avLst/>
            <a:gdLst/>
            <a:ahLst/>
            <a:cxnLst/>
            <a:rect l="l" t="t" r="r" b="b"/>
            <a:pathLst>
              <a:path w="3910774" h="3363266">
                <a:moveTo>
                  <a:pt x="0" y="0"/>
                </a:moveTo>
                <a:lnTo>
                  <a:pt x="3910774" y="0"/>
                </a:lnTo>
                <a:lnTo>
                  <a:pt x="3910774" y="3363266"/>
                </a:lnTo>
                <a:lnTo>
                  <a:pt x="0" y="33632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9" name="Group 9"/>
          <p:cNvGrpSpPr/>
          <p:nvPr/>
        </p:nvGrpSpPr>
        <p:grpSpPr>
          <a:xfrm>
            <a:off x="265960" y="6679111"/>
            <a:ext cx="18003853" cy="4618606"/>
            <a:chOff x="0" y="0"/>
            <a:chExt cx="24005137" cy="6158141"/>
          </a:xfrm>
        </p:grpSpPr>
        <p:sp>
          <p:nvSpPr>
            <p:cNvPr id="10" name="Freeform 10"/>
            <p:cNvSpPr/>
            <p:nvPr/>
          </p:nvSpPr>
          <p:spPr>
            <a:xfrm>
              <a:off x="0" y="0"/>
              <a:ext cx="12452124" cy="6158141"/>
            </a:xfrm>
            <a:custGeom>
              <a:avLst/>
              <a:gdLst/>
              <a:ahLst/>
              <a:cxnLst/>
              <a:rect l="l" t="t" r="r" b="b"/>
              <a:pathLst>
                <a:path w="12452124" h="6158141">
                  <a:moveTo>
                    <a:pt x="0" y="0"/>
                  </a:moveTo>
                  <a:lnTo>
                    <a:pt x="12452124" y="0"/>
                  </a:lnTo>
                  <a:lnTo>
                    <a:pt x="12452124" y="6158141"/>
                  </a:lnTo>
                  <a:lnTo>
                    <a:pt x="0" y="615814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1" name="Freeform 11"/>
            <p:cNvSpPr/>
            <p:nvPr/>
          </p:nvSpPr>
          <p:spPr>
            <a:xfrm flipH="1">
              <a:off x="12110212" y="0"/>
              <a:ext cx="11894926" cy="5882581"/>
            </a:xfrm>
            <a:custGeom>
              <a:avLst/>
              <a:gdLst/>
              <a:ahLst/>
              <a:cxnLst/>
              <a:rect l="l" t="t" r="r" b="b"/>
              <a:pathLst>
                <a:path w="11894926" h="5882581">
                  <a:moveTo>
                    <a:pt x="11894925" y="0"/>
                  </a:moveTo>
                  <a:lnTo>
                    <a:pt x="0" y="0"/>
                  </a:lnTo>
                  <a:lnTo>
                    <a:pt x="0" y="5882581"/>
                  </a:lnTo>
                  <a:lnTo>
                    <a:pt x="11894925" y="5882581"/>
                  </a:lnTo>
                  <a:lnTo>
                    <a:pt x="11894925" y="0"/>
                  </a:lnTo>
                  <a:close/>
                </a:path>
              </a:pathLst>
            </a:custGeom>
            <a:blipFill>
              <a:blip r:embed="rId4">
                <a:extLst>
                  <a:ext uri="{96DAC541-7B7A-43D3-8B79-37D633B846F1}">
                    <asvg:svgBlip xmlns:asvg="http://schemas.microsoft.com/office/drawing/2016/SVG/main" xmlns="" r:embed="rId5"/>
                  </a:ext>
                </a:extLst>
              </a:blip>
              <a:stretch>
                <a:fillRect/>
              </a:stretch>
            </a:blipFill>
          </p:spPr>
        </p:sp>
      </p:grpSp>
      <p:sp>
        <p:nvSpPr>
          <p:cNvPr id="12" name="Freeform 12"/>
          <p:cNvSpPr/>
          <p:nvPr/>
        </p:nvSpPr>
        <p:spPr>
          <a:xfrm rot="-10800000">
            <a:off x="4853212" y="7667068"/>
            <a:ext cx="1529896" cy="1767737"/>
          </a:xfrm>
          <a:custGeom>
            <a:avLst/>
            <a:gdLst/>
            <a:ahLst/>
            <a:cxnLst/>
            <a:rect l="l" t="t" r="r" b="b"/>
            <a:pathLst>
              <a:path w="1529896" h="1767737">
                <a:moveTo>
                  <a:pt x="0" y="0"/>
                </a:moveTo>
                <a:lnTo>
                  <a:pt x="1529896" y="0"/>
                </a:lnTo>
                <a:lnTo>
                  <a:pt x="1529896" y="1767737"/>
                </a:lnTo>
                <a:lnTo>
                  <a:pt x="0" y="176773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3" name="Freeform 13"/>
          <p:cNvSpPr/>
          <p:nvPr/>
        </p:nvSpPr>
        <p:spPr>
          <a:xfrm flipH="1">
            <a:off x="5104808" y="6963332"/>
            <a:ext cx="1278300" cy="1006370"/>
          </a:xfrm>
          <a:custGeom>
            <a:avLst/>
            <a:gdLst/>
            <a:ahLst/>
            <a:cxnLst/>
            <a:rect l="l" t="t" r="r" b="b"/>
            <a:pathLst>
              <a:path w="1278300" h="1006370">
                <a:moveTo>
                  <a:pt x="1278300" y="0"/>
                </a:moveTo>
                <a:lnTo>
                  <a:pt x="0" y="0"/>
                </a:lnTo>
                <a:lnTo>
                  <a:pt x="0" y="1006370"/>
                </a:lnTo>
                <a:lnTo>
                  <a:pt x="1278300" y="1006370"/>
                </a:lnTo>
                <a:lnTo>
                  <a:pt x="127830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4" name="Freeform 14"/>
          <p:cNvSpPr/>
          <p:nvPr/>
        </p:nvSpPr>
        <p:spPr>
          <a:xfrm flipH="1">
            <a:off x="-1020729" y="4847091"/>
            <a:ext cx="3619130" cy="3112452"/>
          </a:xfrm>
          <a:custGeom>
            <a:avLst/>
            <a:gdLst/>
            <a:ahLst/>
            <a:cxnLst/>
            <a:rect l="l" t="t" r="r" b="b"/>
            <a:pathLst>
              <a:path w="3619130" h="3112452">
                <a:moveTo>
                  <a:pt x="3619130" y="0"/>
                </a:moveTo>
                <a:lnTo>
                  <a:pt x="0" y="0"/>
                </a:lnTo>
                <a:lnTo>
                  <a:pt x="0" y="3112452"/>
                </a:lnTo>
                <a:lnTo>
                  <a:pt x="3619130" y="3112452"/>
                </a:lnTo>
                <a:lnTo>
                  <a:pt x="361913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5" name="Freeform 15"/>
          <p:cNvSpPr/>
          <p:nvPr/>
        </p:nvSpPr>
        <p:spPr>
          <a:xfrm>
            <a:off x="-1511328" y="6403317"/>
            <a:ext cx="3910774" cy="3363266"/>
          </a:xfrm>
          <a:custGeom>
            <a:avLst/>
            <a:gdLst/>
            <a:ahLst/>
            <a:cxnLst/>
            <a:rect l="l" t="t" r="r" b="b"/>
            <a:pathLst>
              <a:path w="3910774" h="3363266">
                <a:moveTo>
                  <a:pt x="0" y="0"/>
                </a:moveTo>
                <a:lnTo>
                  <a:pt x="3910775" y="0"/>
                </a:lnTo>
                <a:lnTo>
                  <a:pt x="3910775" y="3363266"/>
                </a:lnTo>
                <a:lnTo>
                  <a:pt x="0" y="33632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6" name="Freeform 16"/>
          <p:cNvSpPr/>
          <p:nvPr/>
        </p:nvSpPr>
        <p:spPr>
          <a:xfrm>
            <a:off x="-488862" y="6679111"/>
            <a:ext cx="4882710" cy="4199130"/>
          </a:xfrm>
          <a:custGeom>
            <a:avLst/>
            <a:gdLst/>
            <a:ahLst/>
            <a:cxnLst/>
            <a:rect l="l" t="t" r="r" b="b"/>
            <a:pathLst>
              <a:path w="4882710" h="4199130">
                <a:moveTo>
                  <a:pt x="0" y="0"/>
                </a:moveTo>
                <a:lnTo>
                  <a:pt x="4882710" y="0"/>
                </a:lnTo>
                <a:lnTo>
                  <a:pt x="4882710" y="4199131"/>
                </a:lnTo>
                <a:lnTo>
                  <a:pt x="0" y="419913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7" name="Freeform 17"/>
          <p:cNvSpPr/>
          <p:nvPr/>
        </p:nvSpPr>
        <p:spPr>
          <a:xfrm>
            <a:off x="3793098" y="8840839"/>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8" name="Freeform 18"/>
          <p:cNvSpPr/>
          <p:nvPr/>
        </p:nvSpPr>
        <p:spPr>
          <a:xfrm flipH="1">
            <a:off x="8165042" y="8262297"/>
            <a:ext cx="11942213" cy="2345016"/>
          </a:xfrm>
          <a:custGeom>
            <a:avLst/>
            <a:gdLst/>
            <a:ahLst/>
            <a:cxnLst/>
            <a:rect l="l" t="t" r="r" b="b"/>
            <a:pathLst>
              <a:path w="11942213" h="2345016">
                <a:moveTo>
                  <a:pt x="11942213" y="0"/>
                </a:moveTo>
                <a:lnTo>
                  <a:pt x="0" y="0"/>
                </a:lnTo>
                <a:lnTo>
                  <a:pt x="0" y="2345016"/>
                </a:lnTo>
                <a:lnTo>
                  <a:pt x="11942213" y="2345016"/>
                </a:lnTo>
                <a:lnTo>
                  <a:pt x="11942213"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9" name="Freeform 19"/>
          <p:cNvSpPr/>
          <p:nvPr/>
        </p:nvSpPr>
        <p:spPr>
          <a:xfrm>
            <a:off x="8698338" y="8563549"/>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0" name="Freeform 20"/>
          <p:cNvSpPr/>
          <p:nvPr/>
        </p:nvSpPr>
        <p:spPr>
          <a:xfrm>
            <a:off x="7078433" y="9087279"/>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1" name="Freeform 21"/>
          <p:cNvSpPr/>
          <p:nvPr/>
        </p:nvSpPr>
        <p:spPr>
          <a:xfrm>
            <a:off x="14136751" y="4528171"/>
            <a:ext cx="5127798" cy="4409907"/>
          </a:xfrm>
          <a:custGeom>
            <a:avLst/>
            <a:gdLst/>
            <a:ahLst/>
            <a:cxnLst/>
            <a:rect l="l" t="t" r="r" b="b"/>
            <a:pathLst>
              <a:path w="5127798" h="4409907">
                <a:moveTo>
                  <a:pt x="0" y="0"/>
                </a:moveTo>
                <a:lnTo>
                  <a:pt x="5127798" y="0"/>
                </a:lnTo>
                <a:lnTo>
                  <a:pt x="5127798" y="4409906"/>
                </a:lnTo>
                <a:lnTo>
                  <a:pt x="0" y="4409906"/>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22" name="Freeform 22"/>
          <p:cNvSpPr/>
          <p:nvPr/>
        </p:nvSpPr>
        <p:spPr>
          <a:xfrm flipH="1">
            <a:off x="15682175" y="7575153"/>
            <a:ext cx="1139678" cy="1964962"/>
          </a:xfrm>
          <a:custGeom>
            <a:avLst/>
            <a:gdLst/>
            <a:ahLst/>
            <a:cxnLst/>
            <a:rect l="l" t="t" r="r" b="b"/>
            <a:pathLst>
              <a:path w="1139678" h="1964962">
                <a:moveTo>
                  <a:pt x="1139677" y="0"/>
                </a:moveTo>
                <a:lnTo>
                  <a:pt x="0" y="0"/>
                </a:lnTo>
                <a:lnTo>
                  <a:pt x="0" y="1964962"/>
                </a:lnTo>
                <a:lnTo>
                  <a:pt x="1139677" y="1964962"/>
                </a:lnTo>
                <a:lnTo>
                  <a:pt x="1139677"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23" name="Freeform 23"/>
          <p:cNvSpPr/>
          <p:nvPr/>
        </p:nvSpPr>
        <p:spPr>
          <a:xfrm>
            <a:off x="13415847" y="6803830"/>
            <a:ext cx="1570917" cy="1907294"/>
          </a:xfrm>
          <a:custGeom>
            <a:avLst/>
            <a:gdLst/>
            <a:ahLst/>
            <a:cxnLst/>
            <a:rect l="l" t="t" r="r" b="b"/>
            <a:pathLst>
              <a:path w="1570917" h="1907294">
                <a:moveTo>
                  <a:pt x="0" y="0"/>
                </a:moveTo>
                <a:lnTo>
                  <a:pt x="1570917" y="0"/>
                </a:lnTo>
                <a:lnTo>
                  <a:pt x="1570917" y="1907294"/>
                </a:lnTo>
                <a:lnTo>
                  <a:pt x="0" y="1907294"/>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24" name="Freeform 24"/>
          <p:cNvSpPr/>
          <p:nvPr/>
        </p:nvSpPr>
        <p:spPr>
          <a:xfrm>
            <a:off x="12026735" y="7037057"/>
            <a:ext cx="1521182" cy="1768816"/>
          </a:xfrm>
          <a:custGeom>
            <a:avLst/>
            <a:gdLst/>
            <a:ahLst/>
            <a:cxnLst/>
            <a:rect l="l" t="t" r="r" b="b"/>
            <a:pathLst>
              <a:path w="1521182" h="1768816">
                <a:moveTo>
                  <a:pt x="0" y="0"/>
                </a:moveTo>
                <a:lnTo>
                  <a:pt x="1521182" y="0"/>
                </a:lnTo>
                <a:lnTo>
                  <a:pt x="1521182" y="1768817"/>
                </a:lnTo>
                <a:lnTo>
                  <a:pt x="0" y="1768817"/>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25" name="Freeform 25"/>
          <p:cNvSpPr/>
          <p:nvPr/>
        </p:nvSpPr>
        <p:spPr>
          <a:xfrm flipH="1">
            <a:off x="10754996" y="7265064"/>
            <a:ext cx="1363054" cy="1654923"/>
          </a:xfrm>
          <a:custGeom>
            <a:avLst/>
            <a:gdLst/>
            <a:ahLst/>
            <a:cxnLst/>
            <a:rect l="l" t="t" r="r" b="b"/>
            <a:pathLst>
              <a:path w="1363054" h="1654923">
                <a:moveTo>
                  <a:pt x="1363055" y="0"/>
                </a:moveTo>
                <a:lnTo>
                  <a:pt x="0" y="0"/>
                </a:lnTo>
                <a:lnTo>
                  <a:pt x="0" y="1654922"/>
                </a:lnTo>
                <a:lnTo>
                  <a:pt x="1363055" y="1654922"/>
                </a:lnTo>
                <a:lnTo>
                  <a:pt x="1363055" y="0"/>
                </a:lnTo>
                <a:close/>
              </a:path>
            </a:pathLst>
          </a:custGeom>
          <a:blipFill>
            <a:blip r:embed="rId26">
              <a:extLst>
                <a:ext uri="{96DAC541-7B7A-43D3-8B79-37D633B846F1}">
                  <asvg:svgBlip xmlns:asvg="http://schemas.microsoft.com/office/drawing/2016/SVG/main" xmlns="" r:embed="rId27"/>
                </a:ext>
              </a:extLst>
            </a:blip>
            <a:stretch>
              <a:fillRect/>
            </a:stretch>
          </a:blipFill>
        </p:spPr>
      </p:sp>
      <p:sp>
        <p:nvSpPr>
          <p:cNvPr id="26" name="Freeform 26"/>
          <p:cNvSpPr/>
          <p:nvPr/>
        </p:nvSpPr>
        <p:spPr>
          <a:xfrm>
            <a:off x="6132960" y="9692795"/>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7" name="Freeform 27"/>
          <p:cNvSpPr/>
          <p:nvPr/>
        </p:nvSpPr>
        <p:spPr>
          <a:xfrm>
            <a:off x="11989865" y="8690997"/>
            <a:ext cx="2677646" cy="1723430"/>
          </a:xfrm>
          <a:custGeom>
            <a:avLst/>
            <a:gdLst/>
            <a:ahLst/>
            <a:cxnLst/>
            <a:rect l="l" t="t" r="r" b="b"/>
            <a:pathLst>
              <a:path w="2677646" h="1723430">
                <a:moveTo>
                  <a:pt x="0" y="0"/>
                </a:moveTo>
                <a:lnTo>
                  <a:pt x="2677646" y="0"/>
                </a:lnTo>
                <a:lnTo>
                  <a:pt x="2677646" y="1723430"/>
                </a:lnTo>
                <a:lnTo>
                  <a:pt x="0" y="1723430"/>
                </a:lnTo>
                <a:lnTo>
                  <a:pt x="0" y="0"/>
                </a:lnTo>
                <a:close/>
              </a:path>
            </a:pathLst>
          </a:custGeom>
          <a:blipFill>
            <a:blip r:embed="rId28">
              <a:extLst>
                <a:ext uri="{96DAC541-7B7A-43D3-8B79-37D633B846F1}">
                  <asvg:svgBlip xmlns:asvg="http://schemas.microsoft.com/office/drawing/2016/SVG/main" xmlns="" r:embed="rId29"/>
                </a:ext>
              </a:extLst>
            </a:blip>
            <a:stretch>
              <a:fillRect/>
            </a:stretch>
          </a:blipFill>
        </p:spPr>
      </p:sp>
      <p:sp>
        <p:nvSpPr>
          <p:cNvPr id="28" name="Freeform 28"/>
          <p:cNvSpPr/>
          <p:nvPr/>
        </p:nvSpPr>
        <p:spPr>
          <a:xfrm>
            <a:off x="14379735" y="7122317"/>
            <a:ext cx="1139678" cy="1964962"/>
          </a:xfrm>
          <a:custGeom>
            <a:avLst/>
            <a:gdLst/>
            <a:ahLst/>
            <a:cxnLst/>
            <a:rect l="l" t="t" r="r" b="b"/>
            <a:pathLst>
              <a:path w="1139678" h="1964962">
                <a:moveTo>
                  <a:pt x="0" y="0"/>
                </a:moveTo>
                <a:lnTo>
                  <a:pt x="1139678" y="0"/>
                </a:lnTo>
                <a:lnTo>
                  <a:pt x="1139678" y="1964962"/>
                </a:lnTo>
                <a:lnTo>
                  <a:pt x="0" y="1964962"/>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29" name="Freeform 29"/>
          <p:cNvSpPr/>
          <p:nvPr/>
        </p:nvSpPr>
        <p:spPr>
          <a:xfrm>
            <a:off x="17099255" y="8455185"/>
            <a:ext cx="1409002" cy="722434"/>
          </a:xfrm>
          <a:custGeom>
            <a:avLst/>
            <a:gdLst/>
            <a:ahLst/>
            <a:cxnLst/>
            <a:rect l="l" t="t" r="r" b="b"/>
            <a:pathLst>
              <a:path w="1409002" h="722434">
                <a:moveTo>
                  <a:pt x="0" y="0"/>
                </a:moveTo>
                <a:lnTo>
                  <a:pt x="1409002" y="0"/>
                </a:lnTo>
                <a:lnTo>
                  <a:pt x="1409002" y="722433"/>
                </a:lnTo>
                <a:lnTo>
                  <a:pt x="0" y="722433"/>
                </a:lnTo>
                <a:lnTo>
                  <a:pt x="0" y="0"/>
                </a:lnTo>
                <a:close/>
              </a:path>
            </a:pathLst>
          </a:custGeom>
          <a:blipFill>
            <a:blip r:embed="rId30">
              <a:extLst>
                <a:ext uri="{96DAC541-7B7A-43D3-8B79-37D633B846F1}">
                  <asvg:svgBlip xmlns:asvg="http://schemas.microsoft.com/office/drawing/2016/SVG/main" xmlns="" r:embed="rId31"/>
                </a:ext>
              </a:extLst>
            </a:blip>
            <a:stretch>
              <a:fillRect/>
            </a:stretch>
          </a:blipFill>
        </p:spPr>
      </p:sp>
      <p:sp>
        <p:nvSpPr>
          <p:cNvPr id="30" name="Freeform 30"/>
          <p:cNvSpPr/>
          <p:nvPr/>
        </p:nvSpPr>
        <p:spPr>
          <a:xfrm>
            <a:off x="-690959" y="1532718"/>
            <a:ext cx="2288955" cy="961361"/>
          </a:xfrm>
          <a:custGeom>
            <a:avLst/>
            <a:gdLst/>
            <a:ahLst/>
            <a:cxnLst/>
            <a:rect l="l" t="t" r="r" b="b"/>
            <a:pathLst>
              <a:path w="2288955" h="961361">
                <a:moveTo>
                  <a:pt x="0" y="0"/>
                </a:moveTo>
                <a:lnTo>
                  <a:pt x="2288955" y="0"/>
                </a:lnTo>
                <a:lnTo>
                  <a:pt x="2288955" y="961361"/>
                </a:lnTo>
                <a:lnTo>
                  <a:pt x="0" y="961361"/>
                </a:lnTo>
                <a:lnTo>
                  <a:pt x="0" y="0"/>
                </a:lnTo>
                <a:close/>
              </a:path>
            </a:pathLst>
          </a:custGeom>
          <a:blipFill>
            <a:blip r:embed="rId32">
              <a:extLst>
                <a:ext uri="{96DAC541-7B7A-43D3-8B79-37D633B846F1}">
                  <asvg:svgBlip xmlns:asvg="http://schemas.microsoft.com/office/drawing/2016/SVG/main" xmlns="" r:embed="rId33"/>
                </a:ext>
              </a:extLst>
            </a:blip>
            <a:stretch>
              <a:fillRect/>
            </a:stretch>
          </a:blipFill>
        </p:spPr>
      </p:sp>
      <p:sp>
        <p:nvSpPr>
          <p:cNvPr id="31" name="Freeform 31"/>
          <p:cNvSpPr/>
          <p:nvPr/>
        </p:nvSpPr>
        <p:spPr>
          <a:xfrm rot="-2874218" flipH="1">
            <a:off x="-674787" y="2932572"/>
            <a:ext cx="1881494" cy="1574896"/>
          </a:xfrm>
          <a:custGeom>
            <a:avLst/>
            <a:gdLst/>
            <a:ahLst/>
            <a:cxnLst/>
            <a:rect l="l" t="t" r="r" b="b"/>
            <a:pathLst>
              <a:path w="1881494" h="1574896">
                <a:moveTo>
                  <a:pt x="1881494" y="0"/>
                </a:moveTo>
                <a:lnTo>
                  <a:pt x="0" y="0"/>
                </a:lnTo>
                <a:lnTo>
                  <a:pt x="0" y="1574896"/>
                </a:lnTo>
                <a:lnTo>
                  <a:pt x="1881494" y="1574896"/>
                </a:lnTo>
                <a:lnTo>
                  <a:pt x="1881494" y="0"/>
                </a:lnTo>
                <a:close/>
              </a:path>
            </a:pathLst>
          </a:custGeom>
          <a:blipFill>
            <a:blip r:embed="rId34"/>
            <a:stretch>
              <a:fillRect t="-34715" r="-37936"/>
            </a:stretch>
          </a:blipFill>
        </p:spPr>
      </p:sp>
      <p:sp>
        <p:nvSpPr>
          <p:cNvPr id="32" name="Freeform 32"/>
          <p:cNvSpPr/>
          <p:nvPr/>
        </p:nvSpPr>
        <p:spPr>
          <a:xfrm>
            <a:off x="16238702" y="1532718"/>
            <a:ext cx="2573022" cy="1080669"/>
          </a:xfrm>
          <a:custGeom>
            <a:avLst/>
            <a:gdLst/>
            <a:ahLst/>
            <a:cxnLst/>
            <a:rect l="l" t="t" r="r" b="b"/>
            <a:pathLst>
              <a:path w="2573022" h="1080669">
                <a:moveTo>
                  <a:pt x="0" y="0"/>
                </a:moveTo>
                <a:lnTo>
                  <a:pt x="2573022" y="0"/>
                </a:lnTo>
                <a:lnTo>
                  <a:pt x="2573022" y="1080670"/>
                </a:lnTo>
                <a:lnTo>
                  <a:pt x="0" y="1080670"/>
                </a:lnTo>
                <a:lnTo>
                  <a:pt x="0" y="0"/>
                </a:lnTo>
                <a:close/>
              </a:path>
            </a:pathLst>
          </a:custGeom>
          <a:blipFill>
            <a:blip r:embed="rId32">
              <a:extLst>
                <a:ext uri="{96DAC541-7B7A-43D3-8B79-37D633B846F1}">
                  <asvg:svgBlip xmlns:asvg="http://schemas.microsoft.com/office/drawing/2016/SVG/main" xmlns="" r:embed="rId33"/>
                </a:ext>
              </a:extLst>
            </a:blip>
            <a:stretch>
              <a:fillRect/>
            </a:stretch>
          </a:blipFill>
        </p:spPr>
      </p:sp>
      <p:sp>
        <p:nvSpPr>
          <p:cNvPr id="33" name="Freeform 33"/>
          <p:cNvSpPr/>
          <p:nvPr/>
        </p:nvSpPr>
        <p:spPr>
          <a:xfrm>
            <a:off x="17085944" y="2803300"/>
            <a:ext cx="765606" cy="1345209"/>
          </a:xfrm>
          <a:custGeom>
            <a:avLst/>
            <a:gdLst/>
            <a:ahLst/>
            <a:cxnLst/>
            <a:rect l="l" t="t" r="r" b="b"/>
            <a:pathLst>
              <a:path w="765606" h="1345209">
                <a:moveTo>
                  <a:pt x="0" y="0"/>
                </a:moveTo>
                <a:lnTo>
                  <a:pt x="765605" y="0"/>
                </a:lnTo>
                <a:lnTo>
                  <a:pt x="765605" y="1345209"/>
                </a:lnTo>
                <a:lnTo>
                  <a:pt x="0" y="1345209"/>
                </a:lnTo>
                <a:lnTo>
                  <a:pt x="0" y="0"/>
                </a:lnTo>
                <a:close/>
              </a:path>
            </a:pathLst>
          </a:custGeom>
          <a:blipFill>
            <a:blip r:embed="rId35">
              <a:extLst>
                <a:ext uri="{96DAC541-7B7A-43D3-8B79-37D633B846F1}">
                  <asvg:svgBlip xmlns:asvg="http://schemas.microsoft.com/office/drawing/2016/SVG/main" xmlns="" r:embed="rId36"/>
                </a:ext>
              </a:extLst>
            </a:blip>
            <a:stretch>
              <a:fillRect l="-244034" b="-65015"/>
            </a:stretch>
          </a:blipFill>
        </p:spPr>
      </p:sp>
      <p:grpSp>
        <p:nvGrpSpPr>
          <p:cNvPr id="2" name="Group 2"/>
          <p:cNvGrpSpPr/>
          <p:nvPr/>
        </p:nvGrpSpPr>
        <p:grpSpPr>
          <a:xfrm>
            <a:off x="919632" y="320357"/>
            <a:ext cx="16436551" cy="6677482"/>
            <a:chOff x="0" y="0"/>
            <a:chExt cx="3364948" cy="1543628"/>
          </a:xfrm>
        </p:grpSpPr>
        <p:sp>
          <p:nvSpPr>
            <p:cNvPr id="3" name="Freeform 3"/>
            <p:cNvSpPr/>
            <p:nvPr/>
          </p:nvSpPr>
          <p:spPr>
            <a:xfrm>
              <a:off x="0" y="-1270"/>
              <a:ext cx="3366218" cy="1542358"/>
            </a:xfrm>
            <a:custGeom>
              <a:avLst/>
              <a:gdLst/>
              <a:ahLst/>
              <a:cxnLst/>
              <a:rect l="l" t="t" r="r" b="b"/>
              <a:pathLst>
                <a:path w="3366218" h="1542358">
                  <a:moveTo>
                    <a:pt x="3354788" y="27940"/>
                  </a:moveTo>
                  <a:cubicBezTo>
                    <a:pt x="3345898" y="24130"/>
                    <a:pt x="3337008" y="21590"/>
                    <a:pt x="3328118" y="21590"/>
                  </a:cubicBezTo>
                  <a:cubicBezTo>
                    <a:pt x="3301448" y="20320"/>
                    <a:pt x="3251664" y="20320"/>
                    <a:pt x="3196923" y="17780"/>
                  </a:cubicBezTo>
                  <a:cubicBezTo>
                    <a:pt x="3071801" y="12700"/>
                    <a:pt x="2949286" y="6350"/>
                    <a:pt x="2824164" y="3810"/>
                  </a:cubicBezTo>
                  <a:cubicBezTo>
                    <a:pt x="2722503" y="1270"/>
                    <a:pt x="2623448" y="3810"/>
                    <a:pt x="2521787" y="2540"/>
                  </a:cubicBezTo>
                  <a:cubicBezTo>
                    <a:pt x="2477473" y="2540"/>
                    <a:pt x="2433159" y="0"/>
                    <a:pt x="2388845" y="2540"/>
                  </a:cubicBezTo>
                  <a:cubicBezTo>
                    <a:pt x="2281970" y="10160"/>
                    <a:pt x="2175096" y="11430"/>
                    <a:pt x="2065614" y="8890"/>
                  </a:cubicBezTo>
                  <a:cubicBezTo>
                    <a:pt x="2010873" y="7620"/>
                    <a:pt x="1956133" y="7620"/>
                    <a:pt x="1901392" y="7620"/>
                  </a:cubicBezTo>
                  <a:cubicBezTo>
                    <a:pt x="1802337" y="7620"/>
                    <a:pt x="1703282" y="7620"/>
                    <a:pt x="1604228" y="6350"/>
                  </a:cubicBezTo>
                  <a:cubicBezTo>
                    <a:pt x="1499960" y="5080"/>
                    <a:pt x="472919" y="2540"/>
                    <a:pt x="371258" y="1270"/>
                  </a:cubicBezTo>
                  <a:cubicBezTo>
                    <a:pt x="287843" y="0"/>
                    <a:pt x="207035" y="1270"/>
                    <a:pt x="123621" y="1270"/>
                  </a:cubicBezTo>
                  <a:cubicBezTo>
                    <a:pt x="66273" y="1270"/>
                    <a:pt x="33020" y="3810"/>
                    <a:pt x="5080" y="5080"/>
                  </a:cubicBezTo>
                  <a:cubicBezTo>
                    <a:pt x="3810" y="5080"/>
                    <a:pt x="2540" y="7620"/>
                    <a:pt x="0" y="8890"/>
                  </a:cubicBezTo>
                  <a:cubicBezTo>
                    <a:pt x="1270" y="21590"/>
                    <a:pt x="3810" y="34290"/>
                    <a:pt x="5080" y="46990"/>
                  </a:cubicBezTo>
                  <a:cubicBezTo>
                    <a:pt x="15240" y="112628"/>
                    <a:pt x="16510" y="177416"/>
                    <a:pt x="17780" y="241069"/>
                  </a:cubicBezTo>
                  <a:cubicBezTo>
                    <a:pt x="19050" y="305858"/>
                    <a:pt x="17780" y="370647"/>
                    <a:pt x="16510" y="436572"/>
                  </a:cubicBezTo>
                  <a:cubicBezTo>
                    <a:pt x="15240" y="503634"/>
                    <a:pt x="2540" y="1207220"/>
                    <a:pt x="2540" y="1274282"/>
                  </a:cubicBezTo>
                  <a:cubicBezTo>
                    <a:pt x="2540" y="1340207"/>
                    <a:pt x="1270" y="1406133"/>
                    <a:pt x="0" y="1472059"/>
                  </a:cubicBezTo>
                  <a:cubicBezTo>
                    <a:pt x="0" y="1487748"/>
                    <a:pt x="3810" y="1497908"/>
                    <a:pt x="15240" y="1502988"/>
                  </a:cubicBezTo>
                  <a:cubicBezTo>
                    <a:pt x="22860" y="1506798"/>
                    <a:pt x="31750" y="1509338"/>
                    <a:pt x="40640" y="1510608"/>
                  </a:cubicBezTo>
                  <a:cubicBezTo>
                    <a:pt x="121014" y="1515688"/>
                    <a:pt x="220069" y="1519498"/>
                    <a:pt x="319123" y="1524578"/>
                  </a:cubicBezTo>
                  <a:cubicBezTo>
                    <a:pt x="373864" y="1527118"/>
                    <a:pt x="428605" y="1532198"/>
                    <a:pt x="483346" y="1533468"/>
                  </a:cubicBezTo>
                  <a:cubicBezTo>
                    <a:pt x="574580" y="1536008"/>
                    <a:pt x="1591194" y="1537278"/>
                    <a:pt x="1682429" y="1538548"/>
                  </a:cubicBezTo>
                  <a:cubicBezTo>
                    <a:pt x="1695462" y="1538548"/>
                    <a:pt x="1708496" y="1538548"/>
                    <a:pt x="1721529" y="1538548"/>
                  </a:cubicBezTo>
                  <a:cubicBezTo>
                    <a:pt x="1784090" y="1538548"/>
                    <a:pt x="1849258" y="1537278"/>
                    <a:pt x="1911818" y="1537278"/>
                  </a:cubicBezTo>
                  <a:cubicBezTo>
                    <a:pt x="1984806" y="1537278"/>
                    <a:pt x="2055187" y="1538548"/>
                    <a:pt x="2128175" y="1538548"/>
                  </a:cubicBezTo>
                  <a:cubicBezTo>
                    <a:pt x="2235049" y="1538548"/>
                    <a:pt x="2344531" y="1538548"/>
                    <a:pt x="2451406" y="1538548"/>
                  </a:cubicBezTo>
                  <a:cubicBezTo>
                    <a:pt x="2550460" y="1538548"/>
                    <a:pt x="2649515" y="1539818"/>
                    <a:pt x="2748570" y="1541088"/>
                  </a:cubicBezTo>
                  <a:cubicBezTo>
                    <a:pt x="2792884" y="1541088"/>
                    <a:pt x="2839805" y="1542358"/>
                    <a:pt x="2884118" y="1542358"/>
                  </a:cubicBezTo>
                  <a:cubicBezTo>
                    <a:pt x="3027487" y="1541088"/>
                    <a:pt x="3168249" y="1534738"/>
                    <a:pt x="3305258" y="1534738"/>
                  </a:cubicBezTo>
                  <a:cubicBezTo>
                    <a:pt x="3309068" y="1534738"/>
                    <a:pt x="3314148" y="1532198"/>
                    <a:pt x="3317958" y="1529658"/>
                  </a:cubicBezTo>
                  <a:cubicBezTo>
                    <a:pt x="3323038" y="1525848"/>
                    <a:pt x="3325578" y="1519498"/>
                    <a:pt x="3328118" y="1516958"/>
                  </a:cubicBezTo>
                  <a:cubicBezTo>
                    <a:pt x="3329388" y="1464102"/>
                    <a:pt x="3330658" y="1416363"/>
                    <a:pt x="3331928" y="1368624"/>
                  </a:cubicBezTo>
                  <a:cubicBezTo>
                    <a:pt x="3333198" y="1294742"/>
                    <a:pt x="3343358" y="585473"/>
                    <a:pt x="3344628" y="511591"/>
                  </a:cubicBezTo>
                  <a:cubicBezTo>
                    <a:pt x="3344628" y="467262"/>
                    <a:pt x="3345898" y="422932"/>
                    <a:pt x="3347168" y="378603"/>
                  </a:cubicBezTo>
                  <a:cubicBezTo>
                    <a:pt x="3348438" y="330864"/>
                    <a:pt x="3349708" y="283125"/>
                    <a:pt x="3352248" y="235385"/>
                  </a:cubicBezTo>
                  <a:cubicBezTo>
                    <a:pt x="3353518" y="206969"/>
                    <a:pt x="3353518" y="177416"/>
                    <a:pt x="3358598" y="149000"/>
                  </a:cubicBezTo>
                  <a:cubicBezTo>
                    <a:pt x="3363678" y="114901"/>
                    <a:pt x="3366218" y="81938"/>
                    <a:pt x="3364948" y="44450"/>
                  </a:cubicBezTo>
                  <a:cubicBezTo>
                    <a:pt x="3364948" y="38100"/>
                    <a:pt x="3361138" y="30480"/>
                    <a:pt x="3354788" y="27940"/>
                  </a:cubicBezTo>
                  <a:close/>
                </a:path>
              </a:pathLst>
            </a:custGeom>
            <a:solidFill>
              <a:srgbClr val="EAFAFF"/>
            </a:solidFill>
          </p:spPr>
        </p:sp>
      </p:grpSp>
      <p:sp>
        <p:nvSpPr>
          <p:cNvPr id="35" name="Rectangle 34"/>
          <p:cNvSpPr/>
          <p:nvPr/>
        </p:nvSpPr>
        <p:spPr>
          <a:xfrm>
            <a:off x="1241299" y="484176"/>
            <a:ext cx="15606201" cy="618630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Băng</a:t>
            </a:r>
            <a:r>
              <a:rPr kumimoji="0" lang="en-US" sz="4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tan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khiến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mực</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nước</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biển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dâng</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cao</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làm</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thay</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đổi</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bản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đồ</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thế</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giới</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Khi</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biển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xâm</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nhập</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sâu</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vào</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đất</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liền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vùng</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đất</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ven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biển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nhiễm</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mặn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ngày</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càng</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nhiều</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nước</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ngọt</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sẽ</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ít</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hơn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đảo</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quần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đảo</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thể</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bị</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nhấn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chìm</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Con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người</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thể</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mất</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đất</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mất</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nhà</a:t>
            </a:r>
            <a:r>
              <a:rPr kumimoji="0" lang="en-US" sz="4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4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Để</a:t>
            </a:r>
            <a:r>
              <a:rPr kumimoji="0" lang="en-US" sz="4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thoát</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khỏi</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những</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thảm</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họa</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do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băng</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tan, con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người</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cần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chung</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tay</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bảo</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vệ</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môi</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trường</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Đó</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cũng</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cách</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bảo</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vệ</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sự</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sống</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chính</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mình</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nhân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loại</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endParaRPr kumimoji="0" lang="vi-VN" sz="4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1"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 </a:t>
            </a:r>
            <a:r>
              <a:rPr kumimoji="0" lang="en-US" sz="4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Trịnh</a:t>
            </a:r>
            <a:r>
              <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Xuân</a:t>
            </a:r>
            <a:r>
              <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4400" b="0" i="1"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Thuận)</a:t>
            </a:r>
            <a:endPar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19551454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2D9DD6"/>
        </a:solidFill>
        <a:effectLst/>
      </p:bgPr>
    </p:bg>
    <p:spTree>
      <p:nvGrpSpPr>
        <p:cNvPr id="1" name=""/>
        <p:cNvGrpSpPr/>
        <p:nvPr/>
      </p:nvGrpSpPr>
      <p:grpSpPr>
        <a:xfrm>
          <a:off x="0" y="0"/>
          <a:ext cx="0" cy="0"/>
          <a:chOff x="0" y="0"/>
          <a:chExt cx="0" cy="0"/>
        </a:xfrm>
      </p:grpSpPr>
      <p:sp>
        <p:nvSpPr>
          <p:cNvPr id="2" name="Freeform 2"/>
          <p:cNvSpPr/>
          <p:nvPr/>
        </p:nvSpPr>
        <p:spPr>
          <a:xfrm>
            <a:off x="265960" y="4885442"/>
            <a:ext cx="3910774" cy="3363266"/>
          </a:xfrm>
          <a:custGeom>
            <a:avLst/>
            <a:gdLst/>
            <a:ahLst/>
            <a:cxnLst/>
            <a:rect l="l" t="t" r="r" b="b"/>
            <a:pathLst>
              <a:path w="3910774" h="3363266">
                <a:moveTo>
                  <a:pt x="0" y="0"/>
                </a:moveTo>
                <a:lnTo>
                  <a:pt x="3910774" y="0"/>
                </a:lnTo>
                <a:lnTo>
                  <a:pt x="3910774" y="3363266"/>
                </a:lnTo>
                <a:lnTo>
                  <a:pt x="0" y="33632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3" name="Group 3"/>
          <p:cNvGrpSpPr/>
          <p:nvPr/>
        </p:nvGrpSpPr>
        <p:grpSpPr>
          <a:xfrm>
            <a:off x="265960" y="6679111"/>
            <a:ext cx="18003853" cy="4618606"/>
            <a:chOff x="0" y="0"/>
            <a:chExt cx="24005137" cy="6158141"/>
          </a:xfrm>
        </p:grpSpPr>
        <p:sp>
          <p:nvSpPr>
            <p:cNvPr id="4" name="Freeform 4"/>
            <p:cNvSpPr/>
            <p:nvPr/>
          </p:nvSpPr>
          <p:spPr>
            <a:xfrm>
              <a:off x="0" y="0"/>
              <a:ext cx="12452124" cy="6158141"/>
            </a:xfrm>
            <a:custGeom>
              <a:avLst/>
              <a:gdLst/>
              <a:ahLst/>
              <a:cxnLst/>
              <a:rect l="l" t="t" r="r" b="b"/>
              <a:pathLst>
                <a:path w="12452124" h="6158141">
                  <a:moveTo>
                    <a:pt x="0" y="0"/>
                  </a:moveTo>
                  <a:lnTo>
                    <a:pt x="12452124" y="0"/>
                  </a:lnTo>
                  <a:lnTo>
                    <a:pt x="12452124" y="6158141"/>
                  </a:lnTo>
                  <a:lnTo>
                    <a:pt x="0" y="615814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flipH="1">
              <a:off x="12110212" y="0"/>
              <a:ext cx="11894926" cy="5882581"/>
            </a:xfrm>
            <a:custGeom>
              <a:avLst/>
              <a:gdLst/>
              <a:ahLst/>
              <a:cxnLst/>
              <a:rect l="l" t="t" r="r" b="b"/>
              <a:pathLst>
                <a:path w="11894926" h="5882581">
                  <a:moveTo>
                    <a:pt x="11894925" y="0"/>
                  </a:moveTo>
                  <a:lnTo>
                    <a:pt x="0" y="0"/>
                  </a:lnTo>
                  <a:lnTo>
                    <a:pt x="0" y="5882581"/>
                  </a:lnTo>
                  <a:lnTo>
                    <a:pt x="11894925" y="5882581"/>
                  </a:lnTo>
                  <a:lnTo>
                    <a:pt x="11894925" y="0"/>
                  </a:lnTo>
                  <a:close/>
                </a:path>
              </a:pathLst>
            </a:custGeom>
            <a:blipFill>
              <a:blip r:embed="rId4">
                <a:extLst>
                  <a:ext uri="{96DAC541-7B7A-43D3-8B79-37D633B846F1}">
                    <asvg:svgBlip xmlns:asvg="http://schemas.microsoft.com/office/drawing/2016/SVG/main" xmlns="" r:embed="rId5"/>
                  </a:ext>
                </a:extLst>
              </a:blip>
              <a:stretch>
                <a:fillRect/>
              </a:stretch>
            </a:blipFill>
          </p:spPr>
        </p:sp>
      </p:grpSp>
      <p:sp>
        <p:nvSpPr>
          <p:cNvPr id="6" name="Freeform 6"/>
          <p:cNvSpPr/>
          <p:nvPr/>
        </p:nvSpPr>
        <p:spPr>
          <a:xfrm rot="-10800000">
            <a:off x="4853212" y="7667068"/>
            <a:ext cx="1529896" cy="1767737"/>
          </a:xfrm>
          <a:custGeom>
            <a:avLst/>
            <a:gdLst/>
            <a:ahLst/>
            <a:cxnLst/>
            <a:rect l="l" t="t" r="r" b="b"/>
            <a:pathLst>
              <a:path w="1529896" h="1767737">
                <a:moveTo>
                  <a:pt x="0" y="0"/>
                </a:moveTo>
                <a:lnTo>
                  <a:pt x="1529896" y="0"/>
                </a:lnTo>
                <a:lnTo>
                  <a:pt x="1529896" y="1767737"/>
                </a:lnTo>
                <a:lnTo>
                  <a:pt x="0" y="176773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flipH="1">
            <a:off x="5104808" y="6963332"/>
            <a:ext cx="1278300" cy="1006370"/>
          </a:xfrm>
          <a:custGeom>
            <a:avLst/>
            <a:gdLst/>
            <a:ahLst/>
            <a:cxnLst/>
            <a:rect l="l" t="t" r="r" b="b"/>
            <a:pathLst>
              <a:path w="1278300" h="1006370">
                <a:moveTo>
                  <a:pt x="1278300" y="0"/>
                </a:moveTo>
                <a:lnTo>
                  <a:pt x="0" y="0"/>
                </a:lnTo>
                <a:lnTo>
                  <a:pt x="0" y="1006370"/>
                </a:lnTo>
                <a:lnTo>
                  <a:pt x="1278300" y="1006370"/>
                </a:lnTo>
                <a:lnTo>
                  <a:pt x="127830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8" name="Freeform 8"/>
          <p:cNvSpPr/>
          <p:nvPr/>
        </p:nvSpPr>
        <p:spPr>
          <a:xfrm flipH="1">
            <a:off x="-1020729" y="4847091"/>
            <a:ext cx="3619130" cy="3112452"/>
          </a:xfrm>
          <a:custGeom>
            <a:avLst/>
            <a:gdLst/>
            <a:ahLst/>
            <a:cxnLst/>
            <a:rect l="l" t="t" r="r" b="b"/>
            <a:pathLst>
              <a:path w="3619130" h="3112452">
                <a:moveTo>
                  <a:pt x="3619130" y="0"/>
                </a:moveTo>
                <a:lnTo>
                  <a:pt x="0" y="0"/>
                </a:lnTo>
                <a:lnTo>
                  <a:pt x="0" y="3112452"/>
                </a:lnTo>
                <a:lnTo>
                  <a:pt x="3619130" y="3112452"/>
                </a:lnTo>
                <a:lnTo>
                  <a:pt x="361913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9" name="Freeform 9"/>
          <p:cNvSpPr/>
          <p:nvPr/>
        </p:nvSpPr>
        <p:spPr>
          <a:xfrm>
            <a:off x="-1511328" y="6403317"/>
            <a:ext cx="3910774" cy="3363266"/>
          </a:xfrm>
          <a:custGeom>
            <a:avLst/>
            <a:gdLst/>
            <a:ahLst/>
            <a:cxnLst/>
            <a:rect l="l" t="t" r="r" b="b"/>
            <a:pathLst>
              <a:path w="3910774" h="3363266">
                <a:moveTo>
                  <a:pt x="0" y="0"/>
                </a:moveTo>
                <a:lnTo>
                  <a:pt x="3910775" y="0"/>
                </a:lnTo>
                <a:lnTo>
                  <a:pt x="3910775" y="3363266"/>
                </a:lnTo>
                <a:lnTo>
                  <a:pt x="0" y="33632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0" name="Freeform 10"/>
          <p:cNvSpPr/>
          <p:nvPr/>
        </p:nvSpPr>
        <p:spPr>
          <a:xfrm>
            <a:off x="1017856" y="1483436"/>
            <a:ext cx="3305623" cy="1388362"/>
          </a:xfrm>
          <a:custGeom>
            <a:avLst/>
            <a:gdLst/>
            <a:ahLst/>
            <a:cxnLst/>
            <a:rect l="l" t="t" r="r" b="b"/>
            <a:pathLst>
              <a:path w="3305623" h="1388362">
                <a:moveTo>
                  <a:pt x="0" y="0"/>
                </a:moveTo>
                <a:lnTo>
                  <a:pt x="3305623" y="0"/>
                </a:lnTo>
                <a:lnTo>
                  <a:pt x="3305623" y="1388362"/>
                </a:lnTo>
                <a:lnTo>
                  <a:pt x="0" y="138836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1" name="Freeform 11"/>
          <p:cNvSpPr/>
          <p:nvPr/>
        </p:nvSpPr>
        <p:spPr>
          <a:xfrm>
            <a:off x="-488862" y="6679111"/>
            <a:ext cx="4882710" cy="4199130"/>
          </a:xfrm>
          <a:custGeom>
            <a:avLst/>
            <a:gdLst/>
            <a:ahLst/>
            <a:cxnLst/>
            <a:rect l="l" t="t" r="r" b="b"/>
            <a:pathLst>
              <a:path w="4882710" h="4199130">
                <a:moveTo>
                  <a:pt x="0" y="0"/>
                </a:moveTo>
                <a:lnTo>
                  <a:pt x="4882710" y="0"/>
                </a:lnTo>
                <a:lnTo>
                  <a:pt x="4882710" y="4199131"/>
                </a:lnTo>
                <a:lnTo>
                  <a:pt x="0" y="4199131"/>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2" name="Freeform 12"/>
          <p:cNvSpPr/>
          <p:nvPr/>
        </p:nvSpPr>
        <p:spPr>
          <a:xfrm>
            <a:off x="3793098" y="8840839"/>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3" name="Freeform 13"/>
          <p:cNvSpPr/>
          <p:nvPr/>
        </p:nvSpPr>
        <p:spPr>
          <a:xfrm flipH="1">
            <a:off x="8165042" y="8262297"/>
            <a:ext cx="11942213" cy="2345016"/>
          </a:xfrm>
          <a:custGeom>
            <a:avLst/>
            <a:gdLst/>
            <a:ahLst/>
            <a:cxnLst/>
            <a:rect l="l" t="t" r="r" b="b"/>
            <a:pathLst>
              <a:path w="11942213" h="2345016">
                <a:moveTo>
                  <a:pt x="11942213" y="0"/>
                </a:moveTo>
                <a:lnTo>
                  <a:pt x="0" y="0"/>
                </a:lnTo>
                <a:lnTo>
                  <a:pt x="0" y="2345016"/>
                </a:lnTo>
                <a:lnTo>
                  <a:pt x="11942213" y="2345016"/>
                </a:lnTo>
                <a:lnTo>
                  <a:pt x="11942213"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14" name="Freeform 14"/>
          <p:cNvSpPr/>
          <p:nvPr/>
        </p:nvSpPr>
        <p:spPr>
          <a:xfrm>
            <a:off x="8698338" y="8563549"/>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5" name="Freeform 15"/>
          <p:cNvSpPr/>
          <p:nvPr/>
        </p:nvSpPr>
        <p:spPr>
          <a:xfrm>
            <a:off x="-700418" y="712238"/>
            <a:ext cx="2288955" cy="961361"/>
          </a:xfrm>
          <a:custGeom>
            <a:avLst/>
            <a:gdLst/>
            <a:ahLst/>
            <a:cxnLst/>
            <a:rect l="l" t="t" r="r" b="b"/>
            <a:pathLst>
              <a:path w="2288955" h="961361">
                <a:moveTo>
                  <a:pt x="0" y="0"/>
                </a:moveTo>
                <a:lnTo>
                  <a:pt x="2288955" y="0"/>
                </a:lnTo>
                <a:lnTo>
                  <a:pt x="2288955" y="961361"/>
                </a:lnTo>
                <a:lnTo>
                  <a:pt x="0" y="96136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6" name="Freeform 16"/>
          <p:cNvSpPr/>
          <p:nvPr/>
        </p:nvSpPr>
        <p:spPr>
          <a:xfrm>
            <a:off x="7078433" y="9087279"/>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grpSp>
        <p:nvGrpSpPr>
          <p:cNvPr id="17" name="Group 17"/>
          <p:cNvGrpSpPr/>
          <p:nvPr/>
        </p:nvGrpSpPr>
        <p:grpSpPr>
          <a:xfrm>
            <a:off x="-1045949" y="2218514"/>
            <a:ext cx="4756255" cy="3009966"/>
            <a:chOff x="0" y="0"/>
            <a:chExt cx="6341674" cy="4013288"/>
          </a:xfrm>
        </p:grpSpPr>
        <p:sp>
          <p:nvSpPr>
            <p:cNvPr id="18" name="Freeform 18"/>
            <p:cNvSpPr/>
            <p:nvPr/>
          </p:nvSpPr>
          <p:spPr>
            <a:xfrm rot="10434347">
              <a:off x="3728639" y="453022"/>
              <a:ext cx="2508659" cy="2099861"/>
            </a:xfrm>
            <a:custGeom>
              <a:avLst/>
              <a:gdLst/>
              <a:ahLst/>
              <a:cxnLst/>
              <a:rect l="l" t="t" r="r" b="b"/>
              <a:pathLst>
                <a:path w="2508659" h="2099861">
                  <a:moveTo>
                    <a:pt x="0" y="0"/>
                  </a:moveTo>
                  <a:lnTo>
                    <a:pt x="2508659" y="0"/>
                  </a:lnTo>
                  <a:lnTo>
                    <a:pt x="2508659" y="2099861"/>
                  </a:lnTo>
                  <a:lnTo>
                    <a:pt x="0" y="2099861"/>
                  </a:lnTo>
                  <a:lnTo>
                    <a:pt x="0" y="0"/>
                  </a:lnTo>
                  <a:close/>
                </a:path>
              </a:pathLst>
            </a:custGeom>
            <a:blipFill>
              <a:blip r:embed="rId20"/>
              <a:stretch>
                <a:fillRect l="-72721" t="-68687"/>
              </a:stretch>
            </a:blipFill>
          </p:spPr>
        </p:sp>
        <p:sp>
          <p:nvSpPr>
            <p:cNvPr id="19" name="Freeform 19"/>
            <p:cNvSpPr/>
            <p:nvPr/>
          </p:nvSpPr>
          <p:spPr>
            <a:xfrm rot="-2874218" flipH="1">
              <a:off x="365615" y="584657"/>
              <a:ext cx="2508659" cy="2099861"/>
            </a:xfrm>
            <a:custGeom>
              <a:avLst/>
              <a:gdLst/>
              <a:ahLst/>
              <a:cxnLst/>
              <a:rect l="l" t="t" r="r" b="b"/>
              <a:pathLst>
                <a:path w="2508659" h="2099861">
                  <a:moveTo>
                    <a:pt x="2508659" y="0"/>
                  </a:moveTo>
                  <a:lnTo>
                    <a:pt x="0" y="0"/>
                  </a:lnTo>
                  <a:lnTo>
                    <a:pt x="0" y="2099861"/>
                  </a:lnTo>
                  <a:lnTo>
                    <a:pt x="2508659" y="2099861"/>
                  </a:lnTo>
                  <a:lnTo>
                    <a:pt x="2508659" y="0"/>
                  </a:lnTo>
                  <a:close/>
                </a:path>
              </a:pathLst>
            </a:custGeom>
            <a:blipFill>
              <a:blip r:embed="rId20"/>
              <a:stretch>
                <a:fillRect t="-34715" r="-37936"/>
              </a:stretch>
            </a:blipFill>
          </p:spPr>
        </p:sp>
        <p:sp>
          <p:nvSpPr>
            <p:cNvPr id="20" name="Freeform 20"/>
            <p:cNvSpPr/>
            <p:nvPr/>
          </p:nvSpPr>
          <p:spPr>
            <a:xfrm rot="-2874218" flipH="1">
              <a:off x="2725727" y="1328770"/>
              <a:ext cx="2508659" cy="2099861"/>
            </a:xfrm>
            <a:custGeom>
              <a:avLst/>
              <a:gdLst/>
              <a:ahLst/>
              <a:cxnLst/>
              <a:rect l="l" t="t" r="r" b="b"/>
              <a:pathLst>
                <a:path w="2508659" h="2099861">
                  <a:moveTo>
                    <a:pt x="2508658" y="0"/>
                  </a:moveTo>
                  <a:lnTo>
                    <a:pt x="0" y="0"/>
                  </a:lnTo>
                  <a:lnTo>
                    <a:pt x="0" y="2099861"/>
                  </a:lnTo>
                  <a:lnTo>
                    <a:pt x="2508658" y="2099861"/>
                  </a:lnTo>
                  <a:lnTo>
                    <a:pt x="2508658" y="0"/>
                  </a:lnTo>
                  <a:close/>
                </a:path>
              </a:pathLst>
            </a:custGeom>
            <a:blipFill>
              <a:blip r:embed="rId20"/>
              <a:stretch>
                <a:fillRect t="-34715" r="-37936"/>
              </a:stretch>
            </a:blipFill>
          </p:spPr>
        </p:sp>
      </p:grpSp>
      <p:sp>
        <p:nvSpPr>
          <p:cNvPr id="21" name="Freeform 21"/>
          <p:cNvSpPr/>
          <p:nvPr/>
        </p:nvSpPr>
        <p:spPr>
          <a:xfrm>
            <a:off x="14136751" y="4528171"/>
            <a:ext cx="5127798" cy="4409907"/>
          </a:xfrm>
          <a:custGeom>
            <a:avLst/>
            <a:gdLst/>
            <a:ahLst/>
            <a:cxnLst/>
            <a:rect l="l" t="t" r="r" b="b"/>
            <a:pathLst>
              <a:path w="5127798" h="4409907">
                <a:moveTo>
                  <a:pt x="0" y="0"/>
                </a:moveTo>
                <a:lnTo>
                  <a:pt x="5127798" y="0"/>
                </a:lnTo>
                <a:lnTo>
                  <a:pt x="5127798" y="4409906"/>
                </a:lnTo>
                <a:lnTo>
                  <a:pt x="0" y="4409906"/>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sp>
        <p:nvSpPr>
          <p:cNvPr id="22" name="Freeform 22"/>
          <p:cNvSpPr/>
          <p:nvPr/>
        </p:nvSpPr>
        <p:spPr>
          <a:xfrm flipH="1">
            <a:off x="15682175" y="7575153"/>
            <a:ext cx="1139678" cy="1964962"/>
          </a:xfrm>
          <a:custGeom>
            <a:avLst/>
            <a:gdLst/>
            <a:ahLst/>
            <a:cxnLst/>
            <a:rect l="l" t="t" r="r" b="b"/>
            <a:pathLst>
              <a:path w="1139678" h="1964962">
                <a:moveTo>
                  <a:pt x="1139677" y="0"/>
                </a:moveTo>
                <a:lnTo>
                  <a:pt x="0" y="0"/>
                </a:lnTo>
                <a:lnTo>
                  <a:pt x="0" y="1964962"/>
                </a:lnTo>
                <a:lnTo>
                  <a:pt x="1139677" y="1964962"/>
                </a:lnTo>
                <a:lnTo>
                  <a:pt x="1139677" y="0"/>
                </a:lnTo>
                <a:close/>
              </a:path>
            </a:pathLst>
          </a:custGeom>
          <a:blipFill>
            <a:blip r:embed="rId23">
              <a:extLst>
                <a:ext uri="{96DAC541-7B7A-43D3-8B79-37D633B846F1}">
                  <asvg:svgBlip xmlns:asvg="http://schemas.microsoft.com/office/drawing/2016/SVG/main" xmlns="" r:embed="rId24"/>
                </a:ext>
              </a:extLst>
            </a:blip>
            <a:stretch>
              <a:fillRect/>
            </a:stretch>
          </a:blipFill>
        </p:spPr>
      </p:sp>
      <p:sp>
        <p:nvSpPr>
          <p:cNvPr id="23" name="Freeform 23"/>
          <p:cNvSpPr/>
          <p:nvPr/>
        </p:nvSpPr>
        <p:spPr>
          <a:xfrm>
            <a:off x="15404528" y="1002756"/>
            <a:ext cx="3305623" cy="1388362"/>
          </a:xfrm>
          <a:custGeom>
            <a:avLst/>
            <a:gdLst/>
            <a:ahLst/>
            <a:cxnLst/>
            <a:rect l="l" t="t" r="r" b="b"/>
            <a:pathLst>
              <a:path w="3305623" h="1388362">
                <a:moveTo>
                  <a:pt x="0" y="0"/>
                </a:moveTo>
                <a:lnTo>
                  <a:pt x="3305622" y="0"/>
                </a:lnTo>
                <a:lnTo>
                  <a:pt x="3305622" y="1388361"/>
                </a:lnTo>
                <a:lnTo>
                  <a:pt x="0" y="138836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4" name="Freeform 24"/>
          <p:cNvSpPr/>
          <p:nvPr/>
        </p:nvSpPr>
        <p:spPr>
          <a:xfrm>
            <a:off x="14816520" y="2762136"/>
            <a:ext cx="2288955" cy="961361"/>
          </a:xfrm>
          <a:custGeom>
            <a:avLst/>
            <a:gdLst/>
            <a:ahLst/>
            <a:cxnLst/>
            <a:rect l="l" t="t" r="r" b="b"/>
            <a:pathLst>
              <a:path w="2288955" h="961361">
                <a:moveTo>
                  <a:pt x="0" y="0"/>
                </a:moveTo>
                <a:lnTo>
                  <a:pt x="2288955" y="0"/>
                </a:lnTo>
                <a:lnTo>
                  <a:pt x="2288955" y="961361"/>
                </a:lnTo>
                <a:lnTo>
                  <a:pt x="0" y="96136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5" name="Freeform 25"/>
          <p:cNvSpPr/>
          <p:nvPr/>
        </p:nvSpPr>
        <p:spPr>
          <a:xfrm>
            <a:off x="8995374" y="1597390"/>
            <a:ext cx="2288955" cy="961361"/>
          </a:xfrm>
          <a:custGeom>
            <a:avLst/>
            <a:gdLst/>
            <a:ahLst/>
            <a:cxnLst/>
            <a:rect l="l" t="t" r="r" b="b"/>
            <a:pathLst>
              <a:path w="2288955" h="961361">
                <a:moveTo>
                  <a:pt x="0" y="0"/>
                </a:moveTo>
                <a:lnTo>
                  <a:pt x="2288954" y="0"/>
                </a:lnTo>
                <a:lnTo>
                  <a:pt x="2288954" y="961361"/>
                </a:lnTo>
                <a:lnTo>
                  <a:pt x="0" y="96136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6" name="Freeform 26"/>
          <p:cNvSpPr/>
          <p:nvPr/>
        </p:nvSpPr>
        <p:spPr>
          <a:xfrm>
            <a:off x="13415847" y="6803830"/>
            <a:ext cx="1570917" cy="1907294"/>
          </a:xfrm>
          <a:custGeom>
            <a:avLst/>
            <a:gdLst/>
            <a:ahLst/>
            <a:cxnLst/>
            <a:rect l="l" t="t" r="r" b="b"/>
            <a:pathLst>
              <a:path w="1570917" h="1907294">
                <a:moveTo>
                  <a:pt x="0" y="0"/>
                </a:moveTo>
                <a:lnTo>
                  <a:pt x="1570917" y="0"/>
                </a:lnTo>
                <a:lnTo>
                  <a:pt x="1570917" y="1907294"/>
                </a:lnTo>
                <a:lnTo>
                  <a:pt x="0" y="1907294"/>
                </a:lnTo>
                <a:lnTo>
                  <a:pt x="0" y="0"/>
                </a:lnTo>
                <a:close/>
              </a:path>
            </a:pathLst>
          </a:custGeom>
          <a:blipFill>
            <a:blip r:embed="rId25">
              <a:extLst>
                <a:ext uri="{96DAC541-7B7A-43D3-8B79-37D633B846F1}">
                  <asvg:svgBlip xmlns:asvg="http://schemas.microsoft.com/office/drawing/2016/SVG/main" xmlns="" r:embed="rId26"/>
                </a:ext>
              </a:extLst>
            </a:blip>
            <a:stretch>
              <a:fillRect/>
            </a:stretch>
          </a:blipFill>
        </p:spPr>
      </p:sp>
      <p:sp>
        <p:nvSpPr>
          <p:cNvPr id="27" name="Freeform 27"/>
          <p:cNvSpPr/>
          <p:nvPr/>
        </p:nvSpPr>
        <p:spPr>
          <a:xfrm>
            <a:off x="12026735" y="7037057"/>
            <a:ext cx="1521182" cy="1768816"/>
          </a:xfrm>
          <a:custGeom>
            <a:avLst/>
            <a:gdLst/>
            <a:ahLst/>
            <a:cxnLst/>
            <a:rect l="l" t="t" r="r" b="b"/>
            <a:pathLst>
              <a:path w="1521182" h="1768816">
                <a:moveTo>
                  <a:pt x="0" y="0"/>
                </a:moveTo>
                <a:lnTo>
                  <a:pt x="1521182" y="0"/>
                </a:lnTo>
                <a:lnTo>
                  <a:pt x="1521182" y="1768817"/>
                </a:lnTo>
                <a:lnTo>
                  <a:pt x="0" y="1768817"/>
                </a:lnTo>
                <a:lnTo>
                  <a:pt x="0" y="0"/>
                </a:lnTo>
                <a:close/>
              </a:path>
            </a:pathLst>
          </a:custGeom>
          <a:blipFill>
            <a:blip r:embed="rId27">
              <a:extLst>
                <a:ext uri="{96DAC541-7B7A-43D3-8B79-37D633B846F1}">
                  <asvg:svgBlip xmlns:asvg="http://schemas.microsoft.com/office/drawing/2016/SVG/main" xmlns="" r:embed="rId28"/>
                </a:ext>
              </a:extLst>
            </a:blip>
            <a:stretch>
              <a:fillRect/>
            </a:stretch>
          </a:blipFill>
        </p:spPr>
      </p:sp>
      <p:sp>
        <p:nvSpPr>
          <p:cNvPr id="28" name="Freeform 28"/>
          <p:cNvSpPr/>
          <p:nvPr/>
        </p:nvSpPr>
        <p:spPr>
          <a:xfrm flipH="1">
            <a:off x="10754996" y="7265064"/>
            <a:ext cx="1363054" cy="1654923"/>
          </a:xfrm>
          <a:custGeom>
            <a:avLst/>
            <a:gdLst/>
            <a:ahLst/>
            <a:cxnLst/>
            <a:rect l="l" t="t" r="r" b="b"/>
            <a:pathLst>
              <a:path w="1363054" h="1654923">
                <a:moveTo>
                  <a:pt x="1363055" y="0"/>
                </a:moveTo>
                <a:lnTo>
                  <a:pt x="0" y="0"/>
                </a:lnTo>
                <a:lnTo>
                  <a:pt x="0" y="1654922"/>
                </a:lnTo>
                <a:lnTo>
                  <a:pt x="1363055" y="1654922"/>
                </a:lnTo>
                <a:lnTo>
                  <a:pt x="1363055" y="0"/>
                </a:lnTo>
                <a:close/>
              </a:path>
            </a:pathLst>
          </a:custGeom>
          <a:blipFill>
            <a:blip r:embed="rId29">
              <a:extLst>
                <a:ext uri="{96DAC541-7B7A-43D3-8B79-37D633B846F1}">
                  <asvg:svgBlip xmlns:asvg="http://schemas.microsoft.com/office/drawing/2016/SVG/main" xmlns="" r:embed="rId30"/>
                </a:ext>
              </a:extLst>
            </a:blip>
            <a:stretch>
              <a:fillRect/>
            </a:stretch>
          </a:blipFill>
        </p:spPr>
      </p:sp>
      <p:sp>
        <p:nvSpPr>
          <p:cNvPr id="30" name="Freeform 30"/>
          <p:cNvSpPr/>
          <p:nvPr/>
        </p:nvSpPr>
        <p:spPr>
          <a:xfrm rot="-82333" flipH="1">
            <a:off x="5146927" y="752434"/>
            <a:ext cx="2884699" cy="1842329"/>
          </a:xfrm>
          <a:custGeom>
            <a:avLst/>
            <a:gdLst/>
            <a:ahLst/>
            <a:cxnLst/>
            <a:rect l="l" t="t" r="r" b="b"/>
            <a:pathLst>
              <a:path w="2884699" h="1842329">
                <a:moveTo>
                  <a:pt x="2884699" y="0"/>
                </a:moveTo>
                <a:lnTo>
                  <a:pt x="0" y="0"/>
                </a:lnTo>
                <a:lnTo>
                  <a:pt x="0" y="1842329"/>
                </a:lnTo>
                <a:lnTo>
                  <a:pt x="2884699" y="1842329"/>
                </a:lnTo>
                <a:lnTo>
                  <a:pt x="2884699" y="0"/>
                </a:lnTo>
                <a:close/>
              </a:path>
            </a:pathLst>
          </a:custGeom>
          <a:blipFill>
            <a:blip r:embed="rId31">
              <a:extLst>
                <a:ext uri="{96DAC541-7B7A-43D3-8B79-37D633B846F1}">
                  <asvg:svgBlip xmlns:asvg="http://schemas.microsoft.com/office/drawing/2016/SVG/main" xmlns="" r:embed="rId32"/>
                </a:ext>
              </a:extLst>
            </a:blip>
            <a:stretch>
              <a:fillRect l="-409047" t="-338" r="-140520" b="-349028"/>
            </a:stretch>
          </a:blipFill>
        </p:spPr>
      </p:sp>
      <p:sp>
        <p:nvSpPr>
          <p:cNvPr id="31" name="Freeform 31"/>
          <p:cNvSpPr/>
          <p:nvPr/>
        </p:nvSpPr>
        <p:spPr>
          <a:xfrm rot="-82333" flipH="1">
            <a:off x="11046965" y="291900"/>
            <a:ext cx="2382027" cy="1521295"/>
          </a:xfrm>
          <a:custGeom>
            <a:avLst/>
            <a:gdLst/>
            <a:ahLst/>
            <a:cxnLst/>
            <a:rect l="l" t="t" r="r" b="b"/>
            <a:pathLst>
              <a:path w="2382027" h="1521295">
                <a:moveTo>
                  <a:pt x="2382027" y="0"/>
                </a:moveTo>
                <a:lnTo>
                  <a:pt x="0" y="0"/>
                </a:lnTo>
                <a:lnTo>
                  <a:pt x="0" y="1521294"/>
                </a:lnTo>
                <a:lnTo>
                  <a:pt x="2382027" y="1521294"/>
                </a:lnTo>
                <a:lnTo>
                  <a:pt x="2382027" y="0"/>
                </a:lnTo>
                <a:close/>
              </a:path>
            </a:pathLst>
          </a:custGeom>
          <a:blipFill>
            <a:blip r:embed="rId31">
              <a:extLst>
                <a:ext uri="{96DAC541-7B7A-43D3-8B79-37D633B846F1}">
                  <asvg:svgBlip xmlns:asvg="http://schemas.microsoft.com/office/drawing/2016/SVG/main" xmlns="" r:embed="rId32"/>
                </a:ext>
              </a:extLst>
            </a:blip>
            <a:stretch>
              <a:fillRect l="-409047" t="-338" r="-140520" b="-349028"/>
            </a:stretch>
          </a:blipFill>
        </p:spPr>
      </p:sp>
      <p:sp>
        <p:nvSpPr>
          <p:cNvPr id="32" name="Freeform 32"/>
          <p:cNvSpPr/>
          <p:nvPr/>
        </p:nvSpPr>
        <p:spPr>
          <a:xfrm>
            <a:off x="16178596" y="2651847"/>
            <a:ext cx="1568342" cy="1816910"/>
          </a:xfrm>
          <a:custGeom>
            <a:avLst/>
            <a:gdLst/>
            <a:ahLst/>
            <a:cxnLst/>
            <a:rect l="l" t="t" r="r" b="b"/>
            <a:pathLst>
              <a:path w="1568342" h="1816910">
                <a:moveTo>
                  <a:pt x="0" y="0"/>
                </a:moveTo>
                <a:lnTo>
                  <a:pt x="1568342" y="0"/>
                </a:lnTo>
                <a:lnTo>
                  <a:pt x="1568342" y="1816910"/>
                </a:lnTo>
                <a:lnTo>
                  <a:pt x="0" y="1816910"/>
                </a:lnTo>
                <a:lnTo>
                  <a:pt x="0" y="0"/>
                </a:lnTo>
                <a:close/>
              </a:path>
            </a:pathLst>
          </a:custGeom>
          <a:blipFill>
            <a:blip r:embed="rId33">
              <a:extLst>
                <a:ext uri="{96DAC541-7B7A-43D3-8B79-37D633B846F1}">
                  <asvg:svgBlip xmlns:asvg="http://schemas.microsoft.com/office/drawing/2016/SVG/main" xmlns="" r:embed="rId34"/>
                </a:ext>
              </a:extLst>
            </a:blip>
            <a:stretch>
              <a:fillRect l="-126835" b="-65015"/>
            </a:stretch>
          </a:blipFill>
        </p:spPr>
      </p:sp>
      <p:sp>
        <p:nvSpPr>
          <p:cNvPr id="33" name="Freeform 33"/>
          <p:cNvSpPr/>
          <p:nvPr/>
        </p:nvSpPr>
        <p:spPr>
          <a:xfrm>
            <a:off x="15301397" y="3641016"/>
            <a:ext cx="1206233" cy="1397410"/>
          </a:xfrm>
          <a:custGeom>
            <a:avLst/>
            <a:gdLst/>
            <a:ahLst/>
            <a:cxnLst/>
            <a:rect l="l" t="t" r="r" b="b"/>
            <a:pathLst>
              <a:path w="1206233" h="1397410">
                <a:moveTo>
                  <a:pt x="0" y="0"/>
                </a:moveTo>
                <a:lnTo>
                  <a:pt x="1206232" y="0"/>
                </a:lnTo>
                <a:lnTo>
                  <a:pt x="1206232" y="1397410"/>
                </a:lnTo>
                <a:lnTo>
                  <a:pt x="0" y="1397410"/>
                </a:lnTo>
                <a:lnTo>
                  <a:pt x="0" y="0"/>
                </a:lnTo>
                <a:close/>
              </a:path>
            </a:pathLst>
          </a:custGeom>
          <a:blipFill>
            <a:blip r:embed="rId33">
              <a:extLst>
                <a:ext uri="{96DAC541-7B7A-43D3-8B79-37D633B846F1}">
                  <asvg:svgBlip xmlns:asvg="http://schemas.microsoft.com/office/drawing/2016/SVG/main" xmlns="" r:embed="rId34"/>
                </a:ext>
              </a:extLst>
            </a:blip>
            <a:stretch>
              <a:fillRect l="-126835" b="-65015"/>
            </a:stretch>
          </a:blipFill>
        </p:spPr>
      </p:sp>
      <p:sp>
        <p:nvSpPr>
          <p:cNvPr id="34" name="Freeform 34"/>
          <p:cNvSpPr/>
          <p:nvPr/>
        </p:nvSpPr>
        <p:spPr>
          <a:xfrm>
            <a:off x="6132960" y="9692795"/>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35" name="Freeform 35"/>
          <p:cNvSpPr/>
          <p:nvPr/>
        </p:nvSpPr>
        <p:spPr>
          <a:xfrm>
            <a:off x="11989865" y="8690997"/>
            <a:ext cx="2677646" cy="1723430"/>
          </a:xfrm>
          <a:custGeom>
            <a:avLst/>
            <a:gdLst/>
            <a:ahLst/>
            <a:cxnLst/>
            <a:rect l="l" t="t" r="r" b="b"/>
            <a:pathLst>
              <a:path w="2677646" h="1723430">
                <a:moveTo>
                  <a:pt x="0" y="0"/>
                </a:moveTo>
                <a:lnTo>
                  <a:pt x="2677646" y="0"/>
                </a:lnTo>
                <a:lnTo>
                  <a:pt x="2677646" y="1723430"/>
                </a:lnTo>
                <a:lnTo>
                  <a:pt x="0" y="1723430"/>
                </a:lnTo>
                <a:lnTo>
                  <a:pt x="0" y="0"/>
                </a:lnTo>
                <a:close/>
              </a:path>
            </a:pathLst>
          </a:custGeom>
          <a:blipFill>
            <a:blip r:embed="rId35">
              <a:extLst>
                <a:ext uri="{96DAC541-7B7A-43D3-8B79-37D633B846F1}">
                  <asvg:svgBlip xmlns:asvg="http://schemas.microsoft.com/office/drawing/2016/SVG/main" xmlns="" r:embed="rId36"/>
                </a:ext>
              </a:extLst>
            </a:blip>
            <a:stretch>
              <a:fillRect/>
            </a:stretch>
          </a:blipFill>
        </p:spPr>
      </p:sp>
      <p:sp>
        <p:nvSpPr>
          <p:cNvPr id="36" name="Freeform 36"/>
          <p:cNvSpPr/>
          <p:nvPr/>
        </p:nvSpPr>
        <p:spPr>
          <a:xfrm>
            <a:off x="14379735" y="7122317"/>
            <a:ext cx="1139678" cy="1964962"/>
          </a:xfrm>
          <a:custGeom>
            <a:avLst/>
            <a:gdLst/>
            <a:ahLst/>
            <a:cxnLst/>
            <a:rect l="l" t="t" r="r" b="b"/>
            <a:pathLst>
              <a:path w="1139678" h="1964962">
                <a:moveTo>
                  <a:pt x="0" y="0"/>
                </a:moveTo>
                <a:lnTo>
                  <a:pt x="1139678" y="0"/>
                </a:lnTo>
                <a:lnTo>
                  <a:pt x="1139678" y="1964962"/>
                </a:lnTo>
                <a:lnTo>
                  <a:pt x="0" y="1964962"/>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sp>
      <p:sp>
        <p:nvSpPr>
          <p:cNvPr id="37" name="Freeform 37"/>
          <p:cNvSpPr/>
          <p:nvPr/>
        </p:nvSpPr>
        <p:spPr>
          <a:xfrm>
            <a:off x="17099255" y="8455185"/>
            <a:ext cx="1409002" cy="722434"/>
          </a:xfrm>
          <a:custGeom>
            <a:avLst/>
            <a:gdLst/>
            <a:ahLst/>
            <a:cxnLst/>
            <a:rect l="l" t="t" r="r" b="b"/>
            <a:pathLst>
              <a:path w="1409002" h="722434">
                <a:moveTo>
                  <a:pt x="0" y="0"/>
                </a:moveTo>
                <a:lnTo>
                  <a:pt x="1409002" y="0"/>
                </a:lnTo>
                <a:lnTo>
                  <a:pt x="1409002" y="722433"/>
                </a:lnTo>
                <a:lnTo>
                  <a:pt x="0" y="722433"/>
                </a:lnTo>
                <a:lnTo>
                  <a:pt x="0" y="0"/>
                </a:lnTo>
                <a:close/>
              </a:path>
            </a:pathLst>
          </a:custGeom>
          <a:blipFill>
            <a:blip r:embed="rId37">
              <a:extLst>
                <a:ext uri="{96DAC541-7B7A-43D3-8B79-37D633B846F1}">
                  <asvg:svgBlip xmlns:asvg="http://schemas.microsoft.com/office/drawing/2016/SVG/main" xmlns="" r:embed="rId38"/>
                </a:ext>
              </a:extLst>
            </a:blip>
            <a:stretch>
              <a:fillRect/>
            </a:stretch>
          </a:blipFill>
        </p:spPr>
      </p:sp>
      <p:pic>
        <p:nvPicPr>
          <p:cNvPr id="41" name="Picture 40"/>
          <p:cNvPicPr>
            <a:picLocks noChangeAspect="1"/>
          </p:cNvPicPr>
          <p:nvPr/>
        </p:nvPicPr>
        <p:blipFill>
          <a:blip r:embed="rId39"/>
          <a:stretch>
            <a:fillRect/>
          </a:stretch>
        </p:blipFill>
        <p:spPr>
          <a:xfrm>
            <a:off x="492503" y="2336695"/>
            <a:ext cx="16621992" cy="2831433"/>
          </a:xfrm>
          <a:prstGeom prst="rect">
            <a:avLst/>
          </a:prstGeom>
        </p:spPr>
      </p:pic>
    </p:spTree>
    <p:extLst>
      <p:ext uri="{BB962C8B-B14F-4D97-AF65-F5344CB8AC3E}">
        <p14:creationId xmlns:p14="http://schemas.microsoft.com/office/powerpoint/2010/main" val="19137535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randombar(horizontal)">
                                      <p:cBhvr>
                                        <p:cTn id="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495794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D9DD6"/>
        </a:solidFill>
        <a:effectLst/>
      </p:bgPr>
    </p:bg>
    <p:spTree>
      <p:nvGrpSpPr>
        <p:cNvPr id="1" name=""/>
        <p:cNvGrpSpPr/>
        <p:nvPr/>
      </p:nvGrpSpPr>
      <p:grpSpPr>
        <a:xfrm>
          <a:off x="0" y="0"/>
          <a:ext cx="0" cy="0"/>
          <a:chOff x="0" y="0"/>
          <a:chExt cx="0" cy="0"/>
        </a:xfrm>
      </p:grpSpPr>
      <p:grpSp>
        <p:nvGrpSpPr>
          <p:cNvPr id="2" name="Group 2"/>
          <p:cNvGrpSpPr/>
          <p:nvPr/>
        </p:nvGrpSpPr>
        <p:grpSpPr>
          <a:xfrm>
            <a:off x="2162322" y="5331700"/>
            <a:ext cx="942118" cy="708109"/>
            <a:chOff x="0" y="0"/>
            <a:chExt cx="1256158" cy="944145"/>
          </a:xfrm>
        </p:grpSpPr>
        <p:sp>
          <p:nvSpPr>
            <p:cNvPr id="3" name="Freeform 3"/>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2">
                <a:extLst>
                  <a:ext uri="{96DAC541-7B7A-43D3-8B79-37D633B846F1}">
                    <asvg:svgBlip xmlns:asvg="http://schemas.microsoft.com/office/drawing/2016/SVG/main" xmlns="" r:embed="rId3"/>
                  </a:ext>
                </a:extLst>
              </a:blip>
              <a:stretch>
                <a:fillRect l="-15805" b="-48078"/>
              </a:stretch>
            </a:blipFill>
          </p:spPr>
        </p:sp>
        <p:sp>
          <p:nvSpPr>
            <p:cNvPr id="4" name="Freeform 4"/>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 name="Freeform 6"/>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7" name="Freeform 7"/>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Freeform 8"/>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9" name="Freeform 9"/>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0" name="Freeform 10"/>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1" name="Freeform 11"/>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2" name="Freeform 12"/>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sp>
        <p:nvSpPr>
          <p:cNvPr id="13" name="Freeform 13"/>
          <p:cNvSpPr/>
          <p:nvPr/>
        </p:nvSpPr>
        <p:spPr>
          <a:xfrm>
            <a:off x="11457468" y="7959706"/>
            <a:ext cx="3678553" cy="1544992"/>
          </a:xfrm>
          <a:custGeom>
            <a:avLst/>
            <a:gdLst/>
            <a:ahLst/>
            <a:cxnLst/>
            <a:rect l="l" t="t" r="r" b="b"/>
            <a:pathLst>
              <a:path w="3678553" h="1544992">
                <a:moveTo>
                  <a:pt x="0" y="0"/>
                </a:moveTo>
                <a:lnTo>
                  <a:pt x="3678553" y="0"/>
                </a:lnTo>
                <a:lnTo>
                  <a:pt x="3678553" y="1544992"/>
                </a:lnTo>
                <a:lnTo>
                  <a:pt x="0" y="154499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grpSp>
        <p:nvGrpSpPr>
          <p:cNvPr id="14" name="Group 14"/>
          <p:cNvGrpSpPr/>
          <p:nvPr/>
        </p:nvGrpSpPr>
        <p:grpSpPr>
          <a:xfrm rot="3466753">
            <a:off x="10435718" y="8720123"/>
            <a:ext cx="942118" cy="708109"/>
            <a:chOff x="0" y="0"/>
            <a:chExt cx="1256158" cy="944145"/>
          </a:xfrm>
        </p:grpSpPr>
        <p:sp>
          <p:nvSpPr>
            <p:cNvPr id="15" name="Freeform 15"/>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2">
                <a:extLst>
                  <a:ext uri="{96DAC541-7B7A-43D3-8B79-37D633B846F1}">
                    <asvg:svgBlip xmlns:asvg="http://schemas.microsoft.com/office/drawing/2016/SVG/main" xmlns="" r:embed="rId3"/>
                  </a:ext>
                </a:extLst>
              </a:blip>
              <a:stretch>
                <a:fillRect l="-15805" b="-48078"/>
              </a:stretch>
            </a:blipFill>
          </p:spPr>
        </p:sp>
        <p:sp>
          <p:nvSpPr>
            <p:cNvPr id="16" name="Freeform 16"/>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7" name="Freeform 17"/>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8" name="Freeform 18"/>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9" name="Freeform 19"/>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0" name="Freeform 20"/>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1" name="Freeform 21"/>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2" name="Freeform 22"/>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3" name="Freeform 23"/>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4" name="Freeform 24"/>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sp>
        <p:nvSpPr>
          <p:cNvPr id="25" name="Freeform 25"/>
          <p:cNvSpPr/>
          <p:nvPr/>
        </p:nvSpPr>
        <p:spPr>
          <a:xfrm>
            <a:off x="5161277" y="2945873"/>
            <a:ext cx="7139757" cy="5479764"/>
          </a:xfrm>
          <a:custGeom>
            <a:avLst/>
            <a:gdLst/>
            <a:ahLst/>
            <a:cxnLst/>
            <a:rect l="l" t="t" r="r" b="b"/>
            <a:pathLst>
              <a:path w="7139757" h="5479764">
                <a:moveTo>
                  <a:pt x="0" y="0"/>
                </a:moveTo>
                <a:lnTo>
                  <a:pt x="7139757" y="0"/>
                </a:lnTo>
                <a:lnTo>
                  <a:pt x="7139757" y="5479764"/>
                </a:lnTo>
                <a:lnTo>
                  <a:pt x="0" y="5479764"/>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grpSp>
        <p:nvGrpSpPr>
          <p:cNvPr id="26" name="Group 26"/>
          <p:cNvGrpSpPr/>
          <p:nvPr/>
        </p:nvGrpSpPr>
        <p:grpSpPr>
          <a:xfrm rot="6270973">
            <a:off x="1447658" y="1330603"/>
            <a:ext cx="942118" cy="708109"/>
            <a:chOff x="0" y="0"/>
            <a:chExt cx="1256158" cy="944145"/>
          </a:xfrm>
        </p:grpSpPr>
        <p:sp>
          <p:nvSpPr>
            <p:cNvPr id="27" name="Freeform 27"/>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2">
                <a:extLst>
                  <a:ext uri="{96DAC541-7B7A-43D3-8B79-37D633B846F1}">
                    <asvg:svgBlip xmlns:asvg="http://schemas.microsoft.com/office/drawing/2016/SVG/main" xmlns="" r:embed="rId3"/>
                  </a:ext>
                </a:extLst>
              </a:blip>
              <a:stretch>
                <a:fillRect l="-15805" b="-48078"/>
              </a:stretch>
            </a:blipFill>
          </p:spPr>
        </p:sp>
        <p:sp>
          <p:nvSpPr>
            <p:cNvPr id="28" name="Freeform 28"/>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9" name="Freeform 29"/>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30" name="Freeform 30"/>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31" name="Freeform 31"/>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32" name="Freeform 32"/>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33" name="Freeform 33"/>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34" name="Freeform 34"/>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35" name="Freeform 35"/>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36" name="Freeform 36"/>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grpSp>
        <p:nvGrpSpPr>
          <p:cNvPr id="37" name="Group 37"/>
          <p:cNvGrpSpPr/>
          <p:nvPr/>
        </p:nvGrpSpPr>
        <p:grpSpPr>
          <a:xfrm rot="-1967234">
            <a:off x="4311150" y="3334002"/>
            <a:ext cx="942118" cy="708109"/>
            <a:chOff x="0" y="0"/>
            <a:chExt cx="1256158" cy="944145"/>
          </a:xfrm>
        </p:grpSpPr>
        <p:sp>
          <p:nvSpPr>
            <p:cNvPr id="38" name="Freeform 38"/>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2">
                <a:extLst>
                  <a:ext uri="{96DAC541-7B7A-43D3-8B79-37D633B846F1}">
                    <asvg:svgBlip xmlns:asvg="http://schemas.microsoft.com/office/drawing/2016/SVG/main" xmlns="" r:embed="rId3"/>
                  </a:ext>
                </a:extLst>
              </a:blip>
              <a:stretch>
                <a:fillRect l="-15805" b="-48078"/>
              </a:stretch>
            </a:blipFill>
          </p:spPr>
        </p:sp>
        <p:sp>
          <p:nvSpPr>
            <p:cNvPr id="39" name="Freeform 39"/>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0" name="Freeform 40"/>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41" name="Freeform 41"/>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42" name="Freeform 42"/>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3" name="Freeform 43"/>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44" name="Freeform 44"/>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45" name="Freeform 45"/>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46" name="Freeform 46"/>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47" name="Freeform 47"/>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grpSp>
        <p:nvGrpSpPr>
          <p:cNvPr id="48" name="Group 48"/>
          <p:cNvGrpSpPr/>
          <p:nvPr/>
        </p:nvGrpSpPr>
        <p:grpSpPr>
          <a:xfrm rot="-5400000">
            <a:off x="3545589" y="8005035"/>
            <a:ext cx="942118" cy="708109"/>
            <a:chOff x="0" y="0"/>
            <a:chExt cx="1256158" cy="944145"/>
          </a:xfrm>
        </p:grpSpPr>
        <p:sp>
          <p:nvSpPr>
            <p:cNvPr id="49" name="Freeform 49"/>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2">
                <a:extLst>
                  <a:ext uri="{96DAC541-7B7A-43D3-8B79-37D633B846F1}">
                    <asvg:svgBlip xmlns:asvg="http://schemas.microsoft.com/office/drawing/2016/SVG/main" xmlns="" r:embed="rId3"/>
                  </a:ext>
                </a:extLst>
              </a:blip>
              <a:stretch>
                <a:fillRect l="-15805" b="-48078"/>
              </a:stretch>
            </a:blipFill>
          </p:spPr>
        </p:sp>
        <p:sp>
          <p:nvSpPr>
            <p:cNvPr id="50" name="Freeform 50"/>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1" name="Freeform 51"/>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2" name="Freeform 52"/>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53" name="Freeform 53"/>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4" name="Freeform 54"/>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5" name="Freeform 55"/>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6" name="Freeform 56"/>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57" name="Freeform 57"/>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58" name="Freeform 58"/>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grpSp>
        <p:nvGrpSpPr>
          <p:cNvPr id="59" name="Group 59"/>
          <p:cNvGrpSpPr/>
          <p:nvPr/>
        </p:nvGrpSpPr>
        <p:grpSpPr>
          <a:xfrm rot="8430574">
            <a:off x="1812268" y="8577839"/>
            <a:ext cx="942118" cy="708109"/>
            <a:chOff x="0" y="0"/>
            <a:chExt cx="1256158" cy="944145"/>
          </a:xfrm>
        </p:grpSpPr>
        <p:sp>
          <p:nvSpPr>
            <p:cNvPr id="60" name="Freeform 60"/>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2">
                <a:extLst>
                  <a:ext uri="{96DAC541-7B7A-43D3-8B79-37D633B846F1}">
                    <asvg:svgBlip xmlns:asvg="http://schemas.microsoft.com/office/drawing/2016/SVG/main" xmlns="" r:embed="rId3"/>
                  </a:ext>
                </a:extLst>
              </a:blip>
              <a:stretch>
                <a:fillRect l="-15805" b="-48078"/>
              </a:stretch>
            </a:blipFill>
          </p:spPr>
        </p:sp>
        <p:sp>
          <p:nvSpPr>
            <p:cNvPr id="61" name="Freeform 61"/>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2" name="Freeform 62"/>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3" name="Freeform 63"/>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4" name="Freeform 64"/>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5" name="Freeform 65"/>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6" name="Freeform 66"/>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7" name="Freeform 67"/>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68" name="Freeform 68"/>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69" name="Freeform 69"/>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grpSp>
        <p:nvGrpSpPr>
          <p:cNvPr id="70" name="Group 70"/>
          <p:cNvGrpSpPr/>
          <p:nvPr/>
        </p:nvGrpSpPr>
        <p:grpSpPr>
          <a:xfrm rot="956190">
            <a:off x="13010566" y="4657280"/>
            <a:ext cx="4526016" cy="3401815"/>
            <a:chOff x="0" y="0"/>
            <a:chExt cx="6034688" cy="4535753"/>
          </a:xfrm>
        </p:grpSpPr>
        <p:sp>
          <p:nvSpPr>
            <p:cNvPr id="71" name="Freeform 71"/>
            <p:cNvSpPr/>
            <p:nvPr/>
          </p:nvSpPr>
          <p:spPr>
            <a:xfrm rot="8100000">
              <a:off x="4532266" y="3902285"/>
              <a:ext cx="563785" cy="86105"/>
            </a:xfrm>
            <a:custGeom>
              <a:avLst/>
              <a:gdLst/>
              <a:ahLst/>
              <a:cxnLst/>
              <a:rect l="l" t="t" r="r" b="b"/>
              <a:pathLst>
                <a:path w="563785" h="86105">
                  <a:moveTo>
                    <a:pt x="0" y="0"/>
                  </a:moveTo>
                  <a:lnTo>
                    <a:pt x="563785" y="0"/>
                  </a:lnTo>
                  <a:lnTo>
                    <a:pt x="563785" y="86106"/>
                  </a:lnTo>
                  <a:lnTo>
                    <a:pt x="0" y="8610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72" name="Freeform 72"/>
            <p:cNvSpPr/>
            <p:nvPr/>
          </p:nvSpPr>
          <p:spPr>
            <a:xfrm rot="766314">
              <a:off x="877726" y="509709"/>
              <a:ext cx="4916421" cy="2726396"/>
            </a:xfrm>
            <a:custGeom>
              <a:avLst/>
              <a:gdLst/>
              <a:ahLst/>
              <a:cxnLst/>
              <a:rect l="l" t="t" r="r" b="b"/>
              <a:pathLst>
                <a:path w="4916421" h="2726396">
                  <a:moveTo>
                    <a:pt x="0" y="0"/>
                  </a:moveTo>
                  <a:lnTo>
                    <a:pt x="4916420" y="0"/>
                  </a:lnTo>
                  <a:lnTo>
                    <a:pt x="4916420" y="2726396"/>
                  </a:lnTo>
                  <a:lnTo>
                    <a:pt x="0" y="2726396"/>
                  </a:lnTo>
                  <a:lnTo>
                    <a:pt x="0" y="0"/>
                  </a:lnTo>
                  <a:close/>
                </a:path>
              </a:pathLst>
            </a:custGeom>
            <a:blipFill>
              <a:blip r:embed="rId2">
                <a:extLst>
                  <a:ext uri="{96DAC541-7B7A-43D3-8B79-37D633B846F1}">
                    <asvg:svgBlip xmlns:asvg="http://schemas.microsoft.com/office/drawing/2016/SVG/main" xmlns="" r:embed="rId3"/>
                  </a:ext>
                </a:extLst>
              </a:blip>
              <a:stretch>
                <a:fillRect l="-15805" b="-48078"/>
              </a:stretch>
            </a:blipFill>
          </p:spPr>
        </p:sp>
        <p:sp>
          <p:nvSpPr>
            <p:cNvPr id="73" name="Freeform 73"/>
            <p:cNvSpPr/>
            <p:nvPr/>
          </p:nvSpPr>
          <p:spPr>
            <a:xfrm rot="-666994">
              <a:off x="1986139" y="494294"/>
              <a:ext cx="2220216" cy="2115261"/>
            </a:xfrm>
            <a:custGeom>
              <a:avLst/>
              <a:gdLst/>
              <a:ahLst/>
              <a:cxnLst/>
              <a:rect l="l" t="t" r="r" b="b"/>
              <a:pathLst>
                <a:path w="2220216" h="2115261">
                  <a:moveTo>
                    <a:pt x="0" y="0"/>
                  </a:moveTo>
                  <a:lnTo>
                    <a:pt x="2220217" y="0"/>
                  </a:lnTo>
                  <a:lnTo>
                    <a:pt x="2220217" y="2115260"/>
                  </a:lnTo>
                  <a:lnTo>
                    <a:pt x="0" y="211526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74" name="Freeform 74"/>
            <p:cNvSpPr/>
            <p:nvPr/>
          </p:nvSpPr>
          <p:spPr>
            <a:xfrm rot="-666994">
              <a:off x="113974" y="2227593"/>
              <a:ext cx="1382099" cy="1316763"/>
            </a:xfrm>
            <a:custGeom>
              <a:avLst/>
              <a:gdLst/>
              <a:ahLst/>
              <a:cxnLst/>
              <a:rect l="l" t="t" r="r" b="b"/>
              <a:pathLst>
                <a:path w="1382099" h="1316763">
                  <a:moveTo>
                    <a:pt x="0" y="0"/>
                  </a:moveTo>
                  <a:lnTo>
                    <a:pt x="1382098" y="0"/>
                  </a:lnTo>
                  <a:lnTo>
                    <a:pt x="1382098" y="1316763"/>
                  </a:lnTo>
                  <a:lnTo>
                    <a:pt x="0" y="131676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5" name="Freeform 75"/>
            <p:cNvSpPr/>
            <p:nvPr/>
          </p:nvSpPr>
          <p:spPr>
            <a:xfrm rot="-7421797">
              <a:off x="3714823" y="2937161"/>
              <a:ext cx="1382099" cy="1316763"/>
            </a:xfrm>
            <a:custGeom>
              <a:avLst/>
              <a:gdLst/>
              <a:ahLst/>
              <a:cxnLst/>
              <a:rect l="l" t="t" r="r" b="b"/>
              <a:pathLst>
                <a:path w="1382099" h="1316763">
                  <a:moveTo>
                    <a:pt x="0" y="0"/>
                  </a:moveTo>
                  <a:lnTo>
                    <a:pt x="1382099" y="0"/>
                  </a:lnTo>
                  <a:lnTo>
                    <a:pt x="1382099" y="1316763"/>
                  </a:lnTo>
                  <a:lnTo>
                    <a:pt x="0" y="131676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6" name="Freeform 76"/>
            <p:cNvSpPr/>
            <p:nvPr/>
          </p:nvSpPr>
          <p:spPr>
            <a:xfrm>
              <a:off x="1986440" y="431863"/>
              <a:ext cx="2244749" cy="2227914"/>
            </a:xfrm>
            <a:custGeom>
              <a:avLst/>
              <a:gdLst/>
              <a:ahLst/>
              <a:cxnLst/>
              <a:rect l="l" t="t" r="r" b="b"/>
              <a:pathLst>
                <a:path w="2244749" h="2227914">
                  <a:moveTo>
                    <a:pt x="0" y="0"/>
                  </a:moveTo>
                  <a:lnTo>
                    <a:pt x="2244749" y="0"/>
                  </a:lnTo>
                  <a:lnTo>
                    <a:pt x="2244749" y="2227914"/>
                  </a:lnTo>
                  <a:lnTo>
                    <a:pt x="0" y="222791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7" name="TextBox 77"/>
            <p:cNvSpPr txBox="1"/>
            <p:nvPr/>
          </p:nvSpPr>
          <p:spPr>
            <a:xfrm rot="814518">
              <a:off x="2398021" y="510310"/>
              <a:ext cx="1325704" cy="2198831"/>
            </a:xfrm>
            <a:prstGeom prst="rect">
              <a:avLst/>
            </a:prstGeom>
          </p:spPr>
          <p:txBody>
            <a:bodyPr lIns="0" tIns="0" rIns="0" bIns="0" rtlCol="0" anchor="t">
              <a:spAutoFit/>
            </a:bodyPr>
            <a:lstStyle/>
            <a:p>
              <a:pPr algn="ctr">
                <a:lnSpc>
                  <a:spcPts val="11971"/>
                </a:lnSpc>
              </a:pPr>
              <a:r>
                <a:rPr lang="en-US" sz="11971">
                  <a:solidFill>
                    <a:srgbClr val="FF7F7F"/>
                  </a:solidFill>
                  <a:latin typeface="Alegreya Bold"/>
                </a:rPr>
                <a:t>O</a:t>
              </a:r>
            </a:p>
          </p:txBody>
        </p:sp>
        <p:sp>
          <p:nvSpPr>
            <p:cNvPr id="78" name="TextBox 78"/>
            <p:cNvSpPr txBox="1"/>
            <p:nvPr/>
          </p:nvSpPr>
          <p:spPr>
            <a:xfrm rot="814518">
              <a:off x="534378" y="2504056"/>
              <a:ext cx="519863" cy="856646"/>
            </a:xfrm>
            <a:prstGeom prst="rect">
              <a:avLst/>
            </a:prstGeom>
          </p:spPr>
          <p:txBody>
            <a:bodyPr lIns="0" tIns="0" rIns="0" bIns="0" rtlCol="0" anchor="t">
              <a:spAutoFit/>
            </a:bodyPr>
            <a:lstStyle/>
            <a:p>
              <a:pPr algn="ctr">
                <a:lnSpc>
                  <a:spcPts val="4694"/>
                </a:lnSpc>
              </a:pPr>
              <a:r>
                <a:rPr lang="en-US" sz="4694">
                  <a:solidFill>
                    <a:srgbClr val="E4F9FF"/>
                  </a:solidFill>
                  <a:latin typeface="Alegreya Bold"/>
                </a:rPr>
                <a:t>H</a:t>
              </a:r>
            </a:p>
          </p:txBody>
        </p:sp>
        <p:sp>
          <p:nvSpPr>
            <p:cNvPr id="79" name="TextBox 79"/>
            <p:cNvSpPr txBox="1"/>
            <p:nvPr/>
          </p:nvSpPr>
          <p:spPr>
            <a:xfrm rot="814518">
              <a:off x="4135228" y="3213623"/>
              <a:ext cx="519863" cy="856646"/>
            </a:xfrm>
            <a:prstGeom prst="rect">
              <a:avLst/>
            </a:prstGeom>
          </p:spPr>
          <p:txBody>
            <a:bodyPr lIns="0" tIns="0" rIns="0" bIns="0" rtlCol="0" anchor="t">
              <a:spAutoFit/>
            </a:bodyPr>
            <a:lstStyle/>
            <a:p>
              <a:pPr algn="ctr">
                <a:lnSpc>
                  <a:spcPts val="4694"/>
                </a:lnSpc>
              </a:pPr>
              <a:r>
                <a:rPr lang="en-US" sz="4694">
                  <a:solidFill>
                    <a:srgbClr val="E4F9FF"/>
                  </a:solidFill>
                  <a:latin typeface="Alegreya Bold"/>
                </a:rPr>
                <a:t>H</a:t>
              </a:r>
            </a:p>
          </p:txBody>
        </p:sp>
        <p:sp>
          <p:nvSpPr>
            <p:cNvPr id="80" name="Freeform 80"/>
            <p:cNvSpPr/>
            <p:nvPr/>
          </p:nvSpPr>
          <p:spPr>
            <a:xfrm rot="-9051041">
              <a:off x="2226994" y="2265017"/>
              <a:ext cx="715019" cy="109203"/>
            </a:xfrm>
            <a:custGeom>
              <a:avLst/>
              <a:gdLst/>
              <a:ahLst/>
              <a:cxnLst/>
              <a:rect l="l" t="t" r="r" b="b"/>
              <a:pathLst>
                <a:path w="715019" h="109203">
                  <a:moveTo>
                    <a:pt x="0" y="0"/>
                  </a:moveTo>
                  <a:lnTo>
                    <a:pt x="715018" y="0"/>
                  </a:lnTo>
                  <a:lnTo>
                    <a:pt x="715018" y="109203"/>
                  </a:lnTo>
                  <a:lnTo>
                    <a:pt x="0" y="10920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81" name="Freeform 81"/>
            <p:cNvSpPr/>
            <p:nvPr/>
          </p:nvSpPr>
          <p:spPr>
            <a:xfrm>
              <a:off x="110163" y="2178636"/>
              <a:ext cx="1416295" cy="1405673"/>
            </a:xfrm>
            <a:custGeom>
              <a:avLst/>
              <a:gdLst/>
              <a:ahLst/>
              <a:cxnLst/>
              <a:rect l="l" t="t" r="r" b="b"/>
              <a:pathLst>
                <a:path w="1416295" h="1405673">
                  <a:moveTo>
                    <a:pt x="0" y="0"/>
                  </a:moveTo>
                  <a:lnTo>
                    <a:pt x="1416296" y="0"/>
                  </a:lnTo>
                  <a:lnTo>
                    <a:pt x="1416296" y="1405673"/>
                  </a:lnTo>
                  <a:lnTo>
                    <a:pt x="0" y="140567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2" name="Freeform 82"/>
            <p:cNvSpPr/>
            <p:nvPr/>
          </p:nvSpPr>
          <p:spPr>
            <a:xfrm rot="8100000">
              <a:off x="952580" y="3199449"/>
              <a:ext cx="563785" cy="86105"/>
            </a:xfrm>
            <a:custGeom>
              <a:avLst/>
              <a:gdLst/>
              <a:ahLst/>
              <a:cxnLst/>
              <a:rect l="l" t="t" r="r" b="b"/>
              <a:pathLst>
                <a:path w="563785" h="86105">
                  <a:moveTo>
                    <a:pt x="0" y="0"/>
                  </a:moveTo>
                  <a:lnTo>
                    <a:pt x="563785" y="0"/>
                  </a:lnTo>
                  <a:lnTo>
                    <a:pt x="563785" y="86105"/>
                  </a:lnTo>
                  <a:lnTo>
                    <a:pt x="0" y="8610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83" name="Freeform 83"/>
            <p:cNvSpPr/>
            <p:nvPr/>
          </p:nvSpPr>
          <p:spPr>
            <a:xfrm>
              <a:off x="3715347" y="2888711"/>
              <a:ext cx="1383559" cy="1373182"/>
            </a:xfrm>
            <a:custGeom>
              <a:avLst/>
              <a:gdLst/>
              <a:ahLst/>
              <a:cxnLst/>
              <a:rect l="l" t="t" r="r" b="b"/>
              <a:pathLst>
                <a:path w="1383559" h="1373182">
                  <a:moveTo>
                    <a:pt x="0" y="0"/>
                  </a:moveTo>
                  <a:lnTo>
                    <a:pt x="1383559" y="0"/>
                  </a:lnTo>
                  <a:lnTo>
                    <a:pt x="1383559" y="1373183"/>
                  </a:lnTo>
                  <a:lnTo>
                    <a:pt x="0" y="137318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4" name="Freeform 84"/>
            <p:cNvSpPr/>
            <p:nvPr/>
          </p:nvSpPr>
          <p:spPr>
            <a:xfrm rot="-666994">
              <a:off x="2697072" y="1125371"/>
              <a:ext cx="735667" cy="557769"/>
            </a:xfrm>
            <a:custGeom>
              <a:avLst/>
              <a:gdLst/>
              <a:ahLst/>
              <a:cxnLst/>
              <a:rect l="l" t="t" r="r" b="b"/>
              <a:pathLst>
                <a:path w="735667" h="557769">
                  <a:moveTo>
                    <a:pt x="0" y="0"/>
                  </a:moveTo>
                  <a:lnTo>
                    <a:pt x="735667" y="0"/>
                  </a:lnTo>
                  <a:lnTo>
                    <a:pt x="735667" y="557769"/>
                  </a:lnTo>
                  <a:lnTo>
                    <a:pt x="0" y="557769"/>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85" name="Freeform 85"/>
            <p:cNvSpPr/>
            <p:nvPr/>
          </p:nvSpPr>
          <p:spPr>
            <a:xfrm rot="-1222988">
              <a:off x="2560270" y="1692056"/>
              <a:ext cx="1249323" cy="325509"/>
            </a:xfrm>
            <a:custGeom>
              <a:avLst/>
              <a:gdLst/>
              <a:ahLst/>
              <a:cxnLst/>
              <a:rect l="l" t="t" r="r" b="b"/>
              <a:pathLst>
                <a:path w="1249323" h="325509">
                  <a:moveTo>
                    <a:pt x="0" y="0"/>
                  </a:moveTo>
                  <a:lnTo>
                    <a:pt x="1249323" y="0"/>
                  </a:lnTo>
                  <a:lnTo>
                    <a:pt x="1249323" y="325510"/>
                  </a:lnTo>
                  <a:lnTo>
                    <a:pt x="0" y="325510"/>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86" name="Freeform 86"/>
            <p:cNvSpPr/>
            <p:nvPr/>
          </p:nvSpPr>
          <p:spPr>
            <a:xfrm rot="5304096">
              <a:off x="4653640" y="3526024"/>
              <a:ext cx="563785" cy="86105"/>
            </a:xfrm>
            <a:custGeom>
              <a:avLst/>
              <a:gdLst/>
              <a:ahLst/>
              <a:cxnLst/>
              <a:rect l="l" t="t" r="r" b="b"/>
              <a:pathLst>
                <a:path w="563785" h="86105">
                  <a:moveTo>
                    <a:pt x="0" y="0"/>
                  </a:moveTo>
                  <a:lnTo>
                    <a:pt x="563786" y="0"/>
                  </a:lnTo>
                  <a:lnTo>
                    <a:pt x="563786" y="86105"/>
                  </a:lnTo>
                  <a:lnTo>
                    <a:pt x="0" y="8610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sp>
        <p:nvSpPr>
          <p:cNvPr id="87" name="Freeform 87"/>
          <p:cNvSpPr/>
          <p:nvPr/>
        </p:nvSpPr>
        <p:spPr>
          <a:xfrm>
            <a:off x="-459181" y="2330148"/>
            <a:ext cx="3834147" cy="1610342"/>
          </a:xfrm>
          <a:custGeom>
            <a:avLst/>
            <a:gdLst/>
            <a:ahLst/>
            <a:cxnLst/>
            <a:rect l="l" t="t" r="r" b="b"/>
            <a:pathLst>
              <a:path w="3834147" h="1610342">
                <a:moveTo>
                  <a:pt x="0" y="0"/>
                </a:moveTo>
                <a:lnTo>
                  <a:pt x="3834147" y="0"/>
                </a:lnTo>
                <a:lnTo>
                  <a:pt x="3834147" y="1610341"/>
                </a:lnTo>
                <a:lnTo>
                  <a:pt x="0" y="161034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88" name="Freeform 88"/>
          <p:cNvSpPr/>
          <p:nvPr/>
        </p:nvSpPr>
        <p:spPr>
          <a:xfrm>
            <a:off x="15730620" y="776019"/>
            <a:ext cx="3057361" cy="1284092"/>
          </a:xfrm>
          <a:custGeom>
            <a:avLst/>
            <a:gdLst/>
            <a:ahLst/>
            <a:cxnLst/>
            <a:rect l="l" t="t" r="r" b="b"/>
            <a:pathLst>
              <a:path w="3057361" h="1284092">
                <a:moveTo>
                  <a:pt x="0" y="0"/>
                </a:moveTo>
                <a:lnTo>
                  <a:pt x="3057360" y="0"/>
                </a:lnTo>
                <a:lnTo>
                  <a:pt x="3057360" y="1284091"/>
                </a:lnTo>
                <a:lnTo>
                  <a:pt x="0" y="128409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89" name="Freeform 89"/>
          <p:cNvSpPr/>
          <p:nvPr/>
        </p:nvSpPr>
        <p:spPr>
          <a:xfrm>
            <a:off x="17188699" y="5685755"/>
            <a:ext cx="2198602" cy="923413"/>
          </a:xfrm>
          <a:custGeom>
            <a:avLst/>
            <a:gdLst/>
            <a:ahLst/>
            <a:cxnLst/>
            <a:rect l="l" t="t" r="r" b="b"/>
            <a:pathLst>
              <a:path w="2198602" h="923413">
                <a:moveTo>
                  <a:pt x="0" y="0"/>
                </a:moveTo>
                <a:lnTo>
                  <a:pt x="2198602" y="0"/>
                </a:lnTo>
                <a:lnTo>
                  <a:pt x="2198602" y="923412"/>
                </a:lnTo>
                <a:lnTo>
                  <a:pt x="0" y="92341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90" name="Freeform 90"/>
          <p:cNvSpPr/>
          <p:nvPr/>
        </p:nvSpPr>
        <p:spPr>
          <a:xfrm>
            <a:off x="1818046" y="6609167"/>
            <a:ext cx="2198602" cy="923413"/>
          </a:xfrm>
          <a:custGeom>
            <a:avLst/>
            <a:gdLst/>
            <a:ahLst/>
            <a:cxnLst/>
            <a:rect l="l" t="t" r="r" b="b"/>
            <a:pathLst>
              <a:path w="2198602" h="923413">
                <a:moveTo>
                  <a:pt x="0" y="0"/>
                </a:moveTo>
                <a:lnTo>
                  <a:pt x="2198602" y="0"/>
                </a:lnTo>
                <a:lnTo>
                  <a:pt x="2198602" y="923413"/>
                </a:lnTo>
                <a:lnTo>
                  <a:pt x="0" y="92341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91" name="TextBox 91"/>
          <p:cNvSpPr txBox="1"/>
          <p:nvPr/>
        </p:nvSpPr>
        <p:spPr>
          <a:xfrm>
            <a:off x="3662593" y="575005"/>
            <a:ext cx="11079105" cy="2219303"/>
          </a:xfrm>
          <a:prstGeom prst="rect">
            <a:avLst/>
          </a:prstGeom>
        </p:spPr>
        <p:txBody>
          <a:bodyPr lIns="0" tIns="0" rIns="0" bIns="0" rtlCol="0" anchor="t">
            <a:spAutoFit/>
          </a:bodyPr>
          <a:lstStyle/>
          <a:p>
            <a:pPr marL="0" lvl="0" indent="0" algn="ctr">
              <a:lnSpc>
                <a:spcPts val="17517"/>
              </a:lnSpc>
              <a:spcBef>
                <a:spcPct val="0"/>
              </a:spcBef>
            </a:pPr>
            <a:r>
              <a:rPr lang="en-US" sz="14598" dirty="0">
                <a:solidFill>
                  <a:srgbClr val="FFFFFF"/>
                </a:solidFill>
                <a:latin typeface="Alegreya Bold"/>
              </a:rPr>
              <a:t>KHỞI ĐỘNG</a:t>
            </a: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1000"/>
                                        <p:tgtEl>
                                          <p:spTgt spid="25"/>
                                        </p:tgtEl>
                                      </p:cBhvr>
                                    </p:animEffect>
                                    <p:anim calcmode="lin" valueType="num">
                                      <p:cBhvr>
                                        <p:cTn id="23" dur="1000" fill="hold"/>
                                        <p:tgtEl>
                                          <p:spTgt spid="25"/>
                                        </p:tgtEl>
                                        <p:attrNameLst>
                                          <p:attrName>ppt_x</p:attrName>
                                        </p:attrNameLst>
                                      </p:cBhvr>
                                      <p:tavLst>
                                        <p:tav tm="0">
                                          <p:val>
                                            <p:strVal val="#ppt_x"/>
                                          </p:val>
                                        </p:tav>
                                        <p:tav tm="100000">
                                          <p:val>
                                            <p:strVal val="#ppt_x"/>
                                          </p:val>
                                        </p:tav>
                                      </p:tavLst>
                                    </p:anim>
                                    <p:anim calcmode="lin" valueType="num">
                                      <p:cBhvr>
                                        <p:cTn id="24" dur="1000" fill="hold"/>
                                        <p:tgtEl>
                                          <p:spTgt spid="2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1000"/>
                                        <p:tgtEl>
                                          <p:spTgt spid="26"/>
                                        </p:tgtEl>
                                      </p:cBhvr>
                                    </p:animEffect>
                                    <p:anim calcmode="lin" valueType="num">
                                      <p:cBhvr>
                                        <p:cTn id="28" dur="1000" fill="hold"/>
                                        <p:tgtEl>
                                          <p:spTgt spid="26"/>
                                        </p:tgtEl>
                                        <p:attrNameLst>
                                          <p:attrName>ppt_x</p:attrName>
                                        </p:attrNameLst>
                                      </p:cBhvr>
                                      <p:tavLst>
                                        <p:tav tm="0">
                                          <p:val>
                                            <p:strVal val="#ppt_x"/>
                                          </p:val>
                                        </p:tav>
                                        <p:tav tm="100000">
                                          <p:val>
                                            <p:strVal val="#ppt_x"/>
                                          </p:val>
                                        </p:tav>
                                      </p:tavLst>
                                    </p:anim>
                                    <p:anim calcmode="lin" valueType="num">
                                      <p:cBhvr>
                                        <p:cTn id="29" dur="1000" fill="hold"/>
                                        <p:tgtEl>
                                          <p:spTgt spid="2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1000"/>
                                        <p:tgtEl>
                                          <p:spTgt spid="37"/>
                                        </p:tgtEl>
                                      </p:cBhvr>
                                    </p:animEffect>
                                    <p:anim calcmode="lin" valueType="num">
                                      <p:cBhvr>
                                        <p:cTn id="33" dur="1000" fill="hold"/>
                                        <p:tgtEl>
                                          <p:spTgt spid="37"/>
                                        </p:tgtEl>
                                        <p:attrNameLst>
                                          <p:attrName>ppt_x</p:attrName>
                                        </p:attrNameLst>
                                      </p:cBhvr>
                                      <p:tavLst>
                                        <p:tav tm="0">
                                          <p:val>
                                            <p:strVal val="#ppt_x"/>
                                          </p:val>
                                        </p:tav>
                                        <p:tav tm="100000">
                                          <p:val>
                                            <p:strVal val="#ppt_x"/>
                                          </p:val>
                                        </p:tav>
                                      </p:tavLst>
                                    </p:anim>
                                    <p:anim calcmode="lin" valueType="num">
                                      <p:cBhvr>
                                        <p:cTn id="34" dur="1000" fill="hold"/>
                                        <p:tgtEl>
                                          <p:spTgt spid="37"/>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48"/>
                                        </p:tgtEl>
                                        <p:attrNameLst>
                                          <p:attrName>style.visibility</p:attrName>
                                        </p:attrNameLst>
                                      </p:cBhvr>
                                      <p:to>
                                        <p:strVal val="visible"/>
                                      </p:to>
                                    </p:set>
                                    <p:animEffect transition="in" filter="fade">
                                      <p:cBhvr>
                                        <p:cTn id="37" dur="1000"/>
                                        <p:tgtEl>
                                          <p:spTgt spid="48"/>
                                        </p:tgtEl>
                                      </p:cBhvr>
                                    </p:animEffect>
                                    <p:anim calcmode="lin" valueType="num">
                                      <p:cBhvr>
                                        <p:cTn id="38" dur="1000" fill="hold"/>
                                        <p:tgtEl>
                                          <p:spTgt spid="48"/>
                                        </p:tgtEl>
                                        <p:attrNameLst>
                                          <p:attrName>ppt_x</p:attrName>
                                        </p:attrNameLst>
                                      </p:cBhvr>
                                      <p:tavLst>
                                        <p:tav tm="0">
                                          <p:val>
                                            <p:strVal val="#ppt_x"/>
                                          </p:val>
                                        </p:tav>
                                        <p:tav tm="100000">
                                          <p:val>
                                            <p:strVal val="#ppt_x"/>
                                          </p:val>
                                        </p:tav>
                                      </p:tavLst>
                                    </p:anim>
                                    <p:anim calcmode="lin" valueType="num">
                                      <p:cBhvr>
                                        <p:cTn id="39" dur="1000" fill="hold"/>
                                        <p:tgtEl>
                                          <p:spTgt spid="48"/>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59"/>
                                        </p:tgtEl>
                                        <p:attrNameLst>
                                          <p:attrName>style.visibility</p:attrName>
                                        </p:attrNameLst>
                                      </p:cBhvr>
                                      <p:to>
                                        <p:strVal val="visible"/>
                                      </p:to>
                                    </p:set>
                                    <p:animEffect transition="in" filter="fade">
                                      <p:cBhvr>
                                        <p:cTn id="42" dur="1000"/>
                                        <p:tgtEl>
                                          <p:spTgt spid="59"/>
                                        </p:tgtEl>
                                      </p:cBhvr>
                                    </p:animEffect>
                                    <p:anim calcmode="lin" valueType="num">
                                      <p:cBhvr>
                                        <p:cTn id="43" dur="1000" fill="hold"/>
                                        <p:tgtEl>
                                          <p:spTgt spid="59"/>
                                        </p:tgtEl>
                                        <p:attrNameLst>
                                          <p:attrName>ppt_x</p:attrName>
                                        </p:attrNameLst>
                                      </p:cBhvr>
                                      <p:tavLst>
                                        <p:tav tm="0">
                                          <p:val>
                                            <p:strVal val="#ppt_x"/>
                                          </p:val>
                                        </p:tav>
                                        <p:tav tm="100000">
                                          <p:val>
                                            <p:strVal val="#ppt_x"/>
                                          </p:val>
                                        </p:tav>
                                      </p:tavLst>
                                    </p:anim>
                                    <p:anim calcmode="lin" valueType="num">
                                      <p:cBhvr>
                                        <p:cTn id="44" dur="1000" fill="hold"/>
                                        <p:tgtEl>
                                          <p:spTgt spid="59"/>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70"/>
                                        </p:tgtEl>
                                        <p:attrNameLst>
                                          <p:attrName>style.visibility</p:attrName>
                                        </p:attrNameLst>
                                      </p:cBhvr>
                                      <p:to>
                                        <p:strVal val="visible"/>
                                      </p:to>
                                    </p:set>
                                    <p:animEffect transition="in" filter="fade">
                                      <p:cBhvr>
                                        <p:cTn id="47" dur="1000"/>
                                        <p:tgtEl>
                                          <p:spTgt spid="70"/>
                                        </p:tgtEl>
                                      </p:cBhvr>
                                    </p:animEffect>
                                    <p:anim calcmode="lin" valueType="num">
                                      <p:cBhvr>
                                        <p:cTn id="48" dur="1000" fill="hold"/>
                                        <p:tgtEl>
                                          <p:spTgt spid="70"/>
                                        </p:tgtEl>
                                        <p:attrNameLst>
                                          <p:attrName>ppt_x</p:attrName>
                                        </p:attrNameLst>
                                      </p:cBhvr>
                                      <p:tavLst>
                                        <p:tav tm="0">
                                          <p:val>
                                            <p:strVal val="#ppt_x"/>
                                          </p:val>
                                        </p:tav>
                                        <p:tav tm="100000">
                                          <p:val>
                                            <p:strVal val="#ppt_x"/>
                                          </p:val>
                                        </p:tav>
                                      </p:tavLst>
                                    </p:anim>
                                    <p:anim calcmode="lin" valueType="num">
                                      <p:cBhvr>
                                        <p:cTn id="49" dur="1000" fill="hold"/>
                                        <p:tgtEl>
                                          <p:spTgt spid="70"/>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87"/>
                                        </p:tgtEl>
                                        <p:attrNameLst>
                                          <p:attrName>style.visibility</p:attrName>
                                        </p:attrNameLst>
                                      </p:cBhvr>
                                      <p:to>
                                        <p:strVal val="visible"/>
                                      </p:to>
                                    </p:set>
                                    <p:animEffect transition="in" filter="fade">
                                      <p:cBhvr>
                                        <p:cTn id="52" dur="1000"/>
                                        <p:tgtEl>
                                          <p:spTgt spid="87"/>
                                        </p:tgtEl>
                                      </p:cBhvr>
                                    </p:animEffect>
                                    <p:anim calcmode="lin" valueType="num">
                                      <p:cBhvr>
                                        <p:cTn id="53" dur="1000" fill="hold"/>
                                        <p:tgtEl>
                                          <p:spTgt spid="87"/>
                                        </p:tgtEl>
                                        <p:attrNameLst>
                                          <p:attrName>ppt_x</p:attrName>
                                        </p:attrNameLst>
                                      </p:cBhvr>
                                      <p:tavLst>
                                        <p:tav tm="0">
                                          <p:val>
                                            <p:strVal val="#ppt_x"/>
                                          </p:val>
                                        </p:tav>
                                        <p:tav tm="100000">
                                          <p:val>
                                            <p:strVal val="#ppt_x"/>
                                          </p:val>
                                        </p:tav>
                                      </p:tavLst>
                                    </p:anim>
                                    <p:anim calcmode="lin" valueType="num">
                                      <p:cBhvr>
                                        <p:cTn id="54" dur="1000" fill="hold"/>
                                        <p:tgtEl>
                                          <p:spTgt spid="87"/>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88"/>
                                        </p:tgtEl>
                                        <p:attrNameLst>
                                          <p:attrName>style.visibility</p:attrName>
                                        </p:attrNameLst>
                                      </p:cBhvr>
                                      <p:to>
                                        <p:strVal val="visible"/>
                                      </p:to>
                                    </p:set>
                                    <p:animEffect transition="in" filter="fade">
                                      <p:cBhvr>
                                        <p:cTn id="57" dur="1000"/>
                                        <p:tgtEl>
                                          <p:spTgt spid="88"/>
                                        </p:tgtEl>
                                      </p:cBhvr>
                                    </p:animEffect>
                                    <p:anim calcmode="lin" valueType="num">
                                      <p:cBhvr>
                                        <p:cTn id="58" dur="1000" fill="hold"/>
                                        <p:tgtEl>
                                          <p:spTgt spid="88"/>
                                        </p:tgtEl>
                                        <p:attrNameLst>
                                          <p:attrName>ppt_x</p:attrName>
                                        </p:attrNameLst>
                                      </p:cBhvr>
                                      <p:tavLst>
                                        <p:tav tm="0">
                                          <p:val>
                                            <p:strVal val="#ppt_x"/>
                                          </p:val>
                                        </p:tav>
                                        <p:tav tm="100000">
                                          <p:val>
                                            <p:strVal val="#ppt_x"/>
                                          </p:val>
                                        </p:tav>
                                      </p:tavLst>
                                    </p:anim>
                                    <p:anim calcmode="lin" valueType="num">
                                      <p:cBhvr>
                                        <p:cTn id="59" dur="1000" fill="hold"/>
                                        <p:tgtEl>
                                          <p:spTgt spid="88"/>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89"/>
                                        </p:tgtEl>
                                        <p:attrNameLst>
                                          <p:attrName>style.visibility</p:attrName>
                                        </p:attrNameLst>
                                      </p:cBhvr>
                                      <p:to>
                                        <p:strVal val="visible"/>
                                      </p:to>
                                    </p:set>
                                    <p:animEffect transition="in" filter="fade">
                                      <p:cBhvr>
                                        <p:cTn id="62" dur="1000"/>
                                        <p:tgtEl>
                                          <p:spTgt spid="89"/>
                                        </p:tgtEl>
                                      </p:cBhvr>
                                    </p:animEffect>
                                    <p:anim calcmode="lin" valueType="num">
                                      <p:cBhvr>
                                        <p:cTn id="63" dur="1000" fill="hold"/>
                                        <p:tgtEl>
                                          <p:spTgt spid="89"/>
                                        </p:tgtEl>
                                        <p:attrNameLst>
                                          <p:attrName>ppt_x</p:attrName>
                                        </p:attrNameLst>
                                      </p:cBhvr>
                                      <p:tavLst>
                                        <p:tav tm="0">
                                          <p:val>
                                            <p:strVal val="#ppt_x"/>
                                          </p:val>
                                        </p:tav>
                                        <p:tav tm="100000">
                                          <p:val>
                                            <p:strVal val="#ppt_x"/>
                                          </p:val>
                                        </p:tav>
                                      </p:tavLst>
                                    </p:anim>
                                    <p:anim calcmode="lin" valueType="num">
                                      <p:cBhvr>
                                        <p:cTn id="64" dur="1000" fill="hold"/>
                                        <p:tgtEl>
                                          <p:spTgt spid="89"/>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90"/>
                                        </p:tgtEl>
                                        <p:attrNameLst>
                                          <p:attrName>style.visibility</p:attrName>
                                        </p:attrNameLst>
                                      </p:cBhvr>
                                      <p:to>
                                        <p:strVal val="visible"/>
                                      </p:to>
                                    </p:set>
                                    <p:animEffect transition="in" filter="fade">
                                      <p:cBhvr>
                                        <p:cTn id="67" dur="1000"/>
                                        <p:tgtEl>
                                          <p:spTgt spid="90"/>
                                        </p:tgtEl>
                                      </p:cBhvr>
                                    </p:animEffect>
                                    <p:anim calcmode="lin" valueType="num">
                                      <p:cBhvr>
                                        <p:cTn id="68" dur="1000" fill="hold"/>
                                        <p:tgtEl>
                                          <p:spTgt spid="90"/>
                                        </p:tgtEl>
                                        <p:attrNameLst>
                                          <p:attrName>ppt_x</p:attrName>
                                        </p:attrNameLst>
                                      </p:cBhvr>
                                      <p:tavLst>
                                        <p:tav tm="0">
                                          <p:val>
                                            <p:strVal val="#ppt_x"/>
                                          </p:val>
                                        </p:tav>
                                        <p:tav tm="100000">
                                          <p:val>
                                            <p:strVal val="#ppt_x"/>
                                          </p:val>
                                        </p:tav>
                                      </p:tavLst>
                                    </p:anim>
                                    <p:anim calcmode="lin" valueType="num">
                                      <p:cBhvr>
                                        <p:cTn id="69" dur="1000" fill="hold"/>
                                        <p:tgtEl>
                                          <p:spTgt spid="90"/>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91"/>
                                        </p:tgtEl>
                                        <p:attrNameLst>
                                          <p:attrName>style.visibility</p:attrName>
                                        </p:attrNameLst>
                                      </p:cBhvr>
                                      <p:to>
                                        <p:strVal val="visible"/>
                                      </p:to>
                                    </p:set>
                                    <p:animEffect transition="in" filter="fade">
                                      <p:cBhvr>
                                        <p:cTn id="72" dur="1000"/>
                                        <p:tgtEl>
                                          <p:spTgt spid="91"/>
                                        </p:tgtEl>
                                      </p:cBhvr>
                                    </p:animEffect>
                                    <p:anim calcmode="lin" valueType="num">
                                      <p:cBhvr>
                                        <p:cTn id="73" dur="1000" fill="hold"/>
                                        <p:tgtEl>
                                          <p:spTgt spid="91"/>
                                        </p:tgtEl>
                                        <p:attrNameLst>
                                          <p:attrName>ppt_x</p:attrName>
                                        </p:attrNameLst>
                                      </p:cBhvr>
                                      <p:tavLst>
                                        <p:tav tm="0">
                                          <p:val>
                                            <p:strVal val="#ppt_x"/>
                                          </p:val>
                                        </p:tav>
                                        <p:tav tm="100000">
                                          <p:val>
                                            <p:strVal val="#ppt_x"/>
                                          </p:val>
                                        </p:tav>
                                      </p:tavLst>
                                    </p:anim>
                                    <p:anim calcmode="lin" valueType="num">
                                      <p:cBhvr>
                                        <p:cTn id="74" dur="1000" fill="hold"/>
                                        <p:tgtEl>
                                          <p:spTgt spid="9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54C4ED"/>
        </a:solidFill>
        <a:effectLst/>
      </p:bgPr>
    </p:bg>
    <p:spTree>
      <p:nvGrpSpPr>
        <p:cNvPr id="1" name=""/>
        <p:cNvGrpSpPr/>
        <p:nvPr/>
      </p:nvGrpSpPr>
      <p:grpSpPr>
        <a:xfrm>
          <a:off x="0" y="0"/>
          <a:ext cx="0" cy="0"/>
          <a:chOff x="0" y="0"/>
          <a:chExt cx="0" cy="0"/>
        </a:xfrm>
      </p:grpSpPr>
      <p:sp>
        <p:nvSpPr>
          <p:cNvPr id="22" name="TextBox 21"/>
          <p:cNvSpPr txBox="1"/>
          <p:nvPr/>
        </p:nvSpPr>
        <p:spPr>
          <a:xfrm>
            <a:off x="111176" y="232708"/>
            <a:ext cx="18061022" cy="1938992"/>
          </a:xfrm>
          <a:prstGeom prst="rect">
            <a:avLst/>
          </a:prstGeom>
          <a:noFill/>
        </p:spPr>
        <p:txBody>
          <a:bodyPr wrap="square" rtlCol="0">
            <a:spAutoFit/>
          </a:bodyPr>
          <a:lstStyle/>
          <a:p>
            <a:pPr algn="ctr"/>
            <a:r>
              <a:rPr lang="vi-VN" sz="6000" dirty="0" smtClean="0"/>
              <a:t>Kể tên một số hiện tượng thiên tai </a:t>
            </a:r>
          </a:p>
          <a:p>
            <a:pPr algn="ctr"/>
            <a:r>
              <a:rPr lang="vi-VN" sz="6000" dirty="0" smtClean="0"/>
              <a:t>và cho biết hậu quả của chúng.</a:t>
            </a:r>
            <a:endParaRPr lang="en-US" sz="6000" dirty="0"/>
          </a:p>
        </p:txBody>
      </p:sp>
      <p:pic>
        <p:nvPicPr>
          <p:cNvPr id="23" name="Picture 22"/>
          <p:cNvPicPr>
            <a:picLocks noChangeAspect="1"/>
          </p:cNvPicPr>
          <p:nvPr/>
        </p:nvPicPr>
        <p:blipFill rotWithShape="1">
          <a:blip r:embed="rId2"/>
          <a:srcRect l="8334" t="35927" r="25832" b="21111"/>
          <a:stretch/>
        </p:blipFill>
        <p:spPr>
          <a:xfrm>
            <a:off x="-6247" y="2171700"/>
            <a:ext cx="18295869" cy="81153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D9DD6"/>
        </a:solidFill>
        <a:effectLst/>
      </p:bgPr>
    </p:bg>
    <p:spTree>
      <p:nvGrpSpPr>
        <p:cNvPr id="1" name=""/>
        <p:cNvGrpSpPr/>
        <p:nvPr/>
      </p:nvGrpSpPr>
      <p:grpSpPr>
        <a:xfrm>
          <a:off x="0" y="0"/>
          <a:ext cx="0" cy="0"/>
          <a:chOff x="0" y="0"/>
          <a:chExt cx="0" cy="0"/>
        </a:xfrm>
      </p:grpSpPr>
      <p:grpSp>
        <p:nvGrpSpPr>
          <p:cNvPr id="2" name="Group 2"/>
          <p:cNvGrpSpPr/>
          <p:nvPr/>
        </p:nvGrpSpPr>
        <p:grpSpPr>
          <a:xfrm>
            <a:off x="2162322" y="5331700"/>
            <a:ext cx="942118" cy="708109"/>
            <a:chOff x="0" y="0"/>
            <a:chExt cx="1256158" cy="944145"/>
          </a:xfrm>
        </p:grpSpPr>
        <p:sp>
          <p:nvSpPr>
            <p:cNvPr id="3" name="Freeform 3"/>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2">
                <a:extLst>
                  <a:ext uri="{96DAC541-7B7A-43D3-8B79-37D633B846F1}">
                    <asvg:svgBlip xmlns:asvg="http://schemas.microsoft.com/office/drawing/2016/SVG/main" xmlns="" r:embed="rId3"/>
                  </a:ext>
                </a:extLst>
              </a:blip>
              <a:stretch>
                <a:fillRect l="-15805" b="-48078"/>
              </a:stretch>
            </a:blipFill>
          </p:spPr>
        </p:sp>
        <p:sp>
          <p:nvSpPr>
            <p:cNvPr id="4" name="Freeform 4"/>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 name="Freeform 6"/>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7" name="Freeform 7"/>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Freeform 8"/>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9" name="Freeform 9"/>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0" name="Freeform 10"/>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1" name="Freeform 11"/>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2" name="Freeform 12"/>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sp>
        <p:nvSpPr>
          <p:cNvPr id="13" name="Freeform 13"/>
          <p:cNvSpPr/>
          <p:nvPr/>
        </p:nvSpPr>
        <p:spPr>
          <a:xfrm>
            <a:off x="11457468" y="7959706"/>
            <a:ext cx="3678553" cy="1544992"/>
          </a:xfrm>
          <a:custGeom>
            <a:avLst/>
            <a:gdLst/>
            <a:ahLst/>
            <a:cxnLst/>
            <a:rect l="l" t="t" r="r" b="b"/>
            <a:pathLst>
              <a:path w="3678553" h="1544992">
                <a:moveTo>
                  <a:pt x="0" y="0"/>
                </a:moveTo>
                <a:lnTo>
                  <a:pt x="3678553" y="0"/>
                </a:lnTo>
                <a:lnTo>
                  <a:pt x="3678553" y="1544992"/>
                </a:lnTo>
                <a:lnTo>
                  <a:pt x="0" y="154499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grpSp>
        <p:nvGrpSpPr>
          <p:cNvPr id="14" name="Group 14"/>
          <p:cNvGrpSpPr/>
          <p:nvPr/>
        </p:nvGrpSpPr>
        <p:grpSpPr>
          <a:xfrm rot="3466753">
            <a:off x="10435718" y="8720123"/>
            <a:ext cx="942118" cy="708109"/>
            <a:chOff x="0" y="0"/>
            <a:chExt cx="1256158" cy="944145"/>
          </a:xfrm>
        </p:grpSpPr>
        <p:sp>
          <p:nvSpPr>
            <p:cNvPr id="15" name="Freeform 15"/>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2">
                <a:extLst>
                  <a:ext uri="{96DAC541-7B7A-43D3-8B79-37D633B846F1}">
                    <asvg:svgBlip xmlns:asvg="http://schemas.microsoft.com/office/drawing/2016/SVG/main" xmlns="" r:embed="rId3"/>
                  </a:ext>
                </a:extLst>
              </a:blip>
              <a:stretch>
                <a:fillRect l="-15805" b="-48078"/>
              </a:stretch>
            </a:blipFill>
          </p:spPr>
        </p:sp>
        <p:sp>
          <p:nvSpPr>
            <p:cNvPr id="16" name="Freeform 16"/>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7" name="Freeform 17"/>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8" name="Freeform 18"/>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9" name="Freeform 19"/>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0" name="Freeform 20"/>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1" name="Freeform 21"/>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2" name="Freeform 22"/>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3" name="Freeform 23"/>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4" name="Freeform 24"/>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sp>
        <p:nvSpPr>
          <p:cNvPr id="25" name="Freeform 25"/>
          <p:cNvSpPr/>
          <p:nvPr/>
        </p:nvSpPr>
        <p:spPr>
          <a:xfrm>
            <a:off x="5161277" y="2945873"/>
            <a:ext cx="7139757" cy="5479764"/>
          </a:xfrm>
          <a:custGeom>
            <a:avLst/>
            <a:gdLst/>
            <a:ahLst/>
            <a:cxnLst/>
            <a:rect l="l" t="t" r="r" b="b"/>
            <a:pathLst>
              <a:path w="7139757" h="5479764">
                <a:moveTo>
                  <a:pt x="0" y="0"/>
                </a:moveTo>
                <a:lnTo>
                  <a:pt x="7139757" y="0"/>
                </a:lnTo>
                <a:lnTo>
                  <a:pt x="7139757" y="5479764"/>
                </a:lnTo>
                <a:lnTo>
                  <a:pt x="0" y="5479764"/>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grpSp>
        <p:nvGrpSpPr>
          <p:cNvPr id="26" name="Group 26"/>
          <p:cNvGrpSpPr/>
          <p:nvPr/>
        </p:nvGrpSpPr>
        <p:grpSpPr>
          <a:xfrm rot="6270973">
            <a:off x="1447658" y="1330603"/>
            <a:ext cx="942118" cy="708109"/>
            <a:chOff x="0" y="0"/>
            <a:chExt cx="1256158" cy="944145"/>
          </a:xfrm>
        </p:grpSpPr>
        <p:sp>
          <p:nvSpPr>
            <p:cNvPr id="27" name="Freeform 27"/>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2">
                <a:extLst>
                  <a:ext uri="{96DAC541-7B7A-43D3-8B79-37D633B846F1}">
                    <asvg:svgBlip xmlns:asvg="http://schemas.microsoft.com/office/drawing/2016/SVG/main" xmlns="" r:embed="rId3"/>
                  </a:ext>
                </a:extLst>
              </a:blip>
              <a:stretch>
                <a:fillRect l="-15805" b="-48078"/>
              </a:stretch>
            </a:blipFill>
          </p:spPr>
        </p:sp>
        <p:sp>
          <p:nvSpPr>
            <p:cNvPr id="28" name="Freeform 28"/>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9" name="Freeform 29"/>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30" name="Freeform 30"/>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31" name="Freeform 31"/>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32" name="Freeform 32"/>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33" name="Freeform 33"/>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34" name="Freeform 34"/>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35" name="Freeform 35"/>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36" name="Freeform 36"/>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grpSp>
        <p:nvGrpSpPr>
          <p:cNvPr id="37" name="Group 37"/>
          <p:cNvGrpSpPr/>
          <p:nvPr/>
        </p:nvGrpSpPr>
        <p:grpSpPr>
          <a:xfrm rot="-1967234">
            <a:off x="4311150" y="3334002"/>
            <a:ext cx="942118" cy="708109"/>
            <a:chOff x="0" y="0"/>
            <a:chExt cx="1256158" cy="944145"/>
          </a:xfrm>
        </p:grpSpPr>
        <p:sp>
          <p:nvSpPr>
            <p:cNvPr id="38" name="Freeform 38"/>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2">
                <a:extLst>
                  <a:ext uri="{96DAC541-7B7A-43D3-8B79-37D633B846F1}">
                    <asvg:svgBlip xmlns:asvg="http://schemas.microsoft.com/office/drawing/2016/SVG/main" xmlns="" r:embed="rId3"/>
                  </a:ext>
                </a:extLst>
              </a:blip>
              <a:stretch>
                <a:fillRect l="-15805" b="-48078"/>
              </a:stretch>
            </a:blipFill>
          </p:spPr>
        </p:sp>
        <p:sp>
          <p:nvSpPr>
            <p:cNvPr id="39" name="Freeform 39"/>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0" name="Freeform 40"/>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41" name="Freeform 41"/>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42" name="Freeform 42"/>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3" name="Freeform 43"/>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44" name="Freeform 44"/>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45" name="Freeform 45"/>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46" name="Freeform 46"/>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47" name="Freeform 47"/>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grpSp>
        <p:nvGrpSpPr>
          <p:cNvPr id="48" name="Group 48"/>
          <p:cNvGrpSpPr/>
          <p:nvPr/>
        </p:nvGrpSpPr>
        <p:grpSpPr>
          <a:xfrm rot="-5400000">
            <a:off x="3545589" y="8005035"/>
            <a:ext cx="942118" cy="708109"/>
            <a:chOff x="0" y="0"/>
            <a:chExt cx="1256158" cy="944145"/>
          </a:xfrm>
        </p:grpSpPr>
        <p:sp>
          <p:nvSpPr>
            <p:cNvPr id="49" name="Freeform 49"/>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2">
                <a:extLst>
                  <a:ext uri="{96DAC541-7B7A-43D3-8B79-37D633B846F1}">
                    <asvg:svgBlip xmlns:asvg="http://schemas.microsoft.com/office/drawing/2016/SVG/main" xmlns="" r:embed="rId3"/>
                  </a:ext>
                </a:extLst>
              </a:blip>
              <a:stretch>
                <a:fillRect l="-15805" b="-48078"/>
              </a:stretch>
            </a:blipFill>
          </p:spPr>
        </p:sp>
        <p:sp>
          <p:nvSpPr>
            <p:cNvPr id="50" name="Freeform 50"/>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1" name="Freeform 51"/>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2" name="Freeform 52"/>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53" name="Freeform 53"/>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4" name="Freeform 54"/>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5" name="Freeform 55"/>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6" name="Freeform 56"/>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57" name="Freeform 57"/>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58" name="Freeform 58"/>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grpSp>
        <p:nvGrpSpPr>
          <p:cNvPr id="59" name="Group 59"/>
          <p:cNvGrpSpPr/>
          <p:nvPr/>
        </p:nvGrpSpPr>
        <p:grpSpPr>
          <a:xfrm rot="8430574">
            <a:off x="1812268" y="8577839"/>
            <a:ext cx="942118" cy="708109"/>
            <a:chOff x="0" y="0"/>
            <a:chExt cx="1256158" cy="944145"/>
          </a:xfrm>
        </p:grpSpPr>
        <p:sp>
          <p:nvSpPr>
            <p:cNvPr id="60" name="Freeform 60"/>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2">
                <a:extLst>
                  <a:ext uri="{96DAC541-7B7A-43D3-8B79-37D633B846F1}">
                    <asvg:svgBlip xmlns:asvg="http://schemas.microsoft.com/office/drawing/2016/SVG/main" xmlns="" r:embed="rId3"/>
                  </a:ext>
                </a:extLst>
              </a:blip>
              <a:stretch>
                <a:fillRect l="-15805" b="-48078"/>
              </a:stretch>
            </a:blipFill>
          </p:spPr>
        </p:sp>
        <p:sp>
          <p:nvSpPr>
            <p:cNvPr id="61" name="Freeform 61"/>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2" name="Freeform 62"/>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3" name="Freeform 63"/>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4" name="Freeform 64"/>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5" name="Freeform 65"/>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6" name="Freeform 66"/>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7" name="Freeform 67"/>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68" name="Freeform 68"/>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69" name="Freeform 69"/>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grpSp>
        <p:nvGrpSpPr>
          <p:cNvPr id="70" name="Group 70"/>
          <p:cNvGrpSpPr/>
          <p:nvPr/>
        </p:nvGrpSpPr>
        <p:grpSpPr>
          <a:xfrm rot="956190">
            <a:off x="13010566" y="4657280"/>
            <a:ext cx="4526016" cy="3401815"/>
            <a:chOff x="0" y="0"/>
            <a:chExt cx="6034688" cy="4535753"/>
          </a:xfrm>
        </p:grpSpPr>
        <p:sp>
          <p:nvSpPr>
            <p:cNvPr id="71" name="Freeform 71"/>
            <p:cNvSpPr/>
            <p:nvPr/>
          </p:nvSpPr>
          <p:spPr>
            <a:xfrm rot="8100000">
              <a:off x="4532266" y="3902285"/>
              <a:ext cx="563785" cy="86105"/>
            </a:xfrm>
            <a:custGeom>
              <a:avLst/>
              <a:gdLst/>
              <a:ahLst/>
              <a:cxnLst/>
              <a:rect l="l" t="t" r="r" b="b"/>
              <a:pathLst>
                <a:path w="563785" h="86105">
                  <a:moveTo>
                    <a:pt x="0" y="0"/>
                  </a:moveTo>
                  <a:lnTo>
                    <a:pt x="563785" y="0"/>
                  </a:lnTo>
                  <a:lnTo>
                    <a:pt x="563785" y="86106"/>
                  </a:lnTo>
                  <a:lnTo>
                    <a:pt x="0" y="8610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72" name="Freeform 72"/>
            <p:cNvSpPr/>
            <p:nvPr/>
          </p:nvSpPr>
          <p:spPr>
            <a:xfrm rot="766314">
              <a:off x="877726" y="509709"/>
              <a:ext cx="4916421" cy="2726396"/>
            </a:xfrm>
            <a:custGeom>
              <a:avLst/>
              <a:gdLst/>
              <a:ahLst/>
              <a:cxnLst/>
              <a:rect l="l" t="t" r="r" b="b"/>
              <a:pathLst>
                <a:path w="4916421" h="2726396">
                  <a:moveTo>
                    <a:pt x="0" y="0"/>
                  </a:moveTo>
                  <a:lnTo>
                    <a:pt x="4916420" y="0"/>
                  </a:lnTo>
                  <a:lnTo>
                    <a:pt x="4916420" y="2726396"/>
                  </a:lnTo>
                  <a:lnTo>
                    <a:pt x="0" y="2726396"/>
                  </a:lnTo>
                  <a:lnTo>
                    <a:pt x="0" y="0"/>
                  </a:lnTo>
                  <a:close/>
                </a:path>
              </a:pathLst>
            </a:custGeom>
            <a:blipFill>
              <a:blip r:embed="rId2">
                <a:extLst>
                  <a:ext uri="{96DAC541-7B7A-43D3-8B79-37D633B846F1}">
                    <asvg:svgBlip xmlns:asvg="http://schemas.microsoft.com/office/drawing/2016/SVG/main" xmlns="" r:embed="rId3"/>
                  </a:ext>
                </a:extLst>
              </a:blip>
              <a:stretch>
                <a:fillRect l="-15805" b="-48078"/>
              </a:stretch>
            </a:blipFill>
          </p:spPr>
        </p:sp>
        <p:sp>
          <p:nvSpPr>
            <p:cNvPr id="73" name="Freeform 73"/>
            <p:cNvSpPr/>
            <p:nvPr/>
          </p:nvSpPr>
          <p:spPr>
            <a:xfrm rot="-666994">
              <a:off x="1986139" y="494294"/>
              <a:ext cx="2220216" cy="2115261"/>
            </a:xfrm>
            <a:custGeom>
              <a:avLst/>
              <a:gdLst/>
              <a:ahLst/>
              <a:cxnLst/>
              <a:rect l="l" t="t" r="r" b="b"/>
              <a:pathLst>
                <a:path w="2220216" h="2115261">
                  <a:moveTo>
                    <a:pt x="0" y="0"/>
                  </a:moveTo>
                  <a:lnTo>
                    <a:pt x="2220217" y="0"/>
                  </a:lnTo>
                  <a:lnTo>
                    <a:pt x="2220217" y="2115260"/>
                  </a:lnTo>
                  <a:lnTo>
                    <a:pt x="0" y="211526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74" name="Freeform 74"/>
            <p:cNvSpPr/>
            <p:nvPr/>
          </p:nvSpPr>
          <p:spPr>
            <a:xfrm rot="-666994">
              <a:off x="113974" y="2227593"/>
              <a:ext cx="1382099" cy="1316763"/>
            </a:xfrm>
            <a:custGeom>
              <a:avLst/>
              <a:gdLst/>
              <a:ahLst/>
              <a:cxnLst/>
              <a:rect l="l" t="t" r="r" b="b"/>
              <a:pathLst>
                <a:path w="1382099" h="1316763">
                  <a:moveTo>
                    <a:pt x="0" y="0"/>
                  </a:moveTo>
                  <a:lnTo>
                    <a:pt x="1382098" y="0"/>
                  </a:lnTo>
                  <a:lnTo>
                    <a:pt x="1382098" y="1316763"/>
                  </a:lnTo>
                  <a:lnTo>
                    <a:pt x="0" y="131676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5" name="Freeform 75"/>
            <p:cNvSpPr/>
            <p:nvPr/>
          </p:nvSpPr>
          <p:spPr>
            <a:xfrm rot="-7421797">
              <a:off x="3714823" y="2937161"/>
              <a:ext cx="1382099" cy="1316763"/>
            </a:xfrm>
            <a:custGeom>
              <a:avLst/>
              <a:gdLst/>
              <a:ahLst/>
              <a:cxnLst/>
              <a:rect l="l" t="t" r="r" b="b"/>
              <a:pathLst>
                <a:path w="1382099" h="1316763">
                  <a:moveTo>
                    <a:pt x="0" y="0"/>
                  </a:moveTo>
                  <a:lnTo>
                    <a:pt x="1382099" y="0"/>
                  </a:lnTo>
                  <a:lnTo>
                    <a:pt x="1382099" y="1316763"/>
                  </a:lnTo>
                  <a:lnTo>
                    <a:pt x="0" y="131676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6" name="Freeform 76"/>
            <p:cNvSpPr/>
            <p:nvPr/>
          </p:nvSpPr>
          <p:spPr>
            <a:xfrm>
              <a:off x="1986440" y="431863"/>
              <a:ext cx="2244749" cy="2227914"/>
            </a:xfrm>
            <a:custGeom>
              <a:avLst/>
              <a:gdLst/>
              <a:ahLst/>
              <a:cxnLst/>
              <a:rect l="l" t="t" r="r" b="b"/>
              <a:pathLst>
                <a:path w="2244749" h="2227914">
                  <a:moveTo>
                    <a:pt x="0" y="0"/>
                  </a:moveTo>
                  <a:lnTo>
                    <a:pt x="2244749" y="0"/>
                  </a:lnTo>
                  <a:lnTo>
                    <a:pt x="2244749" y="2227914"/>
                  </a:lnTo>
                  <a:lnTo>
                    <a:pt x="0" y="222791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7" name="TextBox 77"/>
            <p:cNvSpPr txBox="1"/>
            <p:nvPr/>
          </p:nvSpPr>
          <p:spPr>
            <a:xfrm rot="814518">
              <a:off x="2398021" y="510310"/>
              <a:ext cx="1325704" cy="2198831"/>
            </a:xfrm>
            <a:prstGeom prst="rect">
              <a:avLst/>
            </a:prstGeom>
          </p:spPr>
          <p:txBody>
            <a:bodyPr lIns="0" tIns="0" rIns="0" bIns="0" rtlCol="0" anchor="t">
              <a:spAutoFit/>
            </a:bodyPr>
            <a:lstStyle/>
            <a:p>
              <a:pPr algn="ctr">
                <a:lnSpc>
                  <a:spcPts val="11971"/>
                </a:lnSpc>
              </a:pPr>
              <a:r>
                <a:rPr lang="en-US" sz="11971">
                  <a:solidFill>
                    <a:srgbClr val="FF7F7F"/>
                  </a:solidFill>
                  <a:latin typeface="Alegreya Bold"/>
                </a:rPr>
                <a:t>O</a:t>
              </a:r>
            </a:p>
          </p:txBody>
        </p:sp>
        <p:sp>
          <p:nvSpPr>
            <p:cNvPr id="78" name="TextBox 78"/>
            <p:cNvSpPr txBox="1"/>
            <p:nvPr/>
          </p:nvSpPr>
          <p:spPr>
            <a:xfrm rot="814518">
              <a:off x="534378" y="2504056"/>
              <a:ext cx="519863" cy="856646"/>
            </a:xfrm>
            <a:prstGeom prst="rect">
              <a:avLst/>
            </a:prstGeom>
          </p:spPr>
          <p:txBody>
            <a:bodyPr lIns="0" tIns="0" rIns="0" bIns="0" rtlCol="0" anchor="t">
              <a:spAutoFit/>
            </a:bodyPr>
            <a:lstStyle/>
            <a:p>
              <a:pPr algn="ctr">
                <a:lnSpc>
                  <a:spcPts val="4694"/>
                </a:lnSpc>
              </a:pPr>
              <a:r>
                <a:rPr lang="en-US" sz="4694">
                  <a:solidFill>
                    <a:srgbClr val="E4F9FF"/>
                  </a:solidFill>
                  <a:latin typeface="Alegreya Bold"/>
                </a:rPr>
                <a:t>H</a:t>
              </a:r>
            </a:p>
          </p:txBody>
        </p:sp>
        <p:sp>
          <p:nvSpPr>
            <p:cNvPr id="79" name="TextBox 79"/>
            <p:cNvSpPr txBox="1"/>
            <p:nvPr/>
          </p:nvSpPr>
          <p:spPr>
            <a:xfrm rot="814518">
              <a:off x="4135228" y="3213623"/>
              <a:ext cx="519863" cy="856646"/>
            </a:xfrm>
            <a:prstGeom prst="rect">
              <a:avLst/>
            </a:prstGeom>
          </p:spPr>
          <p:txBody>
            <a:bodyPr lIns="0" tIns="0" rIns="0" bIns="0" rtlCol="0" anchor="t">
              <a:spAutoFit/>
            </a:bodyPr>
            <a:lstStyle/>
            <a:p>
              <a:pPr algn="ctr">
                <a:lnSpc>
                  <a:spcPts val="4694"/>
                </a:lnSpc>
              </a:pPr>
              <a:r>
                <a:rPr lang="en-US" sz="4694">
                  <a:solidFill>
                    <a:srgbClr val="E4F9FF"/>
                  </a:solidFill>
                  <a:latin typeface="Alegreya Bold"/>
                </a:rPr>
                <a:t>H</a:t>
              </a:r>
            </a:p>
          </p:txBody>
        </p:sp>
        <p:sp>
          <p:nvSpPr>
            <p:cNvPr id="80" name="Freeform 80"/>
            <p:cNvSpPr/>
            <p:nvPr/>
          </p:nvSpPr>
          <p:spPr>
            <a:xfrm rot="-9051041">
              <a:off x="2226994" y="2265017"/>
              <a:ext cx="715019" cy="109203"/>
            </a:xfrm>
            <a:custGeom>
              <a:avLst/>
              <a:gdLst/>
              <a:ahLst/>
              <a:cxnLst/>
              <a:rect l="l" t="t" r="r" b="b"/>
              <a:pathLst>
                <a:path w="715019" h="109203">
                  <a:moveTo>
                    <a:pt x="0" y="0"/>
                  </a:moveTo>
                  <a:lnTo>
                    <a:pt x="715018" y="0"/>
                  </a:lnTo>
                  <a:lnTo>
                    <a:pt x="715018" y="109203"/>
                  </a:lnTo>
                  <a:lnTo>
                    <a:pt x="0" y="10920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81" name="Freeform 81"/>
            <p:cNvSpPr/>
            <p:nvPr/>
          </p:nvSpPr>
          <p:spPr>
            <a:xfrm>
              <a:off x="110163" y="2178636"/>
              <a:ext cx="1416295" cy="1405673"/>
            </a:xfrm>
            <a:custGeom>
              <a:avLst/>
              <a:gdLst/>
              <a:ahLst/>
              <a:cxnLst/>
              <a:rect l="l" t="t" r="r" b="b"/>
              <a:pathLst>
                <a:path w="1416295" h="1405673">
                  <a:moveTo>
                    <a:pt x="0" y="0"/>
                  </a:moveTo>
                  <a:lnTo>
                    <a:pt x="1416296" y="0"/>
                  </a:lnTo>
                  <a:lnTo>
                    <a:pt x="1416296" y="1405673"/>
                  </a:lnTo>
                  <a:lnTo>
                    <a:pt x="0" y="140567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2" name="Freeform 82"/>
            <p:cNvSpPr/>
            <p:nvPr/>
          </p:nvSpPr>
          <p:spPr>
            <a:xfrm rot="8100000">
              <a:off x="952580" y="3199449"/>
              <a:ext cx="563785" cy="86105"/>
            </a:xfrm>
            <a:custGeom>
              <a:avLst/>
              <a:gdLst/>
              <a:ahLst/>
              <a:cxnLst/>
              <a:rect l="l" t="t" r="r" b="b"/>
              <a:pathLst>
                <a:path w="563785" h="86105">
                  <a:moveTo>
                    <a:pt x="0" y="0"/>
                  </a:moveTo>
                  <a:lnTo>
                    <a:pt x="563785" y="0"/>
                  </a:lnTo>
                  <a:lnTo>
                    <a:pt x="563785" y="86105"/>
                  </a:lnTo>
                  <a:lnTo>
                    <a:pt x="0" y="8610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83" name="Freeform 83"/>
            <p:cNvSpPr/>
            <p:nvPr/>
          </p:nvSpPr>
          <p:spPr>
            <a:xfrm>
              <a:off x="3715347" y="2888711"/>
              <a:ext cx="1383559" cy="1373182"/>
            </a:xfrm>
            <a:custGeom>
              <a:avLst/>
              <a:gdLst/>
              <a:ahLst/>
              <a:cxnLst/>
              <a:rect l="l" t="t" r="r" b="b"/>
              <a:pathLst>
                <a:path w="1383559" h="1373182">
                  <a:moveTo>
                    <a:pt x="0" y="0"/>
                  </a:moveTo>
                  <a:lnTo>
                    <a:pt x="1383559" y="0"/>
                  </a:lnTo>
                  <a:lnTo>
                    <a:pt x="1383559" y="1373183"/>
                  </a:lnTo>
                  <a:lnTo>
                    <a:pt x="0" y="137318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4" name="Freeform 84"/>
            <p:cNvSpPr/>
            <p:nvPr/>
          </p:nvSpPr>
          <p:spPr>
            <a:xfrm rot="-666994">
              <a:off x="2697072" y="1125371"/>
              <a:ext cx="735667" cy="557769"/>
            </a:xfrm>
            <a:custGeom>
              <a:avLst/>
              <a:gdLst/>
              <a:ahLst/>
              <a:cxnLst/>
              <a:rect l="l" t="t" r="r" b="b"/>
              <a:pathLst>
                <a:path w="735667" h="557769">
                  <a:moveTo>
                    <a:pt x="0" y="0"/>
                  </a:moveTo>
                  <a:lnTo>
                    <a:pt x="735667" y="0"/>
                  </a:lnTo>
                  <a:lnTo>
                    <a:pt x="735667" y="557769"/>
                  </a:lnTo>
                  <a:lnTo>
                    <a:pt x="0" y="557769"/>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85" name="Freeform 85"/>
            <p:cNvSpPr/>
            <p:nvPr/>
          </p:nvSpPr>
          <p:spPr>
            <a:xfrm rot="-1222988">
              <a:off x="2560270" y="1692056"/>
              <a:ext cx="1249323" cy="325509"/>
            </a:xfrm>
            <a:custGeom>
              <a:avLst/>
              <a:gdLst/>
              <a:ahLst/>
              <a:cxnLst/>
              <a:rect l="l" t="t" r="r" b="b"/>
              <a:pathLst>
                <a:path w="1249323" h="325509">
                  <a:moveTo>
                    <a:pt x="0" y="0"/>
                  </a:moveTo>
                  <a:lnTo>
                    <a:pt x="1249323" y="0"/>
                  </a:lnTo>
                  <a:lnTo>
                    <a:pt x="1249323" y="325510"/>
                  </a:lnTo>
                  <a:lnTo>
                    <a:pt x="0" y="325510"/>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86" name="Freeform 86"/>
            <p:cNvSpPr/>
            <p:nvPr/>
          </p:nvSpPr>
          <p:spPr>
            <a:xfrm rot="5304096">
              <a:off x="4653640" y="3526024"/>
              <a:ext cx="563785" cy="86105"/>
            </a:xfrm>
            <a:custGeom>
              <a:avLst/>
              <a:gdLst/>
              <a:ahLst/>
              <a:cxnLst/>
              <a:rect l="l" t="t" r="r" b="b"/>
              <a:pathLst>
                <a:path w="563785" h="86105">
                  <a:moveTo>
                    <a:pt x="0" y="0"/>
                  </a:moveTo>
                  <a:lnTo>
                    <a:pt x="563786" y="0"/>
                  </a:lnTo>
                  <a:lnTo>
                    <a:pt x="563786" y="86105"/>
                  </a:lnTo>
                  <a:lnTo>
                    <a:pt x="0" y="8610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sp>
        <p:nvSpPr>
          <p:cNvPr id="87" name="Freeform 87"/>
          <p:cNvSpPr/>
          <p:nvPr/>
        </p:nvSpPr>
        <p:spPr>
          <a:xfrm>
            <a:off x="-459181" y="2330148"/>
            <a:ext cx="3834147" cy="1610342"/>
          </a:xfrm>
          <a:custGeom>
            <a:avLst/>
            <a:gdLst/>
            <a:ahLst/>
            <a:cxnLst/>
            <a:rect l="l" t="t" r="r" b="b"/>
            <a:pathLst>
              <a:path w="3834147" h="1610342">
                <a:moveTo>
                  <a:pt x="0" y="0"/>
                </a:moveTo>
                <a:lnTo>
                  <a:pt x="3834147" y="0"/>
                </a:lnTo>
                <a:lnTo>
                  <a:pt x="3834147" y="1610341"/>
                </a:lnTo>
                <a:lnTo>
                  <a:pt x="0" y="161034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88" name="Freeform 88"/>
          <p:cNvSpPr/>
          <p:nvPr/>
        </p:nvSpPr>
        <p:spPr>
          <a:xfrm>
            <a:off x="15730620" y="776019"/>
            <a:ext cx="3057361" cy="1284092"/>
          </a:xfrm>
          <a:custGeom>
            <a:avLst/>
            <a:gdLst/>
            <a:ahLst/>
            <a:cxnLst/>
            <a:rect l="l" t="t" r="r" b="b"/>
            <a:pathLst>
              <a:path w="3057361" h="1284092">
                <a:moveTo>
                  <a:pt x="0" y="0"/>
                </a:moveTo>
                <a:lnTo>
                  <a:pt x="3057360" y="0"/>
                </a:lnTo>
                <a:lnTo>
                  <a:pt x="3057360" y="1284091"/>
                </a:lnTo>
                <a:lnTo>
                  <a:pt x="0" y="128409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89" name="Freeform 89"/>
          <p:cNvSpPr/>
          <p:nvPr/>
        </p:nvSpPr>
        <p:spPr>
          <a:xfrm>
            <a:off x="17188699" y="5685755"/>
            <a:ext cx="2198602" cy="923413"/>
          </a:xfrm>
          <a:custGeom>
            <a:avLst/>
            <a:gdLst/>
            <a:ahLst/>
            <a:cxnLst/>
            <a:rect l="l" t="t" r="r" b="b"/>
            <a:pathLst>
              <a:path w="2198602" h="923413">
                <a:moveTo>
                  <a:pt x="0" y="0"/>
                </a:moveTo>
                <a:lnTo>
                  <a:pt x="2198602" y="0"/>
                </a:lnTo>
                <a:lnTo>
                  <a:pt x="2198602" y="923412"/>
                </a:lnTo>
                <a:lnTo>
                  <a:pt x="0" y="92341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90" name="Freeform 90"/>
          <p:cNvSpPr/>
          <p:nvPr/>
        </p:nvSpPr>
        <p:spPr>
          <a:xfrm>
            <a:off x="1818046" y="6609167"/>
            <a:ext cx="2198602" cy="923413"/>
          </a:xfrm>
          <a:custGeom>
            <a:avLst/>
            <a:gdLst/>
            <a:ahLst/>
            <a:cxnLst/>
            <a:rect l="l" t="t" r="r" b="b"/>
            <a:pathLst>
              <a:path w="2198602" h="923413">
                <a:moveTo>
                  <a:pt x="0" y="0"/>
                </a:moveTo>
                <a:lnTo>
                  <a:pt x="2198602" y="0"/>
                </a:lnTo>
                <a:lnTo>
                  <a:pt x="2198602" y="923413"/>
                </a:lnTo>
                <a:lnTo>
                  <a:pt x="0" y="92341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91" name="TextBox 91"/>
          <p:cNvSpPr txBox="1"/>
          <p:nvPr/>
        </p:nvSpPr>
        <p:spPr>
          <a:xfrm>
            <a:off x="3662593" y="575005"/>
            <a:ext cx="11079105" cy="2219303"/>
          </a:xfrm>
          <a:prstGeom prst="rect">
            <a:avLst/>
          </a:prstGeom>
        </p:spPr>
        <p:txBody>
          <a:bodyPr lIns="0" tIns="0" rIns="0" bIns="0" rtlCol="0" anchor="t">
            <a:spAutoFit/>
          </a:bodyPr>
          <a:lstStyle/>
          <a:p>
            <a:pPr marL="0" lvl="0" indent="0" algn="ctr">
              <a:lnSpc>
                <a:spcPts val="17517"/>
              </a:lnSpc>
              <a:spcBef>
                <a:spcPct val="0"/>
              </a:spcBef>
            </a:pPr>
            <a:r>
              <a:rPr lang="en-US" sz="14598">
                <a:solidFill>
                  <a:srgbClr val="FFFFFF"/>
                </a:solidFill>
                <a:latin typeface="Alegreya Bold"/>
              </a:rPr>
              <a:t>KHÁM PHÁ</a:t>
            </a:r>
          </a:p>
        </p:txBody>
      </p:sp>
      <p:sp>
        <p:nvSpPr>
          <p:cNvPr id="92" name="Freeform 25"/>
          <p:cNvSpPr/>
          <p:nvPr/>
        </p:nvSpPr>
        <p:spPr>
          <a:xfrm>
            <a:off x="5167566" y="2945873"/>
            <a:ext cx="7139757" cy="5479764"/>
          </a:xfrm>
          <a:custGeom>
            <a:avLst/>
            <a:gdLst/>
            <a:ahLst/>
            <a:cxnLst/>
            <a:rect l="l" t="t" r="r" b="b"/>
            <a:pathLst>
              <a:path w="7139757" h="5479764">
                <a:moveTo>
                  <a:pt x="0" y="0"/>
                </a:moveTo>
                <a:lnTo>
                  <a:pt x="7139757" y="0"/>
                </a:lnTo>
                <a:lnTo>
                  <a:pt x="7139757" y="5479764"/>
                </a:lnTo>
                <a:lnTo>
                  <a:pt x="0" y="5479764"/>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ppt_x"/>
                                          </p:val>
                                        </p:tav>
                                        <p:tav tm="100000">
                                          <p:val>
                                            <p:strVal val="#ppt_x"/>
                                          </p:val>
                                        </p:tav>
                                      </p:tavLst>
                                    </p:anim>
                                    <p:anim calcmode="lin" valueType="num">
                                      <p:cBhvr additive="base">
                                        <p:cTn id="20" dur="500" fill="hold"/>
                                        <p:tgtEl>
                                          <p:spTgt spid="2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500" fill="hold"/>
                                        <p:tgtEl>
                                          <p:spTgt spid="26"/>
                                        </p:tgtEl>
                                        <p:attrNameLst>
                                          <p:attrName>ppt_x</p:attrName>
                                        </p:attrNameLst>
                                      </p:cBhvr>
                                      <p:tavLst>
                                        <p:tav tm="0">
                                          <p:val>
                                            <p:strVal val="#ppt_x"/>
                                          </p:val>
                                        </p:tav>
                                        <p:tav tm="100000">
                                          <p:val>
                                            <p:strVal val="#ppt_x"/>
                                          </p:val>
                                        </p:tav>
                                      </p:tavLst>
                                    </p:anim>
                                    <p:anim calcmode="lin" valueType="num">
                                      <p:cBhvr additive="base">
                                        <p:cTn id="24" dur="500" fill="hold"/>
                                        <p:tgtEl>
                                          <p:spTgt spid="2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7"/>
                                        </p:tgtEl>
                                        <p:attrNameLst>
                                          <p:attrName>style.visibility</p:attrName>
                                        </p:attrNameLst>
                                      </p:cBhvr>
                                      <p:to>
                                        <p:strVal val="visible"/>
                                      </p:to>
                                    </p:set>
                                    <p:anim calcmode="lin" valueType="num">
                                      <p:cBhvr additive="base">
                                        <p:cTn id="27" dur="500" fill="hold"/>
                                        <p:tgtEl>
                                          <p:spTgt spid="37"/>
                                        </p:tgtEl>
                                        <p:attrNameLst>
                                          <p:attrName>ppt_x</p:attrName>
                                        </p:attrNameLst>
                                      </p:cBhvr>
                                      <p:tavLst>
                                        <p:tav tm="0">
                                          <p:val>
                                            <p:strVal val="#ppt_x"/>
                                          </p:val>
                                        </p:tav>
                                        <p:tav tm="100000">
                                          <p:val>
                                            <p:strVal val="#ppt_x"/>
                                          </p:val>
                                        </p:tav>
                                      </p:tavLst>
                                    </p:anim>
                                    <p:anim calcmode="lin" valueType="num">
                                      <p:cBhvr additive="base">
                                        <p:cTn id="28" dur="500" fill="hold"/>
                                        <p:tgtEl>
                                          <p:spTgt spid="3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48"/>
                                        </p:tgtEl>
                                        <p:attrNameLst>
                                          <p:attrName>style.visibility</p:attrName>
                                        </p:attrNameLst>
                                      </p:cBhvr>
                                      <p:to>
                                        <p:strVal val="visible"/>
                                      </p:to>
                                    </p:set>
                                    <p:anim calcmode="lin" valueType="num">
                                      <p:cBhvr additive="base">
                                        <p:cTn id="31" dur="500" fill="hold"/>
                                        <p:tgtEl>
                                          <p:spTgt spid="48"/>
                                        </p:tgtEl>
                                        <p:attrNameLst>
                                          <p:attrName>ppt_x</p:attrName>
                                        </p:attrNameLst>
                                      </p:cBhvr>
                                      <p:tavLst>
                                        <p:tav tm="0">
                                          <p:val>
                                            <p:strVal val="#ppt_x"/>
                                          </p:val>
                                        </p:tav>
                                        <p:tav tm="100000">
                                          <p:val>
                                            <p:strVal val="#ppt_x"/>
                                          </p:val>
                                        </p:tav>
                                      </p:tavLst>
                                    </p:anim>
                                    <p:anim calcmode="lin" valueType="num">
                                      <p:cBhvr additive="base">
                                        <p:cTn id="32" dur="500" fill="hold"/>
                                        <p:tgtEl>
                                          <p:spTgt spid="48"/>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59"/>
                                        </p:tgtEl>
                                        <p:attrNameLst>
                                          <p:attrName>style.visibility</p:attrName>
                                        </p:attrNameLst>
                                      </p:cBhvr>
                                      <p:to>
                                        <p:strVal val="visible"/>
                                      </p:to>
                                    </p:set>
                                    <p:anim calcmode="lin" valueType="num">
                                      <p:cBhvr additive="base">
                                        <p:cTn id="35" dur="500" fill="hold"/>
                                        <p:tgtEl>
                                          <p:spTgt spid="59"/>
                                        </p:tgtEl>
                                        <p:attrNameLst>
                                          <p:attrName>ppt_x</p:attrName>
                                        </p:attrNameLst>
                                      </p:cBhvr>
                                      <p:tavLst>
                                        <p:tav tm="0">
                                          <p:val>
                                            <p:strVal val="#ppt_x"/>
                                          </p:val>
                                        </p:tav>
                                        <p:tav tm="100000">
                                          <p:val>
                                            <p:strVal val="#ppt_x"/>
                                          </p:val>
                                        </p:tav>
                                      </p:tavLst>
                                    </p:anim>
                                    <p:anim calcmode="lin" valueType="num">
                                      <p:cBhvr additive="base">
                                        <p:cTn id="36" dur="500" fill="hold"/>
                                        <p:tgtEl>
                                          <p:spTgt spid="59"/>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70"/>
                                        </p:tgtEl>
                                        <p:attrNameLst>
                                          <p:attrName>style.visibility</p:attrName>
                                        </p:attrNameLst>
                                      </p:cBhvr>
                                      <p:to>
                                        <p:strVal val="visible"/>
                                      </p:to>
                                    </p:set>
                                    <p:anim calcmode="lin" valueType="num">
                                      <p:cBhvr additive="base">
                                        <p:cTn id="39" dur="500" fill="hold"/>
                                        <p:tgtEl>
                                          <p:spTgt spid="70"/>
                                        </p:tgtEl>
                                        <p:attrNameLst>
                                          <p:attrName>ppt_x</p:attrName>
                                        </p:attrNameLst>
                                      </p:cBhvr>
                                      <p:tavLst>
                                        <p:tav tm="0">
                                          <p:val>
                                            <p:strVal val="#ppt_x"/>
                                          </p:val>
                                        </p:tav>
                                        <p:tav tm="100000">
                                          <p:val>
                                            <p:strVal val="#ppt_x"/>
                                          </p:val>
                                        </p:tav>
                                      </p:tavLst>
                                    </p:anim>
                                    <p:anim calcmode="lin" valueType="num">
                                      <p:cBhvr additive="base">
                                        <p:cTn id="40" dur="500" fill="hold"/>
                                        <p:tgtEl>
                                          <p:spTgt spid="70"/>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87"/>
                                        </p:tgtEl>
                                        <p:attrNameLst>
                                          <p:attrName>style.visibility</p:attrName>
                                        </p:attrNameLst>
                                      </p:cBhvr>
                                      <p:to>
                                        <p:strVal val="visible"/>
                                      </p:to>
                                    </p:set>
                                    <p:anim calcmode="lin" valueType="num">
                                      <p:cBhvr additive="base">
                                        <p:cTn id="43" dur="500" fill="hold"/>
                                        <p:tgtEl>
                                          <p:spTgt spid="87"/>
                                        </p:tgtEl>
                                        <p:attrNameLst>
                                          <p:attrName>ppt_x</p:attrName>
                                        </p:attrNameLst>
                                      </p:cBhvr>
                                      <p:tavLst>
                                        <p:tav tm="0">
                                          <p:val>
                                            <p:strVal val="#ppt_x"/>
                                          </p:val>
                                        </p:tav>
                                        <p:tav tm="100000">
                                          <p:val>
                                            <p:strVal val="#ppt_x"/>
                                          </p:val>
                                        </p:tav>
                                      </p:tavLst>
                                    </p:anim>
                                    <p:anim calcmode="lin" valueType="num">
                                      <p:cBhvr additive="base">
                                        <p:cTn id="44" dur="500" fill="hold"/>
                                        <p:tgtEl>
                                          <p:spTgt spid="87"/>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88"/>
                                        </p:tgtEl>
                                        <p:attrNameLst>
                                          <p:attrName>style.visibility</p:attrName>
                                        </p:attrNameLst>
                                      </p:cBhvr>
                                      <p:to>
                                        <p:strVal val="visible"/>
                                      </p:to>
                                    </p:set>
                                    <p:anim calcmode="lin" valueType="num">
                                      <p:cBhvr additive="base">
                                        <p:cTn id="47" dur="500" fill="hold"/>
                                        <p:tgtEl>
                                          <p:spTgt spid="88"/>
                                        </p:tgtEl>
                                        <p:attrNameLst>
                                          <p:attrName>ppt_x</p:attrName>
                                        </p:attrNameLst>
                                      </p:cBhvr>
                                      <p:tavLst>
                                        <p:tav tm="0">
                                          <p:val>
                                            <p:strVal val="#ppt_x"/>
                                          </p:val>
                                        </p:tav>
                                        <p:tav tm="100000">
                                          <p:val>
                                            <p:strVal val="#ppt_x"/>
                                          </p:val>
                                        </p:tav>
                                      </p:tavLst>
                                    </p:anim>
                                    <p:anim calcmode="lin" valueType="num">
                                      <p:cBhvr additive="base">
                                        <p:cTn id="48" dur="500" fill="hold"/>
                                        <p:tgtEl>
                                          <p:spTgt spid="88"/>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89"/>
                                        </p:tgtEl>
                                        <p:attrNameLst>
                                          <p:attrName>style.visibility</p:attrName>
                                        </p:attrNameLst>
                                      </p:cBhvr>
                                      <p:to>
                                        <p:strVal val="visible"/>
                                      </p:to>
                                    </p:set>
                                    <p:anim calcmode="lin" valueType="num">
                                      <p:cBhvr additive="base">
                                        <p:cTn id="51" dur="500" fill="hold"/>
                                        <p:tgtEl>
                                          <p:spTgt spid="89"/>
                                        </p:tgtEl>
                                        <p:attrNameLst>
                                          <p:attrName>ppt_x</p:attrName>
                                        </p:attrNameLst>
                                      </p:cBhvr>
                                      <p:tavLst>
                                        <p:tav tm="0">
                                          <p:val>
                                            <p:strVal val="#ppt_x"/>
                                          </p:val>
                                        </p:tav>
                                        <p:tav tm="100000">
                                          <p:val>
                                            <p:strVal val="#ppt_x"/>
                                          </p:val>
                                        </p:tav>
                                      </p:tavLst>
                                    </p:anim>
                                    <p:anim calcmode="lin" valueType="num">
                                      <p:cBhvr additive="base">
                                        <p:cTn id="52" dur="500" fill="hold"/>
                                        <p:tgtEl>
                                          <p:spTgt spid="89"/>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90"/>
                                        </p:tgtEl>
                                        <p:attrNameLst>
                                          <p:attrName>style.visibility</p:attrName>
                                        </p:attrNameLst>
                                      </p:cBhvr>
                                      <p:to>
                                        <p:strVal val="visible"/>
                                      </p:to>
                                    </p:set>
                                    <p:anim calcmode="lin" valueType="num">
                                      <p:cBhvr additive="base">
                                        <p:cTn id="55" dur="500" fill="hold"/>
                                        <p:tgtEl>
                                          <p:spTgt spid="90"/>
                                        </p:tgtEl>
                                        <p:attrNameLst>
                                          <p:attrName>ppt_x</p:attrName>
                                        </p:attrNameLst>
                                      </p:cBhvr>
                                      <p:tavLst>
                                        <p:tav tm="0">
                                          <p:val>
                                            <p:strVal val="#ppt_x"/>
                                          </p:val>
                                        </p:tav>
                                        <p:tav tm="100000">
                                          <p:val>
                                            <p:strVal val="#ppt_x"/>
                                          </p:val>
                                        </p:tav>
                                      </p:tavLst>
                                    </p:anim>
                                    <p:anim calcmode="lin" valueType="num">
                                      <p:cBhvr additive="base">
                                        <p:cTn id="56" dur="500" fill="hold"/>
                                        <p:tgtEl>
                                          <p:spTgt spid="90"/>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91"/>
                                        </p:tgtEl>
                                        <p:attrNameLst>
                                          <p:attrName>style.visibility</p:attrName>
                                        </p:attrNameLst>
                                      </p:cBhvr>
                                      <p:to>
                                        <p:strVal val="visible"/>
                                      </p:to>
                                    </p:set>
                                    <p:anim calcmode="lin" valueType="num">
                                      <p:cBhvr additive="base">
                                        <p:cTn id="59" dur="500" fill="hold"/>
                                        <p:tgtEl>
                                          <p:spTgt spid="91"/>
                                        </p:tgtEl>
                                        <p:attrNameLst>
                                          <p:attrName>ppt_x</p:attrName>
                                        </p:attrNameLst>
                                      </p:cBhvr>
                                      <p:tavLst>
                                        <p:tav tm="0">
                                          <p:val>
                                            <p:strVal val="#ppt_x"/>
                                          </p:val>
                                        </p:tav>
                                        <p:tav tm="100000">
                                          <p:val>
                                            <p:strVal val="#ppt_x"/>
                                          </p:val>
                                        </p:tav>
                                      </p:tavLst>
                                    </p:anim>
                                    <p:anim calcmode="lin" valueType="num">
                                      <p:cBhvr additive="base">
                                        <p:cTn id="60" dur="500" fill="hold"/>
                                        <p:tgtEl>
                                          <p:spTgt spid="91"/>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92"/>
                                        </p:tgtEl>
                                        <p:attrNameLst>
                                          <p:attrName>style.visibility</p:attrName>
                                        </p:attrNameLst>
                                      </p:cBhvr>
                                      <p:to>
                                        <p:strVal val="visible"/>
                                      </p:to>
                                    </p:set>
                                    <p:anim calcmode="lin" valueType="num">
                                      <p:cBhvr additive="base">
                                        <p:cTn id="63" dur="500" fill="hold"/>
                                        <p:tgtEl>
                                          <p:spTgt spid="92"/>
                                        </p:tgtEl>
                                        <p:attrNameLst>
                                          <p:attrName>ppt_x</p:attrName>
                                        </p:attrNameLst>
                                      </p:cBhvr>
                                      <p:tavLst>
                                        <p:tav tm="0">
                                          <p:val>
                                            <p:strVal val="#ppt_x"/>
                                          </p:val>
                                        </p:tav>
                                        <p:tav tm="100000">
                                          <p:val>
                                            <p:strVal val="#ppt_x"/>
                                          </p:val>
                                        </p:tav>
                                      </p:tavLst>
                                    </p:anim>
                                    <p:anim calcmode="lin" valueType="num">
                                      <p:cBhvr additive="base">
                                        <p:cTn id="64" dur="500" fill="hold"/>
                                        <p:tgtEl>
                                          <p:spTgt spid="9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98AC5"/>
        </a:solidFill>
        <a:effectLst/>
      </p:bgPr>
    </p:bg>
    <p:spTree>
      <p:nvGrpSpPr>
        <p:cNvPr id="1" name=""/>
        <p:cNvGrpSpPr/>
        <p:nvPr/>
      </p:nvGrpSpPr>
      <p:grpSpPr>
        <a:xfrm>
          <a:off x="0" y="0"/>
          <a:ext cx="0" cy="0"/>
          <a:chOff x="0" y="0"/>
          <a:chExt cx="0" cy="0"/>
        </a:xfrm>
      </p:grpSpPr>
      <p:sp>
        <p:nvSpPr>
          <p:cNvPr id="8" name="Freeform 8"/>
          <p:cNvSpPr/>
          <p:nvPr/>
        </p:nvSpPr>
        <p:spPr>
          <a:xfrm>
            <a:off x="25284" y="5477573"/>
            <a:ext cx="3910774" cy="3363266"/>
          </a:xfrm>
          <a:custGeom>
            <a:avLst/>
            <a:gdLst/>
            <a:ahLst/>
            <a:cxnLst/>
            <a:rect l="l" t="t" r="r" b="b"/>
            <a:pathLst>
              <a:path w="3910774" h="3363266">
                <a:moveTo>
                  <a:pt x="0" y="0"/>
                </a:moveTo>
                <a:lnTo>
                  <a:pt x="3910774" y="0"/>
                </a:lnTo>
                <a:lnTo>
                  <a:pt x="3910774" y="3363266"/>
                </a:lnTo>
                <a:lnTo>
                  <a:pt x="0" y="33632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9" name="Group 9"/>
          <p:cNvGrpSpPr/>
          <p:nvPr/>
        </p:nvGrpSpPr>
        <p:grpSpPr>
          <a:xfrm>
            <a:off x="265960" y="6679111"/>
            <a:ext cx="18003853" cy="4618606"/>
            <a:chOff x="0" y="0"/>
            <a:chExt cx="24005137" cy="6158141"/>
          </a:xfrm>
        </p:grpSpPr>
        <p:sp>
          <p:nvSpPr>
            <p:cNvPr id="10" name="Freeform 10"/>
            <p:cNvSpPr/>
            <p:nvPr/>
          </p:nvSpPr>
          <p:spPr>
            <a:xfrm>
              <a:off x="0" y="0"/>
              <a:ext cx="12452124" cy="6158141"/>
            </a:xfrm>
            <a:custGeom>
              <a:avLst/>
              <a:gdLst/>
              <a:ahLst/>
              <a:cxnLst/>
              <a:rect l="l" t="t" r="r" b="b"/>
              <a:pathLst>
                <a:path w="12452124" h="6158141">
                  <a:moveTo>
                    <a:pt x="0" y="0"/>
                  </a:moveTo>
                  <a:lnTo>
                    <a:pt x="12452124" y="0"/>
                  </a:lnTo>
                  <a:lnTo>
                    <a:pt x="12452124" y="6158141"/>
                  </a:lnTo>
                  <a:lnTo>
                    <a:pt x="0" y="615814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1" name="Freeform 11"/>
            <p:cNvSpPr/>
            <p:nvPr/>
          </p:nvSpPr>
          <p:spPr>
            <a:xfrm flipH="1">
              <a:off x="12110212" y="0"/>
              <a:ext cx="11894926" cy="5882581"/>
            </a:xfrm>
            <a:custGeom>
              <a:avLst/>
              <a:gdLst/>
              <a:ahLst/>
              <a:cxnLst/>
              <a:rect l="l" t="t" r="r" b="b"/>
              <a:pathLst>
                <a:path w="11894926" h="5882581">
                  <a:moveTo>
                    <a:pt x="11894925" y="0"/>
                  </a:moveTo>
                  <a:lnTo>
                    <a:pt x="0" y="0"/>
                  </a:lnTo>
                  <a:lnTo>
                    <a:pt x="0" y="5882581"/>
                  </a:lnTo>
                  <a:lnTo>
                    <a:pt x="11894925" y="5882581"/>
                  </a:lnTo>
                  <a:lnTo>
                    <a:pt x="11894925" y="0"/>
                  </a:lnTo>
                  <a:close/>
                </a:path>
              </a:pathLst>
            </a:custGeom>
            <a:blipFill>
              <a:blip r:embed="rId4">
                <a:extLst>
                  <a:ext uri="{96DAC541-7B7A-43D3-8B79-37D633B846F1}">
                    <asvg:svgBlip xmlns:asvg="http://schemas.microsoft.com/office/drawing/2016/SVG/main" xmlns="" r:embed="rId5"/>
                  </a:ext>
                </a:extLst>
              </a:blip>
              <a:stretch>
                <a:fillRect/>
              </a:stretch>
            </a:blipFill>
          </p:spPr>
        </p:sp>
      </p:grpSp>
      <p:sp>
        <p:nvSpPr>
          <p:cNvPr id="12" name="Freeform 12"/>
          <p:cNvSpPr/>
          <p:nvPr/>
        </p:nvSpPr>
        <p:spPr>
          <a:xfrm rot="-10800000">
            <a:off x="4853212" y="7667068"/>
            <a:ext cx="1529896" cy="1767737"/>
          </a:xfrm>
          <a:custGeom>
            <a:avLst/>
            <a:gdLst/>
            <a:ahLst/>
            <a:cxnLst/>
            <a:rect l="l" t="t" r="r" b="b"/>
            <a:pathLst>
              <a:path w="1529896" h="1767737">
                <a:moveTo>
                  <a:pt x="0" y="0"/>
                </a:moveTo>
                <a:lnTo>
                  <a:pt x="1529896" y="0"/>
                </a:lnTo>
                <a:lnTo>
                  <a:pt x="1529896" y="1767737"/>
                </a:lnTo>
                <a:lnTo>
                  <a:pt x="0" y="176773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3" name="Freeform 13"/>
          <p:cNvSpPr/>
          <p:nvPr/>
        </p:nvSpPr>
        <p:spPr>
          <a:xfrm flipH="1">
            <a:off x="5104808" y="6963332"/>
            <a:ext cx="1278300" cy="1006370"/>
          </a:xfrm>
          <a:custGeom>
            <a:avLst/>
            <a:gdLst/>
            <a:ahLst/>
            <a:cxnLst/>
            <a:rect l="l" t="t" r="r" b="b"/>
            <a:pathLst>
              <a:path w="1278300" h="1006370">
                <a:moveTo>
                  <a:pt x="1278300" y="0"/>
                </a:moveTo>
                <a:lnTo>
                  <a:pt x="0" y="0"/>
                </a:lnTo>
                <a:lnTo>
                  <a:pt x="0" y="1006370"/>
                </a:lnTo>
                <a:lnTo>
                  <a:pt x="1278300" y="1006370"/>
                </a:lnTo>
                <a:lnTo>
                  <a:pt x="127830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4" name="Freeform 14"/>
          <p:cNvSpPr/>
          <p:nvPr/>
        </p:nvSpPr>
        <p:spPr>
          <a:xfrm flipH="1">
            <a:off x="-1020729" y="4847091"/>
            <a:ext cx="3619130" cy="3112452"/>
          </a:xfrm>
          <a:custGeom>
            <a:avLst/>
            <a:gdLst/>
            <a:ahLst/>
            <a:cxnLst/>
            <a:rect l="l" t="t" r="r" b="b"/>
            <a:pathLst>
              <a:path w="3619130" h="3112452">
                <a:moveTo>
                  <a:pt x="3619130" y="0"/>
                </a:moveTo>
                <a:lnTo>
                  <a:pt x="0" y="0"/>
                </a:lnTo>
                <a:lnTo>
                  <a:pt x="0" y="3112452"/>
                </a:lnTo>
                <a:lnTo>
                  <a:pt x="3619130" y="3112452"/>
                </a:lnTo>
                <a:lnTo>
                  <a:pt x="361913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5" name="Freeform 15"/>
          <p:cNvSpPr/>
          <p:nvPr/>
        </p:nvSpPr>
        <p:spPr>
          <a:xfrm>
            <a:off x="-1511328" y="6403317"/>
            <a:ext cx="3910774" cy="3363266"/>
          </a:xfrm>
          <a:custGeom>
            <a:avLst/>
            <a:gdLst/>
            <a:ahLst/>
            <a:cxnLst/>
            <a:rect l="l" t="t" r="r" b="b"/>
            <a:pathLst>
              <a:path w="3910774" h="3363266">
                <a:moveTo>
                  <a:pt x="0" y="0"/>
                </a:moveTo>
                <a:lnTo>
                  <a:pt x="3910775" y="0"/>
                </a:lnTo>
                <a:lnTo>
                  <a:pt x="3910775" y="3363266"/>
                </a:lnTo>
                <a:lnTo>
                  <a:pt x="0" y="33632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6" name="Freeform 16"/>
          <p:cNvSpPr/>
          <p:nvPr/>
        </p:nvSpPr>
        <p:spPr>
          <a:xfrm>
            <a:off x="-488862" y="6679111"/>
            <a:ext cx="4882710" cy="4199130"/>
          </a:xfrm>
          <a:custGeom>
            <a:avLst/>
            <a:gdLst/>
            <a:ahLst/>
            <a:cxnLst/>
            <a:rect l="l" t="t" r="r" b="b"/>
            <a:pathLst>
              <a:path w="4882710" h="4199130">
                <a:moveTo>
                  <a:pt x="0" y="0"/>
                </a:moveTo>
                <a:lnTo>
                  <a:pt x="4882710" y="0"/>
                </a:lnTo>
                <a:lnTo>
                  <a:pt x="4882710" y="4199131"/>
                </a:lnTo>
                <a:lnTo>
                  <a:pt x="0" y="419913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7" name="Freeform 17"/>
          <p:cNvSpPr/>
          <p:nvPr/>
        </p:nvSpPr>
        <p:spPr>
          <a:xfrm>
            <a:off x="3793098" y="8840839"/>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8" name="Freeform 18"/>
          <p:cNvSpPr/>
          <p:nvPr/>
        </p:nvSpPr>
        <p:spPr>
          <a:xfrm flipH="1">
            <a:off x="8165042" y="8262297"/>
            <a:ext cx="11942213" cy="2345016"/>
          </a:xfrm>
          <a:custGeom>
            <a:avLst/>
            <a:gdLst/>
            <a:ahLst/>
            <a:cxnLst/>
            <a:rect l="l" t="t" r="r" b="b"/>
            <a:pathLst>
              <a:path w="11942213" h="2345016">
                <a:moveTo>
                  <a:pt x="11942213" y="0"/>
                </a:moveTo>
                <a:lnTo>
                  <a:pt x="0" y="0"/>
                </a:lnTo>
                <a:lnTo>
                  <a:pt x="0" y="2345016"/>
                </a:lnTo>
                <a:lnTo>
                  <a:pt x="11942213" y="2345016"/>
                </a:lnTo>
                <a:lnTo>
                  <a:pt x="11942213"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9" name="Freeform 19"/>
          <p:cNvSpPr/>
          <p:nvPr/>
        </p:nvSpPr>
        <p:spPr>
          <a:xfrm>
            <a:off x="8698338" y="8563549"/>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0" name="Freeform 20"/>
          <p:cNvSpPr/>
          <p:nvPr/>
        </p:nvSpPr>
        <p:spPr>
          <a:xfrm>
            <a:off x="7078433" y="9087279"/>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1" name="Freeform 21"/>
          <p:cNvSpPr/>
          <p:nvPr/>
        </p:nvSpPr>
        <p:spPr>
          <a:xfrm>
            <a:off x="14136751" y="4528171"/>
            <a:ext cx="5127798" cy="4409907"/>
          </a:xfrm>
          <a:custGeom>
            <a:avLst/>
            <a:gdLst/>
            <a:ahLst/>
            <a:cxnLst/>
            <a:rect l="l" t="t" r="r" b="b"/>
            <a:pathLst>
              <a:path w="5127798" h="4409907">
                <a:moveTo>
                  <a:pt x="0" y="0"/>
                </a:moveTo>
                <a:lnTo>
                  <a:pt x="5127798" y="0"/>
                </a:lnTo>
                <a:lnTo>
                  <a:pt x="5127798" y="4409906"/>
                </a:lnTo>
                <a:lnTo>
                  <a:pt x="0" y="4409906"/>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22" name="Freeform 22"/>
          <p:cNvSpPr/>
          <p:nvPr/>
        </p:nvSpPr>
        <p:spPr>
          <a:xfrm flipH="1">
            <a:off x="15682175" y="7575153"/>
            <a:ext cx="1139678" cy="1964962"/>
          </a:xfrm>
          <a:custGeom>
            <a:avLst/>
            <a:gdLst/>
            <a:ahLst/>
            <a:cxnLst/>
            <a:rect l="l" t="t" r="r" b="b"/>
            <a:pathLst>
              <a:path w="1139678" h="1964962">
                <a:moveTo>
                  <a:pt x="1139677" y="0"/>
                </a:moveTo>
                <a:lnTo>
                  <a:pt x="0" y="0"/>
                </a:lnTo>
                <a:lnTo>
                  <a:pt x="0" y="1964962"/>
                </a:lnTo>
                <a:lnTo>
                  <a:pt x="1139677" y="1964962"/>
                </a:lnTo>
                <a:lnTo>
                  <a:pt x="1139677"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23" name="Freeform 23"/>
          <p:cNvSpPr/>
          <p:nvPr/>
        </p:nvSpPr>
        <p:spPr>
          <a:xfrm>
            <a:off x="13415847" y="6803830"/>
            <a:ext cx="1570917" cy="1907294"/>
          </a:xfrm>
          <a:custGeom>
            <a:avLst/>
            <a:gdLst/>
            <a:ahLst/>
            <a:cxnLst/>
            <a:rect l="l" t="t" r="r" b="b"/>
            <a:pathLst>
              <a:path w="1570917" h="1907294">
                <a:moveTo>
                  <a:pt x="0" y="0"/>
                </a:moveTo>
                <a:lnTo>
                  <a:pt x="1570917" y="0"/>
                </a:lnTo>
                <a:lnTo>
                  <a:pt x="1570917" y="1907294"/>
                </a:lnTo>
                <a:lnTo>
                  <a:pt x="0" y="1907294"/>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24" name="Freeform 24"/>
          <p:cNvSpPr/>
          <p:nvPr/>
        </p:nvSpPr>
        <p:spPr>
          <a:xfrm>
            <a:off x="12026735" y="7037057"/>
            <a:ext cx="1521182" cy="1768816"/>
          </a:xfrm>
          <a:custGeom>
            <a:avLst/>
            <a:gdLst/>
            <a:ahLst/>
            <a:cxnLst/>
            <a:rect l="l" t="t" r="r" b="b"/>
            <a:pathLst>
              <a:path w="1521182" h="1768816">
                <a:moveTo>
                  <a:pt x="0" y="0"/>
                </a:moveTo>
                <a:lnTo>
                  <a:pt x="1521182" y="0"/>
                </a:lnTo>
                <a:lnTo>
                  <a:pt x="1521182" y="1768817"/>
                </a:lnTo>
                <a:lnTo>
                  <a:pt x="0" y="1768817"/>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25" name="Freeform 25"/>
          <p:cNvSpPr/>
          <p:nvPr/>
        </p:nvSpPr>
        <p:spPr>
          <a:xfrm flipH="1">
            <a:off x="10754996" y="7265064"/>
            <a:ext cx="1363054" cy="1654923"/>
          </a:xfrm>
          <a:custGeom>
            <a:avLst/>
            <a:gdLst/>
            <a:ahLst/>
            <a:cxnLst/>
            <a:rect l="l" t="t" r="r" b="b"/>
            <a:pathLst>
              <a:path w="1363054" h="1654923">
                <a:moveTo>
                  <a:pt x="1363055" y="0"/>
                </a:moveTo>
                <a:lnTo>
                  <a:pt x="0" y="0"/>
                </a:lnTo>
                <a:lnTo>
                  <a:pt x="0" y="1654922"/>
                </a:lnTo>
                <a:lnTo>
                  <a:pt x="1363055" y="1654922"/>
                </a:lnTo>
                <a:lnTo>
                  <a:pt x="1363055" y="0"/>
                </a:lnTo>
                <a:close/>
              </a:path>
            </a:pathLst>
          </a:custGeom>
          <a:blipFill>
            <a:blip r:embed="rId26">
              <a:extLst>
                <a:ext uri="{96DAC541-7B7A-43D3-8B79-37D633B846F1}">
                  <asvg:svgBlip xmlns:asvg="http://schemas.microsoft.com/office/drawing/2016/SVG/main" xmlns="" r:embed="rId27"/>
                </a:ext>
              </a:extLst>
            </a:blip>
            <a:stretch>
              <a:fillRect/>
            </a:stretch>
          </a:blipFill>
        </p:spPr>
      </p:sp>
      <p:sp>
        <p:nvSpPr>
          <p:cNvPr id="26" name="Freeform 26"/>
          <p:cNvSpPr/>
          <p:nvPr/>
        </p:nvSpPr>
        <p:spPr>
          <a:xfrm>
            <a:off x="6132960" y="9692795"/>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7" name="Freeform 27"/>
          <p:cNvSpPr/>
          <p:nvPr/>
        </p:nvSpPr>
        <p:spPr>
          <a:xfrm>
            <a:off x="11989865" y="8690997"/>
            <a:ext cx="2677646" cy="1723430"/>
          </a:xfrm>
          <a:custGeom>
            <a:avLst/>
            <a:gdLst/>
            <a:ahLst/>
            <a:cxnLst/>
            <a:rect l="l" t="t" r="r" b="b"/>
            <a:pathLst>
              <a:path w="2677646" h="1723430">
                <a:moveTo>
                  <a:pt x="0" y="0"/>
                </a:moveTo>
                <a:lnTo>
                  <a:pt x="2677646" y="0"/>
                </a:lnTo>
                <a:lnTo>
                  <a:pt x="2677646" y="1723430"/>
                </a:lnTo>
                <a:lnTo>
                  <a:pt x="0" y="1723430"/>
                </a:lnTo>
                <a:lnTo>
                  <a:pt x="0" y="0"/>
                </a:lnTo>
                <a:close/>
              </a:path>
            </a:pathLst>
          </a:custGeom>
          <a:blipFill>
            <a:blip r:embed="rId28">
              <a:extLst>
                <a:ext uri="{96DAC541-7B7A-43D3-8B79-37D633B846F1}">
                  <asvg:svgBlip xmlns:asvg="http://schemas.microsoft.com/office/drawing/2016/SVG/main" xmlns="" r:embed="rId29"/>
                </a:ext>
              </a:extLst>
            </a:blip>
            <a:stretch>
              <a:fillRect/>
            </a:stretch>
          </a:blipFill>
        </p:spPr>
      </p:sp>
      <p:sp>
        <p:nvSpPr>
          <p:cNvPr id="28" name="Freeform 28"/>
          <p:cNvSpPr/>
          <p:nvPr/>
        </p:nvSpPr>
        <p:spPr>
          <a:xfrm>
            <a:off x="14379735" y="7122317"/>
            <a:ext cx="1139678" cy="1964962"/>
          </a:xfrm>
          <a:custGeom>
            <a:avLst/>
            <a:gdLst/>
            <a:ahLst/>
            <a:cxnLst/>
            <a:rect l="l" t="t" r="r" b="b"/>
            <a:pathLst>
              <a:path w="1139678" h="1964962">
                <a:moveTo>
                  <a:pt x="0" y="0"/>
                </a:moveTo>
                <a:lnTo>
                  <a:pt x="1139678" y="0"/>
                </a:lnTo>
                <a:lnTo>
                  <a:pt x="1139678" y="1964962"/>
                </a:lnTo>
                <a:lnTo>
                  <a:pt x="0" y="1964962"/>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29" name="Freeform 29"/>
          <p:cNvSpPr/>
          <p:nvPr/>
        </p:nvSpPr>
        <p:spPr>
          <a:xfrm>
            <a:off x="17099255" y="8455185"/>
            <a:ext cx="1409002" cy="722434"/>
          </a:xfrm>
          <a:custGeom>
            <a:avLst/>
            <a:gdLst/>
            <a:ahLst/>
            <a:cxnLst/>
            <a:rect l="l" t="t" r="r" b="b"/>
            <a:pathLst>
              <a:path w="1409002" h="722434">
                <a:moveTo>
                  <a:pt x="0" y="0"/>
                </a:moveTo>
                <a:lnTo>
                  <a:pt x="1409002" y="0"/>
                </a:lnTo>
                <a:lnTo>
                  <a:pt x="1409002" y="722433"/>
                </a:lnTo>
                <a:lnTo>
                  <a:pt x="0" y="722433"/>
                </a:lnTo>
                <a:lnTo>
                  <a:pt x="0" y="0"/>
                </a:lnTo>
                <a:close/>
              </a:path>
            </a:pathLst>
          </a:custGeom>
          <a:blipFill>
            <a:blip r:embed="rId30">
              <a:extLst>
                <a:ext uri="{96DAC541-7B7A-43D3-8B79-37D633B846F1}">
                  <asvg:svgBlip xmlns:asvg="http://schemas.microsoft.com/office/drawing/2016/SVG/main" xmlns="" r:embed="rId31"/>
                </a:ext>
              </a:extLst>
            </a:blip>
            <a:stretch>
              <a:fillRect/>
            </a:stretch>
          </a:blipFill>
        </p:spPr>
      </p:sp>
      <p:sp>
        <p:nvSpPr>
          <p:cNvPr id="30" name="Freeform 30"/>
          <p:cNvSpPr/>
          <p:nvPr/>
        </p:nvSpPr>
        <p:spPr>
          <a:xfrm>
            <a:off x="-690959" y="1532718"/>
            <a:ext cx="2288955" cy="961361"/>
          </a:xfrm>
          <a:custGeom>
            <a:avLst/>
            <a:gdLst/>
            <a:ahLst/>
            <a:cxnLst/>
            <a:rect l="l" t="t" r="r" b="b"/>
            <a:pathLst>
              <a:path w="2288955" h="961361">
                <a:moveTo>
                  <a:pt x="0" y="0"/>
                </a:moveTo>
                <a:lnTo>
                  <a:pt x="2288955" y="0"/>
                </a:lnTo>
                <a:lnTo>
                  <a:pt x="2288955" y="961361"/>
                </a:lnTo>
                <a:lnTo>
                  <a:pt x="0" y="961361"/>
                </a:lnTo>
                <a:lnTo>
                  <a:pt x="0" y="0"/>
                </a:lnTo>
                <a:close/>
              </a:path>
            </a:pathLst>
          </a:custGeom>
          <a:blipFill>
            <a:blip r:embed="rId32">
              <a:extLst>
                <a:ext uri="{96DAC541-7B7A-43D3-8B79-37D633B846F1}">
                  <asvg:svgBlip xmlns:asvg="http://schemas.microsoft.com/office/drawing/2016/SVG/main" xmlns="" r:embed="rId33"/>
                </a:ext>
              </a:extLst>
            </a:blip>
            <a:stretch>
              <a:fillRect/>
            </a:stretch>
          </a:blipFill>
        </p:spPr>
      </p:sp>
      <p:sp>
        <p:nvSpPr>
          <p:cNvPr id="31" name="Freeform 31"/>
          <p:cNvSpPr/>
          <p:nvPr/>
        </p:nvSpPr>
        <p:spPr>
          <a:xfrm rot="-2874218" flipH="1">
            <a:off x="-674787" y="2932572"/>
            <a:ext cx="1881494" cy="1574896"/>
          </a:xfrm>
          <a:custGeom>
            <a:avLst/>
            <a:gdLst/>
            <a:ahLst/>
            <a:cxnLst/>
            <a:rect l="l" t="t" r="r" b="b"/>
            <a:pathLst>
              <a:path w="1881494" h="1574896">
                <a:moveTo>
                  <a:pt x="1881494" y="0"/>
                </a:moveTo>
                <a:lnTo>
                  <a:pt x="0" y="0"/>
                </a:lnTo>
                <a:lnTo>
                  <a:pt x="0" y="1574896"/>
                </a:lnTo>
                <a:lnTo>
                  <a:pt x="1881494" y="1574896"/>
                </a:lnTo>
                <a:lnTo>
                  <a:pt x="1881494" y="0"/>
                </a:lnTo>
                <a:close/>
              </a:path>
            </a:pathLst>
          </a:custGeom>
          <a:blipFill>
            <a:blip r:embed="rId34"/>
            <a:stretch>
              <a:fillRect t="-34715" r="-37936"/>
            </a:stretch>
          </a:blipFill>
        </p:spPr>
      </p:sp>
      <p:sp>
        <p:nvSpPr>
          <p:cNvPr id="32" name="Freeform 32"/>
          <p:cNvSpPr/>
          <p:nvPr/>
        </p:nvSpPr>
        <p:spPr>
          <a:xfrm>
            <a:off x="16238702" y="1532718"/>
            <a:ext cx="2573022" cy="1080669"/>
          </a:xfrm>
          <a:custGeom>
            <a:avLst/>
            <a:gdLst/>
            <a:ahLst/>
            <a:cxnLst/>
            <a:rect l="l" t="t" r="r" b="b"/>
            <a:pathLst>
              <a:path w="2573022" h="1080669">
                <a:moveTo>
                  <a:pt x="0" y="0"/>
                </a:moveTo>
                <a:lnTo>
                  <a:pt x="2573022" y="0"/>
                </a:lnTo>
                <a:lnTo>
                  <a:pt x="2573022" y="1080670"/>
                </a:lnTo>
                <a:lnTo>
                  <a:pt x="0" y="1080670"/>
                </a:lnTo>
                <a:lnTo>
                  <a:pt x="0" y="0"/>
                </a:lnTo>
                <a:close/>
              </a:path>
            </a:pathLst>
          </a:custGeom>
          <a:blipFill>
            <a:blip r:embed="rId32">
              <a:extLst>
                <a:ext uri="{96DAC541-7B7A-43D3-8B79-37D633B846F1}">
                  <asvg:svgBlip xmlns:asvg="http://schemas.microsoft.com/office/drawing/2016/SVG/main" xmlns="" r:embed="rId33"/>
                </a:ext>
              </a:extLst>
            </a:blip>
            <a:stretch>
              <a:fillRect/>
            </a:stretch>
          </a:blipFill>
        </p:spPr>
      </p:sp>
      <p:sp>
        <p:nvSpPr>
          <p:cNvPr id="33" name="Freeform 33"/>
          <p:cNvSpPr/>
          <p:nvPr/>
        </p:nvSpPr>
        <p:spPr>
          <a:xfrm>
            <a:off x="17085944" y="2803300"/>
            <a:ext cx="765606" cy="1345209"/>
          </a:xfrm>
          <a:custGeom>
            <a:avLst/>
            <a:gdLst/>
            <a:ahLst/>
            <a:cxnLst/>
            <a:rect l="l" t="t" r="r" b="b"/>
            <a:pathLst>
              <a:path w="765606" h="1345209">
                <a:moveTo>
                  <a:pt x="0" y="0"/>
                </a:moveTo>
                <a:lnTo>
                  <a:pt x="765605" y="0"/>
                </a:lnTo>
                <a:lnTo>
                  <a:pt x="765605" y="1345209"/>
                </a:lnTo>
                <a:lnTo>
                  <a:pt x="0" y="1345209"/>
                </a:lnTo>
                <a:lnTo>
                  <a:pt x="0" y="0"/>
                </a:lnTo>
                <a:close/>
              </a:path>
            </a:pathLst>
          </a:custGeom>
          <a:blipFill>
            <a:blip r:embed="rId35">
              <a:extLst>
                <a:ext uri="{96DAC541-7B7A-43D3-8B79-37D633B846F1}">
                  <asvg:svgBlip xmlns:asvg="http://schemas.microsoft.com/office/drawing/2016/SVG/main" xmlns="" r:embed="rId36"/>
                </a:ext>
              </a:extLst>
            </a:blip>
            <a:stretch>
              <a:fillRect l="-244034" b="-65015"/>
            </a:stretch>
          </a:blipFill>
        </p:spPr>
      </p:sp>
      <p:grpSp>
        <p:nvGrpSpPr>
          <p:cNvPr id="2" name="Group 2"/>
          <p:cNvGrpSpPr/>
          <p:nvPr/>
        </p:nvGrpSpPr>
        <p:grpSpPr>
          <a:xfrm>
            <a:off x="919632" y="320357"/>
            <a:ext cx="16436551" cy="6677482"/>
            <a:chOff x="0" y="0"/>
            <a:chExt cx="3364948" cy="1543628"/>
          </a:xfrm>
        </p:grpSpPr>
        <p:sp>
          <p:nvSpPr>
            <p:cNvPr id="3" name="Freeform 3"/>
            <p:cNvSpPr/>
            <p:nvPr/>
          </p:nvSpPr>
          <p:spPr>
            <a:xfrm>
              <a:off x="0" y="-1270"/>
              <a:ext cx="3366218" cy="1542358"/>
            </a:xfrm>
            <a:custGeom>
              <a:avLst/>
              <a:gdLst/>
              <a:ahLst/>
              <a:cxnLst/>
              <a:rect l="l" t="t" r="r" b="b"/>
              <a:pathLst>
                <a:path w="3366218" h="1542358">
                  <a:moveTo>
                    <a:pt x="3354788" y="27940"/>
                  </a:moveTo>
                  <a:cubicBezTo>
                    <a:pt x="3345898" y="24130"/>
                    <a:pt x="3337008" y="21590"/>
                    <a:pt x="3328118" y="21590"/>
                  </a:cubicBezTo>
                  <a:cubicBezTo>
                    <a:pt x="3301448" y="20320"/>
                    <a:pt x="3251664" y="20320"/>
                    <a:pt x="3196923" y="17780"/>
                  </a:cubicBezTo>
                  <a:cubicBezTo>
                    <a:pt x="3071801" y="12700"/>
                    <a:pt x="2949286" y="6350"/>
                    <a:pt x="2824164" y="3810"/>
                  </a:cubicBezTo>
                  <a:cubicBezTo>
                    <a:pt x="2722503" y="1270"/>
                    <a:pt x="2623448" y="3810"/>
                    <a:pt x="2521787" y="2540"/>
                  </a:cubicBezTo>
                  <a:cubicBezTo>
                    <a:pt x="2477473" y="2540"/>
                    <a:pt x="2433159" y="0"/>
                    <a:pt x="2388845" y="2540"/>
                  </a:cubicBezTo>
                  <a:cubicBezTo>
                    <a:pt x="2281970" y="10160"/>
                    <a:pt x="2175096" y="11430"/>
                    <a:pt x="2065614" y="8890"/>
                  </a:cubicBezTo>
                  <a:cubicBezTo>
                    <a:pt x="2010873" y="7620"/>
                    <a:pt x="1956133" y="7620"/>
                    <a:pt x="1901392" y="7620"/>
                  </a:cubicBezTo>
                  <a:cubicBezTo>
                    <a:pt x="1802337" y="7620"/>
                    <a:pt x="1703282" y="7620"/>
                    <a:pt x="1604228" y="6350"/>
                  </a:cubicBezTo>
                  <a:cubicBezTo>
                    <a:pt x="1499960" y="5080"/>
                    <a:pt x="472919" y="2540"/>
                    <a:pt x="371258" y="1270"/>
                  </a:cubicBezTo>
                  <a:cubicBezTo>
                    <a:pt x="287843" y="0"/>
                    <a:pt x="207035" y="1270"/>
                    <a:pt x="123621" y="1270"/>
                  </a:cubicBezTo>
                  <a:cubicBezTo>
                    <a:pt x="66273" y="1270"/>
                    <a:pt x="33020" y="3810"/>
                    <a:pt x="5080" y="5080"/>
                  </a:cubicBezTo>
                  <a:cubicBezTo>
                    <a:pt x="3810" y="5080"/>
                    <a:pt x="2540" y="7620"/>
                    <a:pt x="0" y="8890"/>
                  </a:cubicBezTo>
                  <a:cubicBezTo>
                    <a:pt x="1270" y="21590"/>
                    <a:pt x="3810" y="34290"/>
                    <a:pt x="5080" y="46990"/>
                  </a:cubicBezTo>
                  <a:cubicBezTo>
                    <a:pt x="15240" y="112628"/>
                    <a:pt x="16510" y="177416"/>
                    <a:pt x="17780" y="241069"/>
                  </a:cubicBezTo>
                  <a:cubicBezTo>
                    <a:pt x="19050" y="305858"/>
                    <a:pt x="17780" y="370647"/>
                    <a:pt x="16510" y="436572"/>
                  </a:cubicBezTo>
                  <a:cubicBezTo>
                    <a:pt x="15240" y="503634"/>
                    <a:pt x="2540" y="1207220"/>
                    <a:pt x="2540" y="1274282"/>
                  </a:cubicBezTo>
                  <a:cubicBezTo>
                    <a:pt x="2540" y="1340207"/>
                    <a:pt x="1270" y="1406133"/>
                    <a:pt x="0" y="1472059"/>
                  </a:cubicBezTo>
                  <a:cubicBezTo>
                    <a:pt x="0" y="1487748"/>
                    <a:pt x="3810" y="1497908"/>
                    <a:pt x="15240" y="1502988"/>
                  </a:cubicBezTo>
                  <a:cubicBezTo>
                    <a:pt x="22860" y="1506798"/>
                    <a:pt x="31750" y="1509338"/>
                    <a:pt x="40640" y="1510608"/>
                  </a:cubicBezTo>
                  <a:cubicBezTo>
                    <a:pt x="121014" y="1515688"/>
                    <a:pt x="220069" y="1519498"/>
                    <a:pt x="319123" y="1524578"/>
                  </a:cubicBezTo>
                  <a:cubicBezTo>
                    <a:pt x="373864" y="1527118"/>
                    <a:pt x="428605" y="1532198"/>
                    <a:pt x="483346" y="1533468"/>
                  </a:cubicBezTo>
                  <a:cubicBezTo>
                    <a:pt x="574580" y="1536008"/>
                    <a:pt x="1591194" y="1537278"/>
                    <a:pt x="1682429" y="1538548"/>
                  </a:cubicBezTo>
                  <a:cubicBezTo>
                    <a:pt x="1695462" y="1538548"/>
                    <a:pt x="1708496" y="1538548"/>
                    <a:pt x="1721529" y="1538548"/>
                  </a:cubicBezTo>
                  <a:cubicBezTo>
                    <a:pt x="1784090" y="1538548"/>
                    <a:pt x="1849258" y="1537278"/>
                    <a:pt x="1911818" y="1537278"/>
                  </a:cubicBezTo>
                  <a:cubicBezTo>
                    <a:pt x="1984806" y="1537278"/>
                    <a:pt x="2055187" y="1538548"/>
                    <a:pt x="2128175" y="1538548"/>
                  </a:cubicBezTo>
                  <a:cubicBezTo>
                    <a:pt x="2235049" y="1538548"/>
                    <a:pt x="2344531" y="1538548"/>
                    <a:pt x="2451406" y="1538548"/>
                  </a:cubicBezTo>
                  <a:cubicBezTo>
                    <a:pt x="2550460" y="1538548"/>
                    <a:pt x="2649515" y="1539818"/>
                    <a:pt x="2748570" y="1541088"/>
                  </a:cubicBezTo>
                  <a:cubicBezTo>
                    <a:pt x="2792884" y="1541088"/>
                    <a:pt x="2839805" y="1542358"/>
                    <a:pt x="2884118" y="1542358"/>
                  </a:cubicBezTo>
                  <a:cubicBezTo>
                    <a:pt x="3027487" y="1541088"/>
                    <a:pt x="3168249" y="1534738"/>
                    <a:pt x="3305258" y="1534738"/>
                  </a:cubicBezTo>
                  <a:cubicBezTo>
                    <a:pt x="3309068" y="1534738"/>
                    <a:pt x="3314148" y="1532198"/>
                    <a:pt x="3317958" y="1529658"/>
                  </a:cubicBezTo>
                  <a:cubicBezTo>
                    <a:pt x="3323038" y="1525848"/>
                    <a:pt x="3325578" y="1519498"/>
                    <a:pt x="3328118" y="1516958"/>
                  </a:cubicBezTo>
                  <a:cubicBezTo>
                    <a:pt x="3329388" y="1464102"/>
                    <a:pt x="3330658" y="1416363"/>
                    <a:pt x="3331928" y="1368624"/>
                  </a:cubicBezTo>
                  <a:cubicBezTo>
                    <a:pt x="3333198" y="1294742"/>
                    <a:pt x="3343358" y="585473"/>
                    <a:pt x="3344628" y="511591"/>
                  </a:cubicBezTo>
                  <a:cubicBezTo>
                    <a:pt x="3344628" y="467262"/>
                    <a:pt x="3345898" y="422932"/>
                    <a:pt x="3347168" y="378603"/>
                  </a:cubicBezTo>
                  <a:cubicBezTo>
                    <a:pt x="3348438" y="330864"/>
                    <a:pt x="3349708" y="283125"/>
                    <a:pt x="3352248" y="235385"/>
                  </a:cubicBezTo>
                  <a:cubicBezTo>
                    <a:pt x="3353518" y="206969"/>
                    <a:pt x="3353518" y="177416"/>
                    <a:pt x="3358598" y="149000"/>
                  </a:cubicBezTo>
                  <a:cubicBezTo>
                    <a:pt x="3363678" y="114901"/>
                    <a:pt x="3366218" y="81938"/>
                    <a:pt x="3364948" y="44450"/>
                  </a:cubicBezTo>
                  <a:cubicBezTo>
                    <a:pt x="3364948" y="38100"/>
                    <a:pt x="3361138" y="30480"/>
                    <a:pt x="3354788" y="27940"/>
                  </a:cubicBezTo>
                  <a:close/>
                </a:path>
              </a:pathLst>
            </a:custGeom>
            <a:solidFill>
              <a:srgbClr val="EAFAFF"/>
            </a:solidFill>
          </p:spPr>
        </p:sp>
      </p:grpSp>
      <p:sp>
        <p:nvSpPr>
          <p:cNvPr id="35" name="Rectangle 34"/>
          <p:cNvSpPr/>
          <p:nvPr/>
        </p:nvSpPr>
        <p:spPr>
          <a:xfrm>
            <a:off x="1241299" y="484176"/>
            <a:ext cx="15606201" cy="6001643"/>
          </a:xfrm>
          <a:prstGeom prst="rect">
            <a:avLst/>
          </a:prstGeom>
        </p:spPr>
        <p:txBody>
          <a:bodyPr wrap="square">
            <a:spAutoFit/>
          </a:bodyPr>
          <a:lstStyle/>
          <a:p>
            <a:pPr algn="just"/>
            <a:r>
              <a:rPr lang="vi-VN"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Trái</a:t>
            </a:r>
            <a:r>
              <a:rPr lang="en-US" sz="4800" dirty="0" smtClean="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Đất</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nóng</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lên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là</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một</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trong</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những</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nguyên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nhân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dẫn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đến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hiện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tượng</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băng</a:t>
            </a:r>
            <a:r>
              <a:rPr lang="en-US" sz="4800" dirty="0">
                <a:latin typeface="Cambria" panose="02040503050406030204" pitchFamily="18" charset="0"/>
                <a:ea typeface="Cambria" panose="02040503050406030204" pitchFamily="18" charset="0"/>
              </a:rPr>
              <a:t> tan ở </a:t>
            </a:r>
            <a:r>
              <a:rPr lang="en-US" sz="4800" dirty="0" err="1">
                <a:latin typeface="Cambria" panose="02040503050406030204" pitchFamily="18" charset="0"/>
                <a:ea typeface="Cambria" panose="02040503050406030204" pitchFamily="18" charset="0"/>
              </a:rPr>
              <a:t>cả</a:t>
            </a:r>
            <a:r>
              <a:rPr lang="en-US" sz="4800" dirty="0">
                <a:latin typeface="Cambria" panose="02040503050406030204" pitchFamily="18" charset="0"/>
                <a:ea typeface="Cambria" panose="02040503050406030204" pitchFamily="18" charset="0"/>
              </a:rPr>
              <a:t> Nam </a:t>
            </a:r>
            <a:r>
              <a:rPr lang="en-US" sz="4800" dirty="0" err="1">
                <a:latin typeface="Cambria" panose="02040503050406030204" pitchFamily="18" charset="0"/>
                <a:ea typeface="Cambria" panose="02040503050406030204" pitchFamily="18" charset="0"/>
              </a:rPr>
              <a:t>Cực</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và</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Bắc</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Cực</a:t>
            </a:r>
            <a:r>
              <a:rPr lang="en-US" sz="4800" dirty="0" smtClean="0">
                <a:latin typeface="Cambria" panose="02040503050406030204" pitchFamily="18" charset="0"/>
                <a:ea typeface="Cambria" panose="02040503050406030204" pitchFamily="18" charset="0"/>
              </a:rPr>
              <a:t>.</a:t>
            </a:r>
            <a:endParaRPr lang="vi-VN" sz="4800" dirty="0" smtClean="0">
              <a:latin typeface="Cambria" panose="02040503050406030204" pitchFamily="18" charset="0"/>
              <a:ea typeface="Cambria" panose="02040503050406030204" pitchFamily="18" charset="0"/>
            </a:endParaRPr>
          </a:p>
          <a:p>
            <a:pPr algn="just"/>
            <a:r>
              <a:rPr lang="vi-VN"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Băng</a:t>
            </a:r>
            <a:r>
              <a:rPr lang="en-US" sz="4800" dirty="0" smtClean="0">
                <a:latin typeface="Cambria" panose="02040503050406030204" pitchFamily="18" charset="0"/>
                <a:ea typeface="Cambria" panose="02040503050406030204" pitchFamily="18" charset="0"/>
              </a:rPr>
              <a:t> </a:t>
            </a:r>
            <a:r>
              <a:rPr lang="en-US" sz="4800" dirty="0">
                <a:latin typeface="Cambria" panose="02040503050406030204" pitchFamily="18" charset="0"/>
                <a:ea typeface="Cambria" panose="02040503050406030204" pitchFamily="18" charset="0"/>
              </a:rPr>
              <a:t>tan </a:t>
            </a:r>
            <a:r>
              <a:rPr lang="en-US" sz="4800" dirty="0" err="1">
                <a:latin typeface="Cambria" panose="02040503050406030204" pitchFamily="18" charset="0"/>
                <a:ea typeface="Cambria" panose="02040503050406030204" pitchFamily="18" charset="0"/>
              </a:rPr>
              <a:t>làm</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thay</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đổi</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môi</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trường</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sống</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của</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nhiều</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loài</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động</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vật</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khiến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chúng</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có</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nguy</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cơ</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tuyệt</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chủng</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Điển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hình</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là</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loài</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gấu</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Bắc</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Cực</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Với</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tình</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trạng</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băng</a:t>
            </a:r>
            <a:r>
              <a:rPr lang="en-US" sz="4800" dirty="0">
                <a:latin typeface="Cambria" panose="02040503050406030204" pitchFamily="18" charset="0"/>
                <a:ea typeface="Cambria" panose="02040503050406030204" pitchFamily="18" charset="0"/>
              </a:rPr>
              <a:t> tan </a:t>
            </a:r>
            <a:r>
              <a:rPr lang="en-US" sz="4800" dirty="0" err="1">
                <a:latin typeface="Cambria" panose="02040503050406030204" pitchFamily="18" charset="0"/>
                <a:ea typeface="Cambria" panose="02040503050406030204" pitchFamily="18" charset="0"/>
              </a:rPr>
              <a:t>như</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hiện</a:t>
            </a:r>
            <a:r>
              <a:rPr lang="en-US" sz="4800" dirty="0">
                <a:latin typeface="Cambria" panose="02040503050406030204" pitchFamily="18" charset="0"/>
                <a:ea typeface="Cambria" panose="02040503050406030204" pitchFamily="18" charset="0"/>
              </a:rPr>
              <a:t> nay, </a:t>
            </a:r>
            <a:r>
              <a:rPr lang="en-US" sz="4800" dirty="0" err="1">
                <a:latin typeface="Cambria" panose="02040503050406030204" pitchFamily="18" charset="0"/>
                <a:ea typeface="Cambria" panose="02040503050406030204" pitchFamily="18" charset="0"/>
              </a:rPr>
              <a:t>gấu</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Bắc</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Cực</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buộc</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phải</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bơi</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xa</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hơn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để</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kiếm</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ăn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mất</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dần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môi</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trường</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sống</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Cùng</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cảnh</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ngộ</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đó</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chim</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cánh</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cụt</a:t>
            </a:r>
            <a:r>
              <a:rPr lang="en-US" sz="4800" dirty="0">
                <a:latin typeface="Cambria" panose="02040503050406030204" pitchFamily="18" charset="0"/>
                <a:ea typeface="Cambria" panose="02040503050406030204" pitchFamily="18" charset="0"/>
              </a:rPr>
              <a:t> ở Nam </a:t>
            </a:r>
            <a:r>
              <a:rPr lang="en-US" sz="4800" dirty="0" err="1">
                <a:latin typeface="Cambria" panose="02040503050406030204" pitchFamily="18" charset="0"/>
                <a:ea typeface="Cambria" panose="02040503050406030204" pitchFamily="18" charset="0"/>
              </a:rPr>
              <a:t>Cực</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cũng</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không</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có</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nguồn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thức</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ăn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và</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mất</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nơi</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cư</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trú</a:t>
            </a:r>
            <a:r>
              <a:rPr lang="en-US" sz="4800" dirty="0" smtClean="0">
                <a:latin typeface="Cambria" panose="02040503050406030204" pitchFamily="18" charset="0"/>
                <a:ea typeface="Cambria" panose="02040503050406030204" pitchFamily="18" charset="0"/>
              </a:rPr>
              <a:t>.</a:t>
            </a:r>
            <a:endParaRPr lang="vi-VN" sz="4800" dirty="0" smtClean="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3970270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98AC5"/>
        </a:solidFill>
        <a:effectLst/>
      </p:bgPr>
    </p:bg>
    <p:spTree>
      <p:nvGrpSpPr>
        <p:cNvPr id="1" name=""/>
        <p:cNvGrpSpPr/>
        <p:nvPr/>
      </p:nvGrpSpPr>
      <p:grpSpPr>
        <a:xfrm>
          <a:off x="0" y="0"/>
          <a:ext cx="0" cy="0"/>
          <a:chOff x="0" y="0"/>
          <a:chExt cx="0" cy="0"/>
        </a:xfrm>
      </p:grpSpPr>
      <p:sp>
        <p:nvSpPr>
          <p:cNvPr id="8" name="Freeform 8"/>
          <p:cNvSpPr/>
          <p:nvPr/>
        </p:nvSpPr>
        <p:spPr>
          <a:xfrm>
            <a:off x="25284" y="5477573"/>
            <a:ext cx="3910774" cy="3363266"/>
          </a:xfrm>
          <a:custGeom>
            <a:avLst/>
            <a:gdLst/>
            <a:ahLst/>
            <a:cxnLst/>
            <a:rect l="l" t="t" r="r" b="b"/>
            <a:pathLst>
              <a:path w="3910774" h="3363266">
                <a:moveTo>
                  <a:pt x="0" y="0"/>
                </a:moveTo>
                <a:lnTo>
                  <a:pt x="3910774" y="0"/>
                </a:lnTo>
                <a:lnTo>
                  <a:pt x="3910774" y="3363266"/>
                </a:lnTo>
                <a:lnTo>
                  <a:pt x="0" y="33632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9" name="Group 9"/>
          <p:cNvGrpSpPr/>
          <p:nvPr/>
        </p:nvGrpSpPr>
        <p:grpSpPr>
          <a:xfrm>
            <a:off x="265960" y="6679111"/>
            <a:ext cx="18003853" cy="4618606"/>
            <a:chOff x="0" y="0"/>
            <a:chExt cx="24005137" cy="6158141"/>
          </a:xfrm>
        </p:grpSpPr>
        <p:sp>
          <p:nvSpPr>
            <p:cNvPr id="10" name="Freeform 10"/>
            <p:cNvSpPr/>
            <p:nvPr/>
          </p:nvSpPr>
          <p:spPr>
            <a:xfrm>
              <a:off x="0" y="0"/>
              <a:ext cx="12452124" cy="6158141"/>
            </a:xfrm>
            <a:custGeom>
              <a:avLst/>
              <a:gdLst/>
              <a:ahLst/>
              <a:cxnLst/>
              <a:rect l="l" t="t" r="r" b="b"/>
              <a:pathLst>
                <a:path w="12452124" h="6158141">
                  <a:moveTo>
                    <a:pt x="0" y="0"/>
                  </a:moveTo>
                  <a:lnTo>
                    <a:pt x="12452124" y="0"/>
                  </a:lnTo>
                  <a:lnTo>
                    <a:pt x="12452124" y="6158141"/>
                  </a:lnTo>
                  <a:lnTo>
                    <a:pt x="0" y="615814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1" name="Freeform 11"/>
            <p:cNvSpPr/>
            <p:nvPr/>
          </p:nvSpPr>
          <p:spPr>
            <a:xfrm flipH="1">
              <a:off x="12110212" y="0"/>
              <a:ext cx="11894926" cy="5882581"/>
            </a:xfrm>
            <a:custGeom>
              <a:avLst/>
              <a:gdLst/>
              <a:ahLst/>
              <a:cxnLst/>
              <a:rect l="l" t="t" r="r" b="b"/>
              <a:pathLst>
                <a:path w="11894926" h="5882581">
                  <a:moveTo>
                    <a:pt x="11894925" y="0"/>
                  </a:moveTo>
                  <a:lnTo>
                    <a:pt x="0" y="0"/>
                  </a:lnTo>
                  <a:lnTo>
                    <a:pt x="0" y="5882581"/>
                  </a:lnTo>
                  <a:lnTo>
                    <a:pt x="11894925" y="5882581"/>
                  </a:lnTo>
                  <a:lnTo>
                    <a:pt x="11894925" y="0"/>
                  </a:lnTo>
                  <a:close/>
                </a:path>
              </a:pathLst>
            </a:custGeom>
            <a:blipFill>
              <a:blip r:embed="rId4">
                <a:extLst>
                  <a:ext uri="{96DAC541-7B7A-43D3-8B79-37D633B846F1}">
                    <asvg:svgBlip xmlns:asvg="http://schemas.microsoft.com/office/drawing/2016/SVG/main" xmlns="" r:embed="rId5"/>
                  </a:ext>
                </a:extLst>
              </a:blip>
              <a:stretch>
                <a:fillRect/>
              </a:stretch>
            </a:blipFill>
          </p:spPr>
        </p:sp>
      </p:grpSp>
      <p:sp>
        <p:nvSpPr>
          <p:cNvPr id="12" name="Freeform 12"/>
          <p:cNvSpPr/>
          <p:nvPr/>
        </p:nvSpPr>
        <p:spPr>
          <a:xfrm rot="-10800000">
            <a:off x="4853212" y="7667068"/>
            <a:ext cx="1529896" cy="1767737"/>
          </a:xfrm>
          <a:custGeom>
            <a:avLst/>
            <a:gdLst/>
            <a:ahLst/>
            <a:cxnLst/>
            <a:rect l="l" t="t" r="r" b="b"/>
            <a:pathLst>
              <a:path w="1529896" h="1767737">
                <a:moveTo>
                  <a:pt x="0" y="0"/>
                </a:moveTo>
                <a:lnTo>
                  <a:pt x="1529896" y="0"/>
                </a:lnTo>
                <a:lnTo>
                  <a:pt x="1529896" y="1767737"/>
                </a:lnTo>
                <a:lnTo>
                  <a:pt x="0" y="176773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3" name="Freeform 13"/>
          <p:cNvSpPr/>
          <p:nvPr/>
        </p:nvSpPr>
        <p:spPr>
          <a:xfrm flipH="1">
            <a:off x="5104808" y="6963332"/>
            <a:ext cx="1278300" cy="1006370"/>
          </a:xfrm>
          <a:custGeom>
            <a:avLst/>
            <a:gdLst/>
            <a:ahLst/>
            <a:cxnLst/>
            <a:rect l="l" t="t" r="r" b="b"/>
            <a:pathLst>
              <a:path w="1278300" h="1006370">
                <a:moveTo>
                  <a:pt x="1278300" y="0"/>
                </a:moveTo>
                <a:lnTo>
                  <a:pt x="0" y="0"/>
                </a:lnTo>
                <a:lnTo>
                  <a:pt x="0" y="1006370"/>
                </a:lnTo>
                <a:lnTo>
                  <a:pt x="1278300" y="1006370"/>
                </a:lnTo>
                <a:lnTo>
                  <a:pt x="127830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4" name="Freeform 14"/>
          <p:cNvSpPr/>
          <p:nvPr/>
        </p:nvSpPr>
        <p:spPr>
          <a:xfrm flipH="1">
            <a:off x="-1020729" y="4847091"/>
            <a:ext cx="3619130" cy="3112452"/>
          </a:xfrm>
          <a:custGeom>
            <a:avLst/>
            <a:gdLst/>
            <a:ahLst/>
            <a:cxnLst/>
            <a:rect l="l" t="t" r="r" b="b"/>
            <a:pathLst>
              <a:path w="3619130" h="3112452">
                <a:moveTo>
                  <a:pt x="3619130" y="0"/>
                </a:moveTo>
                <a:lnTo>
                  <a:pt x="0" y="0"/>
                </a:lnTo>
                <a:lnTo>
                  <a:pt x="0" y="3112452"/>
                </a:lnTo>
                <a:lnTo>
                  <a:pt x="3619130" y="3112452"/>
                </a:lnTo>
                <a:lnTo>
                  <a:pt x="361913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5" name="Freeform 15"/>
          <p:cNvSpPr/>
          <p:nvPr/>
        </p:nvSpPr>
        <p:spPr>
          <a:xfrm>
            <a:off x="-1511328" y="6403317"/>
            <a:ext cx="3910774" cy="3363266"/>
          </a:xfrm>
          <a:custGeom>
            <a:avLst/>
            <a:gdLst/>
            <a:ahLst/>
            <a:cxnLst/>
            <a:rect l="l" t="t" r="r" b="b"/>
            <a:pathLst>
              <a:path w="3910774" h="3363266">
                <a:moveTo>
                  <a:pt x="0" y="0"/>
                </a:moveTo>
                <a:lnTo>
                  <a:pt x="3910775" y="0"/>
                </a:lnTo>
                <a:lnTo>
                  <a:pt x="3910775" y="3363266"/>
                </a:lnTo>
                <a:lnTo>
                  <a:pt x="0" y="33632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6" name="Freeform 16"/>
          <p:cNvSpPr/>
          <p:nvPr/>
        </p:nvSpPr>
        <p:spPr>
          <a:xfrm>
            <a:off x="-488862" y="6679111"/>
            <a:ext cx="4882710" cy="4199130"/>
          </a:xfrm>
          <a:custGeom>
            <a:avLst/>
            <a:gdLst/>
            <a:ahLst/>
            <a:cxnLst/>
            <a:rect l="l" t="t" r="r" b="b"/>
            <a:pathLst>
              <a:path w="4882710" h="4199130">
                <a:moveTo>
                  <a:pt x="0" y="0"/>
                </a:moveTo>
                <a:lnTo>
                  <a:pt x="4882710" y="0"/>
                </a:lnTo>
                <a:lnTo>
                  <a:pt x="4882710" y="4199131"/>
                </a:lnTo>
                <a:lnTo>
                  <a:pt x="0" y="419913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7" name="Freeform 17"/>
          <p:cNvSpPr/>
          <p:nvPr/>
        </p:nvSpPr>
        <p:spPr>
          <a:xfrm>
            <a:off x="3793098" y="8840839"/>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8" name="Freeform 18"/>
          <p:cNvSpPr/>
          <p:nvPr/>
        </p:nvSpPr>
        <p:spPr>
          <a:xfrm flipH="1">
            <a:off x="8165042" y="8262297"/>
            <a:ext cx="11942213" cy="2345016"/>
          </a:xfrm>
          <a:custGeom>
            <a:avLst/>
            <a:gdLst/>
            <a:ahLst/>
            <a:cxnLst/>
            <a:rect l="l" t="t" r="r" b="b"/>
            <a:pathLst>
              <a:path w="11942213" h="2345016">
                <a:moveTo>
                  <a:pt x="11942213" y="0"/>
                </a:moveTo>
                <a:lnTo>
                  <a:pt x="0" y="0"/>
                </a:lnTo>
                <a:lnTo>
                  <a:pt x="0" y="2345016"/>
                </a:lnTo>
                <a:lnTo>
                  <a:pt x="11942213" y="2345016"/>
                </a:lnTo>
                <a:lnTo>
                  <a:pt x="11942213"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9" name="Freeform 19"/>
          <p:cNvSpPr/>
          <p:nvPr/>
        </p:nvSpPr>
        <p:spPr>
          <a:xfrm>
            <a:off x="8698338" y="8563549"/>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0" name="Freeform 20"/>
          <p:cNvSpPr/>
          <p:nvPr/>
        </p:nvSpPr>
        <p:spPr>
          <a:xfrm>
            <a:off x="7078433" y="9087279"/>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1" name="Freeform 21"/>
          <p:cNvSpPr/>
          <p:nvPr/>
        </p:nvSpPr>
        <p:spPr>
          <a:xfrm>
            <a:off x="14136751" y="4528171"/>
            <a:ext cx="5127798" cy="4409907"/>
          </a:xfrm>
          <a:custGeom>
            <a:avLst/>
            <a:gdLst/>
            <a:ahLst/>
            <a:cxnLst/>
            <a:rect l="l" t="t" r="r" b="b"/>
            <a:pathLst>
              <a:path w="5127798" h="4409907">
                <a:moveTo>
                  <a:pt x="0" y="0"/>
                </a:moveTo>
                <a:lnTo>
                  <a:pt x="5127798" y="0"/>
                </a:lnTo>
                <a:lnTo>
                  <a:pt x="5127798" y="4409906"/>
                </a:lnTo>
                <a:lnTo>
                  <a:pt x="0" y="4409906"/>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22" name="Freeform 22"/>
          <p:cNvSpPr/>
          <p:nvPr/>
        </p:nvSpPr>
        <p:spPr>
          <a:xfrm flipH="1">
            <a:off x="15682175" y="7575153"/>
            <a:ext cx="1139678" cy="1964962"/>
          </a:xfrm>
          <a:custGeom>
            <a:avLst/>
            <a:gdLst/>
            <a:ahLst/>
            <a:cxnLst/>
            <a:rect l="l" t="t" r="r" b="b"/>
            <a:pathLst>
              <a:path w="1139678" h="1964962">
                <a:moveTo>
                  <a:pt x="1139677" y="0"/>
                </a:moveTo>
                <a:lnTo>
                  <a:pt x="0" y="0"/>
                </a:lnTo>
                <a:lnTo>
                  <a:pt x="0" y="1964962"/>
                </a:lnTo>
                <a:lnTo>
                  <a:pt x="1139677" y="1964962"/>
                </a:lnTo>
                <a:lnTo>
                  <a:pt x="1139677"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23" name="Freeform 23"/>
          <p:cNvSpPr/>
          <p:nvPr/>
        </p:nvSpPr>
        <p:spPr>
          <a:xfrm>
            <a:off x="13415847" y="6803830"/>
            <a:ext cx="1570917" cy="1907294"/>
          </a:xfrm>
          <a:custGeom>
            <a:avLst/>
            <a:gdLst/>
            <a:ahLst/>
            <a:cxnLst/>
            <a:rect l="l" t="t" r="r" b="b"/>
            <a:pathLst>
              <a:path w="1570917" h="1907294">
                <a:moveTo>
                  <a:pt x="0" y="0"/>
                </a:moveTo>
                <a:lnTo>
                  <a:pt x="1570917" y="0"/>
                </a:lnTo>
                <a:lnTo>
                  <a:pt x="1570917" y="1907294"/>
                </a:lnTo>
                <a:lnTo>
                  <a:pt x="0" y="1907294"/>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24" name="Freeform 24"/>
          <p:cNvSpPr/>
          <p:nvPr/>
        </p:nvSpPr>
        <p:spPr>
          <a:xfrm>
            <a:off x="12026735" y="7037057"/>
            <a:ext cx="1521182" cy="1768816"/>
          </a:xfrm>
          <a:custGeom>
            <a:avLst/>
            <a:gdLst/>
            <a:ahLst/>
            <a:cxnLst/>
            <a:rect l="l" t="t" r="r" b="b"/>
            <a:pathLst>
              <a:path w="1521182" h="1768816">
                <a:moveTo>
                  <a:pt x="0" y="0"/>
                </a:moveTo>
                <a:lnTo>
                  <a:pt x="1521182" y="0"/>
                </a:lnTo>
                <a:lnTo>
                  <a:pt x="1521182" y="1768817"/>
                </a:lnTo>
                <a:lnTo>
                  <a:pt x="0" y="1768817"/>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25" name="Freeform 25"/>
          <p:cNvSpPr/>
          <p:nvPr/>
        </p:nvSpPr>
        <p:spPr>
          <a:xfrm flipH="1">
            <a:off x="10754996" y="7265064"/>
            <a:ext cx="1363054" cy="1654923"/>
          </a:xfrm>
          <a:custGeom>
            <a:avLst/>
            <a:gdLst/>
            <a:ahLst/>
            <a:cxnLst/>
            <a:rect l="l" t="t" r="r" b="b"/>
            <a:pathLst>
              <a:path w="1363054" h="1654923">
                <a:moveTo>
                  <a:pt x="1363055" y="0"/>
                </a:moveTo>
                <a:lnTo>
                  <a:pt x="0" y="0"/>
                </a:lnTo>
                <a:lnTo>
                  <a:pt x="0" y="1654922"/>
                </a:lnTo>
                <a:lnTo>
                  <a:pt x="1363055" y="1654922"/>
                </a:lnTo>
                <a:lnTo>
                  <a:pt x="1363055" y="0"/>
                </a:lnTo>
                <a:close/>
              </a:path>
            </a:pathLst>
          </a:custGeom>
          <a:blipFill>
            <a:blip r:embed="rId26">
              <a:extLst>
                <a:ext uri="{96DAC541-7B7A-43D3-8B79-37D633B846F1}">
                  <asvg:svgBlip xmlns:asvg="http://schemas.microsoft.com/office/drawing/2016/SVG/main" xmlns="" r:embed="rId27"/>
                </a:ext>
              </a:extLst>
            </a:blip>
            <a:stretch>
              <a:fillRect/>
            </a:stretch>
          </a:blipFill>
        </p:spPr>
      </p:sp>
      <p:sp>
        <p:nvSpPr>
          <p:cNvPr id="26" name="Freeform 26"/>
          <p:cNvSpPr/>
          <p:nvPr/>
        </p:nvSpPr>
        <p:spPr>
          <a:xfrm>
            <a:off x="6132960" y="9692795"/>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7" name="Freeform 27"/>
          <p:cNvSpPr/>
          <p:nvPr/>
        </p:nvSpPr>
        <p:spPr>
          <a:xfrm>
            <a:off x="11989865" y="8690997"/>
            <a:ext cx="2677646" cy="1723430"/>
          </a:xfrm>
          <a:custGeom>
            <a:avLst/>
            <a:gdLst/>
            <a:ahLst/>
            <a:cxnLst/>
            <a:rect l="l" t="t" r="r" b="b"/>
            <a:pathLst>
              <a:path w="2677646" h="1723430">
                <a:moveTo>
                  <a:pt x="0" y="0"/>
                </a:moveTo>
                <a:lnTo>
                  <a:pt x="2677646" y="0"/>
                </a:lnTo>
                <a:lnTo>
                  <a:pt x="2677646" y="1723430"/>
                </a:lnTo>
                <a:lnTo>
                  <a:pt x="0" y="1723430"/>
                </a:lnTo>
                <a:lnTo>
                  <a:pt x="0" y="0"/>
                </a:lnTo>
                <a:close/>
              </a:path>
            </a:pathLst>
          </a:custGeom>
          <a:blipFill>
            <a:blip r:embed="rId28">
              <a:extLst>
                <a:ext uri="{96DAC541-7B7A-43D3-8B79-37D633B846F1}">
                  <asvg:svgBlip xmlns:asvg="http://schemas.microsoft.com/office/drawing/2016/SVG/main" xmlns="" r:embed="rId29"/>
                </a:ext>
              </a:extLst>
            </a:blip>
            <a:stretch>
              <a:fillRect/>
            </a:stretch>
          </a:blipFill>
        </p:spPr>
      </p:sp>
      <p:sp>
        <p:nvSpPr>
          <p:cNvPr id="28" name="Freeform 28"/>
          <p:cNvSpPr/>
          <p:nvPr/>
        </p:nvSpPr>
        <p:spPr>
          <a:xfrm>
            <a:off x="14379735" y="7122317"/>
            <a:ext cx="1139678" cy="1964962"/>
          </a:xfrm>
          <a:custGeom>
            <a:avLst/>
            <a:gdLst/>
            <a:ahLst/>
            <a:cxnLst/>
            <a:rect l="l" t="t" r="r" b="b"/>
            <a:pathLst>
              <a:path w="1139678" h="1964962">
                <a:moveTo>
                  <a:pt x="0" y="0"/>
                </a:moveTo>
                <a:lnTo>
                  <a:pt x="1139678" y="0"/>
                </a:lnTo>
                <a:lnTo>
                  <a:pt x="1139678" y="1964962"/>
                </a:lnTo>
                <a:lnTo>
                  <a:pt x="0" y="1964962"/>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29" name="Freeform 29"/>
          <p:cNvSpPr/>
          <p:nvPr/>
        </p:nvSpPr>
        <p:spPr>
          <a:xfrm>
            <a:off x="17099255" y="8455185"/>
            <a:ext cx="1409002" cy="722434"/>
          </a:xfrm>
          <a:custGeom>
            <a:avLst/>
            <a:gdLst/>
            <a:ahLst/>
            <a:cxnLst/>
            <a:rect l="l" t="t" r="r" b="b"/>
            <a:pathLst>
              <a:path w="1409002" h="722434">
                <a:moveTo>
                  <a:pt x="0" y="0"/>
                </a:moveTo>
                <a:lnTo>
                  <a:pt x="1409002" y="0"/>
                </a:lnTo>
                <a:lnTo>
                  <a:pt x="1409002" y="722433"/>
                </a:lnTo>
                <a:lnTo>
                  <a:pt x="0" y="722433"/>
                </a:lnTo>
                <a:lnTo>
                  <a:pt x="0" y="0"/>
                </a:lnTo>
                <a:close/>
              </a:path>
            </a:pathLst>
          </a:custGeom>
          <a:blipFill>
            <a:blip r:embed="rId30">
              <a:extLst>
                <a:ext uri="{96DAC541-7B7A-43D3-8B79-37D633B846F1}">
                  <asvg:svgBlip xmlns:asvg="http://schemas.microsoft.com/office/drawing/2016/SVG/main" xmlns="" r:embed="rId31"/>
                </a:ext>
              </a:extLst>
            </a:blip>
            <a:stretch>
              <a:fillRect/>
            </a:stretch>
          </a:blipFill>
        </p:spPr>
      </p:sp>
      <p:sp>
        <p:nvSpPr>
          <p:cNvPr id="30" name="Freeform 30"/>
          <p:cNvSpPr/>
          <p:nvPr/>
        </p:nvSpPr>
        <p:spPr>
          <a:xfrm>
            <a:off x="-690959" y="1532718"/>
            <a:ext cx="2288955" cy="961361"/>
          </a:xfrm>
          <a:custGeom>
            <a:avLst/>
            <a:gdLst/>
            <a:ahLst/>
            <a:cxnLst/>
            <a:rect l="l" t="t" r="r" b="b"/>
            <a:pathLst>
              <a:path w="2288955" h="961361">
                <a:moveTo>
                  <a:pt x="0" y="0"/>
                </a:moveTo>
                <a:lnTo>
                  <a:pt x="2288955" y="0"/>
                </a:lnTo>
                <a:lnTo>
                  <a:pt x="2288955" y="961361"/>
                </a:lnTo>
                <a:lnTo>
                  <a:pt x="0" y="961361"/>
                </a:lnTo>
                <a:lnTo>
                  <a:pt x="0" y="0"/>
                </a:lnTo>
                <a:close/>
              </a:path>
            </a:pathLst>
          </a:custGeom>
          <a:blipFill>
            <a:blip r:embed="rId32">
              <a:extLst>
                <a:ext uri="{96DAC541-7B7A-43D3-8B79-37D633B846F1}">
                  <asvg:svgBlip xmlns:asvg="http://schemas.microsoft.com/office/drawing/2016/SVG/main" xmlns="" r:embed="rId33"/>
                </a:ext>
              </a:extLst>
            </a:blip>
            <a:stretch>
              <a:fillRect/>
            </a:stretch>
          </a:blipFill>
        </p:spPr>
      </p:sp>
      <p:sp>
        <p:nvSpPr>
          <p:cNvPr id="31" name="Freeform 31"/>
          <p:cNvSpPr/>
          <p:nvPr/>
        </p:nvSpPr>
        <p:spPr>
          <a:xfrm rot="-2874218" flipH="1">
            <a:off x="-674787" y="2932572"/>
            <a:ext cx="1881494" cy="1574896"/>
          </a:xfrm>
          <a:custGeom>
            <a:avLst/>
            <a:gdLst/>
            <a:ahLst/>
            <a:cxnLst/>
            <a:rect l="l" t="t" r="r" b="b"/>
            <a:pathLst>
              <a:path w="1881494" h="1574896">
                <a:moveTo>
                  <a:pt x="1881494" y="0"/>
                </a:moveTo>
                <a:lnTo>
                  <a:pt x="0" y="0"/>
                </a:lnTo>
                <a:lnTo>
                  <a:pt x="0" y="1574896"/>
                </a:lnTo>
                <a:lnTo>
                  <a:pt x="1881494" y="1574896"/>
                </a:lnTo>
                <a:lnTo>
                  <a:pt x="1881494" y="0"/>
                </a:lnTo>
                <a:close/>
              </a:path>
            </a:pathLst>
          </a:custGeom>
          <a:blipFill>
            <a:blip r:embed="rId34"/>
            <a:stretch>
              <a:fillRect t="-34715" r="-37936"/>
            </a:stretch>
          </a:blipFill>
        </p:spPr>
      </p:sp>
      <p:sp>
        <p:nvSpPr>
          <p:cNvPr id="32" name="Freeform 32"/>
          <p:cNvSpPr/>
          <p:nvPr/>
        </p:nvSpPr>
        <p:spPr>
          <a:xfrm>
            <a:off x="16238702" y="1532718"/>
            <a:ext cx="2573022" cy="1080669"/>
          </a:xfrm>
          <a:custGeom>
            <a:avLst/>
            <a:gdLst/>
            <a:ahLst/>
            <a:cxnLst/>
            <a:rect l="l" t="t" r="r" b="b"/>
            <a:pathLst>
              <a:path w="2573022" h="1080669">
                <a:moveTo>
                  <a:pt x="0" y="0"/>
                </a:moveTo>
                <a:lnTo>
                  <a:pt x="2573022" y="0"/>
                </a:lnTo>
                <a:lnTo>
                  <a:pt x="2573022" y="1080670"/>
                </a:lnTo>
                <a:lnTo>
                  <a:pt x="0" y="1080670"/>
                </a:lnTo>
                <a:lnTo>
                  <a:pt x="0" y="0"/>
                </a:lnTo>
                <a:close/>
              </a:path>
            </a:pathLst>
          </a:custGeom>
          <a:blipFill>
            <a:blip r:embed="rId32">
              <a:extLst>
                <a:ext uri="{96DAC541-7B7A-43D3-8B79-37D633B846F1}">
                  <asvg:svgBlip xmlns:asvg="http://schemas.microsoft.com/office/drawing/2016/SVG/main" xmlns="" r:embed="rId33"/>
                </a:ext>
              </a:extLst>
            </a:blip>
            <a:stretch>
              <a:fillRect/>
            </a:stretch>
          </a:blipFill>
        </p:spPr>
      </p:sp>
      <p:sp>
        <p:nvSpPr>
          <p:cNvPr id="33" name="Freeform 33"/>
          <p:cNvSpPr/>
          <p:nvPr/>
        </p:nvSpPr>
        <p:spPr>
          <a:xfrm>
            <a:off x="17085944" y="2803300"/>
            <a:ext cx="765606" cy="1345209"/>
          </a:xfrm>
          <a:custGeom>
            <a:avLst/>
            <a:gdLst/>
            <a:ahLst/>
            <a:cxnLst/>
            <a:rect l="l" t="t" r="r" b="b"/>
            <a:pathLst>
              <a:path w="765606" h="1345209">
                <a:moveTo>
                  <a:pt x="0" y="0"/>
                </a:moveTo>
                <a:lnTo>
                  <a:pt x="765605" y="0"/>
                </a:lnTo>
                <a:lnTo>
                  <a:pt x="765605" y="1345209"/>
                </a:lnTo>
                <a:lnTo>
                  <a:pt x="0" y="1345209"/>
                </a:lnTo>
                <a:lnTo>
                  <a:pt x="0" y="0"/>
                </a:lnTo>
                <a:close/>
              </a:path>
            </a:pathLst>
          </a:custGeom>
          <a:blipFill>
            <a:blip r:embed="rId35">
              <a:extLst>
                <a:ext uri="{96DAC541-7B7A-43D3-8B79-37D633B846F1}">
                  <asvg:svgBlip xmlns:asvg="http://schemas.microsoft.com/office/drawing/2016/SVG/main" xmlns="" r:embed="rId36"/>
                </a:ext>
              </a:extLst>
            </a:blip>
            <a:stretch>
              <a:fillRect l="-244034" b="-65015"/>
            </a:stretch>
          </a:blipFill>
        </p:spPr>
      </p:sp>
      <p:grpSp>
        <p:nvGrpSpPr>
          <p:cNvPr id="2" name="Group 2"/>
          <p:cNvGrpSpPr/>
          <p:nvPr/>
        </p:nvGrpSpPr>
        <p:grpSpPr>
          <a:xfrm>
            <a:off x="919632" y="320357"/>
            <a:ext cx="16436551" cy="6677482"/>
            <a:chOff x="0" y="0"/>
            <a:chExt cx="3364948" cy="1543628"/>
          </a:xfrm>
        </p:grpSpPr>
        <p:sp>
          <p:nvSpPr>
            <p:cNvPr id="3" name="Freeform 3"/>
            <p:cNvSpPr/>
            <p:nvPr/>
          </p:nvSpPr>
          <p:spPr>
            <a:xfrm>
              <a:off x="0" y="-1270"/>
              <a:ext cx="3366218" cy="1542358"/>
            </a:xfrm>
            <a:custGeom>
              <a:avLst/>
              <a:gdLst/>
              <a:ahLst/>
              <a:cxnLst/>
              <a:rect l="l" t="t" r="r" b="b"/>
              <a:pathLst>
                <a:path w="3366218" h="1542358">
                  <a:moveTo>
                    <a:pt x="3354788" y="27940"/>
                  </a:moveTo>
                  <a:cubicBezTo>
                    <a:pt x="3345898" y="24130"/>
                    <a:pt x="3337008" y="21590"/>
                    <a:pt x="3328118" y="21590"/>
                  </a:cubicBezTo>
                  <a:cubicBezTo>
                    <a:pt x="3301448" y="20320"/>
                    <a:pt x="3251664" y="20320"/>
                    <a:pt x="3196923" y="17780"/>
                  </a:cubicBezTo>
                  <a:cubicBezTo>
                    <a:pt x="3071801" y="12700"/>
                    <a:pt x="2949286" y="6350"/>
                    <a:pt x="2824164" y="3810"/>
                  </a:cubicBezTo>
                  <a:cubicBezTo>
                    <a:pt x="2722503" y="1270"/>
                    <a:pt x="2623448" y="3810"/>
                    <a:pt x="2521787" y="2540"/>
                  </a:cubicBezTo>
                  <a:cubicBezTo>
                    <a:pt x="2477473" y="2540"/>
                    <a:pt x="2433159" y="0"/>
                    <a:pt x="2388845" y="2540"/>
                  </a:cubicBezTo>
                  <a:cubicBezTo>
                    <a:pt x="2281970" y="10160"/>
                    <a:pt x="2175096" y="11430"/>
                    <a:pt x="2065614" y="8890"/>
                  </a:cubicBezTo>
                  <a:cubicBezTo>
                    <a:pt x="2010873" y="7620"/>
                    <a:pt x="1956133" y="7620"/>
                    <a:pt x="1901392" y="7620"/>
                  </a:cubicBezTo>
                  <a:cubicBezTo>
                    <a:pt x="1802337" y="7620"/>
                    <a:pt x="1703282" y="7620"/>
                    <a:pt x="1604228" y="6350"/>
                  </a:cubicBezTo>
                  <a:cubicBezTo>
                    <a:pt x="1499960" y="5080"/>
                    <a:pt x="472919" y="2540"/>
                    <a:pt x="371258" y="1270"/>
                  </a:cubicBezTo>
                  <a:cubicBezTo>
                    <a:pt x="287843" y="0"/>
                    <a:pt x="207035" y="1270"/>
                    <a:pt x="123621" y="1270"/>
                  </a:cubicBezTo>
                  <a:cubicBezTo>
                    <a:pt x="66273" y="1270"/>
                    <a:pt x="33020" y="3810"/>
                    <a:pt x="5080" y="5080"/>
                  </a:cubicBezTo>
                  <a:cubicBezTo>
                    <a:pt x="3810" y="5080"/>
                    <a:pt x="2540" y="7620"/>
                    <a:pt x="0" y="8890"/>
                  </a:cubicBezTo>
                  <a:cubicBezTo>
                    <a:pt x="1270" y="21590"/>
                    <a:pt x="3810" y="34290"/>
                    <a:pt x="5080" y="46990"/>
                  </a:cubicBezTo>
                  <a:cubicBezTo>
                    <a:pt x="15240" y="112628"/>
                    <a:pt x="16510" y="177416"/>
                    <a:pt x="17780" y="241069"/>
                  </a:cubicBezTo>
                  <a:cubicBezTo>
                    <a:pt x="19050" y="305858"/>
                    <a:pt x="17780" y="370647"/>
                    <a:pt x="16510" y="436572"/>
                  </a:cubicBezTo>
                  <a:cubicBezTo>
                    <a:pt x="15240" y="503634"/>
                    <a:pt x="2540" y="1207220"/>
                    <a:pt x="2540" y="1274282"/>
                  </a:cubicBezTo>
                  <a:cubicBezTo>
                    <a:pt x="2540" y="1340207"/>
                    <a:pt x="1270" y="1406133"/>
                    <a:pt x="0" y="1472059"/>
                  </a:cubicBezTo>
                  <a:cubicBezTo>
                    <a:pt x="0" y="1487748"/>
                    <a:pt x="3810" y="1497908"/>
                    <a:pt x="15240" y="1502988"/>
                  </a:cubicBezTo>
                  <a:cubicBezTo>
                    <a:pt x="22860" y="1506798"/>
                    <a:pt x="31750" y="1509338"/>
                    <a:pt x="40640" y="1510608"/>
                  </a:cubicBezTo>
                  <a:cubicBezTo>
                    <a:pt x="121014" y="1515688"/>
                    <a:pt x="220069" y="1519498"/>
                    <a:pt x="319123" y="1524578"/>
                  </a:cubicBezTo>
                  <a:cubicBezTo>
                    <a:pt x="373864" y="1527118"/>
                    <a:pt x="428605" y="1532198"/>
                    <a:pt x="483346" y="1533468"/>
                  </a:cubicBezTo>
                  <a:cubicBezTo>
                    <a:pt x="574580" y="1536008"/>
                    <a:pt x="1591194" y="1537278"/>
                    <a:pt x="1682429" y="1538548"/>
                  </a:cubicBezTo>
                  <a:cubicBezTo>
                    <a:pt x="1695462" y="1538548"/>
                    <a:pt x="1708496" y="1538548"/>
                    <a:pt x="1721529" y="1538548"/>
                  </a:cubicBezTo>
                  <a:cubicBezTo>
                    <a:pt x="1784090" y="1538548"/>
                    <a:pt x="1849258" y="1537278"/>
                    <a:pt x="1911818" y="1537278"/>
                  </a:cubicBezTo>
                  <a:cubicBezTo>
                    <a:pt x="1984806" y="1537278"/>
                    <a:pt x="2055187" y="1538548"/>
                    <a:pt x="2128175" y="1538548"/>
                  </a:cubicBezTo>
                  <a:cubicBezTo>
                    <a:pt x="2235049" y="1538548"/>
                    <a:pt x="2344531" y="1538548"/>
                    <a:pt x="2451406" y="1538548"/>
                  </a:cubicBezTo>
                  <a:cubicBezTo>
                    <a:pt x="2550460" y="1538548"/>
                    <a:pt x="2649515" y="1539818"/>
                    <a:pt x="2748570" y="1541088"/>
                  </a:cubicBezTo>
                  <a:cubicBezTo>
                    <a:pt x="2792884" y="1541088"/>
                    <a:pt x="2839805" y="1542358"/>
                    <a:pt x="2884118" y="1542358"/>
                  </a:cubicBezTo>
                  <a:cubicBezTo>
                    <a:pt x="3027487" y="1541088"/>
                    <a:pt x="3168249" y="1534738"/>
                    <a:pt x="3305258" y="1534738"/>
                  </a:cubicBezTo>
                  <a:cubicBezTo>
                    <a:pt x="3309068" y="1534738"/>
                    <a:pt x="3314148" y="1532198"/>
                    <a:pt x="3317958" y="1529658"/>
                  </a:cubicBezTo>
                  <a:cubicBezTo>
                    <a:pt x="3323038" y="1525848"/>
                    <a:pt x="3325578" y="1519498"/>
                    <a:pt x="3328118" y="1516958"/>
                  </a:cubicBezTo>
                  <a:cubicBezTo>
                    <a:pt x="3329388" y="1464102"/>
                    <a:pt x="3330658" y="1416363"/>
                    <a:pt x="3331928" y="1368624"/>
                  </a:cubicBezTo>
                  <a:cubicBezTo>
                    <a:pt x="3333198" y="1294742"/>
                    <a:pt x="3343358" y="585473"/>
                    <a:pt x="3344628" y="511591"/>
                  </a:cubicBezTo>
                  <a:cubicBezTo>
                    <a:pt x="3344628" y="467262"/>
                    <a:pt x="3345898" y="422932"/>
                    <a:pt x="3347168" y="378603"/>
                  </a:cubicBezTo>
                  <a:cubicBezTo>
                    <a:pt x="3348438" y="330864"/>
                    <a:pt x="3349708" y="283125"/>
                    <a:pt x="3352248" y="235385"/>
                  </a:cubicBezTo>
                  <a:cubicBezTo>
                    <a:pt x="3353518" y="206969"/>
                    <a:pt x="3353518" y="177416"/>
                    <a:pt x="3358598" y="149000"/>
                  </a:cubicBezTo>
                  <a:cubicBezTo>
                    <a:pt x="3363678" y="114901"/>
                    <a:pt x="3366218" y="81938"/>
                    <a:pt x="3364948" y="44450"/>
                  </a:cubicBezTo>
                  <a:cubicBezTo>
                    <a:pt x="3364948" y="38100"/>
                    <a:pt x="3361138" y="30480"/>
                    <a:pt x="3354788" y="27940"/>
                  </a:cubicBezTo>
                  <a:close/>
                </a:path>
              </a:pathLst>
            </a:custGeom>
            <a:solidFill>
              <a:srgbClr val="EAFAFF"/>
            </a:solidFill>
          </p:spPr>
        </p:sp>
      </p:grpSp>
      <p:sp>
        <p:nvSpPr>
          <p:cNvPr id="35" name="Rectangle 34"/>
          <p:cNvSpPr/>
          <p:nvPr/>
        </p:nvSpPr>
        <p:spPr>
          <a:xfrm>
            <a:off x="1241299" y="484176"/>
            <a:ext cx="15606201" cy="6186309"/>
          </a:xfrm>
          <a:prstGeom prst="rect">
            <a:avLst/>
          </a:prstGeom>
        </p:spPr>
        <p:txBody>
          <a:bodyPr wrap="square">
            <a:spAutoFit/>
          </a:bodyPr>
          <a:lstStyle/>
          <a:p>
            <a:pPr algn="just"/>
            <a:r>
              <a:rPr lang="vi-VN" sz="4400" dirty="0" smtClean="0">
                <a:latin typeface="Cambria" panose="02040503050406030204" pitchFamily="18" charset="0"/>
                <a:ea typeface="Cambria" panose="02040503050406030204" pitchFamily="18" charset="0"/>
              </a:rPr>
              <a:t>	</a:t>
            </a:r>
            <a:r>
              <a:rPr lang="en-US" sz="4400" dirty="0" err="1" smtClean="0">
                <a:latin typeface="Cambria" panose="02040503050406030204" pitchFamily="18" charset="0"/>
                <a:ea typeface="Cambria" panose="02040503050406030204" pitchFamily="18" charset="0"/>
              </a:rPr>
              <a:t>Băng</a:t>
            </a:r>
            <a:r>
              <a:rPr lang="en-US" sz="4400" dirty="0" smtClean="0">
                <a:latin typeface="Cambria" panose="02040503050406030204" pitchFamily="18" charset="0"/>
                <a:ea typeface="Cambria" panose="02040503050406030204" pitchFamily="18" charset="0"/>
              </a:rPr>
              <a:t> </a:t>
            </a:r>
            <a:r>
              <a:rPr lang="en-US" sz="4400" dirty="0">
                <a:latin typeface="Cambria" panose="02040503050406030204" pitchFamily="18" charset="0"/>
                <a:ea typeface="Cambria" panose="02040503050406030204" pitchFamily="18" charset="0"/>
              </a:rPr>
              <a:t>tan </a:t>
            </a:r>
            <a:r>
              <a:rPr lang="en-US" sz="4400" dirty="0" err="1">
                <a:latin typeface="Cambria" panose="02040503050406030204" pitchFamily="18" charset="0"/>
                <a:ea typeface="Cambria" panose="02040503050406030204" pitchFamily="18" charset="0"/>
              </a:rPr>
              <a:t>khiến</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mực</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nước</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biển</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dâng</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cao</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và</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làm</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thay</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đổi</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bản</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đồ</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thế</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giới</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Khi</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biển</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xâm</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nhập</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sâu</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vào</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đất</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liền</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các</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vùng</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đất</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ven</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biển</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nhiễm</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mặn</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ngày</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càng</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nhiều</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nước</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ngọt</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sẽ</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ít</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hơn</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Các</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đảo</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và</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quần</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đảo</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có</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thể</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bị</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nhấn</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chìm</a:t>
            </a:r>
            <a:r>
              <a:rPr lang="en-US" sz="4400" dirty="0">
                <a:latin typeface="Cambria" panose="02040503050406030204" pitchFamily="18" charset="0"/>
                <a:ea typeface="Cambria" panose="02040503050406030204" pitchFamily="18" charset="0"/>
              </a:rPr>
              <a:t>. Con </a:t>
            </a:r>
            <a:r>
              <a:rPr lang="en-US" sz="4400" dirty="0" err="1">
                <a:latin typeface="Cambria" panose="02040503050406030204" pitchFamily="18" charset="0"/>
                <a:ea typeface="Cambria" panose="02040503050406030204" pitchFamily="18" charset="0"/>
              </a:rPr>
              <a:t>người</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có</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thể</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mất</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đất</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mất</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nhà</a:t>
            </a:r>
            <a:r>
              <a:rPr lang="en-US" sz="4400" dirty="0" smtClean="0">
                <a:latin typeface="Cambria" panose="02040503050406030204" pitchFamily="18" charset="0"/>
                <a:ea typeface="Cambria" panose="02040503050406030204" pitchFamily="18" charset="0"/>
              </a:rPr>
              <a:t>.</a:t>
            </a:r>
            <a:endParaRPr lang="vi-VN" sz="4400" dirty="0" smtClean="0">
              <a:latin typeface="Cambria" panose="02040503050406030204" pitchFamily="18" charset="0"/>
              <a:ea typeface="Cambria" panose="02040503050406030204" pitchFamily="18" charset="0"/>
            </a:endParaRPr>
          </a:p>
          <a:p>
            <a:pPr algn="just"/>
            <a:r>
              <a:rPr lang="vi-VN" sz="4400" dirty="0" smtClean="0">
                <a:latin typeface="Cambria" panose="02040503050406030204" pitchFamily="18" charset="0"/>
                <a:ea typeface="Cambria" panose="02040503050406030204" pitchFamily="18" charset="0"/>
              </a:rPr>
              <a:t>	</a:t>
            </a:r>
            <a:r>
              <a:rPr lang="en-US" sz="4400" dirty="0" err="1" smtClean="0">
                <a:latin typeface="Cambria" panose="02040503050406030204" pitchFamily="18" charset="0"/>
                <a:ea typeface="Cambria" panose="02040503050406030204" pitchFamily="18" charset="0"/>
              </a:rPr>
              <a:t>Để</a:t>
            </a:r>
            <a:r>
              <a:rPr lang="en-US" sz="4400" dirty="0" smtClean="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thoát</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khỏi</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những</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thảm</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họa</a:t>
            </a:r>
            <a:r>
              <a:rPr lang="en-US" sz="4400" dirty="0">
                <a:latin typeface="Cambria" panose="02040503050406030204" pitchFamily="18" charset="0"/>
                <a:ea typeface="Cambria" panose="02040503050406030204" pitchFamily="18" charset="0"/>
              </a:rPr>
              <a:t> do </a:t>
            </a:r>
            <a:r>
              <a:rPr lang="en-US" sz="4400" dirty="0" err="1">
                <a:latin typeface="Cambria" panose="02040503050406030204" pitchFamily="18" charset="0"/>
                <a:ea typeface="Cambria" panose="02040503050406030204" pitchFamily="18" charset="0"/>
              </a:rPr>
              <a:t>băng</a:t>
            </a:r>
            <a:r>
              <a:rPr lang="en-US" sz="4400" dirty="0">
                <a:latin typeface="Cambria" panose="02040503050406030204" pitchFamily="18" charset="0"/>
                <a:ea typeface="Cambria" panose="02040503050406030204" pitchFamily="18" charset="0"/>
              </a:rPr>
              <a:t> tan, con </a:t>
            </a:r>
            <a:r>
              <a:rPr lang="en-US" sz="4400" dirty="0" err="1">
                <a:latin typeface="Cambria" panose="02040503050406030204" pitchFamily="18" charset="0"/>
                <a:ea typeface="Cambria" panose="02040503050406030204" pitchFamily="18" charset="0"/>
              </a:rPr>
              <a:t>người</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cần</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chung</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tay</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bảo</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vệ</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môi</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trường</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Đó</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cũng</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là</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cách</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bảo</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vệ</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sự</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sống</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của</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chính</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mình</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và</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nhân</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loại</a:t>
            </a:r>
            <a:r>
              <a:rPr lang="en-US" sz="4400" dirty="0">
                <a:latin typeface="Cambria" panose="02040503050406030204" pitchFamily="18" charset="0"/>
                <a:ea typeface="Cambria" panose="02040503050406030204" pitchFamily="18" charset="0"/>
              </a:rPr>
              <a:t>.  </a:t>
            </a:r>
            <a:endParaRPr lang="vi-VN" sz="4400" dirty="0" smtClean="0">
              <a:latin typeface="Cambria" panose="02040503050406030204" pitchFamily="18" charset="0"/>
              <a:ea typeface="Cambria" panose="02040503050406030204" pitchFamily="18" charset="0"/>
            </a:endParaRPr>
          </a:p>
          <a:p>
            <a:pPr algn="just"/>
            <a:r>
              <a:rPr lang="vi-VN" sz="4400" dirty="0" smtClean="0">
                <a:latin typeface="Cambria" panose="02040503050406030204" pitchFamily="18" charset="0"/>
                <a:ea typeface="Cambria" panose="02040503050406030204" pitchFamily="18" charset="0"/>
              </a:rPr>
              <a:t>							</a:t>
            </a:r>
            <a:r>
              <a:rPr lang="en-US" sz="4400" i="1" dirty="0" smtClean="0">
                <a:latin typeface="Cambria" panose="02040503050406030204" pitchFamily="18" charset="0"/>
                <a:ea typeface="Cambria" panose="02040503050406030204" pitchFamily="18" charset="0"/>
              </a:rPr>
              <a:t>(</a:t>
            </a:r>
            <a:r>
              <a:rPr lang="en-US" sz="4400" i="1" dirty="0">
                <a:latin typeface="Cambria" panose="02040503050406030204" pitchFamily="18" charset="0"/>
                <a:ea typeface="Cambria" panose="02040503050406030204" pitchFamily="18" charset="0"/>
              </a:rPr>
              <a:t>Theo </a:t>
            </a:r>
            <a:r>
              <a:rPr lang="en-US" sz="4400" i="1" dirty="0" err="1">
                <a:latin typeface="Cambria" panose="02040503050406030204" pitchFamily="18" charset="0"/>
                <a:ea typeface="Cambria" panose="02040503050406030204" pitchFamily="18" charset="0"/>
              </a:rPr>
              <a:t>Trịnh</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Xuân</a:t>
            </a:r>
            <a:r>
              <a:rPr lang="en-US" sz="4400" i="1" dirty="0">
                <a:latin typeface="Cambria" panose="02040503050406030204" pitchFamily="18" charset="0"/>
                <a:ea typeface="Cambria" panose="02040503050406030204" pitchFamily="18" charset="0"/>
              </a:rPr>
              <a:t> </a:t>
            </a:r>
            <a:r>
              <a:rPr lang="vi-VN" sz="4400" i="1" dirty="0" smtClean="0">
                <a:latin typeface="Cambria" panose="02040503050406030204" pitchFamily="18" charset="0"/>
                <a:ea typeface="Cambria" panose="02040503050406030204" pitchFamily="18" charset="0"/>
              </a:rPr>
              <a:t>Thuận)</a:t>
            </a:r>
            <a:endParaRPr lang="en-US" sz="4400" i="1"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54C4ED"/>
        </a:solidFill>
        <a:effectLst/>
      </p:bgPr>
    </p:bg>
    <p:spTree>
      <p:nvGrpSpPr>
        <p:cNvPr id="1" name=""/>
        <p:cNvGrpSpPr/>
        <p:nvPr/>
      </p:nvGrpSpPr>
      <p:grpSpPr>
        <a:xfrm>
          <a:off x="0" y="0"/>
          <a:ext cx="0" cy="0"/>
          <a:chOff x="0" y="0"/>
          <a:chExt cx="0" cy="0"/>
        </a:xfrm>
      </p:grpSpPr>
      <p:grpSp>
        <p:nvGrpSpPr>
          <p:cNvPr id="2" name="Group 2"/>
          <p:cNvGrpSpPr/>
          <p:nvPr/>
        </p:nvGrpSpPr>
        <p:grpSpPr>
          <a:xfrm>
            <a:off x="9138176" y="207996"/>
            <a:ext cx="8997423" cy="10041606"/>
            <a:chOff x="0" y="0"/>
            <a:chExt cx="3364948" cy="2906790"/>
          </a:xfrm>
        </p:grpSpPr>
        <p:sp>
          <p:nvSpPr>
            <p:cNvPr id="3" name="Freeform 3"/>
            <p:cNvSpPr/>
            <p:nvPr/>
          </p:nvSpPr>
          <p:spPr>
            <a:xfrm>
              <a:off x="0" y="-1270"/>
              <a:ext cx="3366218" cy="2905520"/>
            </a:xfrm>
            <a:custGeom>
              <a:avLst/>
              <a:gdLst/>
              <a:ahLst/>
              <a:cxnLst/>
              <a:rect l="l" t="t" r="r" b="b"/>
              <a:pathLst>
                <a:path w="3366218" h="2905520">
                  <a:moveTo>
                    <a:pt x="3354788" y="27940"/>
                  </a:moveTo>
                  <a:cubicBezTo>
                    <a:pt x="3345898" y="24130"/>
                    <a:pt x="3337008" y="21590"/>
                    <a:pt x="3328118" y="21590"/>
                  </a:cubicBezTo>
                  <a:cubicBezTo>
                    <a:pt x="3301448" y="20320"/>
                    <a:pt x="3251664" y="20320"/>
                    <a:pt x="3196923" y="17780"/>
                  </a:cubicBezTo>
                  <a:cubicBezTo>
                    <a:pt x="3071801" y="12700"/>
                    <a:pt x="2949286" y="6350"/>
                    <a:pt x="2824164" y="3810"/>
                  </a:cubicBezTo>
                  <a:cubicBezTo>
                    <a:pt x="2722503" y="1270"/>
                    <a:pt x="2623448" y="3810"/>
                    <a:pt x="2521787" y="2540"/>
                  </a:cubicBezTo>
                  <a:cubicBezTo>
                    <a:pt x="2477473" y="2540"/>
                    <a:pt x="2433159" y="0"/>
                    <a:pt x="2388845" y="2540"/>
                  </a:cubicBezTo>
                  <a:cubicBezTo>
                    <a:pt x="2281970" y="10160"/>
                    <a:pt x="2175096" y="11430"/>
                    <a:pt x="2065614" y="8890"/>
                  </a:cubicBezTo>
                  <a:cubicBezTo>
                    <a:pt x="2010873" y="7620"/>
                    <a:pt x="1956133" y="7620"/>
                    <a:pt x="1901392" y="7620"/>
                  </a:cubicBezTo>
                  <a:cubicBezTo>
                    <a:pt x="1802337" y="7620"/>
                    <a:pt x="1703282" y="7620"/>
                    <a:pt x="1604228" y="6350"/>
                  </a:cubicBezTo>
                  <a:cubicBezTo>
                    <a:pt x="1499960" y="5080"/>
                    <a:pt x="472919" y="2540"/>
                    <a:pt x="371258" y="1270"/>
                  </a:cubicBezTo>
                  <a:cubicBezTo>
                    <a:pt x="287843" y="0"/>
                    <a:pt x="207035" y="1270"/>
                    <a:pt x="123621" y="1270"/>
                  </a:cubicBezTo>
                  <a:cubicBezTo>
                    <a:pt x="66273" y="1270"/>
                    <a:pt x="33020" y="3810"/>
                    <a:pt x="5080" y="5080"/>
                  </a:cubicBezTo>
                  <a:cubicBezTo>
                    <a:pt x="3810" y="5080"/>
                    <a:pt x="2540" y="7620"/>
                    <a:pt x="0" y="8890"/>
                  </a:cubicBezTo>
                  <a:cubicBezTo>
                    <a:pt x="1270" y="21590"/>
                    <a:pt x="3810" y="34290"/>
                    <a:pt x="5080" y="46990"/>
                  </a:cubicBezTo>
                  <a:cubicBezTo>
                    <a:pt x="15240" y="157705"/>
                    <a:pt x="16510" y="284991"/>
                    <a:pt x="17780" y="410043"/>
                  </a:cubicBezTo>
                  <a:cubicBezTo>
                    <a:pt x="19050" y="537329"/>
                    <a:pt x="17780" y="664615"/>
                    <a:pt x="16510" y="794134"/>
                  </a:cubicBezTo>
                  <a:cubicBezTo>
                    <a:pt x="15240" y="925886"/>
                    <a:pt x="2540" y="2308164"/>
                    <a:pt x="2540" y="2439916"/>
                  </a:cubicBezTo>
                  <a:cubicBezTo>
                    <a:pt x="2540" y="2569435"/>
                    <a:pt x="1270" y="2698954"/>
                    <a:pt x="0" y="2828473"/>
                  </a:cubicBezTo>
                  <a:cubicBezTo>
                    <a:pt x="0" y="2850910"/>
                    <a:pt x="3810" y="2861070"/>
                    <a:pt x="15240" y="2866150"/>
                  </a:cubicBezTo>
                  <a:cubicBezTo>
                    <a:pt x="22860" y="2869960"/>
                    <a:pt x="31750" y="2872500"/>
                    <a:pt x="40640" y="2873770"/>
                  </a:cubicBezTo>
                  <a:cubicBezTo>
                    <a:pt x="121014" y="2878850"/>
                    <a:pt x="220069" y="2882660"/>
                    <a:pt x="319123" y="2887740"/>
                  </a:cubicBezTo>
                  <a:cubicBezTo>
                    <a:pt x="373864" y="2890280"/>
                    <a:pt x="428605" y="2895360"/>
                    <a:pt x="483346" y="2896630"/>
                  </a:cubicBezTo>
                  <a:cubicBezTo>
                    <a:pt x="574580" y="2899170"/>
                    <a:pt x="1591194" y="2900440"/>
                    <a:pt x="1682429" y="2901710"/>
                  </a:cubicBezTo>
                  <a:cubicBezTo>
                    <a:pt x="1695462" y="2901710"/>
                    <a:pt x="1708496" y="2901710"/>
                    <a:pt x="1721529" y="2901710"/>
                  </a:cubicBezTo>
                  <a:cubicBezTo>
                    <a:pt x="1784090" y="2901710"/>
                    <a:pt x="1849258" y="2900440"/>
                    <a:pt x="1911818" y="2900440"/>
                  </a:cubicBezTo>
                  <a:cubicBezTo>
                    <a:pt x="1984806" y="2900440"/>
                    <a:pt x="2055187" y="2901710"/>
                    <a:pt x="2128175" y="2901710"/>
                  </a:cubicBezTo>
                  <a:cubicBezTo>
                    <a:pt x="2235049" y="2901710"/>
                    <a:pt x="2344531" y="2901710"/>
                    <a:pt x="2451406" y="2901710"/>
                  </a:cubicBezTo>
                  <a:cubicBezTo>
                    <a:pt x="2550460" y="2901710"/>
                    <a:pt x="2649515" y="2902980"/>
                    <a:pt x="2748570" y="2904250"/>
                  </a:cubicBezTo>
                  <a:cubicBezTo>
                    <a:pt x="2792884" y="2904250"/>
                    <a:pt x="2839805" y="2905520"/>
                    <a:pt x="2884118" y="2905520"/>
                  </a:cubicBezTo>
                  <a:cubicBezTo>
                    <a:pt x="3027487" y="2904250"/>
                    <a:pt x="3168249" y="2897900"/>
                    <a:pt x="3305258" y="2897900"/>
                  </a:cubicBezTo>
                  <a:cubicBezTo>
                    <a:pt x="3309068" y="2897900"/>
                    <a:pt x="3314148" y="2895360"/>
                    <a:pt x="3317958" y="2892820"/>
                  </a:cubicBezTo>
                  <a:cubicBezTo>
                    <a:pt x="3323038" y="2889010"/>
                    <a:pt x="3325578" y="2882660"/>
                    <a:pt x="3328118" y="2880120"/>
                  </a:cubicBezTo>
                  <a:cubicBezTo>
                    <a:pt x="3329388" y="2812841"/>
                    <a:pt x="3330658" y="2719052"/>
                    <a:pt x="3331928" y="2625262"/>
                  </a:cubicBezTo>
                  <a:cubicBezTo>
                    <a:pt x="3333198" y="2480112"/>
                    <a:pt x="3343358" y="1086668"/>
                    <a:pt x="3344628" y="941517"/>
                  </a:cubicBezTo>
                  <a:cubicBezTo>
                    <a:pt x="3344628" y="854427"/>
                    <a:pt x="3345898" y="767337"/>
                    <a:pt x="3347168" y="680246"/>
                  </a:cubicBezTo>
                  <a:cubicBezTo>
                    <a:pt x="3348438" y="586457"/>
                    <a:pt x="3349708" y="492667"/>
                    <a:pt x="3352248" y="398878"/>
                  </a:cubicBezTo>
                  <a:cubicBezTo>
                    <a:pt x="3353518" y="343051"/>
                    <a:pt x="3353518" y="284991"/>
                    <a:pt x="3358598" y="229164"/>
                  </a:cubicBezTo>
                  <a:cubicBezTo>
                    <a:pt x="3363678" y="162171"/>
                    <a:pt x="3366218" y="97412"/>
                    <a:pt x="3364948" y="44450"/>
                  </a:cubicBezTo>
                  <a:cubicBezTo>
                    <a:pt x="3364948" y="38100"/>
                    <a:pt x="3361138" y="30480"/>
                    <a:pt x="3354788" y="27940"/>
                  </a:cubicBezTo>
                  <a:close/>
                </a:path>
              </a:pathLst>
            </a:custGeom>
            <a:solidFill>
              <a:srgbClr val="EAFAFF"/>
            </a:solidFill>
          </p:spPr>
        </p:sp>
      </p:grpSp>
      <p:grpSp>
        <p:nvGrpSpPr>
          <p:cNvPr id="4" name="Group 4"/>
          <p:cNvGrpSpPr/>
          <p:nvPr/>
        </p:nvGrpSpPr>
        <p:grpSpPr>
          <a:xfrm>
            <a:off x="-15516" y="1269366"/>
            <a:ext cx="8719830" cy="8419326"/>
            <a:chOff x="0" y="0"/>
            <a:chExt cx="11626440" cy="11225768"/>
          </a:xfrm>
        </p:grpSpPr>
        <p:sp>
          <p:nvSpPr>
            <p:cNvPr id="5" name="Freeform 5"/>
            <p:cNvSpPr/>
            <p:nvPr/>
          </p:nvSpPr>
          <p:spPr>
            <a:xfrm rot="-626297">
              <a:off x="726694" y="1427082"/>
              <a:ext cx="10173053" cy="8951195"/>
            </a:xfrm>
            <a:custGeom>
              <a:avLst/>
              <a:gdLst/>
              <a:ahLst/>
              <a:cxnLst/>
              <a:rect l="l" t="t" r="r" b="b"/>
              <a:pathLst>
                <a:path w="10173053" h="8951195">
                  <a:moveTo>
                    <a:pt x="0" y="0"/>
                  </a:moveTo>
                  <a:lnTo>
                    <a:pt x="10173052" y="0"/>
                  </a:lnTo>
                  <a:lnTo>
                    <a:pt x="10173052" y="8951196"/>
                  </a:lnTo>
                  <a:lnTo>
                    <a:pt x="0" y="895119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a:off x="796272" y="6602658"/>
              <a:ext cx="1713536" cy="1988281"/>
            </a:xfrm>
            <a:custGeom>
              <a:avLst/>
              <a:gdLst/>
              <a:ahLst/>
              <a:cxnLst/>
              <a:rect l="l" t="t" r="r" b="b"/>
              <a:pathLst>
                <a:path w="1713536" h="1988281">
                  <a:moveTo>
                    <a:pt x="0" y="0"/>
                  </a:moveTo>
                  <a:lnTo>
                    <a:pt x="1713537" y="0"/>
                  </a:lnTo>
                  <a:lnTo>
                    <a:pt x="1713537" y="1988281"/>
                  </a:lnTo>
                  <a:lnTo>
                    <a:pt x="0" y="198828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Freeform 7"/>
            <p:cNvSpPr/>
            <p:nvPr/>
          </p:nvSpPr>
          <p:spPr>
            <a:xfrm>
              <a:off x="1428754" y="6977183"/>
              <a:ext cx="2179033" cy="2416266"/>
            </a:xfrm>
            <a:custGeom>
              <a:avLst/>
              <a:gdLst/>
              <a:ahLst/>
              <a:cxnLst/>
              <a:rect l="l" t="t" r="r" b="b"/>
              <a:pathLst>
                <a:path w="2179033" h="2416266">
                  <a:moveTo>
                    <a:pt x="0" y="0"/>
                  </a:moveTo>
                  <a:lnTo>
                    <a:pt x="2179033" y="0"/>
                  </a:lnTo>
                  <a:lnTo>
                    <a:pt x="2179033" y="2416266"/>
                  </a:lnTo>
                  <a:lnTo>
                    <a:pt x="0" y="241626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Freeform 8"/>
            <p:cNvSpPr/>
            <p:nvPr/>
          </p:nvSpPr>
          <p:spPr>
            <a:xfrm>
              <a:off x="1122222" y="7883394"/>
              <a:ext cx="1245278" cy="1415088"/>
            </a:xfrm>
            <a:custGeom>
              <a:avLst/>
              <a:gdLst/>
              <a:ahLst/>
              <a:cxnLst/>
              <a:rect l="l" t="t" r="r" b="b"/>
              <a:pathLst>
                <a:path w="1245278" h="1415088">
                  <a:moveTo>
                    <a:pt x="0" y="0"/>
                  </a:moveTo>
                  <a:lnTo>
                    <a:pt x="1245277" y="0"/>
                  </a:lnTo>
                  <a:lnTo>
                    <a:pt x="1245277" y="1415089"/>
                  </a:lnTo>
                  <a:lnTo>
                    <a:pt x="0" y="141508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9" name="Freeform 9"/>
            <p:cNvSpPr/>
            <p:nvPr/>
          </p:nvSpPr>
          <p:spPr>
            <a:xfrm>
              <a:off x="6374185" y="8424988"/>
              <a:ext cx="3017692" cy="1069909"/>
            </a:xfrm>
            <a:custGeom>
              <a:avLst/>
              <a:gdLst/>
              <a:ahLst/>
              <a:cxnLst/>
              <a:rect l="l" t="t" r="r" b="b"/>
              <a:pathLst>
                <a:path w="3017692" h="1069909">
                  <a:moveTo>
                    <a:pt x="0" y="0"/>
                  </a:moveTo>
                  <a:lnTo>
                    <a:pt x="3017691" y="0"/>
                  </a:lnTo>
                  <a:lnTo>
                    <a:pt x="3017691" y="1069908"/>
                  </a:lnTo>
                  <a:lnTo>
                    <a:pt x="0" y="106990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0" name="Freeform 10"/>
            <p:cNvSpPr/>
            <p:nvPr/>
          </p:nvSpPr>
          <p:spPr>
            <a:xfrm>
              <a:off x="7861118" y="6382772"/>
              <a:ext cx="2608529" cy="2785807"/>
            </a:xfrm>
            <a:custGeom>
              <a:avLst/>
              <a:gdLst/>
              <a:ahLst/>
              <a:cxnLst/>
              <a:rect l="l" t="t" r="r" b="b"/>
              <a:pathLst>
                <a:path w="2608529" h="2785807">
                  <a:moveTo>
                    <a:pt x="0" y="0"/>
                  </a:moveTo>
                  <a:lnTo>
                    <a:pt x="2608528" y="0"/>
                  </a:lnTo>
                  <a:lnTo>
                    <a:pt x="2608528" y="2785807"/>
                  </a:lnTo>
                  <a:lnTo>
                    <a:pt x="0" y="2785807"/>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1" name="Freeform 11"/>
            <p:cNvSpPr/>
            <p:nvPr/>
          </p:nvSpPr>
          <p:spPr>
            <a:xfrm>
              <a:off x="8579771" y="8123790"/>
              <a:ext cx="1171223" cy="1686315"/>
            </a:xfrm>
            <a:custGeom>
              <a:avLst/>
              <a:gdLst/>
              <a:ahLst/>
              <a:cxnLst/>
              <a:rect l="l" t="t" r="r" b="b"/>
              <a:pathLst>
                <a:path w="1171223" h="1686315">
                  <a:moveTo>
                    <a:pt x="0" y="0"/>
                  </a:moveTo>
                  <a:lnTo>
                    <a:pt x="1171222" y="0"/>
                  </a:lnTo>
                  <a:lnTo>
                    <a:pt x="1171222" y="1686315"/>
                  </a:lnTo>
                  <a:lnTo>
                    <a:pt x="0" y="168631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2" name="Freeform 12"/>
            <p:cNvSpPr/>
            <p:nvPr/>
          </p:nvSpPr>
          <p:spPr>
            <a:xfrm>
              <a:off x="1655113" y="8786860"/>
              <a:ext cx="1424772" cy="1023245"/>
            </a:xfrm>
            <a:custGeom>
              <a:avLst/>
              <a:gdLst/>
              <a:ahLst/>
              <a:cxnLst/>
              <a:rect l="l" t="t" r="r" b="b"/>
              <a:pathLst>
                <a:path w="1424772" h="1023245">
                  <a:moveTo>
                    <a:pt x="0" y="0"/>
                  </a:moveTo>
                  <a:lnTo>
                    <a:pt x="1424772" y="0"/>
                  </a:lnTo>
                  <a:lnTo>
                    <a:pt x="1424772" y="1023245"/>
                  </a:lnTo>
                  <a:lnTo>
                    <a:pt x="0" y="1023245"/>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3" name="Freeform 13"/>
            <p:cNvSpPr/>
            <p:nvPr/>
          </p:nvSpPr>
          <p:spPr>
            <a:xfrm>
              <a:off x="3079885" y="4361844"/>
              <a:ext cx="493161" cy="194574"/>
            </a:xfrm>
            <a:custGeom>
              <a:avLst/>
              <a:gdLst/>
              <a:ahLst/>
              <a:cxnLst/>
              <a:rect l="l" t="t" r="r" b="b"/>
              <a:pathLst>
                <a:path w="493161" h="194574">
                  <a:moveTo>
                    <a:pt x="0" y="0"/>
                  </a:moveTo>
                  <a:lnTo>
                    <a:pt x="493162" y="0"/>
                  </a:lnTo>
                  <a:lnTo>
                    <a:pt x="493162" y="194575"/>
                  </a:lnTo>
                  <a:lnTo>
                    <a:pt x="0" y="194575"/>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14" name="Freeform 14"/>
            <p:cNvSpPr/>
            <p:nvPr/>
          </p:nvSpPr>
          <p:spPr>
            <a:xfrm>
              <a:off x="3573047" y="4699967"/>
              <a:ext cx="493161" cy="194574"/>
            </a:xfrm>
            <a:custGeom>
              <a:avLst/>
              <a:gdLst/>
              <a:ahLst/>
              <a:cxnLst/>
              <a:rect l="l" t="t" r="r" b="b"/>
              <a:pathLst>
                <a:path w="493161" h="194574">
                  <a:moveTo>
                    <a:pt x="0" y="0"/>
                  </a:moveTo>
                  <a:lnTo>
                    <a:pt x="493161" y="0"/>
                  </a:lnTo>
                  <a:lnTo>
                    <a:pt x="493161" y="194574"/>
                  </a:lnTo>
                  <a:lnTo>
                    <a:pt x="0" y="194574"/>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15" name="Freeform 15"/>
            <p:cNvSpPr/>
            <p:nvPr/>
          </p:nvSpPr>
          <p:spPr>
            <a:xfrm>
              <a:off x="3027248" y="0"/>
              <a:ext cx="6698142" cy="3434320"/>
            </a:xfrm>
            <a:custGeom>
              <a:avLst/>
              <a:gdLst/>
              <a:ahLst/>
              <a:cxnLst/>
              <a:rect l="l" t="t" r="r" b="b"/>
              <a:pathLst>
                <a:path w="6698142" h="3434320">
                  <a:moveTo>
                    <a:pt x="0" y="0"/>
                  </a:moveTo>
                  <a:lnTo>
                    <a:pt x="6698142" y="0"/>
                  </a:lnTo>
                  <a:lnTo>
                    <a:pt x="6698142" y="3434320"/>
                  </a:lnTo>
                  <a:lnTo>
                    <a:pt x="0" y="3434320"/>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16" name="Freeform 16"/>
            <p:cNvSpPr/>
            <p:nvPr/>
          </p:nvSpPr>
          <p:spPr>
            <a:xfrm rot="-1431620">
              <a:off x="7820849" y="9084689"/>
              <a:ext cx="656149" cy="619166"/>
            </a:xfrm>
            <a:custGeom>
              <a:avLst/>
              <a:gdLst/>
              <a:ahLst/>
              <a:cxnLst/>
              <a:rect l="l" t="t" r="r" b="b"/>
              <a:pathLst>
                <a:path w="656149" h="619166">
                  <a:moveTo>
                    <a:pt x="0" y="0"/>
                  </a:moveTo>
                  <a:lnTo>
                    <a:pt x="656149" y="0"/>
                  </a:lnTo>
                  <a:lnTo>
                    <a:pt x="656149" y="619166"/>
                  </a:lnTo>
                  <a:lnTo>
                    <a:pt x="0" y="619166"/>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17" name="Freeform 17"/>
            <p:cNvSpPr/>
            <p:nvPr/>
          </p:nvSpPr>
          <p:spPr>
            <a:xfrm>
              <a:off x="5252977" y="3884988"/>
              <a:ext cx="2895947" cy="3381679"/>
            </a:xfrm>
            <a:custGeom>
              <a:avLst/>
              <a:gdLst/>
              <a:ahLst/>
              <a:cxnLst/>
              <a:rect l="l" t="t" r="r" b="b"/>
              <a:pathLst>
                <a:path w="2895947" h="3381679">
                  <a:moveTo>
                    <a:pt x="0" y="0"/>
                  </a:moveTo>
                  <a:lnTo>
                    <a:pt x="2895946" y="0"/>
                  </a:lnTo>
                  <a:lnTo>
                    <a:pt x="2895946" y="3381679"/>
                  </a:lnTo>
                  <a:lnTo>
                    <a:pt x="0" y="3381679"/>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grpSp>
      <p:pic>
        <p:nvPicPr>
          <p:cNvPr id="22" name="Picture 21">
            <a:extLst>
              <a:ext uri="{FF2B5EF4-FFF2-40B4-BE49-F238E27FC236}">
                <a16:creationId xmlns:a16="http://schemas.microsoft.com/office/drawing/2014/main" id="{95047DCE-97FB-C65E-CF07-7608E92209B6}"/>
              </a:ext>
            </a:extLst>
          </p:cNvPr>
          <p:cNvPicPr>
            <a:picLocks noChangeAspect="1"/>
          </p:cNvPicPr>
          <p:nvPr/>
        </p:nvPicPr>
        <p:blipFill>
          <a:blip r:embed="rId26"/>
          <a:stretch>
            <a:fillRect/>
          </a:stretch>
        </p:blipFill>
        <p:spPr>
          <a:xfrm>
            <a:off x="10639093" y="207995"/>
            <a:ext cx="5998984" cy="2353260"/>
          </a:xfrm>
          <a:prstGeom prst="rect">
            <a:avLst/>
          </a:prstGeom>
        </p:spPr>
      </p:pic>
      <p:grpSp>
        <p:nvGrpSpPr>
          <p:cNvPr id="23" name="Group 22">
            <a:extLst>
              <a:ext uri="{FF2B5EF4-FFF2-40B4-BE49-F238E27FC236}">
                <a16:creationId xmlns:a16="http://schemas.microsoft.com/office/drawing/2014/main" id="{3CB7BD00-8D24-2B59-3B96-CA23788B3D32}"/>
              </a:ext>
            </a:extLst>
          </p:cNvPr>
          <p:cNvGrpSpPr/>
          <p:nvPr/>
        </p:nvGrpSpPr>
        <p:grpSpPr>
          <a:xfrm>
            <a:off x="9354665" y="2465662"/>
            <a:ext cx="2552580" cy="1040590"/>
            <a:chOff x="808926" y="2015261"/>
            <a:chExt cx="2552580" cy="1040590"/>
          </a:xfrm>
        </p:grpSpPr>
        <p:sp>
          <p:nvSpPr>
            <p:cNvPr id="24" name="Freeform 10"/>
            <p:cNvSpPr/>
            <p:nvPr/>
          </p:nvSpPr>
          <p:spPr>
            <a:xfrm>
              <a:off x="808926" y="2015261"/>
              <a:ext cx="2552580" cy="1040590"/>
            </a:xfrm>
            <a:custGeom>
              <a:avLst/>
              <a:gdLst/>
              <a:ahLst/>
              <a:cxnLst/>
              <a:rect l="l" t="t" r="r" b="b"/>
              <a:pathLst>
                <a:path w="4427273" h="2294803">
                  <a:moveTo>
                    <a:pt x="0" y="0"/>
                  </a:moveTo>
                  <a:lnTo>
                    <a:pt x="4427273" y="0"/>
                  </a:lnTo>
                  <a:lnTo>
                    <a:pt x="4427273" y="2294803"/>
                  </a:lnTo>
                  <a:lnTo>
                    <a:pt x="0" y="2294803"/>
                  </a:lnTo>
                  <a:lnTo>
                    <a:pt x="0" y="0"/>
                  </a:lnTo>
                  <a:close/>
                </a:path>
              </a:pathLst>
            </a:custGeom>
            <a:blipFill>
              <a:blip r:embed="rId27">
                <a:extLst>
                  <a:ext uri="{96DAC541-7B7A-43D3-8B79-37D633B846F1}">
                    <asvg:svgBlip xmlns:asvg="http://schemas.microsoft.com/office/drawing/2016/SVG/main" xmlns="" r:embed="rId28"/>
                  </a:ext>
                </a:extLst>
              </a:blip>
              <a:stretch>
                <a:fillRect/>
              </a:stretch>
            </a:blipFill>
          </p:spPr>
        </p:sp>
        <p:sp>
          <p:nvSpPr>
            <p:cNvPr id="25" name="TextBox 11"/>
            <p:cNvSpPr txBox="1"/>
            <p:nvPr/>
          </p:nvSpPr>
          <p:spPr>
            <a:xfrm>
              <a:off x="1085952" y="2092110"/>
              <a:ext cx="2212969" cy="772712"/>
            </a:xfrm>
            <a:prstGeom prst="rect">
              <a:avLst/>
            </a:prstGeom>
          </p:spPr>
          <p:txBody>
            <a:bodyPr lIns="0" tIns="0" rIns="0" bIns="0" rtlCol="0" anchor="t">
              <a:spAutoFit/>
            </a:bodyPr>
            <a:lstStyle/>
            <a:p>
              <a:pPr algn="just" defTabSz="609630">
                <a:lnSpc>
                  <a:spcPts val="6623"/>
                </a:lnSpc>
                <a:spcBef>
                  <a:spcPct val="0"/>
                </a:spcBef>
              </a:pPr>
              <a:r>
                <a:rPr lang="en-US" sz="4730" b="1" dirty="0" err="1">
                  <a:solidFill>
                    <a:srgbClr val="000000"/>
                  </a:solidFill>
                  <a:latin typeface="Cambria Bold"/>
                </a:rPr>
                <a:t>Đoạn</a:t>
              </a:r>
              <a:r>
                <a:rPr lang="en-US" sz="4730" b="1" dirty="0">
                  <a:solidFill>
                    <a:srgbClr val="000000"/>
                  </a:solidFill>
                  <a:latin typeface="Cambria Bold"/>
                </a:rPr>
                <a:t> 1</a:t>
              </a:r>
            </a:p>
          </p:txBody>
        </p:sp>
      </p:grpSp>
      <p:sp>
        <p:nvSpPr>
          <p:cNvPr id="26" name="TextBox 13"/>
          <p:cNvSpPr txBox="1"/>
          <p:nvPr/>
        </p:nvSpPr>
        <p:spPr>
          <a:xfrm>
            <a:off x="12384554" y="2561255"/>
            <a:ext cx="5260926" cy="1692771"/>
          </a:xfrm>
          <a:prstGeom prst="rect">
            <a:avLst/>
          </a:prstGeom>
        </p:spPr>
        <p:txBody>
          <a:bodyPr wrap="square" lIns="0" tIns="0" rIns="0" bIns="0" rtlCol="0" anchor="t">
            <a:spAutoFit/>
          </a:bodyPr>
          <a:lstStyle/>
          <a:p>
            <a:pPr algn="just" defTabSz="609630">
              <a:lnSpc>
                <a:spcPts val="6623"/>
              </a:lnSpc>
              <a:spcBef>
                <a:spcPct val="0"/>
              </a:spcBef>
            </a:pPr>
            <a:r>
              <a:rPr lang="en-US" sz="4730" b="1" i="1" dirty="0" err="1">
                <a:solidFill>
                  <a:srgbClr val="000000"/>
                </a:solidFill>
                <a:latin typeface="Cambria Bold"/>
              </a:rPr>
              <a:t>Từ</a:t>
            </a:r>
            <a:r>
              <a:rPr lang="en-US" sz="4730" b="1" i="1" dirty="0">
                <a:solidFill>
                  <a:srgbClr val="000000"/>
                </a:solidFill>
                <a:latin typeface="Cambria Bold"/>
              </a:rPr>
              <a:t> </a:t>
            </a:r>
            <a:r>
              <a:rPr lang="en-US" sz="4730" b="1" i="1" dirty="0" err="1">
                <a:solidFill>
                  <a:srgbClr val="000000"/>
                </a:solidFill>
                <a:latin typeface="Cambria Bold"/>
              </a:rPr>
              <a:t>đầu</a:t>
            </a:r>
            <a:r>
              <a:rPr lang="en-US" sz="4730" b="1" i="1" dirty="0">
                <a:solidFill>
                  <a:srgbClr val="000000"/>
                </a:solidFill>
                <a:latin typeface="Cambria Bold"/>
              </a:rPr>
              <a:t> </a:t>
            </a:r>
            <a:r>
              <a:rPr lang="en-US" sz="4730" b="1" i="1" dirty="0" err="1">
                <a:solidFill>
                  <a:srgbClr val="000000"/>
                </a:solidFill>
                <a:latin typeface="Cambria Bold"/>
              </a:rPr>
              <a:t>đến</a:t>
            </a:r>
            <a:r>
              <a:rPr lang="en-US" sz="4730" b="1" i="1" dirty="0">
                <a:solidFill>
                  <a:srgbClr val="000000"/>
                </a:solidFill>
                <a:latin typeface="Cambria Bold"/>
              </a:rPr>
              <a:t> </a:t>
            </a:r>
            <a:r>
              <a:rPr lang="vi-VN" sz="4730" b="1" dirty="0" smtClean="0">
                <a:solidFill>
                  <a:srgbClr val="D2583A"/>
                </a:solidFill>
                <a:latin typeface="Cambria Bold"/>
              </a:rPr>
              <a:t>Bắc Cực</a:t>
            </a:r>
            <a:r>
              <a:rPr lang="en-US" sz="4730" b="1" dirty="0" smtClean="0">
                <a:solidFill>
                  <a:srgbClr val="D2583A"/>
                </a:solidFill>
                <a:latin typeface="Cambria Bold"/>
              </a:rPr>
              <a:t>.</a:t>
            </a:r>
            <a:endParaRPr lang="en-US" sz="4730" b="1" dirty="0">
              <a:solidFill>
                <a:srgbClr val="D2583A"/>
              </a:solidFill>
              <a:latin typeface="Cambria Bold"/>
            </a:endParaRPr>
          </a:p>
        </p:txBody>
      </p:sp>
      <p:grpSp>
        <p:nvGrpSpPr>
          <p:cNvPr id="27" name="Group 26">
            <a:extLst>
              <a:ext uri="{FF2B5EF4-FFF2-40B4-BE49-F238E27FC236}">
                <a16:creationId xmlns:a16="http://schemas.microsoft.com/office/drawing/2014/main" id="{3CB7BD00-8D24-2B59-3B96-CA23788B3D32}"/>
              </a:ext>
            </a:extLst>
          </p:cNvPr>
          <p:cNvGrpSpPr/>
          <p:nvPr/>
        </p:nvGrpSpPr>
        <p:grpSpPr>
          <a:xfrm>
            <a:off x="9294624" y="4438439"/>
            <a:ext cx="2552580" cy="1040590"/>
            <a:chOff x="808926" y="2015261"/>
            <a:chExt cx="2552580" cy="1040590"/>
          </a:xfrm>
        </p:grpSpPr>
        <p:sp>
          <p:nvSpPr>
            <p:cNvPr id="28" name="Freeform 10"/>
            <p:cNvSpPr/>
            <p:nvPr/>
          </p:nvSpPr>
          <p:spPr>
            <a:xfrm>
              <a:off x="808926" y="2015261"/>
              <a:ext cx="2552580" cy="1040590"/>
            </a:xfrm>
            <a:custGeom>
              <a:avLst/>
              <a:gdLst/>
              <a:ahLst/>
              <a:cxnLst/>
              <a:rect l="l" t="t" r="r" b="b"/>
              <a:pathLst>
                <a:path w="4427273" h="2294803">
                  <a:moveTo>
                    <a:pt x="0" y="0"/>
                  </a:moveTo>
                  <a:lnTo>
                    <a:pt x="4427273" y="0"/>
                  </a:lnTo>
                  <a:lnTo>
                    <a:pt x="4427273" y="2294803"/>
                  </a:lnTo>
                  <a:lnTo>
                    <a:pt x="0" y="2294803"/>
                  </a:lnTo>
                  <a:lnTo>
                    <a:pt x="0" y="0"/>
                  </a:lnTo>
                  <a:close/>
                </a:path>
              </a:pathLst>
            </a:custGeom>
            <a:blipFill>
              <a:blip r:embed="rId27">
                <a:extLst>
                  <a:ext uri="{96DAC541-7B7A-43D3-8B79-37D633B846F1}">
                    <asvg:svgBlip xmlns:asvg="http://schemas.microsoft.com/office/drawing/2016/SVG/main" xmlns="" r:embed="rId28"/>
                  </a:ext>
                </a:extLst>
              </a:blip>
              <a:stretch>
                <a:fillRect/>
              </a:stretch>
            </a:blipFill>
          </p:spPr>
        </p:sp>
        <p:sp>
          <p:nvSpPr>
            <p:cNvPr id="29" name="TextBox 11"/>
            <p:cNvSpPr txBox="1"/>
            <p:nvPr/>
          </p:nvSpPr>
          <p:spPr>
            <a:xfrm>
              <a:off x="1085952" y="2092110"/>
              <a:ext cx="2212969" cy="772712"/>
            </a:xfrm>
            <a:prstGeom prst="rect">
              <a:avLst/>
            </a:prstGeom>
          </p:spPr>
          <p:txBody>
            <a:bodyPr lIns="0" tIns="0" rIns="0" bIns="0" rtlCol="0" anchor="t">
              <a:spAutoFit/>
            </a:bodyPr>
            <a:lstStyle/>
            <a:p>
              <a:pPr algn="just" defTabSz="609630">
                <a:lnSpc>
                  <a:spcPts val="6623"/>
                </a:lnSpc>
                <a:spcBef>
                  <a:spcPct val="0"/>
                </a:spcBef>
              </a:pPr>
              <a:r>
                <a:rPr lang="en-US" sz="4730" b="1" dirty="0" err="1">
                  <a:solidFill>
                    <a:srgbClr val="000000"/>
                  </a:solidFill>
                  <a:latin typeface="Cambria Bold"/>
                </a:rPr>
                <a:t>Đoạn</a:t>
              </a:r>
              <a:r>
                <a:rPr lang="en-US" sz="4730" b="1" dirty="0">
                  <a:solidFill>
                    <a:srgbClr val="000000"/>
                  </a:solidFill>
                  <a:latin typeface="Cambria Bold"/>
                </a:rPr>
                <a:t> </a:t>
              </a:r>
              <a:r>
                <a:rPr lang="vi-VN" sz="4730" b="1" dirty="0" smtClean="0">
                  <a:solidFill>
                    <a:srgbClr val="000000"/>
                  </a:solidFill>
                  <a:latin typeface="Cambria Bold"/>
                </a:rPr>
                <a:t>2</a:t>
              </a:r>
              <a:endParaRPr lang="en-US" sz="4730" b="1" dirty="0">
                <a:solidFill>
                  <a:srgbClr val="000000"/>
                </a:solidFill>
                <a:latin typeface="Cambria Bold"/>
              </a:endParaRPr>
            </a:p>
          </p:txBody>
        </p:sp>
      </p:grpSp>
      <p:sp>
        <p:nvSpPr>
          <p:cNvPr id="30" name="TextBox 13"/>
          <p:cNvSpPr txBox="1"/>
          <p:nvPr/>
        </p:nvSpPr>
        <p:spPr>
          <a:xfrm>
            <a:off x="12324513" y="4534032"/>
            <a:ext cx="5260926" cy="1692771"/>
          </a:xfrm>
          <a:prstGeom prst="rect">
            <a:avLst/>
          </a:prstGeom>
        </p:spPr>
        <p:txBody>
          <a:bodyPr wrap="square" lIns="0" tIns="0" rIns="0" bIns="0" rtlCol="0" anchor="t">
            <a:spAutoFit/>
          </a:bodyPr>
          <a:lstStyle/>
          <a:p>
            <a:pPr algn="just" defTabSz="609630">
              <a:lnSpc>
                <a:spcPts val="6623"/>
              </a:lnSpc>
              <a:spcBef>
                <a:spcPct val="0"/>
              </a:spcBef>
            </a:pPr>
            <a:r>
              <a:rPr lang="vi-VN" sz="4730" b="1" i="1" dirty="0" smtClean="0">
                <a:solidFill>
                  <a:srgbClr val="000000"/>
                </a:solidFill>
                <a:latin typeface="Cambria Bold"/>
              </a:rPr>
              <a:t>Tiếp theo </a:t>
            </a:r>
            <a:r>
              <a:rPr lang="en-US" sz="4730" b="1" i="1" dirty="0" err="1" smtClean="0">
                <a:solidFill>
                  <a:srgbClr val="000000"/>
                </a:solidFill>
                <a:latin typeface="Cambria Bold"/>
              </a:rPr>
              <a:t>đến</a:t>
            </a:r>
            <a:r>
              <a:rPr lang="en-US" sz="4730" b="1" i="1" dirty="0" smtClean="0">
                <a:solidFill>
                  <a:srgbClr val="000000"/>
                </a:solidFill>
                <a:latin typeface="Cambria Bold"/>
              </a:rPr>
              <a:t> </a:t>
            </a:r>
            <a:r>
              <a:rPr lang="vi-VN" sz="4730" b="1" dirty="0" smtClean="0">
                <a:solidFill>
                  <a:srgbClr val="D2583A"/>
                </a:solidFill>
                <a:latin typeface="Cambria Bold"/>
              </a:rPr>
              <a:t>mất nơi cư trú</a:t>
            </a:r>
            <a:r>
              <a:rPr lang="en-US" sz="4730" b="1" dirty="0" smtClean="0">
                <a:solidFill>
                  <a:srgbClr val="D2583A"/>
                </a:solidFill>
                <a:latin typeface="Cambria Bold"/>
              </a:rPr>
              <a:t>.</a:t>
            </a:r>
            <a:endParaRPr lang="en-US" sz="4730" b="1" dirty="0">
              <a:solidFill>
                <a:srgbClr val="D2583A"/>
              </a:solidFill>
              <a:latin typeface="Cambria Bold"/>
            </a:endParaRPr>
          </a:p>
        </p:txBody>
      </p:sp>
      <p:grpSp>
        <p:nvGrpSpPr>
          <p:cNvPr id="31" name="Group 30">
            <a:extLst>
              <a:ext uri="{FF2B5EF4-FFF2-40B4-BE49-F238E27FC236}">
                <a16:creationId xmlns:a16="http://schemas.microsoft.com/office/drawing/2014/main" id="{3CB7BD00-8D24-2B59-3B96-CA23788B3D32}"/>
              </a:ext>
            </a:extLst>
          </p:cNvPr>
          <p:cNvGrpSpPr/>
          <p:nvPr/>
        </p:nvGrpSpPr>
        <p:grpSpPr>
          <a:xfrm>
            <a:off x="9276247" y="6353784"/>
            <a:ext cx="2552580" cy="1040590"/>
            <a:chOff x="808926" y="2015261"/>
            <a:chExt cx="2552580" cy="1040590"/>
          </a:xfrm>
        </p:grpSpPr>
        <p:sp>
          <p:nvSpPr>
            <p:cNvPr id="32" name="Freeform 10"/>
            <p:cNvSpPr/>
            <p:nvPr/>
          </p:nvSpPr>
          <p:spPr>
            <a:xfrm>
              <a:off x="808926" y="2015261"/>
              <a:ext cx="2552580" cy="1040590"/>
            </a:xfrm>
            <a:custGeom>
              <a:avLst/>
              <a:gdLst/>
              <a:ahLst/>
              <a:cxnLst/>
              <a:rect l="l" t="t" r="r" b="b"/>
              <a:pathLst>
                <a:path w="4427273" h="2294803">
                  <a:moveTo>
                    <a:pt x="0" y="0"/>
                  </a:moveTo>
                  <a:lnTo>
                    <a:pt x="4427273" y="0"/>
                  </a:lnTo>
                  <a:lnTo>
                    <a:pt x="4427273" y="2294803"/>
                  </a:lnTo>
                  <a:lnTo>
                    <a:pt x="0" y="2294803"/>
                  </a:lnTo>
                  <a:lnTo>
                    <a:pt x="0" y="0"/>
                  </a:lnTo>
                  <a:close/>
                </a:path>
              </a:pathLst>
            </a:custGeom>
            <a:blipFill>
              <a:blip r:embed="rId27">
                <a:extLst>
                  <a:ext uri="{96DAC541-7B7A-43D3-8B79-37D633B846F1}">
                    <asvg:svgBlip xmlns:asvg="http://schemas.microsoft.com/office/drawing/2016/SVG/main" xmlns="" r:embed="rId28"/>
                  </a:ext>
                </a:extLst>
              </a:blip>
              <a:stretch>
                <a:fillRect/>
              </a:stretch>
            </a:blipFill>
          </p:spPr>
        </p:sp>
        <p:sp>
          <p:nvSpPr>
            <p:cNvPr id="33" name="TextBox 11"/>
            <p:cNvSpPr txBox="1"/>
            <p:nvPr/>
          </p:nvSpPr>
          <p:spPr>
            <a:xfrm>
              <a:off x="1085952" y="2092110"/>
              <a:ext cx="2212969" cy="772712"/>
            </a:xfrm>
            <a:prstGeom prst="rect">
              <a:avLst/>
            </a:prstGeom>
          </p:spPr>
          <p:txBody>
            <a:bodyPr lIns="0" tIns="0" rIns="0" bIns="0" rtlCol="0" anchor="t">
              <a:spAutoFit/>
            </a:bodyPr>
            <a:lstStyle/>
            <a:p>
              <a:pPr algn="just" defTabSz="609630">
                <a:lnSpc>
                  <a:spcPts val="6623"/>
                </a:lnSpc>
                <a:spcBef>
                  <a:spcPct val="0"/>
                </a:spcBef>
              </a:pPr>
              <a:r>
                <a:rPr lang="en-US" sz="4730" b="1" dirty="0" err="1">
                  <a:solidFill>
                    <a:srgbClr val="000000"/>
                  </a:solidFill>
                  <a:latin typeface="Cambria Bold"/>
                </a:rPr>
                <a:t>Đoạn</a:t>
              </a:r>
              <a:r>
                <a:rPr lang="en-US" sz="4730" b="1" dirty="0">
                  <a:solidFill>
                    <a:srgbClr val="000000"/>
                  </a:solidFill>
                  <a:latin typeface="Cambria Bold"/>
                </a:rPr>
                <a:t> </a:t>
              </a:r>
              <a:r>
                <a:rPr lang="vi-VN" sz="4730" b="1" dirty="0" smtClean="0">
                  <a:solidFill>
                    <a:srgbClr val="000000"/>
                  </a:solidFill>
                  <a:latin typeface="Cambria Bold"/>
                </a:rPr>
                <a:t>3</a:t>
              </a:r>
              <a:endParaRPr lang="en-US" sz="4730" b="1" dirty="0">
                <a:solidFill>
                  <a:srgbClr val="000000"/>
                </a:solidFill>
                <a:latin typeface="Cambria Bold"/>
              </a:endParaRPr>
            </a:p>
          </p:txBody>
        </p:sp>
      </p:grpSp>
      <p:sp>
        <p:nvSpPr>
          <p:cNvPr id="34" name="TextBox 13"/>
          <p:cNvSpPr txBox="1"/>
          <p:nvPr/>
        </p:nvSpPr>
        <p:spPr>
          <a:xfrm>
            <a:off x="12306136" y="6449377"/>
            <a:ext cx="5260926" cy="1692771"/>
          </a:xfrm>
          <a:prstGeom prst="rect">
            <a:avLst/>
          </a:prstGeom>
        </p:spPr>
        <p:txBody>
          <a:bodyPr wrap="square" lIns="0" tIns="0" rIns="0" bIns="0" rtlCol="0" anchor="t">
            <a:spAutoFit/>
          </a:bodyPr>
          <a:lstStyle/>
          <a:p>
            <a:pPr algn="just" defTabSz="609630">
              <a:lnSpc>
                <a:spcPts val="6623"/>
              </a:lnSpc>
              <a:spcBef>
                <a:spcPct val="0"/>
              </a:spcBef>
            </a:pPr>
            <a:r>
              <a:rPr lang="vi-VN" sz="4730" b="1" i="1" dirty="0" smtClean="0">
                <a:solidFill>
                  <a:srgbClr val="000000"/>
                </a:solidFill>
                <a:latin typeface="Cambria Bold"/>
              </a:rPr>
              <a:t>Tiếp theo </a:t>
            </a:r>
            <a:r>
              <a:rPr lang="en-US" sz="4730" b="1" i="1" dirty="0" err="1" smtClean="0">
                <a:solidFill>
                  <a:srgbClr val="000000"/>
                </a:solidFill>
                <a:latin typeface="Cambria Bold"/>
              </a:rPr>
              <a:t>đến</a:t>
            </a:r>
            <a:r>
              <a:rPr lang="en-US" sz="4730" b="1" i="1" dirty="0" smtClean="0">
                <a:solidFill>
                  <a:srgbClr val="000000"/>
                </a:solidFill>
                <a:latin typeface="Cambria Bold"/>
              </a:rPr>
              <a:t> </a:t>
            </a:r>
            <a:r>
              <a:rPr lang="vi-VN" sz="4730" b="1" dirty="0" smtClean="0">
                <a:solidFill>
                  <a:srgbClr val="D2583A"/>
                </a:solidFill>
                <a:latin typeface="Cambria Bold"/>
              </a:rPr>
              <a:t>mất đất, mất nhà</a:t>
            </a:r>
            <a:r>
              <a:rPr lang="en-US" sz="4730" b="1" dirty="0" smtClean="0">
                <a:solidFill>
                  <a:srgbClr val="D2583A"/>
                </a:solidFill>
                <a:latin typeface="Cambria Bold"/>
              </a:rPr>
              <a:t>.</a:t>
            </a:r>
            <a:endParaRPr lang="en-US" sz="4730" b="1" dirty="0">
              <a:solidFill>
                <a:srgbClr val="D2583A"/>
              </a:solidFill>
              <a:latin typeface="Cambria Bold"/>
            </a:endParaRPr>
          </a:p>
        </p:txBody>
      </p:sp>
      <p:grpSp>
        <p:nvGrpSpPr>
          <p:cNvPr id="35" name="Group 34">
            <a:extLst>
              <a:ext uri="{FF2B5EF4-FFF2-40B4-BE49-F238E27FC236}">
                <a16:creationId xmlns:a16="http://schemas.microsoft.com/office/drawing/2014/main" id="{3CB7BD00-8D24-2B59-3B96-CA23788B3D32}"/>
              </a:ext>
            </a:extLst>
          </p:cNvPr>
          <p:cNvGrpSpPr/>
          <p:nvPr/>
        </p:nvGrpSpPr>
        <p:grpSpPr>
          <a:xfrm>
            <a:off x="9294624" y="8320963"/>
            <a:ext cx="2552580" cy="1040590"/>
            <a:chOff x="808926" y="2015261"/>
            <a:chExt cx="2552580" cy="1040590"/>
          </a:xfrm>
        </p:grpSpPr>
        <p:sp>
          <p:nvSpPr>
            <p:cNvPr id="36" name="Freeform 10"/>
            <p:cNvSpPr/>
            <p:nvPr/>
          </p:nvSpPr>
          <p:spPr>
            <a:xfrm>
              <a:off x="808926" y="2015261"/>
              <a:ext cx="2552580" cy="1040590"/>
            </a:xfrm>
            <a:custGeom>
              <a:avLst/>
              <a:gdLst/>
              <a:ahLst/>
              <a:cxnLst/>
              <a:rect l="l" t="t" r="r" b="b"/>
              <a:pathLst>
                <a:path w="4427273" h="2294803">
                  <a:moveTo>
                    <a:pt x="0" y="0"/>
                  </a:moveTo>
                  <a:lnTo>
                    <a:pt x="4427273" y="0"/>
                  </a:lnTo>
                  <a:lnTo>
                    <a:pt x="4427273" y="2294803"/>
                  </a:lnTo>
                  <a:lnTo>
                    <a:pt x="0" y="2294803"/>
                  </a:lnTo>
                  <a:lnTo>
                    <a:pt x="0" y="0"/>
                  </a:lnTo>
                  <a:close/>
                </a:path>
              </a:pathLst>
            </a:custGeom>
            <a:blipFill>
              <a:blip r:embed="rId27">
                <a:extLst>
                  <a:ext uri="{96DAC541-7B7A-43D3-8B79-37D633B846F1}">
                    <asvg:svgBlip xmlns:asvg="http://schemas.microsoft.com/office/drawing/2016/SVG/main" xmlns="" r:embed="rId28"/>
                  </a:ext>
                </a:extLst>
              </a:blip>
              <a:stretch>
                <a:fillRect/>
              </a:stretch>
            </a:blipFill>
          </p:spPr>
        </p:sp>
        <p:sp>
          <p:nvSpPr>
            <p:cNvPr id="37" name="TextBox 11"/>
            <p:cNvSpPr txBox="1"/>
            <p:nvPr/>
          </p:nvSpPr>
          <p:spPr>
            <a:xfrm>
              <a:off x="1085952" y="2092110"/>
              <a:ext cx="2212969" cy="772712"/>
            </a:xfrm>
            <a:prstGeom prst="rect">
              <a:avLst/>
            </a:prstGeom>
          </p:spPr>
          <p:txBody>
            <a:bodyPr lIns="0" tIns="0" rIns="0" bIns="0" rtlCol="0" anchor="t">
              <a:spAutoFit/>
            </a:bodyPr>
            <a:lstStyle/>
            <a:p>
              <a:pPr algn="just" defTabSz="609630">
                <a:lnSpc>
                  <a:spcPts val="6623"/>
                </a:lnSpc>
                <a:spcBef>
                  <a:spcPct val="0"/>
                </a:spcBef>
              </a:pPr>
              <a:r>
                <a:rPr lang="en-US" sz="4730" b="1" dirty="0" err="1">
                  <a:solidFill>
                    <a:srgbClr val="000000"/>
                  </a:solidFill>
                  <a:latin typeface="Cambria Bold"/>
                </a:rPr>
                <a:t>Đoạn</a:t>
              </a:r>
              <a:r>
                <a:rPr lang="en-US" sz="4730" b="1" dirty="0">
                  <a:solidFill>
                    <a:srgbClr val="000000"/>
                  </a:solidFill>
                  <a:latin typeface="Cambria Bold"/>
                </a:rPr>
                <a:t> </a:t>
              </a:r>
              <a:r>
                <a:rPr lang="vi-VN" sz="4730" b="1" dirty="0" smtClean="0">
                  <a:solidFill>
                    <a:srgbClr val="000000"/>
                  </a:solidFill>
                  <a:latin typeface="Cambria Bold"/>
                </a:rPr>
                <a:t>4</a:t>
              </a:r>
              <a:endParaRPr lang="en-US" sz="4730" b="1" dirty="0">
                <a:solidFill>
                  <a:srgbClr val="000000"/>
                </a:solidFill>
                <a:latin typeface="Cambria Bold"/>
              </a:endParaRPr>
            </a:p>
          </p:txBody>
        </p:sp>
      </p:grpSp>
      <p:sp>
        <p:nvSpPr>
          <p:cNvPr id="38" name="TextBox 13"/>
          <p:cNvSpPr txBox="1"/>
          <p:nvPr/>
        </p:nvSpPr>
        <p:spPr>
          <a:xfrm>
            <a:off x="12324513" y="8416556"/>
            <a:ext cx="5260926" cy="772712"/>
          </a:xfrm>
          <a:prstGeom prst="rect">
            <a:avLst/>
          </a:prstGeom>
        </p:spPr>
        <p:txBody>
          <a:bodyPr wrap="square" lIns="0" tIns="0" rIns="0" bIns="0" rtlCol="0" anchor="t">
            <a:spAutoFit/>
          </a:bodyPr>
          <a:lstStyle/>
          <a:p>
            <a:pPr algn="just" defTabSz="609630">
              <a:lnSpc>
                <a:spcPts val="6623"/>
              </a:lnSpc>
              <a:spcBef>
                <a:spcPct val="0"/>
              </a:spcBef>
            </a:pPr>
            <a:r>
              <a:rPr lang="vi-VN" sz="4730" b="1" i="1" dirty="0" smtClean="0">
                <a:solidFill>
                  <a:srgbClr val="000000"/>
                </a:solidFill>
                <a:latin typeface="Cambria Bold"/>
              </a:rPr>
              <a:t>Còn lại.</a:t>
            </a:r>
            <a:endParaRPr lang="en-US" sz="4730" b="1" dirty="0">
              <a:solidFill>
                <a:srgbClr val="D2583A"/>
              </a:solidFill>
              <a:latin typeface="Cambria Bo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left)">
                                      <p:cBhvr>
                                        <p:cTn id="14" dur="500"/>
                                        <p:tgtEl>
                                          <p:spTgt spid="23"/>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wipe(left)">
                                      <p:cBhvr>
                                        <p:cTn id="18" dur="5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left)">
                                      <p:cBhvr>
                                        <p:cTn id="23" dur="500"/>
                                        <p:tgtEl>
                                          <p:spTgt spid="27"/>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wipe(left)">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wipe(left)">
                                      <p:cBhvr>
                                        <p:cTn id="32" dur="500"/>
                                        <p:tgtEl>
                                          <p:spTgt spid="31"/>
                                        </p:tgtEl>
                                      </p:cBhvr>
                                    </p:animEffec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wipe(left)">
                                      <p:cBhvr>
                                        <p:cTn id="36" dur="500"/>
                                        <p:tgtEl>
                                          <p:spTgt spid="3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wipe(left)">
                                      <p:cBhvr>
                                        <p:cTn id="41" dur="500"/>
                                        <p:tgtEl>
                                          <p:spTgt spid="35"/>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38"/>
                                        </p:tgtEl>
                                        <p:attrNameLst>
                                          <p:attrName>style.visibility</p:attrName>
                                        </p:attrNameLst>
                                      </p:cBhvr>
                                      <p:to>
                                        <p:strVal val="visible"/>
                                      </p:to>
                                    </p:set>
                                    <p:animEffect transition="in" filter="wipe(left)">
                                      <p:cBhvr>
                                        <p:cTn id="4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0" grpId="0"/>
      <p:bldP spid="34" grpId="0"/>
      <p:bldP spid="3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98AC5"/>
        </a:solidFill>
        <a:effectLst/>
      </p:bgPr>
    </p:bg>
    <p:spTree>
      <p:nvGrpSpPr>
        <p:cNvPr id="1" name=""/>
        <p:cNvGrpSpPr/>
        <p:nvPr/>
      </p:nvGrpSpPr>
      <p:grpSpPr>
        <a:xfrm>
          <a:off x="0" y="0"/>
          <a:ext cx="0" cy="0"/>
          <a:chOff x="0" y="0"/>
          <a:chExt cx="0" cy="0"/>
        </a:xfrm>
      </p:grpSpPr>
      <p:sp>
        <p:nvSpPr>
          <p:cNvPr id="8" name="Freeform 8"/>
          <p:cNvSpPr/>
          <p:nvPr/>
        </p:nvSpPr>
        <p:spPr>
          <a:xfrm>
            <a:off x="25284" y="5477573"/>
            <a:ext cx="3910774" cy="3363266"/>
          </a:xfrm>
          <a:custGeom>
            <a:avLst/>
            <a:gdLst/>
            <a:ahLst/>
            <a:cxnLst/>
            <a:rect l="l" t="t" r="r" b="b"/>
            <a:pathLst>
              <a:path w="3910774" h="3363266">
                <a:moveTo>
                  <a:pt x="0" y="0"/>
                </a:moveTo>
                <a:lnTo>
                  <a:pt x="3910774" y="0"/>
                </a:lnTo>
                <a:lnTo>
                  <a:pt x="3910774" y="3363266"/>
                </a:lnTo>
                <a:lnTo>
                  <a:pt x="0" y="33632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9" name="Group 9"/>
          <p:cNvGrpSpPr/>
          <p:nvPr/>
        </p:nvGrpSpPr>
        <p:grpSpPr>
          <a:xfrm>
            <a:off x="265960" y="6679111"/>
            <a:ext cx="18003853" cy="4618606"/>
            <a:chOff x="0" y="0"/>
            <a:chExt cx="24005137" cy="6158141"/>
          </a:xfrm>
        </p:grpSpPr>
        <p:sp>
          <p:nvSpPr>
            <p:cNvPr id="10" name="Freeform 10"/>
            <p:cNvSpPr/>
            <p:nvPr/>
          </p:nvSpPr>
          <p:spPr>
            <a:xfrm>
              <a:off x="0" y="0"/>
              <a:ext cx="12452124" cy="6158141"/>
            </a:xfrm>
            <a:custGeom>
              <a:avLst/>
              <a:gdLst/>
              <a:ahLst/>
              <a:cxnLst/>
              <a:rect l="l" t="t" r="r" b="b"/>
              <a:pathLst>
                <a:path w="12452124" h="6158141">
                  <a:moveTo>
                    <a:pt x="0" y="0"/>
                  </a:moveTo>
                  <a:lnTo>
                    <a:pt x="12452124" y="0"/>
                  </a:lnTo>
                  <a:lnTo>
                    <a:pt x="12452124" y="6158141"/>
                  </a:lnTo>
                  <a:lnTo>
                    <a:pt x="0" y="615814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1" name="Freeform 11"/>
            <p:cNvSpPr/>
            <p:nvPr/>
          </p:nvSpPr>
          <p:spPr>
            <a:xfrm flipH="1">
              <a:off x="12110212" y="0"/>
              <a:ext cx="11894926" cy="5882581"/>
            </a:xfrm>
            <a:custGeom>
              <a:avLst/>
              <a:gdLst/>
              <a:ahLst/>
              <a:cxnLst/>
              <a:rect l="l" t="t" r="r" b="b"/>
              <a:pathLst>
                <a:path w="11894926" h="5882581">
                  <a:moveTo>
                    <a:pt x="11894925" y="0"/>
                  </a:moveTo>
                  <a:lnTo>
                    <a:pt x="0" y="0"/>
                  </a:lnTo>
                  <a:lnTo>
                    <a:pt x="0" y="5882581"/>
                  </a:lnTo>
                  <a:lnTo>
                    <a:pt x="11894925" y="5882581"/>
                  </a:lnTo>
                  <a:lnTo>
                    <a:pt x="11894925" y="0"/>
                  </a:lnTo>
                  <a:close/>
                </a:path>
              </a:pathLst>
            </a:custGeom>
            <a:blipFill>
              <a:blip r:embed="rId4">
                <a:extLst>
                  <a:ext uri="{96DAC541-7B7A-43D3-8B79-37D633B846F1}">
                    <asvg:svgBlip xmlns:asvg="http://schemas.microsoft.com/office/drawing/2016/SVG/main" xmlns="" r:embed="rId5"/>
                  </a:ext>
                </a:extLst>
              </a:blip>
              <a:stretch>
                <a:fillRect/>
              </a:stretch>
            </a:blipFill>
          </p:spPr>
        </p:sp>
      </p:grpSp>
      <p:sp>
        <p:nvSpPr>
          <p:cNvPr id="12" name="Freeform 12"/>
          <p:cNvSpPr/>
          <p:nvPr/>
        </p:nvSpPr>
        <p:spPr>
          <a:xfrm rot="-10800000">
            <a:off x="4853212" y="7667068"/>
            <a:ext cx="1529896" cy="1767737"/>
          </a:xfrm>
          <a:custGeom>
            <a:avLst/>
            <a:gdLst/>
            <a:ahLst/>
            <a:cxnLst/>
            <a:rect l="l" t="t" r="r" b="b"/>
            <a:pathLst>
              <a:path w="1529896" h="1767737">
                <a:moveTo>
                  <a:pt x="0" y="0"/>
                </a:moveTo>
                <a:lnTo>
                  <a:pt x="1529896" y="0"/>
                </a:lnTo>
                <a:lnTo>
                  <a:pt x="1529896" y="1767737"/>
                </a:lnTo>
                <a:lnTo>
                  <a:pt x="0" y="176773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3" name="Freeform 13"/>
          <p:cNvSpPr/>
          <p:nvPr/>
        </p:nvSpPr>
        <p:spPr>
          <a:xfrm flipH="1">
            <a:off x="5104808" y="6963332"/>
            <a:ext cx="1278300" cy="1006370"/>
          </a:xfrm>
          <a:custGeom>
            <a:avLst/>
            <a:gdLst/>
            <a:ahLst/>
            <a:cxnLst/>
            <a:rect l="l" t="t" r="r" b="b"/>
            <a:pathLst>
              <a:path w="1278300" h="1006370">
                <a:moveTo>
                  <a:pt x="1278300" y="0"/>
                </a:moveTo>
                <a:lnTo>
                  <a:pt x="0" y="0"/>
                </a:lnTo>
                <a:lnTo>
                  <a:pt x="0" y="1006370"/>
                </a:lnTo>
                <a:lnTo>
                  <a:pt x="1278300" y="1006370"/>
                </a:lnTo>
                <a:lnTo>
                  <a:pt x="127830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4" name="Freeform 14"/>
          <p:cNvSpPr/>
          <p:nvPr/>
        </p:nvSpPr>
        <p:spPr>
          <a:xfrm flipH="1">
            <a:off x="-1020729" y="4847091"/>
            <a:ext cx="3619130" cy="3112452"/>
          </a:xfrm>
          <a:custGeom>
            <a:avLst/>
            <a:gdLst/>
            <a:ahLst/>
            <a:cxnLst/>
            <a:rect l="l" t="t" r="r" b="b"/>
            <a:pathLst>
              <a:path w="3619130" h="3112452">
                <a:moveTo>
                  <a:pt x="3619130" y="0"/>
                </a:moveTo>
                <a:lnTo>
                  <a:pt x="0" y="0"/>
                </a:lnTo>
                <a:lnTo>
                  <a:pt x="0" y="3112452"/>
                </a:lnTo>
                <a:lnTo>
                  <a:pt x="3619130" y="3112452"/>
                </a:lnTo>
                <a:lnTo>
                  <a:pt x="361913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5" name="Freeform 15"/>
          <p:cNvSpPr/>
          <p:nvPr/>
        </p:nvSpPr>
        <p:spPr>
          <a:xfrm>
            <a:off x="-1511328" y="6403317"/>
            <a:ext cx="3910774" cy="3363266"/>
          </a:xfrm>
          <a:custGeom>
            <a:avLst/>
            <a:gdLst/>
            <a:ahLst/>
            <a:cxnLst/>
            <a:rect l="l" t="t" r="r" b="b"/>
            <a:pathLst>
              <a:path w="3910774" h="3363266">
                <a:moveTo>
                  <a:pt x="0" y="0"/>
                </a:moveTo>
                <a:lnTo>
                  <a:pt x="3910775" y="0"/>
                </a:lnTo>
                <a:lnTo>
                  <a:pt x="3910775" y="3363266"/>
                </a:lnTo>
                <a:lnTo>
                  <a:pt x="0" y="33632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6" name="Freeform 16"/>
          <p:cNvSpPr/>
          <p:nvPr/>
        </p:nvSpPr>
        <p:spPr>
          <a:xfrm>
            <a:off x="-488862" y="6679111"/>
            <a:ext cx="4882710" cy="4199130"/>
          </a:xfrm>
          <a:custGeom>
            <a:avLst/>
            <a:gdLst/>
            <a:ahLst/>
            <a:cxnLst/>
            <a:rect l="l" t="t" r="r" b="b"/>
            <a:pathLst>
              <a:path w="4882710" h="4199130">
                <a:moveTo>
                  <a:pt x="0" y="0"/>
                </a:moveTo>
                <a:lnTo>
                  <a:pt x="4882710" y="0"/>
                </a:lnTo>
                <a:lnTo>
                  <a:pt x="4882710" y="4199131"/>
                </a:lnTo>
                <a:lnTo>
                  <a:pt x="0" y="419913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7" name="Freeform 17"/>
          <p:cNvSpPr/>
          <p:nvPr/>
        </p:nvSpPr>
        <p:spPr>
          <a:xfrm>
            <a:off x="3793098" y="8840839"/>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8" name="Freeform 18"/>
          <p:cNvSpPr/>
          <p:nvPr/>
        </p:nvSpPr>
        <p:spPr>
          <a:xfrm flipH="1">
            <a:off x="8165042" y="8262297"/>
            <a:ext cx="11942213" cy="2345016"/>
          </a:xfrm>
          <a:custGeom>
            <a:avLst/>
            <a:gdLst/>
            <a:ahLst/>
            <a:cxnLst/>
            <a:rect l="l" t="t" r="r" b="b"/>
            <a:pathLst>
              <a:path w="11942213" h="2345016">
                <a:moveTo>
                  <a:pt x="11942213" y="0"/>
                </a:moveTo>
                <a:lnTo>
                  <a:pt x="0" y="0"/>
                </a:lnTo>
                <a:lnTo>
                  <a:pt x="0" y="2345016"/>
                </a:lnTo>
                <a:lnTo>
                  <a:pt x="11942213" y="2345016"/>
                </a:lnTo>
                <a:lnTo>
                  <a:pt x="11942213"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9" name="Freeform 19"/>
          <p:cNvSpPr/>
          <p:nvPr/>
        </p:nvSpPr>
        <p:spPr>
          <a:xfrm>
            <a:off x="8698338" y="8563549"/>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0" name="Freeform 20"/>
          <p:cNvSpPr/>
          <p:nvPr/>
        </p:nvSpPr>
        <p:spPr>
          <a:xfrm>
            <a:off x="7078433" y="9087279"/>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1" name="Freeform 21"/>
          <p:cNvSpPr/>
          <p:nvPr/>
        </p:nvSpPr>
        <p:spPr>
          <a:xfrm>
            <a:off x="14136751" y="4528171"/>
            <a:ext cx="5127798" cy="4409907"/>
          </a:xfrm>
          <a:custGeom>
            <a:avLst/>
            <a:gdLst/>
            <a:ahLst/>
            <a:cxnLst/>
            <a:rect l="l" t="t" r="r" b="b"/>
            <a:pathLst>
              <a:path w="5127798" h="4409907">
                <a:moveTo>
                  <a:pt x="0" y="0"/>
                </a:moveTo>
                <a:lnTo>
                  <a:pt x="5127798" y="0"/>
                </a:lnTo>
                <a:lnTo>
                  <a:pt x="5127798" y="4409906"/>
                </a:lnTo>
                <a:lnTo>
                  <a:pt x="0" y="4409906"/>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22" name="Freeform 22"/>
          <p:cNvSpPr/>
          <p:nvPr/>
        </p:nvSpPr>
        <p:spPr>
          <a:xfrm flipH="1">
            <a:off x="15682175" y="7575153"/>
            <a:ext cx="1139678" cy="1964962"/>
          </a:xfrm>
          <a:custGeom>
            <a:avLst/>
            <a:gdLst/>
            <a:ahLst/>
            <a:cxnLst/>
            <a:rect l="l" t="t" r="r" b="b"/>
            <a:pathLst>
              <a:path w="1139678" h="1964962">
                <a:moveTo>
                  <a:pt x="1139677" y="0"/>
                </a:moveTo>
                <a:lnTo>
                  <a:pt x="0" y="0"/>
                </a:lnTo>
                <a:lnTo>
                  <a:pt x="0" y="1964962"/>
                </a:lnTo>
                <a:lnTo>
                  <a:pt x="1139677" y="1964962"/>
                </a:lnTo>
                <a:lnTo>
                  <a:pt x="1139677"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23" name="Freeform 23"/>
          <p:cNvSpPr/>
          <p:nvPr/>
        </p:nvSpPr>
        <p:spPr>
          <a:xfrm>
            <a:off x="13415847" y="6803830"/>
            <a:ext cx="1570917" cy="1907294"/>
          </a:xfrm>
          <a:custGeom>
            <a:avLst/>
            <a:gdLst/>
            <a:ahLst/>
            <a:cxnLst/>
            <a:rect l="l" t="t" r="r" b="b"/>
            <a:pathLst>
              <a:path w="1570917" h="1907294">
                <a:moveTo>
                  <a:pt x="0" y="0"/>
                </a:moveTo>
                <a:lnTo>
                  <a:pt x="1570917" y="0"/>
                </a:lnTo>
                <a:lnTo>
                  <a:pt x="1570917" y="1907294"/>
                </a:lnTo>
                <a:lnTo>
                  <a:pt x="0" y="1907294"/>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24" name="Freeform 24"/>
          <p:cNvSpPr/>
          <p:nvPr/>
        </p:nvSpPr>
        <p:spPr>
          <a:xfrm>
            <a:off x="12026735" y="7037057"/>
            <a:ext cx="1521182" cy="1768816"/>
          </a:xfrm>
          <a:custGeom>
            <a:avLst/>
            <a:gdLst/>
            <a:ahLst/>
            <a:cxnLst/>
            <a:rect l="l" t="t" r="r" b="b"/>
            <a:pathLst>
              <a:path w="1521182" h="1768816">
                <a:moveTo>
                  <a:pt x="0" y="0"/>
                </a:moveTo>
                <a:lnTo>
                  <a:pt x="1521182" y="0"/>
                </a:lnTo>
                <a:lnTo>
                  <a:pt x="1521182" y="1768817"/>
                </a:lnTo>
                <a:lnTo>
                  <a:pt x="0" y="1768817"/>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25" name="Freeform 25"/>
          <p:cNvSpPr/>
          <p:nvPr/>
        </p:nvSpPr>
        <p:spPr>
          <a:xfrm flipH="1">
            <a:off x="10754996" y="7265064"/>
            <a:ext cx="1363054" cy="1654923"/>
          </a:xfrm>
          <a:custGeom>
            <a:avLst/>
            <a:gdLst/>
            <a:ahLst/>
            <a:cxnLst/>
            <a:rect l="l" t="t" r="r" b="b"/>
            <a:pathLst>
              <a:path w="1363054" h="1654923">
                <a:moveTo>
                  <a:pt x="1363055" y="0"/>
                </a:moveTo>
                <a:lnTo>
                  <a:pt x="0" y="0"/>
                </a:lnTo>
                <a:lnTo>
                  <a:pt x="0" y="1654922"/>
                </a:lnTo>
                <a:lnTo>
                  <a:pt x="1363055" y="1654922"/>
                </a:lnTo>
                <a:lnTo>
                  <a:pt x="1363055" y="0"/>
                </a:lnTo>
                <a:close/>
              </a:path>
            </a:pathLst>
          </a:custGeom>
          <a:blipFill>
            <a:blip r:embed="rId26">
              <a:extLst>
                <a:ext uri="{96DAC541-7B7A-43D3-8B79-37D633B846F1}">
                  <asvg:svgBlip xmlns:asvg="http://schemas.microsoft.com/office/drawing/2016/SVG/main" xmlns="" r:embed="rId27"/>
                </a:ext>
              </a:extLst>
            </a:blip>
            <a:stretch>
              <a:fillRect/>
            </a:stretch>
          </a:blipFill>
        </p:spPr>
      </p:sp>
      <p:sp>
        <p:nvSpPr>
          <p:cNvPr id="26" name="Freeform 26"/>
          <p:cNvSpPr/>
          <p:nvPr/>
        </p:nvSpPr>
        <p:spPr>
          <a:xfrm>
            <a:off x="6132960" y="9692795"/>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7" name="Freeform 27"/>
          <p:cNvSpPr/>
          <p:nvPr/>
        </p:nvSpPr>
        <p:spPr>
          <a:xfrm>
            <a:off x="11989865" y="8690997"/>
            <a:ext cx="2677646" cy="1723430"/>
          </a:xfrm>
          <a:custGeom>
            <a:avLst/>
            <a:gdLst/>
            <a:ahLst/>
            <a:cxnLst/>
            <a:rect l="l" t="t" r="r" b="b"/>
            <a:pathLst>
              <a:path w="2677646" h="1723430">
                <a:moveTo>
                  <a:pt x="0" y="0"/>
                </a:moveTo>
                <a:lnTo>
                  <a:pt x="2677646" y="0"/>
                </a:lnTo>
                <a:lnTo>
                  <a:pt x="2677646" y="1723430"/>
                </a:lnTo>
                <a:lnTo>
                  <a:pt x="0" y="1723430"/>
                </a:lnTo>
                <a:lnTo>
                  <a:pt x="0" y="0"/>
                </a:lnTo>
                <a:close/>
              </a:path>
            </a:pathLst>
          </a:custGeom>
          <a:blipFill>
            <a:blip r:embed="rId28">
              <a:extLst>
                <a:ext uri="{96DAC541-7B7A-43D3-8B79-37D633B846F1}">
                  <asvg:svgBlip xmlns:asvg="http://schemas.microsoft.com/office/drawing/2016/SVG/main" xmlns="" r:embed="rId29"/>
                </a:ext>
              </a:extLst>
            </a:blip>
            <a:stretch>
              <a:fillRect/>
            </a:stretch>
          </a:blipFill>
        </p:spPr>
      </p:sp>
      <p:sp>
        <p:nvSpPr>
          <p:cNvPr id="28" name="Freeform 28"/>
          <p:cNvSpPr/>
          <p:nvPr/>
        </p:nvSpPr>
        <p:spPr>
          <a:xfrm>
            <a:off x="14379735" y="7122317"/>
            <a:ext cx="1139678" cy="1964962"/>
          </a:xfrm>
          <a:custGeom>
            <a:avLst/>
            <a:gdLst/>
            <a:ahLst/>
            <a:cxnLst/>
            <a:rect l="l" t="t" r="r" b="b"/>
            <a:pathLst>
              <a:path w="1139678" h="1964962">
                <a:moveTo>
                  <a:pt x="0" y="0"/>
                </a:moveTo>
                <a:lnTo>
                  <a:pt x="1139678" y="0"/>
                </a:lnTo>
                <a:lnTo>
                  <a:pt x="1139678" y="1964962"/>
                </a:lnTo>
                <a:lnTo>
                  <a:pt x="0" y="1964962"/>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29" name="Freeform 29"/>
          <p:cNvSpPr/>
          <p:nvPr/>
        </p:nvSpPr>
        <p:spPr>
          <a:xfrm>
            <a:off x="17099255" y="8455185"/>
            <a:ext cx="1409002" cy="722434"/>
          </a:xfrm>
          <a:custGeom>
            <a:avLst/>
            <a:gdLst/>
            <a:ahLst/>
            <a:cxnLst/>
            <a:rect l="l" t="t" r="r" b="b"/>
            <a:pathLst>
              <a:path w="1409002" h="722434">
                <a:moveTo>
                  <a:pt x="0" y="0"/>
                </a:moveTo>
                <a:lnTo>
                  <a:pt x="1409002" y="0"/>
                </a:lnTo>
                <a:lnTo>
                  <a:pt x="1409002" y="722433"/>
                </a:lnTo>
                <a:lnTo>
                  <a:pt x="0" y="722433"/>
                </a:lnTo>
                <a:lnTo>
                  <a:pt x="0" y="0"/>
                </a:lnTo>
                <a:close/>
              </a:path>
            </a:pathLst>
          </a:custGeom>
          <a:blipFill>
            <a:blip r:embed="rId30">
              <a:extLst>
                <a:ext uri="{96DAC541-7B7A-43D3-8B79-37D633B846F1}">
                  <asvg:svgBlip xmlns:asvg="http://schemas.microsoft.com/office/drawing/2016/SVG/main" xmlns="" r:embed="rId31"/>
                </a:ext>
              </a:extLst>
            </a:blip>
            <a:stretch>
              <a:fillRect/>
            </a:stretch>
          </a:blipFill>
        </p:spPr>
      </p:sp>
      <p:sp>
        <p:nvSpPr>
          <p:cNvPr id="30" name="Freeform 30"/>
          <p:cNvSpPr/>
          <p:nvPr/>
        </p:nvSpPr>
        <p:spPr>
          <a:xfrm>
            <a:off x="-690959" y="1532718"/>
            <a:ext cx="2288955" cy="961361"/>
          </a:xfrm>
          <a:custGeom>
            <a:avLst/>
            <a:gdLst/>
            <a:ahLst/>
            <a:cxnLst/>
            <a:rect l="l" t="t" r="r" b="b"/>
            <a:pathLst>
              <a:path w="2288955" h="961361">
                <a:moveTo>
                  <a:pt x="0" y="0"/>
                </a:moveTo>
                <a:lnTo>
                  <a:pt x="2288955" y="0"/>
                </a:lnTo>
                <a:lnTo>
                  <a:pt x="2288955" y="961361"/>
                </a:lnTo>
                <a:lnTo>
                  <a:pt x="0" y="961361"/>
                </a:lnTo>
                <a:lnTo>
                  <a:pt x="0" y="0"/>
                </a:lnTo>
                <a:close/>
              </a:path>
            </a:pathLst>
          </a:custGeom>
          <a:blipFill>
            <a:blip r:embed="rId32">
              <a:extLst>
                <a:ext uri="{96DAC541-7B7A-43D3-8B79-37D633B846F1}">
                  <asvg:svgBlip xmlns:asvg="http://schemas.microsoft.com/office/drawing/2016/SVG/main" xmlns="" r:embed="rId33"/>
                </a:ext>
              </a:extLst>
            </a:blip>
            <a:stretch>
              <a:fillRect/>
            </a:stretch>
          </a:blipFill>
        </p:spPr>
      </p:sp>
      <p:sp>
        <p:nvSpPr>
          <p:cNvPr id="31" name="Freeform 31"/>
          <p:cNvSpPr/>
          <p:nvPr/>
        </p:nvSpPr>
        <p:spPr>
          <a:xfrm rot="-2874218" flipH="1">
            <a:off x="-674787" y="2932572"/>
            <a:ext cx="1881494" cy="1574896"/>
          </a:xfrm>
          <a:custGeom>
            <a:avLst/>
            <a:gdLst/>
            <a:ahLst/>
            <a:cxnLst/>
            <a:rect l="l" t="t" r="r" b="b"/>
            <a:pathLst>
              <a:path w="1881494" h="1574896">
                <a:moveTo>
                  <a:pt x="1881494" y="0"/>
                </a:moveTo>
                <a:lnTo>
                  <a:pt x="0" y="0"/>
                </a:lnTo>
                <a:lnTo>
                  <a:pt x="0" y="1574896"/>
                </a:lnTo>
                <a:lnTo>
                  <a:pt x="1881494" y="1574896"/>
                </a:lnTo>
                <a:lnTo>
                  <a:pt x="1881494" y="0"/>
                </a:lnTo>
                <a:close/>
              </a:path>
            </a:pathLst>
          </a:custGeom>
          <a:blipFill>
            <a:blip r:embed="rId34"/>
            <a:stretch>
              <a:fillRect t="-34715" r="-37936"/>
            </a:stretch>
          </a:blipFill>
        </p:spPr>
      </p:sp>
      <p:sp>
        <p:nvSpPr>
          <p:cNvPr id="32" name="Freeform 32"/>
          <p:cNvSpPr/>
          <p:nvPr/>
        </p:nvSpPr>
        <p:spPr>
          <a:xfrm>
            <a:off x="16238702" y="1532718"/>
            <a:ext cx="2573022" cy="1080669"/>
          </a:xfrm>
          <a:custGeom>
            <a:avLst/>
            <a:gdLst/>
            <a:ahLst/>
            <a:cxnLst/>
            <a:rect l="l" t="t" r="r" b="b"/>
            <a:pathLst>
              <a:path w="2573022" h="1080669">
                <a:moveTo>
                  <a:pt x="0" y="0"/>
                </a:moveTo>
                <a:lnTo>
                  <a:pt x="2573022" y="0"/>
                </a:lnTo>
                <a:lnTo>
                  <a:pt x="2573022" y="1080670"/>
                </a:lnTo>
                <a:lnTo>
                  <a:pt x="0" y="1080670"/>
                </a:lnTo>
                <a:lnTo>
                  <a:pt x="0" y="0"/>
                </a:lnTo>
                <a:close/>
              </a:path>
            </a:pathLst>
          </a:custGeom>
          <a:blipFill>
            <a:blip r:embed="rId32">
              <a:extLst>
                <a:ext uri="{96DAC541-7B7A-43D3-8B79-37D633B846F1}">
                  <asvg:svgBlip xmlns:asvg="http://schemas.microsoft.com/office/drawing/2016/SVG/main" xmlns="" r:embed="rId33"/>
                </a:ext>
              </a:extLst>
            </a:blip>
            <a:stretch>
              <a:fillRect/>
            </a:stretch>
          </a:blipFill>
        </p:spPr>
      </p:sp>
      <p:sp>
        <p:nvSpPr>
          <p:cNvPr id="33" name="Freeform 33"/>
          <p:cNvSpPr/>
          <p:nvPr/>
        </p:nvSpPr>
        <p:spPr>
          <a:xfrm>
            <a:off x="17085944" y="2803300"/>
            <a:ext cx="765606" cy="1345209"/>
          </a:xfrm>
          <a:custGeom>
            <a:avLst/>
            <a:gdLst/>
            <a:ahLst/>
            <a:cxnLst/>
            <a:rect l="l" t="t" r="r" b="b"/>
            <a:pathLst>
              <a:path w="765606" h="1345209">
                <a:moveTo>
                  <a:pt x="0" y="0"/>
                </a:moveTo>
                <a:lnTo>
                  <a:pt x="765605" y="0"/>
                </a:lnTo>
                <a:lnTo>
                  <a:pt x="765605" y="1345209"/>
                </a:lnTo>
                <a:lnTo>
                  <a:pt x="0" y="1345209"/>
                </a:lnTo>
                <a:lnTo>
                  <a:pt x="0" y="0"/>
                </a:lnTo>
                <a:close/>
              </a:path>
            </a:pathLst>
          </a:custGeom>
          <a:blipFill>
            <a:blip r:embed="rId35">
              <a:extLst>
                <a:ext uri="{96DAC541-7B7A-43D3-8B79-37D633B846F1}">
                  <asvg:svgBlip xmlns:asvg="http://schemas.microsoft.com/office/drawing/2016/SVG/main" xmlns="" r:embed="rId36"/>
                </a:ext>
              </a:extLst>
            </a:blip>
            <a:stretch>
              <a:fillRect l="-244034" b="-65015"/>
            </a:stretch>
          </a:blipFill>
        </p:spPr>
      </p:sp>
      <p:grpSp>
        <p:nvGrpSpPr>
          <p:cNvPr id="2" name="Group 2"/>
          <p:cNvGrpSpPr/>
          <p:nvPr/>
        </p:nvGrpSpPr>
        <p:grpSpPr>
          <a:xfrm>
            <a:off x="919632" y="320357"/>
            <a:ext cx="16436551" cy="6677482"/>
            <a:chOff x="0" y="0"/>
            <a:chExt cx="3364948" cy="1543628"/>
          </a:xfrm>
        </p:grpSpPr>
        <p:sp>
          <p:nvSpPr>
            <p:cNvPr id="3" name="Freeform 3"/>
            <p:cNvSpPr/>
            <p:nvPr/>
          </p:nvSpPr>
          <p:spPr>
            <a:xfrm>
              <a:off x="0" y="-1270"/>
              <a:ext cx="3366218" cy="1542358"/>
            </a:xfrm>
            <a:custGeom>
              <a:avLst/>
              <a:gdLst/>
              <a:ahLst/>
              <a:cxnLst/>
              <a:rect l="l" t="t" r="r" b="b"/>
              <a:pathLst>
                <a:path w="3366218" h="1542358">
                  <a:moveTo>
                    <a:pt x="3354788" y="27940"/>
                  </a:moveTo>
                  <a:cubicBezTo>
                    <a:pt x="3345898" y="24130"/>
                    <a:pt x="3337008" y="21590"/>
                    <a:pt x="3328118" y="21590"/>
                  </a:cubicBezTo>
                  <a:cubicBezTo>
                    <a:pt x="3301448" y="20320"/>
                    <a:pt x="3251664" y="20320"/>
                    <a:pt x="3196923" y="17780"/>
                  </a:cubicBezTo>
                  <a:cubicBezTo>
                    <a:pt x="3071801" y="12700"/>
                    <a:pt x="2949286" y="6350"/>
                    <a:pt x="2824164" y="3810"/>
                  </a:cubicBezTo>
                  <a:cubicBezTo>
                    <a:pt x="2722503" y="1270"/>
                    <a:pt x="2623448" y="3810"/>
                    <a:pt x="2521787" y="2540"/>
                  </a:cubicBezTo>
                  <a:cubicBezTo>
                    <a:pt x="2477473" y="2540"/>
                    <a:pt x="2433159" y="0"/>
                    <a:pt x="2388845" y="2540"/>
                  </a:cubicBezTo>
                  <a:cubicBezTo>
                    <a:pt x="2281970" y="10160"/>
                    <a:pt x="2175096" y="11430"/>
                    <a:pt x="2065614" y="8890"/>
                  </a:cubicBezTo>
                  <a:cubicBezTo>
                    <a:pt x="2010873" y="7620"/>
                    <a:pt x="1956133" y="7620"/>
                    <a:pt x="1901392" y="7620"/>
                  </a:cubicBezTo>
                  <a:cubicBezTo>
                    <a:pt x="1802337" y="7620"/>
                    <a:pt x="1703282" y="7620"/>
                    <a:pt x="1604228" y="6350"/>
                  </a:cubicBezTo>
                  <a:cubicBezTo>
                    <a:pt x="1499960" y="5080"/>
                    <a:pt x="472919" y="2540"/>
                    <a:pt x="371258" y="1270"/>
                  </a:cubicBezTo>
                  <a:cubicBezTo>
                    <a:pt x="287843" y="0"/>
                    <a:pt x="207035" y="1270"/>
                    <a:pt x="123621" y="1270"/>
                  </a:cubicBezTo>
                  <a:cubicBezTo>
                    <a:pt x="66273" y="1270"/>
                    <a:pt x="33020" y="3810"/>
                    <a:pt x="5080" y="5080"/>
                  </a:cubicBezTo>
                  <a:cubicBezTo>
                    <a:pt x="3810" y="5080"/>
                    <a:pt x="2540" y="7620"/>
                    <a:pt x="0" y="8890"/>
                  </a:cubicBezTo>
                  <a:cubicBezTo>
                    <a:pt x="1270" y="21590"/>
                    <a:pt x="3810" y="34290"/>
                    <a:pt x="5080" y="46990"/>
                  </a:cubicBezTo>
                  <a:cubicBezTo>
                    <a:pt x="15240" y="112628"/>
                    <a:pt x="16510" y="177416"/>
                    <a:pt x="17780" y="241069"/>
                  </a:cubicBezTo>
                  <a:cubicBezTo>
                    <a:pt x="19050" y="305858"/>
                    <a:pt x="17780" y="370647"/>
                    <a:pt x="16510" y="436572"/>
                  </a:cubicBezTo>
                  <a:cubicBezTo>
                    <a:pt x="15240" y="503634"/>
                    <a:pt x="2540" y="1207220"/>
                    <a:pt x="2540" y="1274282"/>
                  </a:cubicBezTo>
                  <a:cubicBezTo>
                    <a:pt x="2540" y="1340207"/>
                    <a:pt x="1270" y="1406133"/>
                    <a:pt x="0" y="1472059"/>
                  </a:cubicBezTo>
                  <a:cubicBezTo>
                    <a:pt x="0" y="1487748"/>
                    <a:pt x="3810" y="1497908"/>
                    <a:pt x="15240" y="1502988"/>
                  </a:cubicBezTo>
                  <a:cubicBezTo>
                    <a:pt x="22860" y="1506798"/>
                    <a:pt x="31750" y="1509338"/>
                    <a:pt x="40640" y="1510608"/>
                  </a:cubicBezTo>
                  <a:cubicBezTo>
                    <a:pt x="121014" y="1515688"/>
                    <a:pt x="220069" y="1519498"/>
                    <a:pt x="319123" y="1524578"/>
                  </a:cubicBezTo>
                  <a:cubicBezTo>
                    <a:pt x="373864" y="1527118"/>
                    <a:pt x="428605" y="1532198"/>
                    <a:pt x="483346" y="1533468"/>
                  </a:cubicBezTo>
                  <a:cubicBezTo>
                    <a:pt x="574580" y="1536008"/>
                    <a:pt x="1591194" y="1537278"/>
                    <a:pt x="1682429" y="1538548"/>
                  </a:cubicBezTo>
                  <a:cubicBezTo>
                    <a:pt x="1695462" y="1538548"/>
                    <a:pt x="1708496" y="1538548"/>
                    <a:pt x="1721529" y="1538548"/>
                  </a:cubicBezTo>
                  <a:cubicBezTo>
                    <a:pt x="1784090" y="1538548"/>
                    <a:pt x="1849258" y="1537278"/>
                    <a:pt x="1911818" y="1537278"/>
                  </a:cubicBezTo>
                  <a:cubicBezTo>
                    <a:pt x="1984806" y="1537278"/>
                    <a:pt x="2055187" y="1538548"/>
                    <a:pt x="2128175" y="1538548"/>
                  </a:cubicBezTo>
                  <a:cubicBezTo>
                    <a:pt x="2235049" y="1538548"/>
                    <a:pt x="2344531" y="1538548"/>
                    <a:pt x="2451406" y="1538548"/>
                  </a:cubicBezTo>
                  <a:cubicBezTo>
                    <a:pt x="2550460" y="1538548"/>
                    <a:pt x="2649515" y="1539818"/>
                    <a:pt x="2748570" y="1541088"/>
                  </a:cubicBezTo>
                  <a:cubicBezTo>
                    <a:pt x="2792884" y="1541088"/>
                    <a:pt x="2839805" y="1542358"/>
                    <a:pt x="2884118" y="1542358"/>
                  </a:cubicBezTo>
                  <a:cubicBezTo>
                    <a:pt x="3027487" y="1541088"/>
                    <a:pt x="3168249" y="1534738"/>
                    <a:pt x="3305258" y="1534738"/>
                  </a:cubicBezTo>
                  <a:cubicBezTo>
                    <a:pt x="3309068" y="1534738"/>
                    <a:pt x="3314148" y="1532198"/>
                    <a:pt x="3317958" y="1529658"/>
                  </a:cubicBezTo>
                  <a:cubicBezTo>
                    <a:pt x="3323038" y="1525848"/>
                    <a:pt x="3325578" y="1519498"/>
                    <a:pt x="3328118" y="1516958"/>
                  </a:cubicBezTo>
                  <a:cubicBezTo>
                    <a:pt x="3329388" y="1464102"/>
                    <a:pt x="3330658" y="1416363"/>
                    <a:pt x="3331928" y="1368624"/>
                  </a:cubicBezTo>
                  <a:cubicBezTo>
                    <a:pt x="3333198" y="1294742"/>
                    <a:pt x="3343358" y="585473"/>
                    <a:pt x="3344628" y="511591"/>
                  </a:cubicBezTo>
                  <a:cubicBezTo>
                    <a:pt x="3344628" y="467262"/>
                    <a:pt x="3345898" y="422932"/>
                    <a:pt x="3347168" y="378603"/>
                  </a:cubicBezTo>
                  <a:cubicBezTo>
                    <a:pt x="3348438" y="330864"/>
                    <a:pt x="3349708" y="283125"/>
                    <a:pt x="3352248" y="235385"/>
                  </a:cubicBezTo>
                  <a:cubicBezTo>
                    <a:pt x="3353518" y="206969"/>
                    <a:pt x="3353518" y="177416"/>
                    <a:pt x="3358598" y="149000"/>
                  </a:cubicBezTo>
                  <a:cubicBezTo>
                    <a:pt x="3363678" y="114901"/>
                    <a:pt x="3366218" y="81938"/>
                    <a:pt x="3364948" y="44450"/>
                  </a:cubicBezTo>
                  <a:cubicBezTo>
                    <a:pt x="3364948" y="38100"/>
                    <a:pt x="3361138" y="30480"/>
                    <a:pt x="3354788" y="27940"/>
                  </a:cubicBezTo>
                  <a:close/>
                </a:path>
              </a:pathLst>
            </a:custGeom>
            <a:solidFill>
              <a:srgbClr val="EAFAFF"/>
            </a:solidFill>
          </p:spPr>
        </p:sp>
      </p:grpSp>
      <p:sp>
        <p:nvSpPr>
          <p:cNvPr id="35" name="Rectangle 34"/>
          <p:cNvSpPr/>
          <p:nvPr/>
        </p:nvSpPr>
        <p:spPr>
          <a:xfrm>
            <a:off x="1241299" y="484176"/>
            <a:ext cx="15606201" cy="600164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Trái</a:t>
            </a:r>
            <a:r>
              <a:rPr kumimoji="0" lang="en-US" sz="4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Đất</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nóng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lên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một</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trong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những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nguyên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nhân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dẫn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đến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hiện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tượng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băng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tan ở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cả</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Nam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Cực</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Bắc</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Cực</a:t>
            </a:r>
            <a:r>
              <a:rPr kumimoji="0" lang="en-US" sz="4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4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Băng</a:t>
            </a:r>
            <a:r>
              <a:rPr kumimoji="0" lang="en-US" sz="4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tan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làm</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thay</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đổi</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môi</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trường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sống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nhiều</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loài</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động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vật</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khiến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chúng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nguy</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cơ</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tuyệt</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chủng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Điển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hình</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loài</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gấu</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Bắc</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Cực</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Với</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tình</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trạng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băng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tan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như</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hiện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nay,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gấu</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Bắc</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Cực</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buộc</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phải</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bơi</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xa</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hơn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để</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kiếm</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ăn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mất</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dần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môi</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trường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sống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Cùng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cảnh</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ngộ</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đó</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chim</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cánh</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cụt</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ở Nam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Cực</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cũng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không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nguồn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thức</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ăn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mất</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nơi</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cư</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trú</a:t>
            </a:r>
            <a:r>
              <a:rPr kumimoji="0" lang="en-US" sz="4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4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 name="Rectangle 3"/>
          <p:cNvSpPr/>
          <p:nvPr/>
        </p:nvSpPr>
        <p:spPr>
          <a:xfrm>
            <a:off x="1143000" y="484176"/>
            <a:ext cx="15927868" cy="1535124"/>
          </a:xfrm>
          <a:prstGeom prst="rect">
            <a:avLst/>
          </a:prstGeom>
          <a:solidFill>
            <a:srgbClr val="FFFF00">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1143000" y="2106015"/>
            <a:ext cx="15927868" cy="4403664"/>
          </a:xfrm>
          <a:prstGeom prst="rect">
            <a:avLst/>
          </a:prstGeom>
          <a:solidFill>
            <a:schemeClr val="accent3">
              <a:lumMod val="75000"/>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144269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fade">
                                      <p:cBhvr>
                                        <p:cTn id="14" dur="1000"/>
                                        <p:tgtEl>
                                          <p:spTgt spid="34"/>
                                        </p:tgtEl>
                                      </p:cBhvr>
                                    </p:animEffect>
                                    <p:anim calcmode="lin" valueType="num">
                                      <p:cBhvr>
                                        <p:cTn id="15" dur="1000" fill="hold"/>
                                        <p:tgtEl>
                                          <p:spTgt spid="34"/>
                                        </p:tgtEl>
                                        <p:attrNameLst>
                                          <p:attrName>ppt_x</p:attrName>
                                        </p:attrNameLst>
                                      </p:cBhvr>
                                      <p:tavLst>
                                        <p:tav tm="0">
                                          <p:val>
                                            <p:strVal val="#ppt_x"/>
                                          </p:val>
                                        </p:tav>
                                        <p:tav tm="100000">
                                          <p:val>
                                            <p:strVal val="#ppt_x"/>
                                          </p:val>
                                        </p:tav>
                                      </p:tavLst>
                                    </p:anim>
                                    <p:anim calcmode="lin" valueType="num">
                                      <p:cBhvr>
                                        <p:cTn id="16"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TotalTime>
  <Words>436</Words>
  <Application>Microsoft Office PowerPoint</Application>
  <PresentationFormat>Custom</PresentationFormat>
  <Paragraphs>78</Paragraphs>
  <Slides>25</Slides>
  <Notes>0</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25</vt:i4>
      </vt:variant>
    </vt:vector>
  </HeadingPairs>
  <TitlesOfParts>
    <vt:vector size="38" baseType="lpstr">
      <vt:lpstr>#9Slide07 HoneyCream</vt:lpstr>
      <vt:lpstr>SVN-Newton</vt:lpstr>
      <vt:lpstr>Arimo Bold</vt:lpstr>
      <vt:lpstr>Arial</vt:lpstr>
      <vt:lpstr>Times New Roman</vt:lpstr>
      <vt:lpstr>Alegreya Bold</vt:lpstr>
      <vt:lpstr>Cambria Bold</vt:lpstr>
      <vt:lpstr>Calibri</vt:lpstr>
      <vt:lpstr>SVN-Yahoo</vt:lpstr>
      <vt:lpstr>Cambria</vt:lpstr>
      <vt:lpstr>Office Theme</vt:lpstr>
      <vt:lpstr>1_Office Theme</vt: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MANG NON</dc:title>
  <dc:creator>MANG NON</dc:creator>
  <cp:lastModifiedBy>Laptop T&amp;T</cp:lastModifiedBy>
  <cp:revision>16</cp:revision>
  <dcterms:created xsi:type="dcterms:W3CDTF">2006-08-16T00:00:00Z</dcterms:created>
  <dcterms:modified xsi:type="dcterms:W3CDTF">2024-04-15T17:22:56Z</dcterms:modified>
  <dc:identifier>DAGB7kV4I8A</dc:identifier>
</cp:coreProperties>
</file>