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handoutMasterIdLst>
    <p:handoutMasterId r:id="rId21"/>
  </p:handoutMasterIdLst>
  <p:sldIdLst>
    <p:sldId id="305" r:id="rId3"/>
    <p:sldId id="269" r:id="rId4"/>
    <p:sldId id="307" r:id="rId5"/>
    <p:sldId id="276" r:id="rId6"/>
    <p:sldId id="308" r:id="rId7"/>
    <p:sldId id="309" r:id="rId8"/>
    <p:sldId id="312" r:id="rId9"/>
    <p:sldId id="277" r:id="rId10"/>
    <p:sldId id="311" r:id="rId11"/>
    <p:sldId id="281" r:id="rId12"/>
    <p:sldId id="258" r:id="rId13"/>
    <p:sldId id="289" r:id="rId14"/>
    <p:sldId id="282" r:id="rId15"/>
    <p:sldId id="284" r:id="rId16"/>
    <p:sldId id="313" r:id="rId17"/>
    <p:sldId id="293" r:id="rId18"/>
    <p:sldId id="314" r:id="rId19"/>
    <p:sldId id="290" r:id="rId20"/>
  </p:sldIdLst>
  <p:sldSz cx="12192000" cy="6858000"/>
  <p:notesSz cx="6858000" cy="9144000"/>
  <p:embeddedFontLst>
    <p:embeddedFont>
      <p:font typeface="Calibri Light" panose="020F0302020204030204" pitchFamily="34" charset="0"/>
      <p:regular r:id="rId22"/>
      <p:italic r:id="rId23"/>
    </p:embeddedFon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4C3C"/>
    <a:srgbClr val="EEE7E6"/>
    <a:srgbClr val="FB8BC6"/>
    <a:srgbClr val="659144"/>
    <a:srgbClr val="66FFFF"/>
    <a:srgbClr val="FBE85B"/>
    <a:srgbClr val="66FF99"/>
    <a:srgbClr val="FEDA54"/>
    <a:srgbClr val="D0A1FD"/>
    <a:srgbClr val="8CEA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5033" autoAdjust="0"/>
  </p:normalViewPr>
  <p:slideViewPr>
    <p:cSldViewPr snapToGrid="0">
      <p:cViewPr varScale="1">
        <p:scale>
          <a:sx n="65" d="100"/>
          <a:sy n="65" d="100"/>
        </p:scale>
        <p:origin x="868" y="44"/>
      </p:cViewPr>
      <p:guideLst>
        <p:guide orient="horz" pos="2160"/>
        <p:guide pos="3840"/>
      </p:guideLst>
    </p:cSldViewPr>
  </p:slideViewPr>
  <p:notesTextViewPr>
    <p:cViewPr>
      <p:scale>
        <a:sx n="1" d="1"/>
        <a:sy n="1" d="1"/>
      </p:scale>
      <p:origin x="0" y="0"/>
    </p:cViewPr>
  </p:notesTextViewPr>
  <p:sorterViewPr>
    <p:cViewPr>
      <p:scale>
        <a:sx n="100" d="100"/>
        <a:sy n="100" d="100"/>
      </p:scale>
      <p:origin x="0" y="5208"/>
    </p:cViewPr>
  </p:sorter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CB760F-70C3-9B6C-7176-09F5AA8DC2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7A1B334-8820-D1EE-4E05-A064F92F7C8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5F5B6A-A29F-4E53-A691-D41B2C338061}" type="datetimeFigureOut">
              <a:rPr lang="en-US" smtClean="0"/>
              <a:t>5/26/2025</a:t>
            </a:fld>
            <a:endParaRPr lang="en-US"/>
          </a:p>
        </p:txBody>
      </p:sp>
      <p:sp>
        <p:nvSpPr>
          <p:cNvPr id="4" name="Footer Placeholder 3">
            <a:extLst>
              <a:ext uri="{FF2B5EF4-FFF2-40B4-BE49-F238E27FC236}">
                <a16:creationId xmlns:a16="http://schemas.microsoft.com/office/drawing/2014/main" id="{FF80219D-9D4B-BCDA-E5BD-3032D01DE6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603DA44-50AE-CF09-8B33-D206B94491D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186A85-9660-4880-9CA1-DDE3C905E88E}" type="slidenum">
              <a:rPr lang="en-US" smtClean="0"/>
              <a:t>‹#›</a:t>
            </a:fld>
            <a:endParaRPr lang="en-US"/>
          </a:p>
        </p:txBody>
      </p:sp>
    </p:spTree>
    <p:extLst>
      <p:ext uri="{BB962C8B-B14F-4D97-AF65-F5344CB8AC3E}">
        <p14:creationId xmlns:p14="http://schemas.microsoft.com/office/powerpoint/2010/main" val="178894637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990548"/>
      </p:ext>
    </p:extLst>
  </p:cSld>
  <p:clrMapOvr>
    <a:masterClrMapping/>
  </p:clrMapOvr>
  <p:transition spd="slow" advTm="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DF84-A14F-44E8-AE94-A41E5B4332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44197D-CE90-4269-AA0C-B2DD0AA3BF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70E32B-6C9B-4F15-8E0A-1207CB2E2309}"/>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5/26/2025</a:t>
            </a:fld>
            <a:endParaRPr lang="en-US"/>
          </a:p>
        </p:txBody>
      </p:sp>
      <p:sp>
        <p:nvSpPr>
          <p:cNvPr id="5" name="Footer Placeholder 4">
            <a:extLst>
              <a:ext uri="{FF2B5EF4-FFF2-40B4-BE49-F238E27FC236}">
                <a16:creationId xmlns:a16="http://schemas.microsoft.com/office/drawing/2014/main" id="{F5547C84-772C-42FB-A7A3-AA68ACDDC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ECA084-E383-4667-9C0C-A1E680DBE73F}"/>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850276275"/>
      </p:ext>
    </p:extLst>
  </p:cSld>
  <p:clrMapOvr>
    <a:masterClrMapping/>
  </p:clrMapOvr>
  <p:transition spd="slow" advTm="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EAF435-1D00-43A6-9749-92CAF70D02E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586AEC-7947-4ACF-B9BA-0FFF38EA9DE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E9D13-9870-4DB1-AC8C-4B01AEEB741D}"/>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5/26/2025</a:t>
            </a:fld>
            <a:endParaRPr lang="en-US"/>
          </a:p>
        </p:txBody>
      </p:sp>
      <p:sp>
        <p:nvSpPr>
          <p:cNvPr id="5" name="Footer Placeholder 4">
            <a:extLst>
              <a:ext uri="{FF2B5EF4-FFF2-40B4-BE49-F238E27FC236}">
                <a16:creationId xmlns:a16="http://schemas.microsoft.com/office/drawing/2014/main" id="{E0FB4318-789D-4D88-AAD3-282C5B29A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79F81A-091D-41F5-B423-1DE8EC5B533C}"/>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980768810"/>
      </p:ext>
    </p:extLst>
  </p:cSld>
  <p:clrMapOvr>
    <a:masterClrMapping/>
  </p:clrMapOvr>
  <p:transition spd="slow" advTm="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AA2A6-D8A6-4C52-A7A1-E49ABDC11F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2756A3-FE8C-43BC-BCA5-2701A18FFE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A46B49-238A-4301-81A7-E3D55614A615}"/>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5/26/2025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8F2FDCE-998A-4CF8-914F-18100695066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CFCCE3A-FB2B-4356-87D8-2CA9F9E5ABE6}"/>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441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30C30-7D87-44E5-9F92-1B95CB2D7C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4C9BBB-F543-4B05-BEAF-FA627FACD9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393AFC-68E2-4A39-B7AC-B38F78F1C6BC}"/>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5/26/2025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9FA5DE8-19A2-4777-82FA-EEB074CC378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867C6-03C5-409D-AD28-BE65892CC71D}"/>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138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62D7F-34BF-4880-8473-95454CDCFD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EF670F-7C0E-4D23-90D9-63BA0C24B9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2F5065-8417-44B3-A1E6-25C1CE02F267}"/>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5/26/2025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5BBEA84-8A6C-4786-9B82-E27D986F436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3D94BF0-7449-4933-AFD5-BDC3374CEB8D}"/>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498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104E9-5E2A-4E9F-8439-FB6FFE82E8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A0C3E8-6405-463E-AF7C-66731DE5AF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A97699-A10F-499B-81C3-16C67AE750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DC7CBB-0273-454B-BE3B-6B68339470C4}"/>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5/26/2025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CE4A57-B1BD-4CEF-B4D4-09DCEC9798D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D91F8FA-12F3-4009-BABC-47063A7E45D3}"/>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710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D1E33-CD4B-4631-805E-8C03DFD965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91C6A7-1D73-4D02-800F-2ABD6B02A2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C4C1BA-64C0-47BC-B1E9-B4BFAE97A6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153E16-B655-42CF-B065-A8DC475536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E348B9-E4EF-4613-9151-13339F8AC8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8A2A43-8919-437C-BF9B-1EC10E7EDE6B}"/>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5/26/2025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18EA66A9-E28B-45EE-8A99-6EFEF72AFE2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DCAD804-DAAC-4DDF-9EE0-88DEFB0391F3}"/>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3021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71CD4-A2C5-4AE9-8CFA-68129C2B10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D3EA88-09F3-44EB-BCB2-D33E05285F58}"/>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5/26/2025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3E86D6C-2F6A-466F-8420-6467D25DC2B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6770D45-F094-47E1-ACF3-2FB9BA9DE285}"/>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040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D52260-2306-40DD-A62B-B312A44B5B21}"/>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5/26/2025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9180CE4-78BE-4558-8440-D15607B07E0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70BD7BE-16EB-42C0-9739-03EC5610469B}"/>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349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82323-C7EC-4B29-A2EF-83288721FE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2D6CA-3B63-4E5E-9460-D72B8C6852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03EE78-D9AA-4F33-B5B7-4501FDCB88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59EA8-30B2-4289-A240-4B884C057E51}"/>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5/26/2025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1B67900-1F1F-4EB2-892A-5A4B6A54B53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71014A6-552C-458F-A79A-99E55731E6A7}"/>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033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00547"/>
      </p:ext>
    </p:extLst>
  </p:cSld>
  <p:clrMapOvr>
    <a:masterClrMapping/>
  </p:clrMapOvr>
  <p:transition spd="slow" advTm="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FC296-A538-4E3E-B697-D139B7A5B1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060DD-E6B6-4398-BDC9-DCD33A6207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7F799D-1B62-4DDD-9959-7B68D5FDCC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F083EB-3BB2-49D2-A6F0-9EB7588D04B2}"/>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5/26/2025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575C295-CD9D-4585-911E-F91FFA5A957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03263A2-EBF4-4D27-B547-9A36AA907E98}"/>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2333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FE1EF-5641-4826-979A-856F6B2FDB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E43E30-96D6-40BE-969F-DAFB20D453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91B1F-9D88-462D-A9DC-FCB8D0AD49A2}"/>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5/26/2025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3D0FA86-18C0-4DF5-98B4-3C24F854362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F664A00-8345-4912-BA33-79AF2343E142}"/>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942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E4EAB7-13E9-42C9-9843-379B9E6658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5C9B10-D0DF-4CBA-B937-4E6844729C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CAA72-7F82-48F8-8C1A-8B9084C6BEF4}"/>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5/26/2025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6D8747-9AC8-4BB5-8299-3559B060B1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1DAA70-CF01-46F1-85BE-310E6CC6EFC3}"/>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819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B2A2-5189-43AF-911C-271B741955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8737EA-940D-49F1-8705-A68369FCE68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5DBDFD-C551-4BC2-B972-CA67EEF3D19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5/26/2025</a:t>
            </a:fld>
            <a:endParaRPr lang="en-US"/>
          </a:p>
        </p:txBody>
      </p:sp>
      <p:sp>
        <p:nvSpPr>
          <p:cNvPr id="5" name="Footer Placeholder 4">
            <a:extLst>
              <a:ext uri="{FF2B5EF4-FFF2-40B4-BE49-F238E27FC236}">
                <a16:creationId xmlns:a16="http://schemas.microsoft.com/office/drawing/2014/main" id="{41AD7191-C41E-408B-9332-8D8AC361DC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29D208-789E-4C45-B94D-AFC071F4F42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527199875"/>
      </p:ext>
    </p:extLst>
  </p:cSld>
  <p:clrMapOvr>
    <a:masterClrMapping/>
  </p:clrMapOvr>
  <p:transition spd="slow" advTm="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FAC7-3BB2-4EB0-9C93-EBC5AF48ED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A0B81E-43B9-4824-A76F-E356AC833CF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7408A1-B155-4ED7-A892-CC6A24947D8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22FEE0-590D-4A4E-9538-6913441E72BA}"/>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5/26/2025</a:t>
            </a:fld>
            <a:endParaRPr lang="en-US"/>
          </a:p>
        </p:txBody>
      </p:sp>
      <p:sp>
        <p:nvSpPr>
          <p:cNvPr id="6" name="Footer Placeholder 5">
            <a:extLst>
              <a:ext uri="{FF2B5EF4-FFF2-40B4-BE49-F238E27FC236}">
                <a16:creationId xmlns:a16="http://schemas.microsoft.com/office/drawing/2014/main" id="{F791F0FD-D694-4C2A-BACD-9477C7A149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858F39-9E05-4EED-9EEE-6A0AB23C22F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82602237"/>
      </p:ext>
    </p:extLst>
  </p:cSld>
  <p:clrMapOvr>
    <a:masterClrMapping/>
  </p:clrMapOvr>
  <p:transition spd="slow" advTm="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AB8AD-CF48-486E-BD5E-B932CD6F4E4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08C3D59-2100-4CD6-B65E-E4E853B5BF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67F441-0F4D-4C5F-A988-7FF857E725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9FED38-8B82-475F-BDE6-2B0D14B7C6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D146B-ACAA-4506-BDF6-9F9FA9096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7587B6-8D78-4BF7-86C3-E4AAC11D5B8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5/26/2025</a:t>
            </a:fld>
            <a:endParaRPr lang="en-US"/>
          </a:p>
        </p:txBody>
      </p:sp>
      <p:sp>
        <p:nvSpPr>
          <p:cNvPr id="8" name="Footer Placeholder 7">
            <a:extLst>
              <a:ext uri="{FF2B5EF4-FFF2-40B4-BE49-F238E27FC236}">
                <a16:creationId xmlns:a16="http://schemas.microsoft.com/office/drawing/2014/main" id="{F11B4727-612C-4B63-97A8-3AD79573C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8CC0650-1F5D-414C-AFB7-6AB3F8ACA697}"/>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332231447"/>
      </p:ext>
    </p:extLst>
  </p:cSld>
  <p:clrMapOvr>
    <a:masterClrMapping/>
  </p:clrMapOvr>
  <p:transition spd="slow" advTm="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0007-A674-49D7-9F09-A0D871F29C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28F6200-596A-4D34-B6DF-2F77AA6EABA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5/26/2025</a:t>
            </a:fld>
            <a:endParaRPr lang="en-US"/>
          </a:p>
        </p:txBody>
      </p:sp>
      <p:sp>
        <p:nvSpPr>
          <p:cNvPr id="4" name="Footer Placeholder 3">
            <a:extLst>
              <a:ext uri="{FF2B5EF4-FFF2-40B4-BE49-F238E27FC236}">
                <a16:creationId xmlns:a16="http://schemas.microsoft.com/office/drawing/2014/main" id="{2BC6F51D-A9D0-416C-9B56-2FD18F6A10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59D15CC-C016-460D-A487-BCE60E35E64D}"/>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261105627"/>
      </p:ext>
    </p:extLst>
  </p:cSld>
  <p:clrMapOvr>
    <a:masterClrMapping/>
  </p:clrMapOvr>
  <p:transition spd="slow" advTm="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55A85C-158A-4AF2-8CB7-BF4097460A7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5/26/2025</a:t>
            </a:fld>
            <a:endParaRPr lang="en-US"/>
          </a:p>
        </p:txBody>
      </p:sp>
      <p:sp>
        <p:nvSpPr>
          <p:cNvPr id="3" name="Footer Placeholder 2">
            <a:extLst>
              <a:ext uri="{FF2B5EF4-FFF2-40B4-BE49-F238E27FC236}">
                <a16:creationId xmlns:a16="http://schemas.microsoft.com/office/drawing/2014/main" id="{CE941DAE-FA1C-4C26-8054-B72703A231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567DC4-CEB6-47C3-8478-177F06ED8AA1}"/>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00080484"/>
      </p:ext>
    </p:extLst>
  </p:cSld>
  <p:clrMapOvr>
    <a:masterClrMapping/>
  </p:clrMapOvr>
  <p:transition spd="slow" advTm="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7DDA4-3C9C-403C-8E8B-E76B107607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E0400-7712-44C7-BE11-969285CA487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6A7290-C1BD-46D8-9B1B-A9FADF1634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B668D-BA2D-443B-B4CE-4E7A1B2C8D0F}"/>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5/26/2025</a:t>
            </a:fld>
            <a:endParaRPr lang="en-US"/>
          </a:p>
        </p:txBody>
      </p:sp>
      <p:sp>
        <p:nvSpPr>
          <p:cNvPr id="6" name="Footer Placeholder 5">
            <a:extLst>
              <a:ext uri="{FF2B5EF4-FFF2-40B4-BE49-F238E27FC236}">
                <a16:creationId xmlns:a16="http://schemas.microsoft.com/office/drawing/2014/main" id="{F5EE1B93-05C6-4B12-95F9-1F95B63BB8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32E24B-C25C-4BF7-8F0E-B77A769F1BBE}"/>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275508985"/>
      </p:ext>
    </p:extLst>
  </p:cSld>
  <p:clrMapOvr>
    <a:masterClrMapping/>
  </p:clrMapOvr>
  <p:transition spd="slow" advTm="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851E-8D37-4F09-BE83-C8BBD83B51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891D87-2898-49AB-A8A6-92566EFB13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A61CB8-B0ED-4D94-B488-8C6AF154E8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A11F4D-D5BC-48B4-8F15-C9CAFA5E2CC2}"/>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5/26/2025</a:t>
            </a:fld>
            <a:endParaRPr lang="en-US"/>
          </a:p>
        </p:txBody>
      </p:sp>
      <p:sp>
        <p:nvSpPr>
          <p:cNvPr id="6" name="Footer Placeholder 5">
            <a:extLst>
              <a:ext uri="{FF2B5EF4-FFF2-40B4-BE49-F238E27FC236}">
                <a16:creationId xmlns:a16="http://schemas.microsoft.com/office/drawing/2014/main" id="{9D9FA966-7D8B-4739-BE28-B74B8C47C6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7110ED-E065-4F5D-87DC-565A9512F994}"/>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817261683"/>
      </p:ext>
    </p:extLst>
  </p:cSld>
  <p:clrMapOvr>
    <a:masterClrMapping/>
  </p:clrMapOvr>
  <p:transition spd="slow" advTm="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D6E5B1-FD16-A2F7-5ECF-7EE2838C3F03}"/>
              </a:ext>
            </a:extLst>
          </p:cNvPr>
          <p:cNvPicPr>
            <a:picLocks noChangeAspect="1"/>
          </p:cNvPicPr>
          <p:nvPr userDrawn="1"/>
        </p:nvPicPr>
        <p:blipFill>
          <a:blip r:embed="rId14">
            <a:duotone>
              <a:schemeClr val="accent4">
                <a:shade val="45000"/>
                <a:satMod val="135000"/>
              </a:schemeClr>
              <a:prstClr val="white"/>
            </a:duotone>
          </a:blip>
          <a:stretch>
            <a:fillRect/>
          </a:stretch>
        </p:blipFill>
        <p:spPr>
          <a:xfrm>
            <a:off x="-368533" y="5998782"/>
            <a:ext cx="2188654" cy="951058"/>
          </a:xfrm>
          <a:prstGeom prst="rect">
            <a:avLst/>
          </a:prstGeom>
        </p:spPr>
      </p:pic>
      <p:pic>
        <p:nvPicPr>
          <p:cNvPr id="3" name="Picture 2">
            <a:extLst>
              <a:ext uri="{FF2B5EF4-FFF2-40B4-BE49-F238E27FC236}">
                <a16:creationId xmlns:a16="http://schemas.microsoft.com/office/drawing/2014/main" id="{869AB00F-479C-CCEA-1267-EA2FE6F2850C}"/>
              </a:ext>
            </a:extLst>
          </p:cNvPr>
          <p:cNvPicPr>
            <a:picLocks noChangeAspect="1"/>
          </p:cNvPicPr>
          <p:nvPr userDrawn="1"/>
        </p:nvPicPr>
        <p:blipFill>
          <a:blip r:embed="rId14">
            <a:duotone>
              <a:schemeClr val="accent2">
                <a:shade val="45000"/>
                <a:satMod val="135000"/>
              </a:schemeClr>
              <a:prstClr val="white"/>
            </a:duotone>
          </a:blip>
          <a:stretch>
            <a:fillRect/>
          </a:stretch>
        </p:blipFill>
        <p:spPr>
          <a:xfrm>
            <a:off x="10473494" y="-221073"/>
            <a:ext cx="2188654" cy="951058"/>
          </a:xfrm>
          <a:prstGeom prst="rect">
            <a:avLst/>
          </a:prstGeom>
        </p:spPr>
      </p:pic>
      <p:pic>
        <p:nvPicPr>
          <p:cNvPr id="4" name="Picture 3">
            <a:extLst>
              <a:ext uri="{FF2B5EF4-FFF2-40B4-BE49-F238E27FC236}">
                <a16:creationId xmlns:a16="http://schemas.microsoft.com/office/drawing/2014/main" id="{9B6B52CA-6FE5-871A-2B54-02FA7CA9AA02}"/>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5" name="Picture 4">
            <a:extLst>
              <a:ext uri="{FF2B5EF4-FFF2-40B4-BE49-F238E27FC236}">
                <a16:creationId xmlns:a16="http://schemas.microsoft.com/office/drawing/2014/main" id="{0A5EEF0A-0CB7-B7CB-250E-B070889660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6" name="TextBox 3">
            <a:extLst>
              <a:ext uri="{FF2B5EF4-FFF2-40B4-BE49-F238E27FC236}">
                <a16:creationId xmlns:a16="http://schemas.microsoft.com/office/drawing/2014/main" id="{2F1C84AD-4640-B40F-5325-4DF125EB4BFB}"/>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BE2F63EF-CC50-8B73-8108-73583CCF3A51}"/>
              </a:ext>
            </a:extLst>
          </p:cNvPr>
          <p:cNvPicPr>
            <a:picLocks noChangeAspect="1"/>
          </p:cNvPicPr>
          <p:nvPr userDrawn="1"/>
        </p:nvPicPr>
        <p:blipFill>
          <a:blip r:embed="rId14"/>
          <a:stretch>
            <a:fillRect/>
          </a:stretch>
        </p:blipFill>
        <p:spPr>
          <a:xfrm>
            <a:off x="-2054611" y="2040280"/>
            <a:ext cx="2188654" cy="951058"/>
          </a:xfrm>
          <a:prstGeom prst="rect">
            <a:avLst/>
          </a:prstGeom>
        </p:spPr>
      </p:pic>
      <p:pic>
        <p:nvPicPr>
          <p:cNvPr id="8" name="Picture 7">
            <a:extLst>
              <a:ext uri="{FF2B5EF4-FFF2-40B4-BE49-F238E27FC236}">
                <a16:creationId xmlns:a16="http://schemas.microsoft.com/office/drawing/2014/main" id="{3C168A96-6D41-F86E-B6D9-D2BED73C63D8}"/>
              </a:ext>
            </a:extLst>
          </p:cNvPr>
          <p:cNvPicPr>
            <a:picLocks noChangeAspect="1"/>
          </p:cNvPicPr>
          <p:nvPr userDrawn="1"/>
        </p:nvPicPr>
        <p:blipFill>
          <a:blip r:embed="rId14"/>
          <a:stretch>
            <a:fillRect/>
          </a:stretch>
        </p:blipFill>
        <p:spPr>
          <a:xfrm>
            <a:off x="1433810" y="9474686"/>
            <a:ext cx="2188654" cy="951058"/>
          </a:xfrm>
          <a:prstGeom prst="rect">
            <a:avLst/>
          </a:prstGeom>
        </p:spPr>
      </p:pic>
    </p:spTree>
    <p:extLst>
      <p:ext uri="{BB962C8B-B14F-4D97-AF65-F5344CB8AC3E}">
        <p14:creationId xmlns:p14="http://schemas.microsoft.com/office/powerpoint/2010/main" val="3380966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8F4220-8CCE-4FD4-8DF9-AF6494CFF1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646534-11CB-4F6B-89DC-BE3EFD60F4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376143-A0CF-44C5-8DED-81D96E891A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B173D-4DF8-4C0E-9CA6-23136AE0735C}" type="datetimeFigureOut">
              <a:rPr lang="en-US" smtClean="0">
                <a:solidFill>
                  <a:prstClr val="black">
                    <a:tint val="75000"/>
                  </a:prstClr>
                </a:solidFill>
              </a:rPr>
              <a:pPr/>
              <a:t>5/26/2025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26BFDD-532F-41C5-87D1-D4469632DA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2F4744B-4BC3-4A1A-B229-4EB112138A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26069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hyperlink" Target="https://www.facebook.com/groups/629898828017053" TargetMode="External"/><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png"/><Relationship Id="rId5" Type="http://schemas.openxmlformats.org/officeDocument/2006/relationships/image" Target="../media/image8.png"/><Relationship Id="rId10"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7.png"/><Relationship Id="rId7" Type="http://schemas.openxmlformats.org/officeDocument/2006/relationships/image" Target="../media/image27.png"/><Relationship Id="rId12" Type="http://schemas.openxmlformats.org/officeDocument/2006/relationships/image" Target="../media/image36.jp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36.svg"/><Relationship Id="rId11" Type="http://schemas.openxmlformats.org/officeDocument/2006/relationships/image" Target="../media/image38.svg"/><Relationship Id="rId5" Type="http://schemas.openxmlformats.org/officeDocument/2006/relationships/image" Target="../media/image26.png"/><Relationship Id="rId10" Type="http://schemas.openxmlformats.org/officeDocument/2006/relationships/image" Target="../media/image29.png"/><Relationship Id="rId4" Type="http://schemas.openxmlformats.org/officeDocument/2006/relationships/image" Target="../media/image27.sv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7.sv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7.svg"/><Relationship Id="rId7" Type="http://schemas.openxmlformats.org/officeDocument/2006/relationships/image" Target="../media/image43.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4.png"/><Relationship Id="rId5" Type="http://schemas.openxmlformats.org/officeDocument/2006/relationships/image" Target="../media/image41.png"/><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2.svg"/><Relationship Id="rId3" Type="http://schemas.openxmlformats.org/officeDocument/2006/relationships/image" Target="../media/image27.svg"/><Relationship Id="rId7" Type="http://schemas.openxmlformats.org/officeDocument/2006/relationships/image" Target="../media/image38.svg"/><Relationship Id="rId12" Type="http://schemas.openxmlformats.org/officeDocument/2006/relationships/image" Target="../media/image4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45.png"/><Relationship Id="rId5" Type="http://schemas.openxmlformats.org/officeDocument/2006/relationships/image" Target="../media/image36.svg"/><Relationship Id="rId15" Type="http://schemas.openxmlformats.org/officeDocument/2006/relationships/image" Target="../media/image48.pn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28.png"/><Relationship Id="rId1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7.png"/><Relationship Id="rId7"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6.svg"/><Relationship Id="rId5" Type="http://schemas.openxmlformats.org/officeDocument/2006/relationships/image" Target="../media/image49.png"/><Relationship Id="rId10" Type="http://schemas.openxmlformats.org/officeDocument/2006/relationships/image" Target="../media/image52.png"/><Relationship Id="rId4" Type="http://schemas.openxmlformats.org/officeDocument/2006/relationships/image" Target="../media/image27.sv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7.png"/><Relationship Id="rId7"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6.svg"/><Relationship Id="rId5" Type="http://schemas.openxmlformats.org/officeDocument/2006/relationships/image" Target="../media/image49.png"/><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7.png"/><Relationship Id="rId7"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36.svg"/><Relationship Id="rId5" Type="http://schemas.openxmlformats.org/officeDocument/2006/relationships/image" Target="../media/image49.png"/><Relationship Id="rId4" Type="http://schemas.openxmlformats.org/officeDocument/2006/relationships/image" Target="../media/image27.svg"/></Relationships>
</file>

<file path=ppt/slides/_rels/slide1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7.png"/><Relationship Id="rId7"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36.svg"/><Relationship Id="rId5" Type="http://schemas.openxmlformats.org/officeDocument/2006/relationships/image" Target="../media/image49.png"/><Relationship Id="rId4" Type="http://schemas.openxmlformats.org/officeDocument/2006/relationships/image" Target="../media/image27.sv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7.sv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12.xml"/><Relationship Id="rId7" Type="http://schemas.openxmlformats.org/officeDocument/2006/relationships/image" Target="../media/image1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audio" Target="../media/audio1.wav"/><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7.sv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7.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3.png"/><Relationship Id="rId4" Type="http://schemas.openxmlformats.org/officeDocument/2006/relationships/image" Target="../media/image27.sv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image" Target="../media/image17.png"/><Relationship Id="rId7" Type="http://schemas.openxmlformats.org/officeDocument/2006/relationships/image" Target="../media/image36.svg"/><Relationship Id="rId12" Type="http://schemas.openxmlformats.org/officeDocument/2006/relationships/image" Target="../media/image38.sv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39.sv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18" Type="http://schemas.microsoft.com/office/2007/relationships/hdphoto" Target="../media/hdphoto4.wdp"/><Relationship Id="rId3" Type="http://schemas.openxmlformats.org/officeDocument/2006/relationships/image" Target="../media/image17.png"/><Relationship Id="rId7" Type="http://schemas.openxmlformats.org/officeDocument/2006/relationships/image" Target="../media/image36.svg"/><Relationship Id="rId12" Type="http://schemas.openxmlformats.org/officeDocument/2006/relationships/image" Target="../media/image38.svg"/><Relationship Id="rId17" Type="http://schemas.openxmlformats.org/officeDocument/2006/relationships/image" Target="../media/image33.png"/><Relationship Id="rId2" Type="http://schemas.openxmlformats.org/officeDocument/2006/relationships/slideLayout" Target="../slideLayouts/slideLayout7.xml"/><Relationship Id="rId16" Type="http://schemas.microsoft.com/office/2007/relationships/hdphoto" Target="../media/hdphoto3.wdp"/><Relationship Id="rId20" Type="http://schemas.microsoft.com/office/2007/relationships/hdphoto" Target="../media/hdphoto5.wdp"/><Relationship Id="rId1" Type="http://schemas.openxmlformats.org/officeDocument/2006/relationships/tags" Target="../tags/tag4.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5" Type="http://schemas.openxmlformats.org/officeDocument/2006/relationships/image" Target="../media/image32.png"/><Relationship Id="rId10" Type="http://schemas.openxmlformats.org/officeDocument/2006/relationships/image" Target="../media/image28.png"/><Relationship Id="rId19" Type="http://schemas.openxmlformats.org/officeDocument/2006/relationships/image" Target="../media/image34.png"/><Relationship Id="rId4" Type="http://schemas.openxmlformats.org/officeDocument/2006/relationships/image" Target="../media/image27.svg"/><Relationship Id="rId9" Type="http://schemas.openxmlformats.org/officeDocument/2006/relationships/image" Target="../media/image39.svg"/><Relationship Id="rId1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5.png"/><Relationship Id="rId5" Type="http://schemas.openxmlformats.org/officeDocument/2006/relationships/image" Target="../media/image23.png"/><Relationship Id="rId4" Type="http://schemas.openxmlformats.org/officeDocument/2006/relationships/image" Target="../media/image2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F5448408-C7A3-0361-A81A-EB4C42A225BC}"/>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28484"/>
            <a:ext cx="12786514" cy="680572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781" y="3245502"/>
            <a:ext cx="2333856" cy="3387969"/>
          </a:xfrm>
          <a:prstGeom prst="rect">
            <a:avLst/>
          </a:prstGeom>
          <a:effectLst>
            <a:outerShdw blurRad="76200" dir="13500000" sy="23000" kx="1200000" algn="br" rotWithShape="0">
              <a:prstClr val="black">
                <a:alpha val="37000"/>
              </a:prstClr>
            </a:outerShdw>
          </a:effectLst>
        </p:spPr>
      </p:pic>
      <p:pic>
        <p:nvPicPr>
          <p:cNvPr id="6" name="Picture 5">
            <a:extLst>
              <a:ext uri="{FF2B5EF4-FFF2-40B4-BE49-F238E27FC236}">
                <a16:creationId xmlns:a16="http://schemas.microsoft.com/office/drawing/2014/main" id="{7A93FA52-91A8-D74B-E5C4-F05EEC9A1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30134" y="-112234"/>
            <a:ext cx="1361866" cy="1361866"/>
          </a:xfrm>
          <a:prstGeom prst="rect">
            <a:avLst/>
          </a:prstGeom>
        </p:spPr>
      </p:pic>
      <p:pic>
        <p:nvPicPr>
          <p:cNvPr id="7" name="Picture 6">
            <a:extLst>
              <a:ext uri="{FF2B5EF4-FFF2-40B4-BE49-F238E27FC236}">
                <a16:creationId xmlns:a16="http://schemas.microsoft.com/office/drawing/2014/main" id="{E02B2BFD-E586-B5DA-3AC5-FAFC023E291E}"/>
              </a:ext>
            </a:extLst>
          </p:cNvPr>
          <p:cNvPicPr>
            <a:picLocks noChangeAspect="1"/>
          </p:cNvPicPr>
          <p:nvPr/>
        </p:nvPicPr>
        <p:blipFill>
          <a:blip r:embed="rId6"/>
          <a:stretch>
            <a:fillRect/>
          </a:stretch>
        </p:blipFill>
        <p:spPr>
          <a:xfrm>
            <a:off x="3916095" y="124177"/>
            <a:ext cx="3907105" cy="985355"/>
          </a:xfrm>
          <a:prstGeom prst="rect">
            <a:avLst/>
          </a:prstGeom>
        </p:spPr>
      </p:pic>
      <p:grpSp>
        <p:nvGrpSpPr>
          <p:cNvPr id="18" name="Group 17">
            <a:extLst>
              <a:ext uri="{FF2B5EF4-FFF2-40B4-BE49-F238E27FC236}">
                <a16:creationId xmlns:a16="http://schemas.microsoft.com/office/drawing/2014/main" id="{DFEAB2B6-C4C6-EA1D-5DAD-9121FCA88371}"/>
              </a:ext>
            </a:extLst>
          </p:cNvPr>
          <p:cNvGrpSpPr/>
          <p:nvPr/>
        </p:nvGrpSpPr>
        <p:grpSpPr>
          <a:xfrm>
            <a:off x="636781" y="471099"/>
            <a:ext cx="10388484" cy="4655544"/>
            <a:chOff x="636781" y="471099"/>
            <a:chExt cx="10388484" cy="4655544"/>
          </a:xfrm>
        </p:grpSpPr>
        <p:pic>
          <p:nvPicPr>
            <p:cNvPr id="5" name="Picture 4">
              <a:extLst>
                <a:ext uri="{FF2B5EF4-FFF2-40B4-BE49-F238E27FC236}">
                  <a16:creationId xmlns:a16="http://schemas.microsoft.com/office/drawing/2014/main" id="{A352EB59-4FAC-54C0-AD9C-D3530AFCF0C4}"/>
                </a:ext>
              </a:extLst>
            </p:cNvPr>
            <p:cNvPicPr>
              <a:picLocks noChangeAspect="1"/>
            </p:cNvPicPr>
            <p:nvPr/>
          </p:nvPicPr>
          <p:blipFill>
            <a:blip r:embed="rId7"/>
            <a:stretch>
              <a:fillRect/>
            </a:stretch>
          </p:blipFill>
          <p:spPr>
            <a:xfrm>
              <a:off x="636781" y="1008913"/>
              <a:ext cx="10388484" cy="3206774"/>
            </a:xfrm>
            <a:prstGeom prst="rect">
              <a:avLst/>
            </a:prstGeom>
          </p:spPr>
        </p:pic>
        <p:pic>
          <p:nvPicPr>
            <p:cNvPr id="13" name="Picture 12">
              <a:extLst>
                <a:ext uri="{FF2B5EF4-FFF2-40B4-BE49-F238E27FC236}">
                  <a16:creationId xmlns:a16="http://schemas.microsoft.com/office/drawing/2014/main" id="{D5D41570-83A8-9E3E-2F67-4817028B88B9}"/>
                </a:ext>
              </a:extLst>
            </p:cNvPr>
            <p:cNvPicPr>
              <a:picLocks noChangeAspect="1"/>
            </p:cNvPicPr>
            <p:nvPr/>
          </p:nvPicPr>
          <p:blipFill>
            <a:blip r:embed="rId8"/>
            <a:stretch>
              <a:fillRect/>
            </a:stretch>
          </p:blipFill>
          <p:spPr>
            <a:xfrm>
              <a:off x="909161" y="471099"/>
              <a:ext cx="2334970" cy="1731414"/>
            </a:xfrm>
            <a:prstGeom prst="rect">
              <a:avLst/>
            </a:prstGeom>
          </p:spPr>
        </p:pic>
        <p:pic>
          <p:nvPicPr>
            <p:cNvPr id="17" name="Picture 16">
              <a:extLst>
                <a:ext uri="{FF2B5EF4-FFF2-40B4-BE49-F238E27FC236}">
                  <a16:creationId xmlns:a16="http://schemas.microsoft.com/office/drawing/2014/main" id="{2357EB40-F9DB-1515-0D03-04C0DC5798DE}"/>
                </a:ext>
              </a:extLst>
            </p:cNvPr>
            <p:cNvPicPr>
              <a:picLocks noChangeAspect="1"/>
            </p:cNvPicPr>
            <p:nvPr/>
          </p:nvPicPr>
          <p:blipFill>
            <a:blip r:embed="rId9"/>
            <a:stretch>
              <a:fillRect/>
            </a:stretch>
          </p:blipFill>
          <p:spPr>
            <a:xfrm>
              <a:off x="4845256" y="3319249"/>
              <a:ext cx="2501488" cy="1807394"/>
            </a:xfrm>
            <a:prstGeom prst="rect">
              <a:avLst/>
            </a:prstGeom>
          </p:spPr>
        </p:pic>
      </p:grpSp>
      <p:pic>
        <p:nvPicPr>
          <p:cNvPr id="3" name="Picture 2">
            <a:extLst>
              <a:ext uri="{FF2B5EF4-FFF2-40B4-BE49-F238E27FC236}">
                <a16:creationId xmlns:a16="http://schemas.microsoft.com/office/drawing/2014/main" id="{022315EC-FDF9-D66A-4ABD-2332301E0C2E}"/>
              </a:ext>
            </a:extLst>
          </p:cNvPr>
          <p:cNvPicPr>
            <a:picLocks noChangeAspect="1"/>
          </p:cNvPicPr>
          <p:nvPr/>
        </p:nvPicPr>
        <p:blipFill>
          <a:blip r:embed="rId10">
            <a:duotone>
              <a:schemeClr val="accent4">
                <a:shade val="45000"/>
                <a:satMod val="135000"/>
              </a:schemeClr>
              <a:prstClr val="white"/>
            </a:duotone>
          </a:blip>
          <a:stretch>
            <a:fillRect/>
          </a:stretch>
        </p:blipFill>
        <p:spPr>
          <a:xfrm>
            <a:off x="-368533" y="5998782"/>
            <a:ext cx="2188654" cy="951058"/>
          </a:xfrm>
          <a:prstGeom prst="rect">
            <a:avLst/>
          </a:prstGeom>
        </p:spPr>
      </p:pic>
      <p:pic>
        <p:nvPicPr>
          <p:cNvPr id="8" name="Picture 7">
            <a:extLst>
              <a:ext uri="{FF2B5EF4-FFF2-40B4-BE49-F238E27FC236}">
                <a16:creationId xmlns:a16="http://schemas.microsoft.com/office/drawing/2014/main" id="{364C7BF8-77B1-382E-E0F4-8F1F85947377}"/>
              </a:ext>
            </a:extLst>
          </p:cNvPr>
          <p:cNvPicPr>
            <a:picLocks noChangeAspect="1"/>
          </p:cNvPicPr>
          <p:nvPr/>
        </p:nvPicPr>
        <p:blipFill>
          <a:blip r:embed="rId10">
            <a:duotone>
              <a:schemeClr val="accent2">
                <a:shade val="45000"/>
                <a:satMod val="135000"/>
              </a:schemeClr>
              <a:prstClr val="white"/>
            </a:duotone>
          </a:blip>
          <a:stretch>
            <a:fillRect/>
          </a:stretch>
        </p:blipFill>
        <p:spPr>
          <a:xfrm>
            <a:off x="10416740" y="5991766"/>
            <a:ext cx="2188654" cy="951058"/>
          </a:xfrm>
          <a:prstGeom prst="rect">
            <a:avLst/>
          </a:prstGeom>
        </p:spPr>
      </p:pic>
      <p:pic>
        <p:nvPicPr>
          <p:cNvPr id="9" name="Picture 8">
            <a:extLst>
              <a:ext uri="{FF2B5EF4-FFF2-40B4-BE49-F238E27FC236}">
                <a16:creationId xmlns:a16="http://schemas.microsoft.com/office/drawing/2014/main" id="{EB20665A-2785-4882-A0FD-901FC5EDF5D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10" name="Picture 9">
            <a:extLst>
              <a:ext uri="{FF2B5EF4-FFF2-40B4-BE49-F238E27FC236}">
                <a16:creationId xmlns:a16="http://schemas.microsoft.com/office/drawing/2014/main" id="{CD6C99CB-CCBC-070F-BE0B-F4B930850A2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11" name="TextBox 3">
            <a:extLst>
              <a:ext uri="{FF2B5EF4-FFF2-40B4-BE49-F238E27FC236}">
                <a16:creationId xmlns:a16="http://schemas.microsoft.com/office/drawing/2014/main" id="{6A2A00C2-7616-32B5-BBE4-EDF124216B44}"/>
              </a:ext>
            </a:extLst>
          </p:cNvPr>
          <p:cNvSpPr txBox="1"/>
          <p:nvPr/>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A60848AE-7C03-B36A-403C-BAEC855715BD}"/>
              </a:ext>
            </a:extLst>
          </p:cNvPr>
          <p:cNvPicPr>
            <a:picLocks noChangeAspect="1"/>
          </p:cNvPicPr>
          <p:nvPr/>
        </p:nvPicPr>
        <p:blipFill>
          <a:blip r:embed="rId10"/>
          <a:stretch>
            <a:fillRect/>
          </a:stretch>
        </p:blipFill>
        <p:spPr>
          <a:xfrm>
            <a:off x="-2054611" y="2040280"/>
            <a:ext cx="2188654" cy="951058"/>
          </a:xfrm>
          <a:prstGeom prst="rect">
            <a:avLst/>
          </a:prstGeom>
        </p:spPr>
      </p:pic>
      <p:pic>
        <p:nvPicPr>
          <p:cNvPr id="14" name="Picture 13">
            <a:extLst>
              <a:ext uri="{FF2B5EF4-FFF2-40B4-BE49-F238E27FC236}">
                <a16:creationId xmlns:a16="http://schemas.microsoft.com/office/drawing/2014/main" id="{3C4C7F11-5647-E8E5-E754-36497D2FEC90}"/>
              </a:ext>
            </a:extLst>
          </p:cNvPr>
          <p:cNvPicPr>
            <a:picLocks noChangeAspect="1"/>
          </p:cNvPicPr>
          <p:nvPr/>
        </p:nvPicPr>
        <p:blipFill>
          <a:blip r:embed="rId10"/>
          <a:stretch>
            <a:fillRect/>
          </a:stretch>
        </p:blipFill>
        <p:spPr>
          <a:xfrm>
            <a:off x="1433810" y="9474686"/>
            <a:ext cx="2188654" cy="951058"/>
          </a:xfrm>
          <a:prstGeom prst="rect">
            <a:avLst/>
          </a:prstGeom>
        </p:spPr>
      </p:pic>
    </p:spTree>
    <p:extLst>
      <p:ext uri="{BB962C8B-B14F-4D97-AF65-F5344CB8AC3E}">
        <p14:creationId xmlns:p14="http://schemas.microsoft.com/office/powerpoint/2010/main" val="733956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53" presetClass="entr" presetSubtype="16"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Effect transition="in" filter="fade">
                                      <p:cBhvr>
                                        <p:cTn id="12" dur="10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2500"/>
                            </p:stCondLst>
                            <p:childTnLst>
                              <p:par>
                                <p:cTn id="17" presetID="53"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20389"/>
            <a:stretch/>
          </p:blipFill>
          <p:spPr>
            <a:xfrm>
              <a:off x="0" y="0"/>
              <a:ext cx="5459730" cy="6858000"/>
            </a:xfrm>
            <a:prstGeom prst="rect">
              <a:avLst/>
            </a:prstGeom>
          </p:spPr>
        </p:pic>
      </p:grpSp>
      <p:grpSp>
        <p:nvGrpSpPr>
          <p:cNvPr id="33" name="Group 32"/>
          <p:cNvGrpSpPr/>
          <p:nvPr/>
        </p:nvGrpSpPr>
        <p:grpSpPr>
          <a:xfrm flipH="1">
            <a:off x="0" y="3921468"/>
            <a:ext cx="3355544" cy="3846556"/>
            <a:chOff x="7817644" y="3032750"/>
            <a:chExt cx="4384936" cy="5026577"/>
          </a:xfrm>
        </p:grpSpPr>
        <p:pic>
          <p:nvPicPr>
            <p:cNvPr id="34" name="Graphic 76"/>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12765"/>
            <a:stretch/>
          </p:blipFill>
          <p:spPr>
            <a:xfrm flipH="1">
              <a:off x="7817644" y="3032750"/>
              <a:ext cx="4384936" cy="5026577"/>
            </a:xfrm>
            <a:prstGeom prst="rect">
              <a:avLst/>
            </a:prstGeom>
          </p:spPr>
        </p:pic>
        <p:pic>
          <p:nvPicPr>
            <p:cNvPr id="35" name="Graphic 82"/>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12765"/>
            <a:stretch/>
          </p:blipFill>
          <p:spPr>
            <a:xfrm flipH="1">
              <a:off x="8375596" y="3467302"/>
              <a:ext cx="3826984" cy="4386981"/>
            </a:xfrm>
            <a:prstGeom prst="rect">
              <a:avLst/>
            </a:prstGeom>
          </p:spPr>
        </p:pic>
      </p:grpSp>
      <p:grpSp>
        <p:nvGrpSpPr>
          <p:cNvPr id="36" name="Group 35"/>
          <p:cNvGrpSpPr/>
          <p:nvPr/>
        </p:nvGrpSpPr>
        <p:grpSpPr>
          <a:xfrm>
            <a:off x="3767306" y="4693608"/>
            <a:ext cx="2164392" cy="2164392"/>
            <a:chOff x="9821396" y="-194805"/>
            <a:chExt cx="2164392" cy="2164392"/>
          </a:xfrm>
        </p:grpSpPr>
        <p:pic>
          <p:nvPicPr>
            <p:cNvPr id="37" name="Graphic 45"/>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821396" y="-194805"/>
              <a:ext cx="2164392" cy="2164392"/>
            </a:xfrm>
            <a:prstGeom prst="rect">
              <a:avLst/>
            </a:prstGeom>
          </p:spPr>
        </p:pic>
        <p:pic>
          <p:nvPicPr>
            <p:cNvPr id="38" name="Graphic 75"/>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9999532" y="132192"/>
              <a:ext cx="1767515" cy="1615955"/>
            </a:xfrm>
            <a:prstGeom prst="rect">
              <a:avLst/>
            </a:prstGeom>
          </p:spPr>
        </p:pic>
      </p:grpSp>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03666" y="246184"/>
            <a:ext cx="5471889" cy="63656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9" name="Table 8"/>
          <p:cNvGraphicFramePr>
            <a:graphicFrameLocks noGrp="1"/>
          </p:cNvGraphicFramePr>
          <p:nvPr>
            <p:extLst>
              <p:ext uri="{D42A27DB-BD31-4B8C-83A1-F6EECF244321}">
                <p14:modId xmlns:p14="http://schemas.microsoft.com/office/powerpoint/2010/main" val="3119130885"/>
              </p:ext>
            </p:extLst>
          </p:nvPr>
        </p:nvGraphicFramePr>
        <p:xfrm>
          <a:off x="134674" y="221440"/>
          <a:ext cx="6033008" cy="6365628"/>
        </p:xfrm>
        <a:graphic>
          <a:graphicData uri="http://schemas.openxmlformats.org/drawingml/2006/table">
            <a:tbl>
              <a:tblPr firstRow="1" bandRow="1">
                <a:tableStyleId>{5C22544A-7EE6-4342-B048-85BDC9FD1C3A}</a:tableStyleId>
              </a:tblPr>
              <a:tblGrid>
                <a:gridCol w="6033008">
                  <a:extLst>
                    <a:ext uri="{9D8B030D-6E8A-4147-A177-3AD203B41FA5}">
                      <a16:colId xmlns:a16="http://schemas.microsoft.com/office/drawing/2014/main" val="1268094271"/>
                    </a:ext>
                  </a:extLst>
                </a:gridCol>
              </a:tblGrid>
              <a:tr h="999636">
                <a:tc>
                  <a:txBody>
                    <a:bodyPr/>
                    <a:lstStyle/>
                    <a:p>
                      <a:pPr algn="ctr"/>
                      <a:r>
                        <a:rPr lang="en-US" sz="2100" b="1" dirty="0" err="1">
                          <a:solidFill>
                            <a:schemeClr val="bg1"/>
                          </a:solidFill>
                          <a:latin typeface="UTM Avo" panose="02040603050506020204" pitchFamily="18" charset="0"/>
                        </a:rPr>
                        <a:t>Danh</a:t>
                      </a:r>
                      <a:r>
                        <a:rPr lang="en-US" sz="2100" b="1" dirty="0">
                          <a:solidFill>
                            <a:schemeClr val="bg1"/>
                          </a:solidFill>
                          <a:latin typeface="UTM Avo" panose="02040603050506020204" pitchFamily="18" charset="0"/>
                        </a:rPr>
                        <a:t> </a:t>
                      </a:r>
                      <a:r>
                        <a:rPr lang="en-US" sz="2100" b="1" dirty="0" err="1">
                          <a:solidFill>
                            <a:schemeClr val="bg1"/>
                          </a:solidFill>
                          <a:latin typeface="UTM Avo" panose="02040603050506020204" pitchFamily="18" charset="0"/>
                        </a:rPr>
                        <a:t>sách</a:t>
                      </a:r>
                      <a:r>
                        <a:rPr lang="en-US" sz="2100" b="1" baseline="0" dirty="0">
                          <a:solidFill>
                            <a:schemeClr val="bg1"/>
                          </a:solidFill>
                          <a:latin typeface="UTM Avo" panose="02040603050506020204" pitchFamily="18" charset="0"/>
                        </a:rPr>
                        <a:t> </a:t>
                      </a:r>
                      <a:r>
                        <a:rPr lang="en-US" sz="2100" b="1" baseline="0" dirty="0" err="1">
                          <a:solidFill>
                            <a:schemeClr val="bg1"/>
                          </a:solidFill>
                          <a:latin typeface="UTM Avo" panose="02040603050506020204" pitchFamily="18" charset="0"/>
                        </a:rPr>
                        <a:t>các</a:t>
                      </a:r>
                      <a:r>
                        <a:rPr lang="en-US" sz="2100" b="1" baseline="0" dirty="0">
                          <a:solidFill>
                            <a:schemeClr val="bg1"/>
                          </a:solidFill>
                          <a:latin typeface="UTM Avo" panose="02040603050506020204" pitchFamily="18" charset="0"/>
                        </a:rPr>
                        <a:t> </a:t>
                      </a:r>
                      <a:r>
                        <a:rPr lang="en-US" sz="2100" b="1" baseline="0" dirty="0" err="1">
                          <a:solidFill>
                            <a:schemeClr val="bg1"/>
                          </a:solidFill>
                          <a:latin typeface="UTM Avo" panose="02040603050506020204" pitchFamily="18" charset="0"/>
                        </a:rPr>
                        <a:t>đơn</a:t>
                      </a:r>
                      <a:r>
                        <a:rPr lang="en-US" sz="2100" b="1" baseline="0" dirty="0">
                          <a:solidFill>
                            <a:schemeClr val="bg1"/>
                          </a:solidFill>
                          <a:latin typeface="UTM Avo" panose="02040603050506020204" pitchFamily="18" charset="0"/>
                        </a:rPr>
                        <a:t> </a:t>
                      </a:r>
                      <a:r>
                        <a:rPr lang="en-US" sz="2100" b="1" baseline="0" dirty="0" err="1">
                          <a:solidFill>
                            <a:schemeClr val="bg1"/>
                          </a:solidFill>
                          <a:latin typeface="UTM Avo" panose="02040603050506020204" pitchFamily="18" charset="0"/>
                        </a:rPr>
                        <a:t>vị</a:t>
                      </a:r>
                      <a:r>
                        <a:rPr lang="en-US" sz="2100" b="1" baseline="0" dirty="0">
                          <a:solidFill>
                            <a:schemeClr val="bg1"/>
                          </a:solidFill>
                          <a:latin typeface="UTM Avo" panose="02040603050506020204" pitchFamily="18" charset="0"/>
                        </a:rPr>
                        <a:t> </a:t>
                      </a:r>
                      <a:r>
                        <a:rPr lang="en-US" sz="2100" b="1" baseline="0" dirty="0" err="1">
                          <a:solidFill>
                            <a:schemeClr val="bg1"/>
                          </a:solidFill>
                          <a:latin typeface="UTM Avo" panose="02040603050506020204" pitchFamily="18" charset="0"/>
                        </a:rPr>
                        <a:t>hành</a:t>
                      </a:r>
                      <a:r>
                        <a:rPr lang="en-US" sz="2100" b="1" baseline="0" dirty="0">
                          <a:solidFill>
                            <a:schemeClr val="bg1"/>
                          </a:solidFill>
                          <a:latin typeface="UTM Avo" panose="02040603050506020204" pitchFamily="18" charset="0"/>
                        </a:rPr>
                        <a:t> </a:t>
                      </a:r>
                      <a:r>
                        <a:rPr lang="en-US" sz="2100" b="1" baseline="0" dirty="0" err="1">
                          <a:solidFill>
                            <a:schemeClr val="bg1"/>
                          </a:solidFill>
                          <a:latin typeface="UTM Avo" panose="02040603050506020204" pitchFamily="18" charset="0"/>
                        </a:rPr>
                        <a:t>chính</a:t>
                      </a:r>
                      <a:r>
                        <a:rPr lang="en-US" sz="2100" b="1" baseline="0" dirty="0">
                          <a:solidFill>
                            <a:schemeClr val="bg1"/>
                          </a:solidFill>
                          <a:latin typeface="UTM Avo" panose="02040603050506020204" pitchFamily="18" charset="0"/>
                        </a:rPr>
                        <a:t> </a:t>
                      </a:r>
                      <a:r>
                        <a:rPr lang="en-US" sz="2100" b="1" baseline="0" dirty="0" err="1">
                          <a:solidFill>
                            <a:schemeClr val="bg1"/>
                          </a:solidFill>
                          <a:latin typeface="UTM Avo" panose="02040603050506020204" pitchFamily="18" charset="0"/>
                        </a:rPr>
                        <a:t>trực</a:t>
                      </a:r>
                      <a:r>
                        <a:rPr lang="en-US" sz="2100" b="1" baseline="0" dirty="0">
                          <a:solidFill>
                            <a:schemeClr val="bg1"/>
                          </a:solidFill>
                          <a:latin typeface="UTM Avo" panose="02040603050506020204" pitchFamily="18" charset="0"/>
                        </a:rPr>
                        <a:t> </a:t>
                      </a:r>
                      <a:r>
                        <a:rPr lang="en-US" sz="2100" b="1" baseline="0" dirty="0" err="1">
                          <a:solidFill>
                            <a:schemeClr val="bg1"/>
                          </a:solidFill>
                          <a:latin typeface="UTM Avo" panose="02040603050506020204" pitchFamily="18" charset="0"/>
                        </a:rPr>
                        <a:t>thuộc</a:t>
                      </a:r>
                      <a:r>
                        <a:rPr lang="en-US" sz="2100" b="1" baseline="0" dirty="0">
                          <a:solidFill>
                            <a:schemeClr val="bg1"/>
                          </a:solidFill>
                          <a:latin typeface="UTM Avo" panose="02040603050506020204" pitchFamily="18" charset="0"/>
                        </a:rPr>
                        <a:t> </a:t>
                      </a:r>
                      <a:r>
                        <a:rPr lang="en-US" sz="2100" b="1" baseline="0" dirty="0" err="1" smtClean="0">
                          <a:solidFill>
                            <a:schemeClr val="bg1"/>
                          </a:solidFill>
                          <a:latin typeface="UTM Avo" panose="02040603050506020204" pitchFamily="18" charset="0"/>
                        </a:rPr>
                        <a:t>Thành</a:t>
                      </a:r>
                      <a:r>
                        <a:rPr lang="en-US" sz="2100" b="1" baseline="0" dirty="0" smtClean="0">
                          <a:solidFill>
                            <a:schemeClr val="bg1"/>
                          </a:solidFill>
                          <a:latin typeface="UTM Avo" panose="02040603050506020204" pitchFamily="18" charset="0"/>
                        </a:rPr>
                        <a:t> </a:t>
                      </a:r>
                      <a:r>
                        <a:rPr lang="en-US" sz="2100" b="1" baseline="0" dirty="0" err="1">
                          <a:solidFill>
                            <a:schemeClr val="bg1"/>
                          </a:solidFill>
                          <a:latin typeface="UTM Avo" panose="02040603050506020204" pitchFamily="18" charset="0"/>
                        </a:rPr>
                        <a:t>phố</a:t>
                      </a:r>
                      <a:r>
                        <a:rPr lang="en-US" sz="2100" b="1" baseline="0" dirty="0">
                          <a:solidFill>
                            <a:schemeClr val="bg1"/>
                          </a:solidFill>
                          <a:latin typeface="UTM Avo" panose="02040603050506020204" pitchFamily="18" charset="0"/>
                        </a:rPr>
                        <a:t> </a:t>
                      </a:r>
                      <a:r>
                        <a:rPr lang="en-US" sz="2100" b="1" baseline="0" dirty="0" err="1">
                          <a:solidFill>
                            <a:schemeClr val="bg1"/>
                          </a:solidFill>
                          <a:latin typeface="UTM Avo" panose="02040603050506020204" pitchFamily="18" charset="0"/>
                        </a:rPr>
                        <a:t>Hồ</a:t>
                      </a:r>
                      <a:r>
                        <a:rPr lang="en-US" sz="2100" b="1" baseline="0" dirty="0">
                          <a:solidFill>
                            <a:schemeClr val="bg1"/>
                          </a:solidFill>
                          <a:latin typeface="UTM Avo" panose="02040603050506020204" pitchFamily="18" charset="0"/>
                        </a:rPr>
                        <a:t> </a:t>
                      </a:r>
                      <a:r>
                        <a:rPr lang="en-US" sz="2100" b="1" baseline="0" dirty="0" err="1">
                          <a:solidFill>
                            <a:schemeClr val="bg1"/>
                          </a:solidFill>
                          <a:latin typeface="UTM Avo" panose="02040603050506020204" pitchFamily="18" charset="0"/>
                        </a:rPr>
                        <a:t>Chí</a:t>
                      </a:r>
                      <a:r>
                        <a:rPr lang="en-US" sz="2100" b="1" baseline="0" dirty="0">
                          <a:solidFill>
                            <a:schemeClr val="bg1"/>
                          </a:solidFill>
                          <a:latin typeface="UTM Avo" panose="02040603050506020204" pitchFamily="18" charset="0"/>
                        </a:rPr>
                        <a:t> Minh</a:t>
                      </a:r>
                      <a:endParaRPr lang="en-US" sz="2100" b="1" dirty="0">
                        <a:solidFill>
                          <a:schemeClr val="bg1"/>
                        </a:solidFill>
                        <a:latin typeface="UTM Avo" panose="02040603050506020204" pitchFamily="18"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366569245"/>
                  </a:ext>
                </a:extLst>
              </a:tr>
              <a:tr h="528792">
                <a:tc>
                  <a:txBody>
                    <a:bodyPr/>
                    <a:lstStyle/>
                    <a:p>
                      <a:pPr algn="just"/>
                      <a:r>
                        <a:rPr lang="en-US" sz="2400" b="1" dirty="0" err="1">
                          <a:solidFill>
                            <a:srgbClr val="002060"/>
                          </a:solidFill>
                          <a:latin typeface="UTM Avo" panose="02040603050506020204" pitchFamily="18" charset="0"/>
                        </a:rPr>
                        <a:t>Thành</a:t>
                      </a:r>
                      <a:r>
                        <a:rPr lang="en-US" sz="2400" b="1" baseline="0" dirty="0">
                          <a:solidFill>
                            <a:srgbClr val="002060"/>
                          </a:solidFill>
                          <a:latin typeface="UTM Avo" panose="02040603050506020204" pitchFamily="18" charset="0"/>
                        </a:rPr>
                        <a:t> </a:t>
                      </a:r>
                      <a:r>
                        <a:rPr lang="en-US" sz="2400" b="1" baseline="0" dirty="0" err="1">
                          <a:solidFill>
                            <a:srgbClr val="002060"/>
                          </a:solidFill>
                          <a:latin typeface="UTM Avo" panose="02040603050506020204" pitchFamily="18" charset="0"/>
                        </a:rPr>
                        <a:t>phố</a:t>
                      </a:r>
                      <a:r>
                        <a:rPr lang="en-US" sz="2400" b="1" baseline="0" dirty="0">
                          <a:solidFill>
                            <a:srgbClr val="002060"/>
                          </a:solidFill>
                          <a:latin typeface="UTM Avo" panose="02040603050506020204" pitchFamily="18" charset="0"/>
                        </a:rPr>
                        <a:t> (1)</a:t>
                      </a:r>
                      <a:endParaRPr lang="en-US" sz="2400" b="1" dirty="0">
                        <a:solidFill>
                          <a:srgbClr val="002060"/>
                        </a:solidFill>
                        <a:latin typeface="UTM Avo" panose="02040603050506020204" pitchFamily="18"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27624797"/>
                  </a:ext>
                </a:extLst>
              </a:tr>
              <a:tr h="528792">
                <a:tc>
                  <a:txBody>
                    <a:bodyPr/>
                    <a:lstStyle/>
                    <a:p>
                      <a:pPr algn="ctr"/>
                      <a:r>
                        <a:rPr lang="en-US" sz="2400" b="0" dirty="0" err="1">
                          <a:solidFill>
                            <a:srgbClr val="002060"/>
                          </a:solidFill>
                          <a:latin typeface="UTM Avo" panose="02040603050506020204" pitchFamily="18" charset="0"/>
                        </a:rPr>
                        <a:t>Thủ</a:t>
                      </a:r>
                      <a:r>
                        <a:rPr lang="en-US" sz="2400" b="0" dirty="0">
                          <a:solidFill>
                            <a:srgbClr val="002060"/>
                          </a:solidFill>
                          <a:latin typeface="UTM Avo" panose="02040603050506020204" pitchFamily="18" charset="0"/>
                        </a:rPr>
                        <a:t> </a:t>
                      </a:r>
                      <a:r>
                        <a:rPr lang="en-US" sz="2400" b="0" dirty="0" err="1">
                          <a:solidFill>
                            <a:srgbClr val="002060"/>
                          </a:solidFill>
                          <a:latin typeface="UTM Avo" panose="02040603050506020204" pitchFamily="18" charset="0"/>
                        </a:rPr>
                        <a:t>Đức</a:t>
                      </a:r>
                      <a:endParaRPr lang="en-US" sz="2400" b="0" dirty="0">
                        <a:solidFill>
                          <a:srgbClr val="002060"/>
                        </a:solidFill>
                        <a:latin typeface="UTM Avo" panose="02040603050506020204" pitchFamily="18"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18171199"/>
                  </a:ext>
                </a:extLst>
              </a:tr>
              <a:tr h="528792">
                <a:tc>
                  <a:txBody>
                    <a:bodyPr/>
                    <a:lstStyle/>
                    <a:p>
                      <a:pPr algn="just"/>
                      <a:r>
                        <a:rPr lang="en-US" sz="2400" b="1" dirty="0" err="1">
                          <a:solidFill>
                            <a:srgbClr val="002060"/>
                          </a:solidFill>
                          <a:latin typeface="UTM Avo" panose="02040603050506020204" pitchFamily="18" charset="0"/>
                        </a:rPr>
                        <a:t>Quận</a:t>
                      </a:r>
                      <a:r>
                        <a:rPr lang="en-US" sz="2400" b="1" baseline="0" dirty="0">
                          <a:solidFill>
                            <a:srgbClr val="002060"/>
                          </a:solidFill>
                          <a:latin typeface="UTM Avo" panose="02040603050506020204" pitchFamily="18" charset="0"/>
                        </a:rPr>
                        <a:t> (16)</a:t>
                      </a:r>
                      <a:endParaRPr lang="en-US" sz="2400" b="1" dirty="0">
                        <a:solidFill>
                          <a:srgbClr val="002060"/>
                        </a:solidFill>
                        <a:latin typeface="UTM Avo" panose="02040603050506020204" pitchFamily="18"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25965146"/>
                  </a:ext>
                </a:extLst>
              </a:tr>
              <a:tr h="2007862">
                <a:tc>
                  <a:txBody>
                    <a:bodyPr/>
                    <a:lstStyle/>
                    <a:p>
                      <a:pPr algn="ctr"/>
                      <a:r>
                        <a:rPr lang="en-US" sz="2400" b="0" dirty="0">
                          <a:solidFill>
                            <a:srgbClr val="002060"/>
                          </a:solidFill>
                          <a:latin typeface="UTM Avo" panose="02040603050506020204" pitchFamily="18" charset="0"/>
                        </a:rPr>
                        <a:t>q</a:t>
                      </a:r>
                      <a:r>
                        <a:rPr lang="vi-VN" sz="2400" b="0" dirty="0">
                          <a:solidFill>
                            <a:srgbClr val="002060"/>
                          </a:solidFill>
                          <a:latin typeface="UTM Avo" panose="02040603050506020204" pitchFamily="18" charset="0"/>
                        </a:rPr>
                        <a:t>uận 1</a:t>
                      </a:r>
                      <a:r>
                        <a:rPr lang="en-US" sz="2400" b="0" dirty="0">
                          <a:solidFill>
                            <a:srgbClr val="002060"/>
                          </a:solidFill>
                          <a:latin typeface="UTM Avo" panose="02040603050506020204" pitchFamily="18" charset="0"/>
                        </a:rPr>
                        <a:t>,</a:t>
                      </a:r>
                      <a:r>
                        <a:rPr lang="en-US" sz="2400" b="0" baseline="0" dirty="0">
                          <a:solidFill>
                            <a:srgbClr val="002060"/>
                          </a:solidFill>
                          <a:latin typeface="UTM Avo" panose="02040603050506020204" pitchFamily="18" charset="0"/>
                        </a:rPr>
                        <a:t> q</a:t>
                      </a:r>
                      <a:r>
                        <a:rPr lang="vi-VN" sz="2400" b="0" dirty="0">
                          <a:solidFill>
                            <a:srgbClr val="002060"/>
                          </a:solidFill>
                          <a:latin typeface="UTM Avo" panose="02040603050506020204" pitchFamily="18" charset="0"/>
                        </a:rPr>
                        <a:t>uận 3</a:t>
                      </a:r>
                      <a:r>
                        <a:rPr lang="en-US" sz="2400" b="0" dirty="0">
                          <a:solidFill>
                            <a:srgbClr val="002060"/>
                          </a:solidFill>
                          <a:latin typeface="UTM Avo" panose="02040603050506020204" pitchFamily="18" charset="0"/>
                        </a:rPr>
                        <a:t>,</a:t>
                      </a:r>
                      <a:r>
                        <a:rPr lang="en-US" sz="2400" b="0" baseline="0" dirty="0">
                          <a:solidFill>
                            <a:srgbClr val="002060"/>
                          </a:solidFill>
                          <a:latin typeface="UTM Avo" panose="02040603050506020204" pitchFamily="18" charset="0"/>
                        </a:rPr>
                        <a:t> q</a:t>
                      </a:r>
                      <a:r>
                        <a:rPr lang="vi-VN" sz="2400" b="0" dirty="0">
                          <a:solidFill>
                            <a:srgbClr val="002060"/>
                          </a:solidFill>
                          <a:latin typeface="UTM Avo" panose="02040603050506020204" pitchFamily="18" charset="0"/>
                        </a:rPr>
                        <a:t>uận 4</a:t>
                      </a:r>
                      <a:r>
                        <a:rPr lang="en-US" sz="2400" b="0" dirty="0">
                          <a:solidFill>
                            <a:srgbClr val="002060"/>
                          </a:solidFill>
                          <a:latin typeface="UTM Avo" panose="02040603050506020204" pitchFamily="18" charset="0"/>
                        </a:rPr>
                        <a:t>,</a:t>
                      </a:r>
                      <a:r>
                        <a:rPr lang="en-US" sz="2400" b="0" baseline="0" dirty="0">
                          <a:solidFill>
                            <a:srgbClr val="002060"/>
                          </a:solidFill>
                          <a:latin typeface="UTM Avo" panose="02040603050506020204" pitchFamily="18" charset="0"/>
                        </a:rPr>
                        <a:t> q</a:t>
                      </a:r>
                      <a:r>
                        <a:rPr lang="vi-VN" sz="2400" b="0" dirty="0">
                          <a:solidFill>
                            <a:srgbClr val="002060"/>
                          </a:solidFill>
                          <a:latin typeface="UTM Avo" panose="02040603050506020204" pitchFamily="18" charset="0"/>
                        </a:rPr>
                        <a:t>uận 5</a:t>
                      </a:r>
                      <a:r>
                        <a:rPr lang="en-US" sz="2400" b="0" dirty="0">
                          <a:solidFill>
                            <a:srgbClr val="002060"/>
                          </a:solidFill>
                          <a:latin typeface="UTM Avo" panose="02040603050506020204" pitchFamily="18" charset="0"/>
                        </a:rPr>
                        <a:t>,</a:t>
                      </a:r>
                      <a:r>
                        <a:rPr lang="en-US" sz="2400" b="0" baseline="0" dirty="0">
                          <a:solidFill>
                            <a:srgbClr val="002060"/>
                          </a:solidFill>
                          <a:latin typeface="UTM Avo" panose="02040603050506020204" pitchFamily="18" charset="0"/>
                        </a:rPr>
                        <a:t> q</a:t>
                      </a:r>
                      <a:r>
                        <a:rPr lang="vi-VN" sz="2400" b="0" dirty="0">
                          <a:solidFill>
                            <a:srgbClr val="002060"/>
                          </a:solidFill>
                          <a:latin typeface="UTM Avo" panose="02040603050506020204" pitchFamily="18" charset="0"/>
                        </a:rPr>
                        <a:t>uận 6</a:t>
                      </a:r>
                      <a:r>
                        <a:rPr lang="en-US" sz="2400" b="0" dirty="0">
                          <a:solidFill>
                            <a:srgbClr val="002060"/>
                          </a:solidFill>
                          <a:latin typeface="UTM Avo" panose="02040603050506020204" pitchFamily="18" charset="0"/>
                        </a:rPr>
                        <a:t>,</a:t>
                      </a:r>
                      <a:r>
                        <a:rPr lang="en-US" sz="2400" b="0" baseline="0" dirty="0">
                          <a:solidFill>
                            <a:srgbClr val="002060"/>
                          </a:solidFill>
                          <a:latin typeface="UTM Avo" panose="02040603050506020204" pitchFamily="18" charset="0"/>
                        </a:rPr>
                        <a:t> q</a:t>
                      </a:r>
                      <a:r>
                        <a:rPr lang="vi-VN" sz="2400" b="0" dirty="0">
                          <a:solidFill>
                            <a:srgbClr val="002060"/>
                          </a:solidFill>
                          <a:latin typeface="UTM Avo" panose="02040603050506020204" pitchFamily="18" charset="0"/>
                        </a:rPr>
                        <a:t>uận 7</a:t>
                      </a:r>
                      <a:r>
                        <a:rPr lang="en-US" sz="2400" b="0" dirty="0">
                          <a:solidFill>
                            <a:srgbClr val="002060"/>
                          </a:solidFill>
                          <a:latin typeface="UTM Avo" panose="02040603050506020204" pitchFamily="18" charset="0"/>
                        </a:rPr>
                        <a:t>,</a:t>
                      </a:r>
                      <a:r>
                        <a:rPr lang="en-US" sz="2400" b="0" baseline="0" dirty="0">
                          <a:solidFill>
                            <a:srgbClr val="002060"/>
                          </a:solidFill>
                          <a:latin typeface="UTM Avo" panose="02040603050506020204" pitchFamily="18" charset="0"/>
                        </a:rPr>
                        <a:t> q</a:t>
                      </a:r>
                      <a:r>
                        <a:rPr lang="vi-VN" sz="2400" b="0" dirty="0">
                          <a:solidFill>
                            <a:srgbClr val="002060"/>
                          </a:solidFill>
                          <a:latin typeface="UTM Avo" panose="02040603050506020204" pitchFamily="18" charset="0"/>
                        </a:rPr>
                        <a:t>uận 8</a:t>
                      </a:r>
                      <a:r>
                        <a:rPr lang="en-US" sz="2400" b="0" dirty="0">
                          <a:solidFill>
                            <a:srgbClr val="002060"/>
                          </a:solidFill>
                          <a:latin typeface="UTM Avo" panose="02040603050506020204" pitchFamily="18" charset="0"/>
                        </a:rPr>
                        <a:t>,</a:t>
                      </a:r>
                      <a:r>
                        <a:rPr lang="en-US" sz="2400" b="0" baseline="0" dirty="0">
                          <a:solidFill>
                            <a:srgbClr val="002060"/>
                          </a:solidFill>
                          <a:latin typeface="UTM Avo" panose="02040603050506020204" pitchFamily="18" charset="0"/>
                        </a:rPr>
                        <a:t> q</a:t>
                      </a:r>
                      <a:r>
                        <a:rPr lang="vi-VN" sz="2400" b="0" dirty="0">
                          <a:solidFill>
                            <a:srgbClr val="002060"/>
                          </a:solidFill>
                          <a:latin typeface="UTM Avo" panose="02040603050506020204" pitchFamily="18" charset="0"/>
                        </a:rPr>
                        <a:t>uận 10</a:t>
                      </a:r>
                      <a:r>
                        <a:rPr lang="en-US" sz="2400" b="0" dirty="0">
                          <a:solidFill>
                            <a:srgbClr val="002060"/>
                          </a:solidFill>
                          <a:latin typeface="UTM Avo" panose="02040603050506020204" pitchFamily="18" charset="0"/>
                        </a:rPr>
                        <a:t>,</a:t>
                      </a:r>
                      <a:r>
                        <a:rPr lang="en-US" sz="2400" b="0" baseline="0" dirty="0">
                          <a:solidFill>
                            <a:srgbClr val="002060"/>
                          </a:solidFill>
                          <a:latin typeface="UTM Avo" panose="02040603050506020204" pitchFamily="18" charset="0"/>
                        </a:rPr>
                        <a:t> q</a:t>
                      </a:r>
                      <a:r>
                        <a:rPr lang="vi-VN" sz="2400" b="0" dirty="0">
                          <a:solidFill>
                            <a:srgbClr val="002060"/>
                          </a:solidFill>
                          <a:latin typeface="UTM Avo" panose="02040603050506020204" pitchFamily="18" charset="0"/>
                        </a:rPr>
                        <a:t>uận 11</a:t>
                      </a:r>
                      <a:r>
                        <a:rPr lang="en-US" sz="2400" b="0" dirty="0">
                          <a:solidFill>
                            <a:srgbClr val="002060"/>
                          </a:solidFill>
                          <a:latin typeface="UTM Avo" panose="02040603050506020204" pitchFamily="18" charset="0"/>
                        </a:rPr>
                        <a:t>,</a:t>
                      </a:r>
                      <a:r>
                        <a:rPr lang="en-US" sz="2400" b="0" baseline="0" dirty="0">
                          <a:solidFill>
                            <a:srgbClr val="002060"/>
                          </a:solidFill>
                          <a:latin typeface="UTM Avo" panose="02040603050506020204" pitchFamily="18" charset="0"/>
                        </a:rPr>
                        <a:t> q</a:t>
                      </a:r>
                      <a:r>
                        <a:rPr lang="vi-VN" sz="2400" b="0" dirty="0">
                          <a:solidFill>
                            <a:srgbClr val="002060"/>
                          </a:solidFill>
                          <a:latin typeface="UTM Avo" panose="02040603050506020204" pitchFamily="18" charset="0"/>
                        </a:rPr>
                        <a:t>uận 12</a:t>
                      </a:r>
                      <a:r>
                        <a:rPr lang="en-US" sz="2400" b="0" dirty="0">
                          <a:solidFill>
                            <a:srgbClr val="002060"/>
                          </a:solidFill>
                          <a:latin typeface="UTM Avo" panose="02040603050506020204" pitchFamily="18" charset="0"/>
                        </a:rPr>
                        <a:t>, </a:t>
                      </a:r>
                      <a:r>
                        <a:rPr lang="en-US" sz="2400" b="0" dirty="0" err="1">
                          <a:solidFill>
                            <a:srgbClr val="002060"/>
                          </a:solidFill>
                          <a:latin typeface="UTM Avo" panose="02040603050506020204" pitchFamily="18" charset="0"/>
                        </a:rPr>
                        <a:t>quận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Bình</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Tân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quận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Bình</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Thạnh</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quận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Gò</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Vấp</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quận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Phú</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Nhuận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quận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Tân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Bình</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quận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Tân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Phú</a:t>
                      </a:r>
                      <a:endParaRPr lang="en-US" sz="2400" b="0" dirty="0">
                        <a:solidFill>
                          <a:srgbClr val="002060"/>
                        </a:solidFill>
                        <a:latin typeface="UTM Avo" panose="02040603050506020204" pitchFamily="18"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61215765"/>
                  </a:ext>
                </a:extLst>
              </a:tr>
              <a:tr h="528792">
                <a:tc>
                  <a:txBody>
                    <a:bodyPr/>
                    <a:lstStyle/>
                    <a:p>
                      <a:pPr algn="just"/>
                      <a:r>
                        <a:rPr lang="en-US" sz="2400" b="1" dirty="0" err="1">
                          <a:solidFill>
                            <a:srgbClr val="002060"/>
                          </a:solidFill>
                          <a:latin typeface="UTM Avo" panose="02040603050506020204" pitchFamily="18" charset="0"/>
                        </a:rPr>
                        <a:t>Huyện</a:t>
                      </a:r>
                      <a:r>
                        <a:rPr lang="en-US" sz="2400" b="1" dirty="0">
                          <a:solidFill>
                            <a:srgbClr val="002060"/>
                          </a:solidFill>
                          <a:latin typeface="UTM Avo" panose="02040603050506020204" pitchFamily="18" charset="0"/>
                        </a:rPr>
                        <a:t> (5)</a:t>
                      </a: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0997189"/>
                  </a:ext>
                </a:extLst>
              </a:tr>
              <a:tr h="1242962">
                <a:tc>
                  <a:txBody>
                    <a:bodyPr/>
                    <a:lstStyle/>
                    <a:p>
                      <a:pPr algn="ctr"/>
                      <a:r>
                        <a:rPr lang="en-US" sz="2400" b="0" dirty="0" err="1">
                          <a:solidFill>
                            <a:srgbClr val="002060"/>
                          </a:solidFill>
                          <a:latin typeface="UTM Avo" panose="02040603050506020204" pitchFamily="18" charset="0"/>
                        </a:rPr>
                        <a:t>huyện</a:t>
                      </a:r>
                      <a:r>
                        <a:rPr lang="en-US" sz="2400" b="0" dirty="0">
                          <a:solidFill>
                            <a:srgbClr val="002060"/>
                          </a:solidFill>
                          <a:latin typeface="UTM Avo" panose="02040603050506020204" pitchFamily="18" charset="0"/>
                        </a:rPr>
                        <a:t> </a:t>
                      </a:r>
                      <a:r>
                        <a:rPr lang="en-US" sz="2400" b="0" dirty="0" err="1">
                          <a:solidFill>
                            <a:srgbClr val="002060"/>
                          </a:solidFill>
                          <a:latin typeface="UTM Avo" panose="02040603050506020204" pitchFamily="18" charset="0"/>
                        </a:rPr>
                        <a:t>Bình</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Chánh</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huyện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Cần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Giờ</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huyện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Củ</a:t>
                      </a:r>
                      <a:r>
                        <a:rPr lang="en-US" sz="2400" b="0" baseline="0" dirty="0">
                          <a:solidFill>
                            <a:srgbClr val="002060"/>
                          </a:solidFill>
                          <a:latin typeface="UTM Avo" panose="02040603050506020204" pitchFamily="18" charset="0"/>
                        </a:rPr>
                        <a:t> Chi, </a:t>
                      </a:r>
                      <a:r>
                        <a:rPr lang="en-US" sz="2400" b="0" baseline="0" dirty="0" err="1">
                          <a:solidFill>
                            <a:srgbClr val="002060"/>
                          </a:solidFill>
                          <a:latin typeface="UTM Avo" panose="02040603050506020204" pitchFamily="18" charset="0"/>
                        </a:rPr>
                        <a:t>huyện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Hóc</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Môn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huyện</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Nhà</a:t>
                      </a:r>
                      <a:r>
                        <a:rPr lang="en-US" sz="2400" b="0" baseline="0" dirty="0">
                          <a:solidFill>
                            <a:srgbClr val="002060"/>
                          </a:solidFill>
                          <a:latin typeface="UTM Avo" panose="02040603050506020204" pitchFamily="18" charset="0"/>
                        </a:rPr>
                        <a:t> </a:t>
                      </a:r>
                      <a:r>
                        <a:rPr lang="en-US" sz="2400" b="0" baseline="0" dirty="0" err="1">
                          <a:solidFill>
                            <a:srgbClr val="002060"/>
                          </a:solidFill>
                          <a:latin typeface="UTM Avo" panose="02040603050506020204" pitchFamily="18" charset="0"/>
                        </a:rPr>
                        <a:t>Bè</a:t>
                      </a:r>
                      <a:endParaRPr lang="en-US" sz="2400" b="0" dirty="0">
                        <a:solidFill>
                          <a:srgbClr val="002060"/>
                        </a:solidFill>
                        <a:latin typeface="UTM Avo" panose="02040603050506020204" pitchFamily="18"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12700" cmpd="sng">
                      <a:noFill/>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0814247"/>
                  </a:ext>
                </a:extLst>
              </a:tr>
            </a:tbl>
          </a:graphicData>
        </a:graphic>
      </p:graphicFrame>
    </p:spTree>
    <p:custDataLst>
      <p:tags r:id="rId1"/>
    </p:custDataLst>
    <p:extLst>
      <p:ext uri="{BB962C8B-B14F-4D97-AF65-F5344CB8AC3E}">
        <p14:creationId xmlns:p14="http://schemas.microsoft.com/office/powerpoint/2010/main" val="395856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0-#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strVal val="#ppt_w+.3"/>
                                          </p:val>
                                        </p:tav>
                                        <p:tav tm="100000">
                                          <p:val>
                                            <p:strVal val="#ppt_w"/>
                                          </p:val>
                                        </p:tav>
                                      </p:tavLst>
                                    </p:anim>
                                    <p:anim calcmode="lin" valueType="num">
                                      <p:cBhvr>
                                        <p:cTn id="22" dur="1000" fill="hold"/>
                                        <p:tgtEl>
                                          <p:spTgt spid="9"/>
                                        </p:tgtEl>
                                        <p:attrNameLst>
                                          <p:attrName>ppt_h</p:attrName>
                                        </p:attrNameLst>
                                      </p:cBhvr>
                                      <p:tavLst>
                                        <p:tav tm="0">
                                          <p:val>
                                            <p:strVal val="#ppt_h"/>
                                          </p:val>
                                        </p:tav>
                                        <p:tav tm="100000">
                                          <p:val>
                                            <p:strVal val="#ppt_h"/>
                                          </p:val>
                                        </p:tav>
                                      </p:tavLst>
                                    </p:anim>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id="{011B9009-DA52-4287-8899-64ED7DFF7783}"/>
              </a:ext>
            </a:extLst>
          </p:cNvPr>
          <p:cNvSpPr/>
          <p:nvPr/>
        </p:nvSpPr>
        <p:spPr>
          <a:xfrm flipV="1">
            <a:off x="6503555" y="573926"/>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A17F0E22-8F12-4903-A66B-CDF7B93066FF}"/>
              </a:ext>
            </a:extLst>
          </p:cNvPr>
          <p:cNvSpPr/>
          <p:nvPr/>
        </p:nvSpPr>
        <p:spPr>
          <a:xfrm flipV="1">
            <a:off x="6289592" y="665843"/>
            <a:ext cx="5552999"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TextBox 48">
            <a:extLst>
              <a:ext uri="{FF2B5EF4-FFF2-40B4-BE49-F238E27FC236}">
                <a16:creationId xmlns:a16="http://schemas.microsoft.com/office/drawing/2014/main" id="{7A75C1CC-FAB3-40FA-A413-D79E2BA3E915}"/>
              </a:ext>
            </a:extLst>
          </p:cNvPr>
          <p:cNvSpPr txBox="1"/>
          <p:nvPr/>
        </p:nvSpPr>
        <p:spPr>
          <a:xfrm>
            <a:off x="6422175" y="1981516"/>
            <a:ext cx="5322888" cy="2062103"/>
          </a:xfrm>
          <a:prstGeom prst="rect">
            <a:avLst/>
          </a:prstGeom>
          <a:noFill/>
        </p:spPr>
        <p:txBody>
          <a:bodyPr wrap="square" rtlCol="0">
            <a:spAutoFit/>
          </a:bodyPr>
          <a:lstStyle/>
          <a:p>
            <a:pPr algn="thaiDist"/>
            <a:r>
              <a:rPr lang="en-US" sz="3200" b="0" dirty="0">
                <a:solidFill>
                  <a:schemeClr val="bg1"/>
                </a:solidFill>
                <a:effectLst/>
                <a:latin typeface="UTM Avo" panose="02040603050506020204" pitchFamily="18" charset="0"/>
                <a:ea typeface="DungGeunMo" panose="020B0500000000000000" pitchFamily="34" charset="-127"/>
                <a:cs typeface="DungGeunMo" panose="020B0500000000000000" pitchFamily="34" charset="-127"/>
              </a:rPr>
              <a:t>	</a:t>
            </a:r>
            <a:r>
              <a:rPr lang="en-US" sz="3200" b="1" dirty="0">
                <a:solidFill>
                  <a:schemeClr val="bg1"/>
                </a:solidFill>
                <a:effectLst/>
                <a:latin typeface="UTM Avo" panose="02040603050506020204" pitchFamily="18" charset="0"/>
                <a:ea typeface="DungGeunMo" panose="020B0500000000000000" pitchFamily="34" charset="-127"/>
                <a:cs typeface="DungGeunMo" panose="020B0500000000000000" pitchFamily="34" charset="-127"/>
              </a:rPr>
              <a:t>Thành</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phố</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Hồ</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Chí Minh </a:t>
            </a:r>
            <a:r>
              <a:rPr lang="vi-VN"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ở Đông Nam Bộ</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Đây</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là</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đô</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2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thị</a:t>
            </a:r>
            <a:r>
              <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vi-VN"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lớn nhất nước ta.</a:t>
            </a:r>
            <a:endParaRPr lang="en-US" sz="3200" b="1" dirty="0">
              <a:solidFill>
                <a:schemeClr val="bg1"/>
              </a:solidFill>
              <a:latin typeface="UTM Avo" panose="02040603050506020204" pitchFamily="18" charset="0"/>
              <a:ea typeface="DungGeunMo" panose="020B0500000000000000" pitchFamily="34" charset="-127"/>
              <a:cs typeface="DungGeunMo" panose="020B0500000000000000" pitchFamily="34" charset="-127"/>
            </a:endParaRPr>
          </a:p>
        </p:txBody>
      </p:sp>
      <p:sp>
        <p:nvSpPr>
          <p:cNvPr id="60" name="Star: 4 Points 59">
            <a:extLst>
              <a:ext uri="{FF2B5EF4-FFF2-40B4-BE49-F238E27FC236}">
                <a16:creationId xmlns:a16="http://schemas.microsoft.com/office/drawing/2014/main" id="{5E1A2AA3-3050-46F7-8986-C0DD801B7FCA}"/>
              </a:ext>
            </a:extLst>
          </p:cNvPr>
          <p:cNvSpPr/>
          <p:nvPr/>
        </p:nvSpPr>
        <p:spPr>
          <a:xfrm>
            <a:off x="317908" y="5365260"/>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tar: 4 Points 60">
            <a:extLst>
              <a:ext uri="{FF2B5EF4-FFF2-40B4-BE49-F238E27FC236}">
                <a16:creationId xmlns:a16="http://schemas.microsoft.com/office/drawing/2014/main" id="{429B5A7F-5AFA-405E-B486-00D9D9682CF2}"/>
              </a:ext>
            </a:extLst>
          </p:cNvPr>
          <p:cNvSpPr/>
          <p:nvPr/>
        </p:nvSpPr>
        <p:spPr>
          <a:xfrm>
            <a:off x="1051005" y="4820771"/>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64568">
            <a:off x="3577908" y="493229"/>
            <a:ext cx="2931560" cy="2880697"/>
          </a:xfrm>
          <a:prstGeom prst="rect">
            <a:avLst/>
          </a:prstGeom>
          <a:effectLst>
            <a:outerShdw blurRad="50800" dist="38100" dir="2700000" algn="tl" rotWithShape="0">
              <a:prstClr val="black">
                <a:alpha val="40000"/>
              </a:prstClr>
            </a:outerShdw>
          </a:effectLst>
        </p:spPr>
      </p:pic>
      <p:pic>
        <p:nvPicPr>
          <p:cNvPr id="51" name="Picture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72828">
            <a:off x="208589" y="1162200"/>
            <a:ext cx="3545906" cy="2792657"/>
          </a:xfrm>
          <a:prstGeom prst="rect">
            <a:avLst/>
          </a:prstGeom>
          <a:effectLst>
            <a:outerShdw blurRad="50800" dist="38100" dir="2700000" algn="tl" rotWithShape="0">
              <a:prstClr val="black">
                <a:alpha val="40000"/>
              </a:prstClr>
            </a:outerShdw>
          </a:effectLst>
        </p:spPr>
      </p:pic>
      <p:pic>
        <p:nvPicPr>
          <p:cNvPr id="52" name="Picture 5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13922">
            <a:off x="2470490" y="3483806"/>
            <a:ext cx="3781134" cy="3067713"/>
          </a:xfrm>
          <a:prstGeom prst="rect">
            <a:avLst/>
          </a:prstGeom>
          <a:effectLst>
            <a:outerShdw blurRad="50800" dist="38100" dir="2700000" algn="tl" rotWithShape="0">
              <a:prstClr val="black">
                <a:alpha val="40000"/>
              </a:prstClr>
            </a:outerShdw>
          </a:effectLst>
        </p:spPr>
      </p:pic>
      <p:pic>
        <p:nvPicPr>
          <p:cNvPr id="129" name="Picture 12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92091" y="827630"/>
            <a:ext cx="882457" cy="848272"/>
          </a:xfrm>
          <a:prstGeom prst="rect">
            <a:avLst/>
          </a:prstGeom>
        </p:spPr>
      </p:pic>
      <p:pic>
        <p:nvPicPr>
          <p:cNvPr id="130" name="Picture 129"/>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940208" y="5824909"/>
            <a:ext cx="882457" cy="848272"/>
          </a:xfrm>
          <a:prstGeom prst="rect">
            <a:avLst/>
          </a:prstGeom>
        </p:spPr>
      </p:pic>
      <p:pic>
        <p:nvPicPr>
          <p:cNvPr id="131" name="Picture 13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6385867" y="679663"/>
            <a:ext cx="882457" cy="848272"/>
          </a:xfrm>
          <a:prstGeom prst="rect">
            <a:avLst/>
          </a:prstGeom>
        </p:spPr>
      </p:pic>
      <p:pic>
        <p:nvPicPr>
          <p:cNvPr id="6" name="Picture 5"/>
          <p:cNvPicPr>
            <a:picLocks noChangeAspect="1"/>
          </p:cNvPicPr>
          <p:nvPr/>
        </p:nvPicPr>
        <p:blipFill>
          <a:blip r:embed="rId9"/>
          <a:stretch>
            <a:fillRect/>
          </a:stretch>
        </p:blipFill>
        <p:spPr>
          <a:xfrm>
            <a:off x="6986197" y="797002"/>
            <a:ext cx="5474682" cy="1182727"/>
          </a:xfrm>
          <a:prstGeom prst="rect">
            <a:avLst/>
          </a:prstGeom>
        </p:spPr>
      </p:pic>
    </p:spTree>
    <p:extLst>
      <p:ext uri="{BB962C8B-B14F-4D97-AF65-F5344CB8AC3E}">
        <p14:creationId xmlns:p14="http://schemas.microsoft.com/office/powerpoint/2010/main" val="142219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arn(inVertical)">
                                      <p:cBhvr>
                                        <p:cTn id="17" dur="500"/>
                                        <p:tgtEl>
                                          <p:spTgt spid="49"/>
                                        </p:tgtEl>
                                      </p:cBhvr>
                                    </p:animEffect>
                                  </p:childTnLst>
                                </p:cTn>
                              </p:par>
                              <p:par>
                                <p:cTn id="18" presetID="53" presetClass="entr" presetSubtype="16"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 calcmode="lin" valueType="num">
                                      <p:cBhvr>
                                        <p:cTn id="26" dur="500" fill="hold"/>
                                        <p:tgtEl>
                                          <p:spTgt spid="51"/>
                                        </p:tgtEl>
                                        <p:attrNameLst>
                                          <p:attrName>ppt_w</p:attrName>
                                        </p:attrNameLst>
                                      </p:cBhvr>
                                      <p:tavLst>
                                        <p:tav tm="0">
                                          <p:val>
                                            <p:fltVal val="0"/>
                                          </p:val>
                                        </p:tav>
                                        <p:tav tm="100000">
                                          <p:val>
                                            <p:strVal val="#ppt_w"/>
                                          </p:val>
                                        </p:tav>
                                      </p:tavLst>
                                    </p:anim>
                                    <p:anim calcmode="lin" valueType="num">
                                      <p:cBhvr>
                                        <p:cTn id="27" dur="500" fill="hold"/>
                                        <p:tgtEl>
                                          <p:spTgt spid="51"/>
                                        </p:tgtEl>
                                        <p:attrNameLst>
                                          <p:attrName>ppt_h</p:attrName>
                                        </p:attrNameLst>
                                      </p:cBhvr>
                                      <p:tavLst>
                                        <p:tav tm="0">
                                          <p:val>
                                            <p:fltVal val="0"/>
                                          </p:val>
                                        </p:tav>
                                        <p:tav tm="100000">
                                          <p:val>
                                            <p:strVal val="#ppt_h"/>
                                          </p:val>
                                        </p:tav>
                                      </p:tavLst>
                                    </p:anim>
                                    <p:animEffect transition="in" filter="fade">
                                      <p:cBhvr>
                                        <p:cTn id="28" dur="500"/>
                                        <p:tgtEl>
                                          <p:spTgt spid="51"/>
                                        </p:tgtEl>
                                      </p:cBhvr>
                                    </p:animEffect>
                                  </p:childTnLst>
                                </p:cTn>
                              </p:par>
                            </p:childTnLst>
                          </p:cTn>
                        </p:par>
                        <p:par>
                          <p:cTn id="29" fill="hold">
                            <p:stCondLst>
                              <p:cond delay="1500"/>
                            </p:stCondLst>
                            <p:childTnLst>
                              <p:par>
                                <p:cTn id="30" presetID="53" presetClass="entr" presetSubtype="16" fill="hold" nodeType="afterEffect">
                                  <p:stCondLst>
                                    <p:cond delay="0"/>
                                  </p:stCondLst>
                                  <p:childTnLst>
                                    <p:set>
                                      <p:cBhvr>
                                        <p:cTn id="31" dur="1" fill="hold">
                                          <p:stCondLst>
                                            <p:cond delay="0"/>
                                          </p:stCondLst>
                                        </p:cTn>
                                        <p:tgtEl>
                                          <p:spTgt spid="52"/>
                                        </p:tgtEl>
                                        <p:attrNameLst>
                                          <p:attrName>style.visibility</p:attrName>
                                        </p:attrNameLst>
                                      </p:cBhvr>
                                      <p:to>
                                        <p:strVal val="visible"/>
                                      </p:to>
                                    </p:set>
                                    <p:anim calcmode="lin" valueType="num">
                                      <p:cBhvr>
                                        <p:cTn id="32" dur="500" fill="hold"/>
                                        <p:tgtEl>
                                          <p:spTgt spid="52"/>
                                        </p:tgtEl>
                                        <p:attrNameLst>
                                          <p:attrName>ppt_w</p:attrName>
                                        </p:attrNameLst>
                                      </p:cBhvr>
                                      <p:tavLst>
                                        <p:tav tm="0">
                                          <p:val>
                                            <p:fltVal val="0"/>
                                          </p:val>
                                        </p:tav>
                                        <p:tav tm="100000">
                                          <p:val>
                                            <p:strVal val="#ppt_w"/>
                                          </p:val>
                                        </p:tav>
                                      </p:tavLst>
                                    </p:anim>
                                    <p:anim calcmode="lin" valueType="num">
                                      <p:cBhvr>
                                        <p:cTn id="33" dur="500" fill="hold"/>
                                        <p:tgtEl>
                                          <p:spTgt spid="52"/>
                                        </p:tgtEl>
                                        <p:attrNameLst>
                                          <p:attrName>ppt_h</p:attrName>
                                        </p:attrNameLst>
                                      </p:cBhvr>
                                      <p:tavLst>
                                        <p:tav tm="0">
                                          <p:val>
                                            <p:fltVal val="0"/>
                                          </p:val>
                                        </p:tav>
                                        <p:tav tm="100000">
                                          <p:val>
                                            <p:strVal val="#ppt_h"/>
                                          </p:val>
                                        </p:tav>
                                      </p:tavLst>
                                    </p:anim>
                                    <p:animEffect transition="in" filter="fade">
                                      <p:cBhvr>
                                        <p:cTn id="34" dur="500"/>
                                        <p:tgtEl>
                                          <p:spTgt spid="52"/>
                                        </p:tgtEl>
                                      </p:cBhvr>
                                    </p:animEffect>
                                  </p:childTnLst>
                                </p:cTn>
                              </p:par>
                            </p:childTnLst>
                          </p:cTn>
                        </p:par>
                        <p:par>
                          <p:cTn id="35" fill="hold">
                            <p:stCondLst>
                              <p:cond delay="2000"/>
                            </p:stCondLst>
                            <p:childTnLst>
                              <p:par>
                                <p:cTn id="36" presetID="22" presetClass="entr" presetSubtype="4" fill="hold" nodeType="afterEffect">
                                  <p:stCondLst>
                                    <p:cond delay="0"/>
                                  </p:stCondLst>
                                  <p:childTnLst>
                                    <p:set>
                                      <p:cBhvr>
                                        <p:cTn id="37" dur="1" fill="hold">
                                          <p:stCondLst>
                                            <p:cond delay="0"/>
                                          </p:stCondLst>
                                        </p:cTn>
                                        <p:tgtEl>
                                          <p:spTgt spid="129"/>
                                        </p:tgtEl>
                                        <p:attrNameLst>
                                          <p:attrName>style.visibility</p:attrName>
                                        </p:attrNameLst>
                                      </p:cBhvr>
                                      <p:to>
                                        <p:strVal val="visible"/>
                                      </p:to>
                                    </p:set>
                                    <p:animEffect transition="in" filter="wipe(down)">
                                      <p:cBhvr>
                                        <p:cTn id="38" dur="500"/>
                                        <p:tgtEl>
                                          <p:spTgt spid="129"/>
                                        </p:tgtEl>
                                      </p:cBhvr>
                                    </p:animEffect>
                                  </p:childTnLst>
                                </p:cTn>
                              </p:par>
                              <p:par>
                                <p:cTn id="39" presetID="22" presetClass="entr" presetSubtype="4" fill="hold" nodeType="withEffect">
                                  <p:stCondLst>
                                    <p:cond delay="0"/>
                                  </p:stCondLst>
                                  <p:childTnLst>
                                    <p:set>
                                      <p:cBhvr>
                                        <p:cTn id="40" dur="1" fill="hold">
                                          <p:stCondLst>
                                            <p:cond delay="0"/>
                                          </p:stCondLst>
                                        </p:cTn>
                                        <p:tgtEl>
                                          <p:spTgt spid="130"/>
                                        </p:tgtEl>
                                        <p:attrNameLst>
                                          <p:attrName>style.visibility</p:attrName>
                                        </p:attrNameLst>
                                      </p:cBhvr>
                                      <p:to>
                                        <p:strVal val="visible"/>
                                      </p:to>
                                    </p:set>
                                    <p:animEffect transition="in" filter="wipe(down)">
                                      <p:cBhvr>
                                        <p:cTn id="41" dur="500"/>
                                        <p:tgtEl>
                                          <p:spTgt spid="130"/>
                                        </p:tgtEl>
                                      </p:cBhvr>
                                    </p:animEffect>
                                  </p:childTnLst>
                                </p:cTn>
                              </p:par>
                              <p:par>
                                <p:cTn id="42" presetID="22" presetClass="entr" presetSubtype="4" fill="hold" nodeType="withEffect">
                                  <p:stCondLst>
                                    <p:cond delay="0"/>
                                  </p:stCondLst>
                                  <p:childTnLst>
                                    <p:set>
                                      <p:cBhvr>
                                        <p:cTn id="43" dur="1" fill="hold">
                                          <p:stCondLst>
                                            <p:cond delay="0"/>
                                          </p:stCondLst>
                                        </p:cTn>
                                        <p:tgtEl>
                                          <p:spTgt spid="131"/>
                                        </p:tgtEl>
                                        <p:attrNameLst>
                                          <p:attrName>style.visibility</p:attrName>
                                        </p:attrNameLst>
                                      </p:cBhvr>
                                      <p:to>
                                        <p:strVal val="visible"/>
                                      </p:to>
                                    </p:set>
                                    <p:animEffect transition="in" filter="wipe(down)">
                                      <p:cBhvr>
                                        <p:cTn id="44"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897921" y="1196507"/>
            <a:ext cx="6294079" cy="5664671"/>
          </a:xfrm>
          <a:prstGeom prst="rect">
            <a:avLst/>
          </a:prstGeom>
        </p:spPr>
      </p:pic>
      <p:grpSp>
        <p:nvGrpSpPr>
          <p:cNvPr id="92" name="Group 91"/>
          <p:cNvGrpSpPr/>
          <p:nvPr/>
        </p:nvGrpSpPr>
        <p:grpSpPr>
          <a:xfrm rot="18005233">
            <a:off x="6154832" y="3117932"/>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Group 14"/>
          <p:cNvGrpSpPr/>
          <p:nvPr/>
        </p:nvGrpSpPr>
        <p:grpSpPr>
          <a:xfrm>
            <a:off x="10896472" y="4070109"/>
            <a:ext cx="1126073" cy="941262"/>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39035">
            <a:off x="1318669" y="2844282"/>
            <a:ext cx="4346762" cy="3398378"/>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59369">
            <a:off x="390451" y="453518"/>
            <a:ext cx="3271980" cy="2547574"/>
          </a:xfrm>
          <a:prstGeom prst="rect">
            <a:avLst/>
          </a:prstGeom>
          <a:effectLst>
            <a:outerShdw blurRad="50800" dist="38100" dir="2700000" algn="tl" rotWithShape="0">
              <a:prstClr val="black">
                <a:alpha val="40000"/>
              </a:prstClr>
            </a:outerShdw>
          </a:effectLst>
        </p:spPr>
      </p:pic>
      <p:pic>
        <p:nvPicPr>
          <p:cNvPr id="138" name="Picture 13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3484188" y="1826791"/>
            <a:ext cx="1045809" cy="1005296"/>
          </a:xfrm>
          <a:prstGeom prst="rect">
            <a:avLst/>
          </a:prstGeom>
        </p:spPr>
      </p:pic>
      <p:pic>
        <p:nvPicPr>
          <p:cNvPr id="137" name="Picture 136"/>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538544" y="5104513"/>
            <a:ext cx="882457" cy="848272"/>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30906" y="164035"/>
            <a:ext cx="4398104" cy="4580094"/>
          </a:xfrm>
          <a:prstGeom prst="rect">
            <a:avLst/>
          </a:prstGeom>
        </p:spPr>
      </p:pic>
    </p:spTree>
    <p:extLst>
      <p:ext uri="{BB962C8B-B14F-4D97-AF65-F5344CB8AC3E}">
        <p14:creationId xmlns:p14="http://schemas.microsoft.com/office/powerpoint/2010/main" val="155484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1000" fill="hold"/>
                                        <p:tgtEl>
                                          <p:spTgt spid="92"/>
                                        </p:tgtEl>
                                        <p:attrNameLst>
                                          <p:attrName>ppt_w</p:attrName>
                                        </p:attrNameLst>
                                      </p:cBhvr>
                                      <p:tavLst>
                                        <p:tav tm="0">
                                          <p:val>
                                            <p:fltVal val="0"/>
                                          </p:val>
                                        </p:tav>
                                        <p:tav tm="100000">
                                          <p:val>
                                            <p:strVal val="#ppt_w"/>
                                          </p:val>
                                        </p:tav>
                                      </p:tavLst>
                                    </p:anim>
                                    <p:anim calcmode="lin" valueType="num">
                                      <p:cBhvr>
                                        <p:cTn id="18" dur="1000" fill="hold"/>
                                        <p:tgtEl>
                                          <p:spTgt spid="92"/>
                                        </p:tgtEl>
                                        <p:attrNameLst>
                                          <p:attrName>ppt_h</p:attrName>
                                        </p:attrNameLst>
                                      </p:cBhvr>
                                      <p:tavLst>
                                        <p:tav tm="0">
                                          <p:val>
                                            <p:fltVal val="0"/>
                                          </p:val>
                                        </p:tav>
                                        <p:tav tm="100000">
                                          <p:val>
                                            <p:strVal val="#ppt_h"/>
                                          </p:val>
                                        </p:tav>
                                      </p:tavLst>
                                    </p:anim>
                                    <p:anim calcmode="lin" valueType="num">
                                      <p:cBhvr>
                                        <p:cTn id="19" dur="1000" fill="hold"/>
                                        <p:tgtEl>
                                          <p:spTgt spid="92"/>
                                        </p:tgtEl>
                                        <p:attrNameLst>
                                          <p:attrName>style.rotation</p:attrName>
                                        </p:attrNameLst>
                                      </p:cBhvr>
                                      <p:tavLst>
                                        <p:tav tm="0">
                                          <p:val>
                                            <p:fltVal val="90"/>
                                          </p:val>
                                        </p:tav>
                                        <p:tav tm="100000">
                                          <p:val>
                                            <p:fltVal val="0"/>
                                          </p:val>
                                        </p:tav>
                                      </p:tavLst>
                                    </p:anim>
                                    <p:animEffect transition="in" filter="fade">
                                      <p:cBhvr>
                                        <p:cTn id="20" dur="100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par>
                          <p:cTn id="27" fill="hold">
                            <p:stCondLst>
                              <p:cond delay="2500"/>
                            </p:stCondLst>
                            <p:childTnLst>
                              <p:par>
                                <p:cTn id="28" presetID="26" presetClass="emph" presetSubtype="0" repeatCount="indefinite" fill="hold" nodeType="afterEffect">
                                  <p:stCondLst>
                                    <p:cond delay="0"/>
                                  </p:stCondLst>
                                  <p:childTnLst>
                                    <p:animEffect transition="out" filter="fade">
                                      <p:cBhvr>
                                        <p:cTn id="29" dur="500" tmFilter="0, 0; .2, .5; .8, .5; 1, 0"/>
                                        <p:tgtEl>
                                          <p:spTgt spid="92"/>
                                        </p:tgtEl>
                                      </p:cBhvr>
                                    </p:animEffect>
                                    <p:animScale>
                                      <p:cBhvr>
                                        <p:cTn id="30" dur="25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3000"/>
                            </p:stCondLst>
                            <p:childTnLst>
                              <p:par>
                                <p:cTn id="35" presetID="47"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par>
                          <p:cTn id="45" fill="hold">
                            <p:stCondLst>
                              <p:cond delay="4000"/>
                            </p:stCondLst>
                            <p:childTnLst>
                              <p:par>
                                <p:cTn id="46" presetID="22" presetClass="entr" presetSubtype="4" fill="hold" nodeType="afterEffect">
                                  <p:stCondLst>
                                    <p:cond delay="0"/>
                                  </p:stCondLst>
                                  <p:childTnLst>
                                    <p:set>
                                      <p:cBhvr>
                                        <p:cTn id="47" dur="1" fill="hold">
                                          <p:stCondLst>
                                            <p:cond delay="0"/>
                                          </p:stCondLst>
                                        </p:cTn>
                                        <p:tgtEl>
                                          <p:spTgt spid="138"/>
                                        </p:tgtEl>
                                        <p:attrNameLst>
                                          <p:attrName>style.visibility</p:attrName>
                                        </p:attrNameLst>
                                      </p:cBhvr>
                                      <p:to>
                                        <p:strVal val="visible"/>
                                      </p:to>
                                    </p:set>
                                    <p:animEffect transition="in" filter="wipe(down)">
                                      <p:cBhvr>
                                        <p:cTn id="48" dur="500"/>
                                        <p:tgtEl>
                                          <p:spTgt spid="138"/>
                                        </p:tgtEl>
                                      </p:cBhvr>
                                    </p:animEffect>
                                  </p:childTnLst>
                                </p:cTn>
                              </p:par>
                              <p:par>
                                <p:cTn id="49" presetID="22" presetClass="entr" presetSubtype="4" fill="hold" nodeType="withEffect">
                                  <p:stCondLst>
                                    <p:cond delay="0"/>
                                  </p:stCondLst>
                                  <p:childTnLst>
                                    <p:set>
                                      <p:cBhvr>
                                        <p:cTn id="50" dur="1" fill="hold">
                                          <p:stCondLst>
                                            <p:cond delay="0"/>
                                          </p:stCondLst>
                                        </p:cTn>
                                        <p:tgtEl>
                                          <p:spTgt spid="137"/>
                                        </p:tgtEl>
                                        <p:attrNameLst>
                                          <p:attrName>style.visibility</p:attrName>
                                        </p:attrNameLst>
                                      </p:cBhvr>
                                      <p:to>
                                        <p:strVal val="visible"/>
                                      </p:to>
                                    </p:set>
                                    <p:animEffect transition="in" filter="wipe(down)">
                                      <p:cBhvr>
                                        <p:cTn id="51"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B76EDA18-2904-440E-A707-6607425137D6}"/>
              </a:ext>
            </a:extLst>
          </p:cNvPr>
          <p:cNvGrpSpPr/>
          <p:nvPr/>
        </p:nvGrpSpPr>
        <p:grpSpPr>
          <a:xfrm>
            <a:off x="5054888" y="0"/>
            <a:ext cx="7137112" cy="4127326"/>
            <a:chOff x="5054888" y="0"/>
            <a:chExt cx="7137112" cy="4127326"/>
          </a:xfrm>
        </p:grpSpPr>
        <p:sp>
          <p:nvSpPr>
            <p:cNvPr id="18" name="Rectangle 17">
              <a:extLst>
                <a:ext uri="{FF2B5EF4-FFF2-40B4-BE49-F238E27FC236}">
                  <a16:creationId xmlns:a16="http://schemas.microsoft.com/office/drawing/2014/main" id="{DF98C469-9A73-4491-9B0C-43AB8E6B312D}"/>
                </a:ext>
              </a:extLst>
            </p:cNvPr>
            <p:cNvSpPr/>
            <p:nvPr/>
          </p:nvSpPr>
          <p:spPr>
            <a:xfrm>
              <a:off x="11359483" y="0"/>
              <a:ext cx="832517" cy="266319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1D0DE1-3A11-4E77-BDA0-D75915F78BFC}"/>
                </a:ext>
              </a:extLst>
            </p:cNvPr>
            <p:cNvSpPr/>
            <p:nvPr/>
          </p:nvSpPr>
          <p:spPr>
            <a:xfrm>
              <a:off x="10855786" y="0"/>
              <a:ext cx="518222" cy="318897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14F8246-DED8-457B-A1EE-19F19638D08E}"/>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2FC5B17-8B1D-4AEB-AE97-9039E541EF9B}"/>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A39C2B9-E7C0-4DC4-A7C3-F7DCFF34D7FB}"/>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CFE7C5D-9AA7-464E-B6DB-8CD2DC7FDBFA}"/>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DDC80204-615D-4F2F-ACF2-3959B1650950}"/>
              </a:ext>
            </a:extLst>
          </p:cNvPr>
          <p:cNvGrpSpPr/>
          <p:nvPr/>
        </p:nvGrpSpPr>
        <p:grpSpPr>
          <a:xfrm>
            <a:off x="1343" y="1813"/>
            <a:ext cx="12192000" cy="6858000"/>
            <a:chOff x="0" y="0"/>
            <a:chExt cx="12192000" cy="6858000"/>
          </a:xfrm>
        </p:grpSpPr>
        <p:pic>
          <p:nvPicPr>
            <p:cNvPr id="11" name="Graphic 10">
              <a:extLst>
                <a:ext uri="{FF2B5EF4-FFF2-40B4-BE49-F238E27FC236}">
                  <a16:creationId xmlns:a16="http://schemas.microsoft.com/office/drawing/2014/main" id="{3F149DC6-7D23-4B7C-86BF-871670AA61F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334000" y="0"/>
              <a:ext cx="6858000" cy="6858000"/>
            </a:xfrm>
            <a:prstGeom prst="rect">
              <a:avLst/>
            </a:prstGeom>
          </p:spPr>
        </p:pic>
        <p:pic>
          <p:nvPicPr>
            <p:cNvPr id="12" name="Graphic 11">
              <a:extLst>
                <a:ext uri="{FF2B5EF4-FFF2-40B4-BE49-F238E27FC236}">
                  <a16:creationId xmlns:a16="http://schemas.microsoft.com/office/drawing/2014/main" id="{E0E17159-9C20-4F8E-867A-DEA3BA5F7187}"/>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0389"/>
            <a:stretch/>
          </p:blipFill>
          <p:spPr>
            <a:xfrm>
              <a:off x="0" y="0"/>
              <a:ext cx="5459730" cy="6858000"/>
            </a:xfrm>
            <a:prstGeom prst="rect">
              <a:avLst/>
            </a:prstGeom>
          </p:spPr>
        </p:pic>
      </p:grpSp>
      <p:grpSp>
        <p:nvGrpSpPr>
          <p:cNvPr id="26" name="Group 25"/>
          <p:cNvGrpSpPr/>
          <p:nvPr/>
        </p:nvGrpSpPr>
        <p:grpSpPr>
          <a:xfrm>
            <a:off x="593428" y="1910162"/>
            <a:ext cx="4669379" cy="4669379"/>
            <a:chOff x="5658964" y="601031"/>
            <a:chExt cx="4669379" cy="4669379"/>
          </a:xfrm>
        </p:grpSpPr>
        <p:pic>
          <p:nvPicPr>
            <p:cNvPr id="80" name="Graphic 79">
              <a:extLst>
                <a:ext uri="{FF2B5EF4-FFF2-40B4-BE49-F238E27FC236}">
                  <a16:creationId xmlns:a16="http://schemas.microsoft.com/office/drawing/2014/main" id="{EBE45E8A-E6BD-4EBC-8D13-4776A6FDF8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658964" y="601031"/>
              <a:ext cx="4669379" cy="4669379"/>
            </a:xfrm>
            <a:prstGeom prst="rect">
              <a:avLst/>
            </a:prstGeom>
          </p:spPr>
        </p:pic>
        <p:pic>
          <p:nvPicPr>
            <p:cNvPr id="82" name="Graphic 81">
              <a:extLst>
                <a:ext uri="{FF2B5EF4-FFF2-40B4-BE49-F238E27FC236}">
                  <a16:creationId xmlns:a16="http://schemas.microsoft.com/office/drawing/2014/main" id="{071D6F78-F2FD-46EA-860B-1DF6F0B8192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318768" y="1255944"/>
              <a:ext cx="3666084" cy="3666084"/>
            </a:xfrm>
            <a:prstGeom prst="rect">
              <a:avLst/>
            </a:prstGeom>
          </p:spPr>
        </p:pic>
      </p:grpSp>
      <p:grpSp>
        <p:nvGrpSpPr>
          <p:cNvPr id="17" name="Group 16"/>
          <p:cNvGrpSpPr/>
          <p:nvPr/>
        </p:nvGrpSpPr>
        <p:grpSpPr>
          <a:xfrm>
            <a:off x="7824755" y="3008673"/>
            <a:ext cx="4384936" cy="5026577"/>
            <a:chOff x="7817644" y="3032750"/>
            <a:chExt cx="4384936" cy="5026577"/>
          </a:xfrm>
        </p:grpSpPr>
        <p:pic>
          <p:nvPicPr>
            <p:cNvPr id="77" name="Graphic 76">
              <a:extLst>
                <a:ext uri="{FF2B5EF4-FFF2-40B4-BE49-F238E27FC236}">
                  <a16:creationId xmlns:a16="http://schemas.microsoft.com/office/drawing/2014/main" id="{AECACF7D-FA76-411A-8A55-3F01DA8829C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12765"/>
            <a:stretch/>
          </p:blipFill>
          <p:spPr>
            <a:xfrm flipH="1">
              <a:off x="7817644" y="3032750"/>
              <a:ext cx="4384936" cy="5026577"/>
            </a:xfrm>
            <a:prstGeom prst="rect">
              <a:avLst/>
            </a:prstGeom>
          </p:spPr>
        </p:pic>
        <p:pic>
          <p:nvPicPr>
            <p:cNvPr id="83" name="Graphic 82">
              <a:extLst>
                <a:ext uri="{FF2B5EF4-FFF2-40B4-BE49-F238E27FC236}">
                  <a16:creationId xmlns:a16="http://schemas.microsoft.com/office/drawing/2014/main" id="{E69D4A18-CAAE-4C0D-B56D-9EBC1FE024A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12765"/>
            <a:stretch/>
          </p:blipFill>
          <p:spPr>
            <a:xfrm flipH="1">
              <a:off x="8375596" y="3467302"/>
              <a:ext cx="3826984" cy="4386981"/>
            </a:xfrm>
            <a:prstGeom prst="rect">
              <a:avLst/>
            </a:prstGeom>
          </p:spPr>
        </p:pic>
      </p:grpSp>
      <p:grpSp>
        <p:nvGrpSpPr>
          <p:cNvPr id="33" name="Group 32"/>
          <p:cNvGrpSpPr/>
          <p:nvPr/>
        </p:nvGrpSpPr>
        <p:grpSpPr>
          <a:xfrm>
            <a:off x="97622" y="100980"/>
            <a:ext cx="2164392" cy="2164392"/>
            <a:chOff x="9821396" y="-194805"/>
            <a:chExt cx="2164392" cy="2164392"/>
          </a:xfrm>
        </p:grpSpPr>
        <p:pic>
          <p:nvPicPr>
            <p:cNvPr id="46" name="Graphic 45">
              <a:extLst>
                <a:ext uri="{FF2B5EF4-FFF2-40B4-BE49-F238E27FC236}">
                  <a16:creationId xmlns:a16="http://schemas.microsoft.com/office/drawing/2014/main" id="{9743B74B-DA90-4F25-8FCE-3929AD275576}"/>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9821396" y="-194805"/>
              <a:ext cx="2164392" cy="2164392"/>
            </a:xfrm>
            <a:prstGeom prst="rect">
              <a:avLst/>
            </a:prstGeom>
          </p:spPr>
        </p:pic>
        <p:pic>
          <p:nvPicPr>
            <p:cNvPr id="76" name="Graphic 75">
              <a:extLst>
                <a:ext uri="{FF2B5EF4-FFF2-40B4-BE49-F238E27FC236}">
                  <a16:creationId xmlns:a16="http://schemas.microsoft.com/office/drawing/2014/main" id="{F7D02FC2-EED4-4B70-A4AB-0944C649ED0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9999532" y="132192"/>
              <a:ext cx="1767515" cy="1615955"/>
            </a:xfrm>
            <a:prstGeom prst="rect">
              <a:avLst/>
            </a:prstGeom>
          </p:spPr>
        </p:pic>
      </p:grpSp>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5562" y="290180"/>
            <a:ext cx="7766352" cy="6126437"/>
          </a:xfrm>
          <a:prstGeom prst="rect">
            <a:avLst/>
          </a:prstGeom>
          <a:effectLst>
            <a:outerShdw blurRad="50800" dist="38100" dir="2700000" algn="tl" rotWithShape="0">
              <a:prstClr val="black">
                <a:alpha val="40000"/>
              </a:prstClr>
            </a:outerShdw>
          </a:effectLst>
        </p:spPr>
      </p:pic>
      <p:sp>
        <p:nvSpPr>
          <p:cNvPr id="81" name="Rectangle 80"/>
          <p:cNvSpPr/>
          <p:nvPr/>
        </p:nvSpPr>
        <p:spPr>
          <a:xfrm>
            <a:off x="5339919" y="571681"/>
            <a:ext cx="3318192" cy="584775"/>
          </a:xfrm>
          <a:prstGeom prst="rect">
            <a:avLst/>
          </a:prstGeom>
        </p:spPr>
        <p:txBody>
          <a:bodyPr wrap="square">
            <a:spAutoFit/>
          </a:bodyPr>
          <a:lstStyle/>
          <a:p>
            <a:pPr algn="just"/>
            <a:r>
              <a:rPr lang="en-US" sz="32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Hoạt</a:t>
            </a:r>
            <a:r>
              <a:rPr lang="en-US" sz="32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động</a:t>
            </a:r>
            <a:r>
              <a:rPr lang="en-US" sz="3200" b="1" dirty="0">
                <a:solidFill>
                  <a:schemeClr val="bg1"/>
                </a:solidFill>
                <a:effectLst>
                  <a:outerShdw blurRad="38100" dist="38100" dir="2700000" algn="tl">
                    <a:srgbClr val="000000">
                      <a:alpha val="43137"/>
                    </a:srgbClr>
                  </a:outerShdw>
                </a:effectLst>
                <a:latin typeface="UTM Ericsson Capital" panose="02040603050506020204" pitchFamily="18" charset="0"/>
              </a:rPr>
              <a:t> 2</a:t>
            </a:r>
          </a:p>
        </p:txBody>
      </p:sp>
      <p:pic>
        <p:nvPicPr>
          <p:cNvPr id="88" name="Graphic 83"/>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4679760" y="611676"/>
            <a:ext cx="571500" cy="571500"/>
          </a:xfrm>
          <a:prstGeom prst="rect">
            <a:avLst/>
          </a:prstGeom>
        </p:spPr>
      </p:pic>
      <p:grpSp>
        <p:nvGrpSpPr>
          <p:cNvPr id="29" name="Group 28"/>
          <p:cNvGrpSpPr/>
          <p:nvPr/>
        </p:nvGrpSpPr>
        <p:grpSpPr>
          <a:xfrm>
            <a:off x="2273336" y="1026459"/>
            <a:ext cx="1005751" cy="884566"/>
            <a:chOff x="687310" y="3031804"/>
            <a:chExt cx="1005751" cy="884566"/>
          </a:xfrm>
        </p:grpSpPr>
        <p:grpSp>
          <p:nvGrpSpPr>
            <p:cNvPr id="30" name="Group 29"/>
            <p:cNvGrpSpPr/>
            <p:nvPr/>
          </p:nvGrpSpPr>
          <p:grpSpPr>
            <a:xfrm rot="1808952">
              <a:off x="687310" y="3031804"/>
              <a:ext cx="1005751" cy="884566"/>
              <a:chOff x="9050236" y="5553074"/>
              <a:chExt cx="840050" cy="738831"/>
            </a:xfrm>
          </p:grpSpPr>
          <p:sp>
            <p:nvSpPr>
              <p:cNvPr id="35" name="Heart 3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art 3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Arc 30"/>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Oval 31"/>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7" name="Picture 3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689737">
            <a:off x="-290769" y="4881065"/>
            <a:ext cx="2556838" cy="1908089"/>
          </a:xfrm>
          <a:prstGeom prst="rect">
            <a:avLst/>
          </a:prstGeom>
        </p:spPr>
      </p:pic>
      <p:pic>
        <p:nvPicPr>
          <p:cNvPr id="2" name="Picture 1">
            <a:extLst>
              <a:ext uri="{FF2B5EF4-FFF2-40B4-BE49-F238E27FC236}">
                <a16:creationId xmlns:a16="http://schemas.microsoft.com/office/drawing/2014/main" id="{80F9307E-14D7-C72C-8E76-EC4D900475EF}"/>
              </a:ext>
            </a:extLst>
          </p:cNvPr>
          <p:cNvPicPr>
            <a:picLocks noChangeAspect="1"/>
          </p:cNvPicPr>
          <p:nvPr/>
        </p:nvPicPr>
        <p:blipFill>
          <a:blip r:embed="rId15"/>
          <a:stretch>
            <a:fillRect/>
          </a:stretch>
        </p:blipFill>
        <p:spPr>
          <a:xfrm>
            <a:off x="4080211" y="1830563"/>
            <a:ext cx="7449958" cy="3511600"/>
          </a:xfrm>
          <a:prstGeom prst="rect">
            <a:avLst/>
          </a:prstGeom>
        </p:spPr>
      </p:pic>
    </p:spTree>
    <p:extLst>
      <p:ext uri="{BB962C8B-B14F-4D97-AF65-F5344CB8AC3E}">
        <p14:creationId xmlns:p14="http://schemas.microsoft.com/office/powerpoint/2010/main" val="779810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31"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1000" fill="hold"/>
                                        <p:tgtEl>
                                          <p:spTgt spid="29"/>
                                        </p:tgtEl>
                                        <p:attrNameLst>
                                          <p:attrName>ppt_w</p:attrName>
                                        </p:attrNameLst>
                                      </p:cBhvr>
                                      <p:tavLst>
                                        <p:tav tm="0">
                                          <p:val>
                                            <p:fltVal val="0"/>
                                          </p:val>
                                        </p:tav>
                                        <p:tav tm="100000">
                                          <p:val>
                                            <p:strVal val="#ppt_w"/>
                                          </p:val>
                                        </p:tav>
                                      </p:tavLst>
                                    </p:anim>
                                    <p:anim calcmode="lin" valueType="num">
                                      <p:cBhvr>
                                        <p:cTn id="21" dur="1000" fill="hold"/>
                                        <p:tgtEl>
                                          <p:spTgt spid="29"/>
                                        </p:tgtEl>
                                        <p:attrNameLst>
                                          <p:attrName>ppt_h</p:attrName>
                                        </p:attrNameLst>
                                      </p:cBhvr>
                                      <p:tavLst>
                                        <p:tav tm="0">
                                          <p:val>
                                            <p:fltVal val="0"/>
                                          </p:val>
                                        </p:tav>
                                        <p:tav tm="100000">
                                          <p:val>
                                            <p:strVal val="#ppt_h"/>
                                          </p:val>
                                        </p:tav>
                                      </p:tavLst>
                                    </p:anim>
                                    <p:anim calcmode="lin" valueType="num">
                                      <p:cBhvr>
                                        <p:cTn id="22" dur="1000" fill="hold"/>
                                        <p:tgtEl>
                                          <p:spTgt spid="29"/>
                                        </p:tgtEl>
                                        <p:attrNameLst>
                                          <p:attrName>style.rotation</p:attrName>
                                        </p:attrNameLst>
                                      </p:cBhvr>
                                      <p:tavLst>
                                        <p:tav tm="0">
                                          <p:val>
                                            <p:fltVal val="90"/>
                                          </p:val>
                                        </p:tav>
                                        <p:tav tm="100000">
                                          <p:val>
                                            <p:fltVal val="0"/>
                                          </p:val>
                                        </p:tav>
                                      </p:tavLst>
                                    </p:anim>
                                    <p:animEffect transition="in" filter="fade">
                                      <p:cBhvr>
                                        <p:cTn id="23" dur="1000"/>
                                        <p:tgtEl>
                                          <p:spTgt spid="29"/>
                                        </p:tgtEl>
                                      </p:cBhvr>
                                    </p:animEffect>
                                  </p:childTnLst>
                                </p:cTn>
                              </p:par>
                              <p:par>
                                <p:cTn id="24" presetID="31"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p:cTn id="26" dur="1000" fill="hold"/>
                                        <p:tgtEl>
                                          <p:spTgt spid="37"/>
                                        </p:tgtEl>
                                        <p:attrNameLst>
                                          <p:attrName>ppt_w</p:attrName>
                                        </p:attrNameLst>
                                      </p:cBhvr>
                                      <p:tavLst>
                                        <p:tav tm="0">
                                          <p:val>
                                            <p:fltVal val="0"/>
                                          </p:val>
                                        </p:tav>
                                        <p:tav tm="100000">
                                          <p:val>
                                            <p:strVal val="#ppt_w"/>
                                          </p:val>
                                        </p:tav>
                                      </p:tavLst>
                                    </p:anim>
                                    <p:anim calcmode="lin" valueType="num">
                                      <p:cBhvr>
                                        <p:cTn id="27" dur="1000" fill="hold"/>
                                        <p:tgtEl>
                                          <p:spTgt spid="37"/>
                                        </p:tgtEl>
                                        <p:attrNameLst>
                                          <p:attrName>ppt_h</p:attrName>
                                        </p:attrNameLst>
                                      </p:cBhvr>
                                      <p:tavLst>
                                        <p:tav tm="0">
                                          <p:val>
                                            <p:fltVal val="0"/>
                                          </p:val>
                                        </p:tav>
                                        <p:tav tm="100000">
                                          <p:val>
                                            <p:strVal val="#ppt_h"/>
                                          </p:val>
                                        </p:tav>
                                      </p:tavLst>
                                    </p:anim>
                                    <p:anim calcmode="lin" valueType="num">
                                      <p:cBhvr>
                                        <p:cTn id="28" dur="1000" fill="hold"/>
                                        <p:tgtEl>
                                          <p:spTgt spid="37"/>
                                        </p:tgtEl>
                                        <p:attrNameLst>
                                          <p:attrName>style.rotation</p:attrName>
                                        </p:attrNameLst>
                                      </p:cBhvr>
                                      <p:tavLst>
                                        <p:tav tm="0">
                                          <p:val>
                                            <p:fltVal val="90"/>
                                          </p:val>
                                        </p:tav>
                                        <p:tav tm="100000">
                                          <p:val>
                                            <p:fltVal val="0"/>
                                          </p:val>
                                        </p:tav>
                                      </p:tavLst>
                                    </p:anim>
                                    <p:animEffect transition="in" filter="fade">
                                      <p:cBhvr>
                                        <p:cTn id="29" dur="1000"/>
                                        <p:tgtEl>
                                          <p:spTgt spid="37"/>
                                        </p:tgtEl>
                                      </p:cBhvr>
                                    </p:animEffect>
                                  </p:childTnLst>
                                </p:cTn>
                              </p:par>
                            </p:childTnLst>
                          </p:cTn>
                        </p:par>
                        <p:par>
                          <p:cTn id="30" fill="hold">
                            <p:stCondLst>
                              <p:cond delay="1500"/>
                            </p:stCondLst>
                            <p:childTnLst>
                              <p:par>
                                <p:cTn id="31" presetID="50" presetClass="entr" presetSubtype="0" decel="10000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strVal val="#ppt_w+.3"/>
                                          </p:val>
                                        </p:tav>
                                        <p:tav tm="100000">
                                          <p:val>
                                            <p:strVal val="#ppt_w"/>
                                          </p:val>
                                        </p:tav>
                                      </p:tavLst>
                                    </p:anim>
                                    <p:anim calcmode="lin" valueType="num">
                                      <p:cBhvr>
                                        <p:cTn id="34" dur="1000" fill="hold"/>
                                        <p:tgtEl>
                                          <p:spTgt spid="16"/>
                                        </p:tgtEl>
                                        <p:attrNameLst>
                                          <p:attrName>ppt_h</p:attrName>
                                        </p:attrNameLst>
                                      </p:cBhvr>
                                      <p:tavLst>
                                        <p:tav tm="0">
                                          <p:val>
                                            <p:strVal val="#ppt_h"/>
                                          </p:val>
                                        </p:tav>
                                        <p:tav tm="100000">
                                          <p:val>
                                            <p:strVal val="#ppt_h"/>
                                          </p:val>
                                        </p:tav>
                                      </p:tavLst>
                                    </p:anim>
                                    <p:animEffect transition="in" filter="fade">
                                      <p:cBhvr>
                                        <p:cTn id="35" dur="1000"/>
                                        <p:tgtEl>
                                          <p:spTgt spid="16"/>
                                        </p:tgtEl>
                                      </p:cBhvr>
                                    </p:animEffect>
                                  </p:childTnLst>
                                </p:cTn>
                              </p:par>
                            </p:childTnLst>
                          </p:cTn>
                        </p:par>
                        <p:par>
                          <p:cTn id="36" fill="hold">
                            <p:stCondLst>
                              <p:cond delay="2500"/>
                            </p:stCondLst>
                            <p:childTnLst>
                              <p:par>
                                <p:cTn id="37" presetID="10" presetClass="entr" presetSubtype="0" repeatCount="indefinite" fill="hold" nodeType="after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childTnLst>
                          </p:cTn>
                        </p:par>
                        <p:par>
                          <p:cTn id="40" fill="hold">
                            <p:stCondLst>
                              <p:cond delay="3000"/>
                            </p:stCondLst>
                            <p:childTnLst>
                              <p:par>
                                <p:cTn id="41" presetID="14" presetClass="entr" presetSubtype="10" fill="hold" grpId="0" nodeType="after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randombar(horizontal)">
                                      <p:cBhvr>
                                        <p:cTn id="43" dur="1000"/>
                                        <p:tgtEl>
                                          <p:spTgt spid="81"/>
                                        </p:tgtEl>
                                      </p:cBhvr>
                                    </p:animEffect>
                                  </p:childTnLst>
                                </p:cTn>
                              </p:par>
                            </p:childTnLst>
                          </p:cTn>
                        </p:par>
                        <p:par>
                          <p:cTn id="44" fill="hold">
                            <p:stCondLst>
                              <p:cond delay="4000"/>
                            </p:stCondLst>
                            <p:childTnLst>
                              <p:par>
                                <p:cTn id="45" presetID="14" presetClass="entr" presetSubtype="10"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randombar(horizont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20389"/>
            <a:stretch/>
          </p:blipFill>
          <p:spPr>
            <a:xfrm>
              <a:off x="0" y="0"/>
              <a:ext cx="5459730" cy="6858000"/>
            </a:xfrm>
            <a:prstGeom prst="rect">
              <a:avLst/>
            </a:prstGeom>
          </p:spPr>
        </p:pic>
      </p:grpSp>
      <p:grpSp>
        <p:nvGrpSpPr>
          <p:cNvPr id="44" name="Group 43">
            <a:extLst>
              <a:ext uri="{FF2B5EF4-FFF2-40B4-BE49-F238E27FC236}">
                <a16:creationId xmlns:a16="http://schemas.microsoft.com/office/drawing/2014/main" id="{A89C69EB-AE61-427D-8196-3554792293F0}"/>
              </a:ext>
            </a:extLst>
          </p:cNvPr>
          <p:cNvGrpSpPr/>
          <p:nvPr/>
        </p:nvGrpSpPr>
        <p:grpSpPr>
          <a:xfrm>
            <a:off x="81453" y="260563"/>
            <a:ext cx="1005751" cy="884566"/>
            <a:chOff x="687310" y="3031804"/>
            <a:chExt cx="1005751" cy="884566"/>
          </a:xfrm>
        </p:grpSpPr>
        <p:grpSp>
          <p:nvGrpSpPr>
            <p:cNvPr id="45" name="Group 44">
              <a:extLst>
                <a:ext uri="{FF2B5EF4-FFF2-40B4-BE49-F238E27FC236}">
                  <a16:creationId xmlns:a16="http://schemas.microsoft.com/office/drawing/2014/main" id="{E593EB9F-63CA-4207-AA62-CF1079615A45}"/>
                </a:ext>
              </a:extLst>
            </p:cNvPr>
            <p:cNvGrpSpPr/>
            <p:nvPr/>
          </p:nvGrpSpPr>
          <p:grpSpPr>
            <a:xfrm rot="1808952">
              <a:off x="687310" y="3031804"/>
              <a:ext cx="1005751" cy="884566"/>
              <a:chOff x="9050236" y="5553074"/>
              <a:chExt cx="840050" cy="738831"/>
            </a:xfrm>
          </p:grpSpPr>
          <p:sp>
            <p:nvSpPr>
              <p:cNvPr id="48" name="Heart 47">
                <a:extLst>
                  <a:ext uri="{FF2B5EF4-FFF2-40B4-BE49-F238E27FC236}">
                    <a16:creationId xmlns:a16="http://schemas.microsoft.com/office/drawing/2014/main" id="{D987D573-8E46-4851-83F6-5014EEB3BE2D}"/>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Heart 48">
                <a:extLst>
                  <a:ext uri="{FF2B5EF4-FFF2-40B4-BE49-F238E27FC236}">
                    <a16:creationId xmlns:a16="http://schemas.microsoft.com/office/drawing/2014/main" id="{A093EAFC-7DB2-4F99-A177-5BDD35C250C1}"/>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Arc 45">
              <a:extLst>
                <a:ext uri="{FF2B5EF4-FFF2-40B4-BE49-F238E27FC236}">
                  <a16:creationId xmlns:a16="http://schemas.microsoft.com/office/drawing/2014/main" id="{4E7BD21E-890C-4F44-B110-4B72CB3EA769}"/>
                </a:ext>
              </a:extLst>
            </p:cNvPr>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Oval 46">
              <a:extLst>
                <a:ext uri="{FF2B5EF4-FFF2-40B4-BE49-F238E27FC236}">
                  <a16:creationId xmlns:a16="http://schemas.microsoft.com/office/drawing/2014/main" id="{B0BBBAFD-169E-4356-B0AC-4E25B4B339C9}"/>
                </a:ext>
              </a:extLst>
            </p:cNvPr>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516777A9-A176-4B8B-A1C7-AC893F6DA4C8}"/>
              </a:ext>
            </a:extLst>
          </p:cNvPr>
          <p:cNvGrpSpPr/>
          <p:nvPr/>
        </p:nvGrpSpPr>
        <p:grpSpPr>
          <a:xfrm rot="17928602">
            <a:off x="11094073" y="1129400"/>
            <a:ext cx="1005751" cy="884566"/>
            <a:chOff x="687310" y="3031804"/>
            <a:chExt cx="1005751" cy="884566"/>
          </a:xfrm>
        </p:grpSpPr>
        <p:grpSp>
          <p:nvGrpSpPr>
            <p:cNvPr id="51" name="Group 50">
              <a:extLst>
                <a:ext uri="{FF2B5EF4-FFF2-40B4-BE49-F238E27FC236}">
                  <a16:creationId xmlns:a16="http://schemas.microsoft.com/office/drawing/2014/main" id="{1F1C5211-CD1D-4A09-A56C-8D2533AF6924}"/>
                </a:ext>
              </a:extLst>
            </p:cNvPr>
            <p:cNvGrpSpPr/>
            <p:nvPr/>
          </p:nvGrpSpPr>
          <p:grpSpPr>
            <a:xfrm rot="1808952">
              <a:off x="687310" y="3031804"/>
              <a:ext cx="1005751" cy="884566"/>
              <a:chOff x="9050236" y="5553074"/>
              <a:chExt cx="840050" cy="738831"/>
            </a:xfrm>
          </p:grpSpPr>
          <p:sp>
            <p:nvSpPr>
              <p:cNvPr id="54" name="Heart 53">
                <a:extLst>
                  <a:ext uri="{FF2B5EF4-FFF2-40B4-BE49-F238E27FC236}">
                    <a16:creationId xmlns:a16="http://schemas.microsoft.com/office/drawing/2014/main" id="{8A86A030-8080-47B9-9545-BB46EBFBDAD2}"/>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art 54">
                <a:extLst>
                  <a:ext uri="{FF2B5EF4-FFF2-40B4-BE49-F238E27FC236}">
                    <a16:creationId xmlns:a16="http://schemas.microsoft.com/office/drawing/2014/main" id="{6C6F20CB-1086-411D-9D6A-B60FE9E5104D}"/>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Arc 51">
              <a:extLst>
                <a:ext uri="{FF2B5EF4-FFF2-40B4-BE49-F238E27FC236}">
                  <a16:creationId xmlns:a16="http://schemas.microsoft.com/office/drawing/2014/main" id="{2BDBA1D1-2ADF-4637-A268-C3412B6E4B94}"/>
                </a:ext>
              </a:extLst>
            </p:cNvPr>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Oval 52">
              <a:extLst>
                <a:ext uri="{FF2B5EF4-FFF2-40B4-BE49-F238E27FC236}">
                  <a16:creationId xmlns:a16="http://schemas.microsoft.com/office/drawing/2014/main" id="{7F49A31F-B152-4086-B4CC-1CB25494C89D}"/>
                </a:ext>
              </a:extLst>
            </p:cNvPr>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Oval 57">
            <a:extLst>
              <a:ext uri="{FF2B5EF4-FFF2-40B4-BE49-F238E27FC236}">
                <a16:creationId xmlns:a16="http://schemas.microsoft.com/office/drawing/2014/main" id="{8AECD0FF-C4BE-4D7A-9104-CCD020492234}"/>
              </a:ext>
            </a:extLst>
          </p:cNvPr>
          <p:cNvSpPr/>
          <p:nvPr/>
        </p:nvSpPr>
        <p:spPr>
          <a:xfrm>
            <a:off x="447300" y="5818011"/>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p:cNvGrpSpPr/>
          <p:nvPr/>
        </p:nvGrpSpPr>
        <p:grpSpPr>
          <a:xfrm>
            <a:off x="274477" y="4977340"/>
            <a:ext cx="1681341" cy="1681341"/>
            <a:chOff x="9821396" y="-194805"/>
            <a:chExt cx="2164392" cy="2164392"/>
          </a:xfrm>
        </p:grpSpPr>
        <p:pic>
          <p:nvPicPr>
            <p:cNvPr id="76"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821396" y="-194805"/>
              <a:ext cx="2164392" cy="2164392"/>
            </a:xfrm>
            <a:prstGeom prst="rect">
              <a:avLst/>
            </a:prstGeom>
          </p:spPr>
        </p:pic>
        <p:pic>
          <p:nvPicPr>
            <p:cNvPr id="77"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9999532" y="132192"/>
              <a:ext cx="1767515" cy="1615955"/>
            </a:xfrm>
            <a:prstGeom prst="rect">
              <a:avLst/>
            </a:prstGeom>
          </p:spPr>
        </p:pic>
      </p:grpSp>
      <p:grpSp>
        <p:nvGrpSpPr>
          <p:cNvPr id="78" name="Group 77"/>
          <p:cNvGrpSpPr/>
          <p:nvPr/>
        </p:nvGrpSpPr>
        <p:grpSpPr>
          <a:xfrm flipH="1">
            <a:off x="9701926" y="2217200"/>
            <a:ext cx="1681341" cy="1681341"/>
            <a:chOff x="9821396" y="-194805"/>
            <a:chExt cx="2164392" cy="2164392"/>
          </a:xfrm>
        </p:grpSpPr>
        <p:pic>
          <p:nvPicPr>
            <p:cNvPr id="79"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821396" y="-194805"/>
              <a:ext cx="2164392" cy="2164392"/>
            </a:xfrm>
            <a:prstGeom prst="rect">
              <a:avLst/>
            </a:prstGeom>
          </p:spPr>
        </p:pic>
        <p:pic>
          <p:nvPicPr>
            <p:cNvPr id="80"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9999532" y="132192"/>
              <a:ext cx="1767515" cy="1615955"/>
            </a:xfrm>
            <a:prstGeom prst="rect">
              <a:avLst/>
            </a:prstGeom>
          </p:spPr>
        </p:pic>
      </p:grpSp>
      <p:pic>
        <p:nvPicPr>
          <p:cNvPr id="6" name="Picture 5">
            <a:extLst>
              <a:ext uri="{FF2B5EF4-FFF2-40B4-BE49-F238E27FC236}">
                <a16:creationId xmlns:a16="http://schemas.microsoft.com/office/drawing/2014/main" id="{2B9F8B52-CD09-F402-8325-784DEABFE46A}"/>
              </a:ext>
            </a:extLst>
          </p:cNvPr>
          <p:cNvPicPr>
            <a:picLocks noChangeAspect="1"/>
          </p:cNvPicPr>
          <p:nvPr/>
        </p:nvPicPr>
        <p:blipFill>
          <a:blip r:embed="rId9"/>
          <a:stretch>
            <a:fillRect/>
          </a:stretch>
        </p:blipFill>
        <p:spPr>
          <a:xfrm>
            <a:off x="148167" y="2674380"/>
            <a:ext cx="5994248" cy="3067335"/>
          </a:xfrm>
          <a:prstGeom prst="rect">
            <a:avLst/>
          </a:prstGeom>
        </p:spPr>
      </p:pic>
      <p:pic>
        <p:nvPicPr>
          <p:cNvPr id="8" name="Picture 7">
            <a:extLst>
              <a:ext uri="{FF2B5EF4-FFF2-40B4-BE49-F238E27FC236}">
                <a16:creationId xmlns:a16="http://schemas.microsoft.com/office/drawing/2014/main" id="{C0C9B5D6-0565-C9B7-27E4-DF8D8EC1ED85}"/>
              </a:ext>
            </a:extLst>
          </p:cNvPr>
          <p:cNvPicPr>
            <a:picLocks noChangeAspect="1"/>
          </p:cNvPicPr>
          <p:nvPr/>
        </p:nvPicPr>
        <p:blipFill>
          <a:blip r:embed="rId10"/>
          <a:stretch>
            <a:fillRect/>
          </a:stretch>
        </p:blipFill>
        <p:spPr>
          <a:xfrm>
            <a:off x="6687062" y="2465124"/>
            <a:ext cx="4762500" cy="3362325"/>
          </a:xfrm>
          <a:prstGeom prst="rect">
            <a:avLst/>
          </a:prstGeom>
        </p:spPr>
      </p:pic>
      <p:sp>
        <p:nvSpPr>
          <p:cNvPr id="10" name="Rectangle 9">
            <a:extLst>
              <a:ext uri="{FF2B5EF4-FFF2-40B4-BE49-F238E27FC236}">
                <a16:creationId xmlns:a16="http://schemas.microsoft.com/office/drawing/2014/main" id="{EC35B030-082D-5A38-6935-E998BE1A2445}"/>
              </a:ext>
            </a:extLst>
          </p:cNvPr>
          <p:cNvSpPr/>
          <p:nvPr/>
        </p:nvSpPr>
        <p:spPr>
          <a:xfrm>
            <a:off x="324696" y="5908363"/>
            <a:ext cx="5641190" cy="59552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Hình 3</a:t>
            </a:r>
            <a:r>
              <a:rPr lang="vi-VN" sz="2400" dirty="0">
                <a:solidFill>
                  <a:schemeClr val="tx1"/>
                </a:solidFill>
              </a:rPr>
              <a:t>: </a:t>
            </a:r>
            <a:r>
              <a:rPr lang="vi-VN" sz="2400" i="1" dirty="0">
                <a:solidFill>
                  <a:schemeClr val="tx1"/>
                </a:solidFill>
              </a:rPr>
              <a:t>Tàu Đô đốc La-tu-sơ Tơ-rê-vin</a:t>
            </a:r>
            <a:endParaRPr lang="en-US" sz="2400" i="1" dirty="0">
              <a:solidFill>
                <a:schemeClr val="tx1"/>
              </a:solidFill>
            </a:endParaRPr>
          </a:p>
        </p:txBody>
      </p:sp>
      <p:sp>
        <p:nvSpPr>
          <p:cNvPr id="11" name="Rectangle 10">
            <a:extLst>
              <a:ext uri="{FF2B5EF4-FFF2-40B4-BE49-F238E27FC236}">
                <a16:creationId xmlns:a16="http://schemas.microsoft.com/office/drawing/2014/main" id="{DB1E82A4-3A5E-D259-421D-C0B563CFED4F}"/>
              </a:ext>
            </a:extLst>
          </p:cNvPr>
          <p:cNvSpPr/>
          <p:nvPr/>
        </p:nvSpPr>
        <p:spPr>
          <a:xfrm>
            <a:off x="6562350" y="5822145"/>
            <a:ext cx="5011925" cy="82938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rPr>
              <a:t>Hình 4</a:t>
            </a:r>
            <a:r>
              <a:rPr lang="vi-VN" sz="2400" dirty="0">
                <a:solidFill>
                  <a:schemeClr val="tx1"/>
                </a:solidFill>
              </a:rPr>
              <a:t>: </a:t>
            </a:r>
            <a:r>
              <a:rPr lang="vi-VN" sz="2400" i="1" dirty="0">
                <a:solidFill>
                  <a:schemeClr val="tx1"/>
                </a:solidFill>
              </a:rPr>
              <a:t>Xe tăng Quân giải phóng húc đổ cổng Dinh Độc Lập</a:t>
            </a:r>
            <a:endParaRPr lang="en-US" sz="2400" i="1" dirty="0">
              <a:solidFill>
                <a:schemeClr val="tx1"/>
              </a:solidFill>
            </a:endParaRPr>
          </a:p>
        </p:txBody>
      </p:sp>
      <p:sp>
        <p:nvSpPr>
          <p:cNvPr id="12" name="Rectangle 11">
            <a:extLst>
              <a:ext uri="{FF2B5EF4-FFF2-40B4-BE49-F238E27FC236}">
                <a16:creationId xmlns:a16="http://schemas.microsoft.com/office/drawing/2014/main" id="{5F1A98A1-E174-03CD-6B85-7640C9D307F4}"/>
              </a:ext>
            </a:extLst>
          </p:cNvPr>
          <p:cNvSpPr/>
          <p:nvPr/>
        </p:nvSpPr>
        <p:spPr>
          <a:xfrm>
            <a:off x="210580" y="143772"/>
            <a:ext cx="11593580" cy="2251150"/>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latin typeface="UTM Avo" panose="02040603050506020204" pitchFamily="18" charset="0"/>
              </a:rPr>
              <a:t>Đọc thông tin và quan sát các hình 3, 4, em hãy:</a:t>
            </a:r>
          </a:p>
          <a:p>
            <a:pPr marL="457200" indent="-457200">
              <a:buFontTx/>
              <a:buChar char="-"/>
            </a:pPr>
            <a:r>
              <a:rPr lang="vi-VN" sz="2800" b="1" dirty="0">
                <a:latin typeface="UTM Avo" panose="02040603050506020204" pitchFamily="18" charset="0"/>
              </a:rPr>
              <a:t>Nêu một số sự kiện lịch sử tiêu biểu đã diễn ra tại Thành phố Hồ Chí Minh.</a:t>
            </a:r>
          </a:p>
          <a:p>
            <a:pPr marL="457200" indent="-457200" algn="just">
              <a:buFontTx/>
              <a:buChar char="-"/>
            </a:pPr>
            <a:r>
              <a:rPr lang="vi-VN" sz="2800" b="1" dirty="0">
                <a:latin typeface="UTM Avo" panose="02040603050506020204" pitchFamily="18" charset="0"/>
              </a:rPr>
              <a:t>Kể lại một câu chuyện lịch sử được giới thiệu trong bài học.</a:t>
            </a:r>
            <a:endParaRPr lang="en-US" sz="2800" b="1" dirty="0">
              <a:latin typeface="UTM Avo" panose="02040603050506020204" pitchFamily="18" charset="0"/>
            </a:endParaRPr>
          </a:p>
        </p:txBody>
      </p:sp>
    </p:spTree>
    <p:custDataLst>
      <p:tags r:id="rId1"/>
    </p:custDataLst>
    <p:extLst>
      <p:ext uri="{BB962C8B-B14F-4D97-AF65-F5344CB8AC3E}">
        <p14:creationId xmlns:p14="http://schemas.microsoft.com/office/powerpoint/2010/main" val="1346206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1+#ppt_w/2"/>
                                          </p:val>
                                        </p:tav>
                                        <p:tav tm="100000">
                                          <p:val>
                                            <p:strVal val="#ppt_x"/>
                                          </p:val>
                                        </p:tav>
                                      </p:tavLst>
                                    </p:anim>
                                    <p:anim calcmode="lin" valueType="num">
                                      <p:cBhvr additive="base">
                                        <p:cTn id="8" dur="500" fill="hold"/>
                                        <p:tgtEl>
                                          <p:spTgt spid="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0-#ppt_w/2"/>
                                          </p:val>
                                        </p:tav>
                                        <p:tav tm="100000">
                                          <p:val>
                                            <p:strVal val="#ppt_x"/>
                                          </p:val>
                                        </p:tav>
                                      </p:tavLst>
                                    </p:anim>
                                    <p:anim calcmode="lin" valueType="num">
                                      <p:cBhvr additive="base">
                                        <p:cTn id="12" dur="500" fill="hold"/>
                                        <p:tgtEl>
                                          <p:spTgt spid="7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1000"/>
                                        <p:tgtEl>
                                          <p:spTgt spid="50"/>
                                        </p:tgtEl>
                                      </p:cBhvr>
                                    </p:animEffect>
                                    <p:anim calcmode="lin" valueType="num">
                                      <p:cBhvr>
                                        <p:cTn id="22" dur="1000" fill="hold"/>
                                        <p:tgtEl>
                                          <p:spTgt spid="50"/>
                                        </p:tgtEl>
                                        <p:attrNameLst>
                                          <p:attrName>ppt_x</p:attrName>
                                        </p:attrNameLst>
                                      </p:cBhvr>
                                      <p:tavLst>
                                        <p:tav tm="0">
                                          <p:val>
                                            <p:strVal val="#ppt_x"/>
                                          </p:val>
                                        </p:tav>
                                        <p:tav tm="100000">
                                          <p:val>
                                            <p:strVal val="#ppt_x"/>
                                          </p:val>
                                        </p:tav>
                                      </p:tavLst>
                                    </p:anim>
                                    <p:anim calcmode="lin" valueType="num">
                                      <p:cBhvr>
                                        <p:cTn id="23" dur="1000" fill="hold"/>
                                        <p:tgtEl>
                                          <p:spTgt spid="50"/>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16" presetClass="entr" presetSubtype="37"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out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500"/>
                                        <p:tgtEl>
                                          <p:spTgt spid="6"/>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par>
                                <p:cTn id="36" presetID="14" presetClass="entr" presetSubtype="1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randombar(horizontal)">
                                      <p:cBhvr>
                                        <p:cTn id="38" dur="500"/>
                                        <p:tgtEl>
                                          <p:spTgt spid="8"/>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randombar(horizont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20389"/>
            <a:stretch/>
          </p:blipFill>
          <p:spPr>
            <a:xfrm>
              <a:off x="0" y="0"/>
              <a:ext cx="5459730" cy="6858000"/>
            </a:xfrm>
            <a:prstGeom prst="rect">
              <a:avLst/>
            </a:prstGeom>
          </p:spPr>
        </p:pic>
      </p:grpSp>
      <p:grpSp>
        <p:nvGrpSpPr>
          <p:cNvPr id="44" name="Group 43">
            <a:extLst>
              <a:ext uri="{FF2B5EF4-FFF2-40B4-BE49-F238E27FC236}">
                <a16:creationId xmlns:a16="http://schemas.microsoft.com/office/drawing/2014/main" id="{A89C69EB-AE61-427D-8196-3554792293F0}"/>
              </a:ext>
            </a:extLst>
          </p:cNvPr>
          <p:cNvGrpSpPr/>
          <p:nvPr/>
        </p:nvGrpSpPr>
        <p:grpSpPr>
          <a:xfrm>
            <a:off x="81453" y="260563"/>
            <a:ext cx="1005751" cy="884566"/>
            <a:chOff x="687310" y="3031804"/>
            <a:chExt cx="1005751" cy="884566"/>
          </a:xfrm>
        </p:grpSpPr>
        <p:grpSp>
          <p:nvGrpSpPr>
            <p:cNvPr id="45" name="Group 44">
              <a:extLst>
                <a:ext uri="{FF2B5EF4-FFF2-40B4-BE49-F238E27FC236}">
                  <a16:creationId xmlns:a16="http://schemas.microsoft.com/office/drawing/2014/main" id="{E593EB9F-63CA-4207-AA62-CF1079615A45}"/>
                </a:ext>
              </a:extLst>
            </p:cNvPr>
            <p:cNvGrpSpPr/>
            <p:nvPr/>
          </p:nvGrpSpPr>
          <p:grpSpPr>
            <a:xfrm rot="1808952">
              <a:off x="687310" y="3031804"/>
              <a:ext cx="1005751" cy="884566"/>
              <a:chOff x="9050236" y="5553074"/>
              <a:chExt cx="840050" cy="738831"/>
            </a:xfrm>
          </p:grpSpPr>
          <p:sp>
            <p:nvSpPr>
              <p:cNvPr id="48" name="Heart 47">
                <a:extLst>
                  <a:ext uri="{FF2B5EF4-FFF2-40B4-BE49-F238E27FC236}">
                    <a16:creationId xmlns:a16="http://schemas.microsoft.com/office/drawing/2014/main" id="{D987D573-8E46-4851-83F6-5014EEB3BE2D}"/>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49" name="Heart 48">
                <a:extLst>
                  <a:ext uri="{FF2B5EF4-FFF2-40B4-BE49-F238E27FC236}">
                    <a16:creationId xmlns:a16="http://schemas.microsoft.com/office/drawing/2014/main" id="{A093EAFC-7DB2-4F99-A177-5BDD35C250C1}"/>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sp>
          <p:nvSpPr>
            <p:cNvPr id="46" name="Arc 45">
              <a:extLst>
                <a:ext uri="{FF2B5EF4-FFF2-40B4-BE49-F238E27FC236}">
                  <a16:creationId xmlns:a16="http://schemas.microsoft.com/office/drawing/2014/main" id="{4E7BD21E-890C-4F44-B110-4B72CB3EA769}"/>
                </a:ext>
              </a:extLst>
            </p:cNvPr>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UTM Avo" panose="02040603050506020204" pitchFamily="18" charset="0"/>
              </a:endParaRPr>
            </a:p>
          </p:txBody>
        </p:sp>
        <p:sp>
          <p:nvSpPr>
            <p:cNvPr id="47" name="Oval 46">
              <a:extLst>
                <a:ext uri="{FF2B5EF4-FFF2-40B4-BE49-F238E27FC236}">
                  <a16:creationId xmlns:a16="http://schemas.microsoft.com/office/drawing/2014/main" id="{B0BBBAFD-169E-4356-B0AC-4E25B4B339C9}"/>
                </a:ext>
              </a:extLst>
            </p:cNvPr>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grpSp>
        <p:nvGrpSpPr>
          <p:cNvPr id="50" name="Group 49">
            <a:extLst>
              <a:ext uri="{FF2B5EF4-FFF2-40B4-BE49-F238E27FC236}">
                <a16:creationId xmlns:a16="http://schemas.microsoft.com/office/drawing/2014/main" id="{516777A9-A176-4B8B-A1C7-AC893F6DA4C8}"/>
              </a:ext>
            </a:extLst>
          </p:cNvPr>
          <p:cNvGrpSpPr/>
          <p:nvPr/>
        </p:nvGrpSpPr>
        <p:grpSpPr>
          <a:xfrm rot="17928602">
            <a:off x="11094073" y="1129400"/>
            <a:ext cx="1005751" cy="884566"/>
            <a:chOff x="687310" y="3031804"/>
            <a:chExt cx="1005751" cy="884566"/>
          </a:xfrm>
        </p:grpSpPr>
        <p:grpSp>
          <p:nvGrpSpPr>
            <p:cNvPr id="51" name="Group 50">
              <a:extLst>
                <a:ext uri="{FF2B5EF4-FFF2-40B4-BE49-F238E27FC236}">
                  <a16:creationId xmlns:a16="http://schemas.microsoft.com/office/drawing/2014/main" id="{1F1C5211-CD1D-4A09-A56C-8D2533AF6924}"/>
                </a:ext>
              </a:extLst>
            </p:cNvPr>
            <p:cNvGrpSpPr/>
            <p:nvPr/>
          </p:nvGrpSpPr>
          <p:grpSpPr>
            <a:xfrm rot="1808952">
              <a:off x="687310" y="3031804"/>
              <a:ext cx="1005751" cy="884566"/>
              <a:chOff x="9050236" y="5553074"/>
              <a:chExt cx="840050" cy="738831"/>
            </a:xfrm>
          </p:grpSpPr>
          <p:sp>
            <p:nvSpPr>
              <p:cNvPr id="54" name="Heart 53">
                <a:extLst>
                  <a:ext uri="{FF2B5EF4-FFF2-40B4-BE49-F238E27FC236}">
                    <a16:creationId xmlns:a16="http://schemas.microsoft.com/office/drawing/2014/main" id="{8A86A030-8080-47B9-9545-BB46EBFBDAD2}"/>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55" name="Heart 54">
                <a:extLst>
                  <a:ext uri="{FF2B5EF4-FFF2-40B4-BE49-F238E27FC236}">
                    <a16:creationId xmlns:a16="http://schemas.microsoft.com/office/drawing/2014/main" id="{6C6F20CB-1086-411D-9D6A-B60FE9E5104D}"/>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sp>
          <p:nvSpPr>
            <p:cNvPr id="52" name="Arc 51">
              <a:extLst>
                <a:ext uri="{FF2B5EF4-FFF2-40B4-BE49-F238E27FC236}">
                  <a16:creationId xmlns:a16="http://schemas.microsoft.com/office/drawing/2014/main" id="{2BDBA1D1-2ADF-4637-A268-C3412B6E4B94}"/>
                </a:ext>
              </a:extLst>
            </p:cNvPr>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UTM Avo" panose="02040603050506020204" pitchFamily="18" charset="0"/>
              </a:endParaRPr>
            </a:p>
          </p:txBody>
        </p:sp>
        <p:sp>
          <p:nvSpPr>
            <p:cNvPr id="53" name="Oval 52">
              <a:extLst>
                <a:ext uri="{FF2B5EF4-FFF2-40B4-BE49-F238E27FC236}">
                  <a16:creationId xmlns:a16="http://schemas.microsoft.com/office/drawing/2014/main" id="{7F49A31F-B152-4086-B4CC-1CB25494C89D}"/>
                </a:ext>
              </a:extLst>
            </p:cNvPr>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sp>
        <p:nvSpPr>
          <p:cNvPr id="58" name="Oval 57">
            <a:extLst>
              <a:ext uri="{FF2B5EF4-FFF2-40B4-BE49-F238E27FC236}">
                <a16:creationId xmlns:a16="http://schemas.microsoft.com/office/drawing/2014/main" id="{8AECD0FF-C4BE-4D7A-9104-CCD020492234}"/>
              </a:ext>
            </a:extLst>
          </p:cNvPr>
          <p:cNvSpPr/>
          <p:nvPr/>
        </p:nvSpPr>
        <p:spPr>
          <a:xfrm>
            <a:off x="447300" y="5818011"/>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nvGrpSpPr>
          <p:cNvPr id="75" name="Group 74"/>
          <p:cNvGrpSpPr/>
          <p:nvPr/>
        </p:nvGrpSpPr>
        <p:grpSpPr>
          <a:xfrm>
            <a:off x="274477" y="4977340"/>
            <a:ext cx="1681341" cy="1681341"/>
            <a:chOff x="9821396" y="-194805"/>
            <a:chExt cx="2164392" cy="2164392"/>
          </a:xfrm>
        </p:grpSpPr>
        <p:pic>
          <p:nvPicPr>
            <p:cNvPr id="76"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821396" y="-194805"/>
              <a:ext cx="2164392" cy="2164392"/>
            </a:xfrm>
            <a:prstGeom prst="rect">
              <a:avLst/>
            </a:prstGeom>
          </p:spPr>
        </p:pic>
        <p:pic>
          <p:nvPicPr>
            <p:cNvPr id="77"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9999532" y="132192"/>
              <a:ext cx="1767515" cy="1615955"/>
            </a:xfrm>
            <a:prstGeom prst="rect">
              <a:avLst/>
            </a:prstGeom>
          </p:spPr>
        </p:pic>
      </p:grpSp>
      <p:grpSp>
        <p:nvGrpSpPr>
          <p:cNvPr id="78" name="Group 77"/>
          <p:cNvGrpSpPr/>
          <p:nvPr/>
        </p:nvGrpSpPr>
        <p:grpSpPr>
          <a:xfrm flipH="1">
            <a:off x="9701926" y="2217200"/>
            <a:ext cx="1681341" cy="1681341"/>
            <a:chOff x="9821396" y="-194805"/>
            <a:chExt cx="2164392" cy="2164392"/>
          </a:xfrm>
        </p:grpSpPr>
        <p:pic>
          <p:nvPicPr>
            <p:cNvPr id="79"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821396" y="-194805"/>
              <a:ext cx="2164392" cy="2164392"/>
            </a:xfrm>
            <a:prstGeom prst="rect">
              <a:avLst/>
            </a:prstGeom>
          </p:spPr>
        </p:pic>
        <p:pic>
          <p:nvPicPr>
            <p:cNvPr id="80"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9999532" y="132192"/>
              <a:ext cx="1767515" cy="1615955"/>
            </a:xfrm>
            <a:prstGeom prst="rect">
              <a:avLst/>
            </a:prstGeom>
          </p:spPr>
        </p:pic>
      </p:grpSp>
      <p:sp>
        <p:nvSpPr>
          <p:cNvPr id="7" name="Rectangle 6">
            <a:extLst>
              <a:ext uri="{FF2B5EF4-FFF2-40B4-BE49-F238E27FC236}">
                <a16:creationId xmlns:a16="http://schemas.microsoft.com/office/drawing/2014/main" id="{95A6599C-D89A-41FB-7B94-4A93BC85B0FA}"/>
              </a:ext>
            </a:extLst>
          </p:cNvPr>
          <p:cNvSpPr/>
          <p:nvPr/>
        </p:nvSpPr>
        <p:spPr>
          <a:xfrm>
            <a:off x="459244" y="516327"/>
            <a:ext cx="11291178" cy="989739"/>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UTM Avo" panose="02040603050506020204" pitchFamily="18" charset="0"/>
              </a:rPr>
              <a:t>Đọc</a:t>
            </a:r>
            <a:r>
              <a:rPr lang="en-US" sz="4000" b="1" dirty="0">
                <a:latin typeface="UTM Avo" panose="02040603050506020204" pitchFamily="18" charset="0"/>
              </a:rPr>
              <a:t> </a:t>
            </a:r>
            <a:r>
              <a:rPr lang="en-US" sz="4000" b="1" dirty="0" err="1">
                <a:latin typeface="UTM Avo" panose="02040603050506020204" pitchFamily="18" charset="0"/>
              </a:rPr>
              <a:t>thầm</a:t>
            </a:r>
            <a:r>
              <a:rPr lang="en-US" sz="4000" b="1" dirty="0">
                <a:latin typeface="UTM Avo" panose="02040603050506020204" pitchFamily="18" charset="0"/>
              </a:rPr>
              <a:t> </a:t>
            </a:r>
            <a:r>
              <a:rPr lang="en-US" sz="4000" b="1" dirty="0" err="1">
                <a:latin typeface="UTM Avo" panose="02040603050506020204" pitchFamily="18" charset="0"/>
              </a:rPr>
              <a:t>thông</a:t>
            </a:r>
            <a:r>
              <a:rPr lang="en-US" sz="4000" b="1" dirty="0">
                <a:latin typeface="UTM Avo" panose="02040603050506020204" pitchFamily="18" charset="0"/>
              </a:rPr>
              <a:t> tin </a:t>
            </a:r>
            <a:r>
              <a:rPr lang="en-US" sz="4000" b="1" dirty="0" err="1">
                <a:latin typeface="UTM Avo" panose="02040603050506020204" pitchFamily="18" charset="0"/>
              </a:rPr>
              <a:t>trang</a:t>
            </a:r>
            <a:r>
              <a:rPr lang="en-US" sz="4000" b="1" dirty="0">
                <a:latin typeface="UTM Avo" panose="02040603050506020204" pitchFamily="18" charset="0"/>
              </a:rPr>
              <a:t> 1</a:t>
            </a:r>
            <a:r>
              <a:rPr lang="vi-VN" sz="4000" b="1" dirty="0">
                <a:latin typeface="UTM Avo" panose="02040603050506020204" pitchFamily="18" charset="0"/>
              </a:rPr>
              <a:t>14</a:t>
            </a:r>
            <a:endParaRPr lang="en-US" sz="4000" b="1" dirty="0">
              <a:latin typeface="UTM Avo" panose="02040603050506020204" pitchFamily="18" charset="0"/>
            </a:endParaRPr>
          </a:p>
        </p:txBody>
      </p:sp>
      <p:sp>
        <p:nvSpPr>
          <p:cNvPr id="8" name="Rectangle 7">
            <a:extLst>
              <a:ext uri="{FF2B5EF4-FFF2-40B4-BE49-F238E27FC236}">
                <a16:creationId xmlns:a16="http://schemas.microsoft.com/office/drawing/2014/main" id="{98A4BEE2-16B9-94C5-5C57-BE707A70F133}"/>
              </a:ext>
            </a:extLst>
          </p:cNvPr>
          <p:cNvSpPr/>
          <p:nvPr/>
        </p:nvSpPr>
        <p:spPr>
          <a:xfrm>
            <a:off x="373429" y="1694381"/>
            <a:ext cx="11415970" cy="384118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rPr>
              <a:t>Với lịch sử hơn 300 năm hình thành và phát triển, Thành phố Hồ Chí Minh là nơi diễn ra nhiều sự kiện lịch sử quan trọng như: Nguyễn Tất Thành ra đi tìm đường cứu nước năm 1911, Khởi nghĩa giành chính quyền tháng Tám năm 1945, Chiến dịch Hồ Chí Minh năm 1945,...</a:t>
            </a:r>
            <a:endParaRPr lang="en-US" sz="3600" dirty="0">
              <a:solidFill>
                <a:schemeClr val="tx1"/>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2893931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1+#ppt_w/2"/>
                                          </p:val>
                                        </p:tav>
                                        <p:tav tm="100000">
                                          <p:val>
                                            <p:strVal val="#ppt_x"/>
                                          </p:val>
                                        </p:tav>
                                      </p:tavLst>
                                    </p:anim>
                                    <p:anim calcmode="lin" valueType="num">
                                      <p:cBhvr additive="base">
                                        <p:cTn id="8" dur="500" fill="hold"/>
                                        <p:tgtEl>
                                          <p:spTgt spid="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0-#ppt_w/2"/>
                                          </p:val>
                                        </p:tav>
                                        <p:tav tm="100000">
                                          <p:val>
                                            <p:strVal val="#ppt_x"/>
                                          </p:val>
                                        </p:tav>
                                      </p:tavLst>
                                    </p:anim>
                                    <p:anim calcmode="lin" valueType="num">
                                      <p:cBhvr additive="base">
                                        <p:cTn id="12" dur="500" fill="hold"/>
                                        <p:tgtEl>
                                          <p:spTgt spid="7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1000"/>
                                        <p:tgtEl>
                                          <p:spTgt spid="50"/>
                                        </p:tgtEl>
                                      </p:cBhvr>
                                    </p:animEffect>
                                    <p:anim calcmode="lin" valueType="num">
                                      <p:cBhvr>
                                        <p:cTn id="22" dur="1000" fill="hold"/>
                                        <p:tgtEl>
                                          <p:spTgt spid="50"/>
                                        </p:tgtEl>
                                        <p:attrNameLst>
                                          <p:attrName>ppt_x</p:attrName>
                                        </p:attrNameLst>
                                      </p:cBhvr>
                                      <p:tavLst>
                                        <p:tav tm="0">
                                          <p:val>
                                            <p:strVal val="#ppt_x"/>
                                          </p:val>
                                        </p:tav>
                                        <p:tav tm="100000">
                                          <p:val>
                                            <p:strVal val="#ppt_x"/>
                                          </p:val>
                                        </p:tav>
                                      </p:tavLst>
                                    </p:anim>
                                    <p:anim calcmode="lin" valueType="num">
                                      <p:cBhvr>
                                        <p:cTn id="23" dur="1000" fill="hold"/>
                                        <p:tgtEl>
                                          <p:spTgt spid="50"/>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16" presetClass="entr" presetSubtype="37"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out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20389"/>
            <a:stretch/>
          </p:blipFill>
          <p:spPr>
            <a:xfrm>
              <a:off x="0" y="0"/>
              <a:ext cx="5459730" cy="6858000"/>
            </a:xfrm>
            <a:prstGeom prst="rect">
              <a:avLst/>
            </a:prstGeom>
          </p:spPr>
        </p:pic>
      </p:grpSp>
      <p:sp>
        <p:nvSpPr>
          <p:cNvPr id="58" name="Oval 57">
            <a:extLst>
              <a:ext uri="{FF2B5EF4-FFF2-40B4-BE49-F238E27FC236}">
                <a16:creationId xmlns:a16="http://schemas.microsoft.com/office/drawing/2014/main" id="{8AECD0FF-C4BE-4D7A-9104-CCD020492234}"/>
              </a:ext>
            </a:extLst>
          </p:cNvPr>
          <p:cNvSpPr/>
          <p:nvPr/>
        </p:nvSpPr>
        <p:spPr>
          <a:xfrm>
            <a:off x="447300" y="5818011"/>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p:cNvSpPr/>
          <p:nvPr/>
        </p:nvSpPr>
        <p:spPr>
          <a:xfrm rot="2303000">
            <a:off x="120377" y="1139556"/>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p:cNvSpPr/>
          <p:nvPr/>
        </p:nvSpPr>
        <p:spPr>
          <a:xfrm rot="21125532">
            <a:off x="74216" y="1562583"/>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p:cNvSpPr/>
          <p:nvPr/>
        </p:nvSpPr>
        <p:spPr>
          <a:xfrm rot="18423720">
            <a:off x="327289" y="1928007"/>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p:cNvSpPr/>
          <p:nvPr/>
        </p:nvSpPr>
        <p:spPr>
          <a:xfrm rot="18211801">
            <a:off x="11562879" y="532652"/>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p:cNvSpPr/>
          <p:nvPr/>
        </p:nvSpPr>
        <p:spPr>
          <a:xfrm rot="21125532">
            <a:off x="11826459" y="855667"/>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Rounded Corners 73"/>
          <p:cNvSpPr/>
          <p:nvPr/>
        </p:nvSpPr>
        <p:spPr>
          <a:xfrm rot="2951494">
            <a:off x="11642149" y="1226589"/>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p:cNvGrpSpPr/>
          <p:nvPr/>
        </p:nvGrpSpPr>
        <p:grpSpPr>
          <a:xfrm>
            <a:off x="605199" y="5075815"/>
            <a:ext cx="1681341" cy="1681341"/>
            <a:chOff x="9821396" y="-194805"/>
            <a:chExt cx="2164392" cy="2164392"/>
          </a:xfrm>
        </p:grpSpPr>
        <p:pic>
          <p:nvPicPr>
            <p:cNvPr id="83"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821396" y="-194805"/>
              <a:ext cx="2164392" cy="2164392"/>
            </a:xfrm>
            <a:prstGeom prst="rect">
              <a:avLst/>
            </a:prstGeom>
          </p:spPr>
        </p:pic>
        <p:pic>
          <p:nvPicPr>
            <p:cNvPr id="84"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9999532" y="132192"/>
              <a:ext cx="1767515" cy="1615955"/>
            </a:xfrm>
            <a:prstGeom prst="rect">
              <a:avLst/>
            </a:prstGeom>
          </p:spPr>
        </p:pic>
      </p:grpSp>
      <p:grpSp>
        <p:nvGrpSpPr>
          <p:cNvPr id="85" name="Group 84"/>
          <p:cNvGrpSpPr/>
          <p:nvPr/>
        </p:nvGrpSpPr>
        <p:grpSpPr>
          <a:xfrm flipH="1">
            <a:off x="9701926" y="2217200"/>
            <a:ext cx="1681341" cy="1681341"/>
            <a:chOff x="9821396" y="-194805"/>
            <a:chExt cx="2164392" cy="2164392"/>
          </a:xfrm>
        </p:grpSpPr>
        <p:pic>
          <p:nvPicPr>
            <p:cNvPr id="86"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821396" y="-194805"/>
              <a:ext cx="2164392" cy="2164392"/>
            </a:xfrm>
            <a:prstGeom prst="rect">
              <a:avLst/>
            </a:prstGeom>
          </p:spPr>
        </p:pic>
        <p:pic>
          <p:nvPicPr>
            <p:cNvPr id="87"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9999532" y="132192"/>
              <a:ext cx="1767515" cy="1615955"/>
            </a:xfrm>
            <a:prstGeom prst="rect">
              <a:avLst/>
            </a:prstGeom>
          </p:spPr>
        </p:pic>
      </p:grpSp>
      <p:sp>
        <p:nvSpPr>
          <p:cNvPr id="17" name="Rectangle 16">
            <a:extLst>
              <a:ext uri="{FF2B5EF4-FFF2-40B4-BE49-F238E27FC236}">
                <a16:creationId xmlns:a16="http://schemas.microsoft.com/office/drawing/2014/main" id="{BA65B65F-7C5F-EE93-85EC-4840F3C67475}"/>
              </a:ext>
            </a:extLst>
          </p:cNvPr>
          <p:cNvSpPr/>
          <p:nvPr/>
        </p:nvSpPr>
        <p:spPr>
          <a:xfrm>
            <a:off x="739610" y="150044"/>
            <a:ext cx="10712779" cy="1453857"/>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UTM Avo" panose="02040603050506020204" pitchFamily="18" charset="0"/>
              </a:rPr>
              <a:t>Một số sự kiện lịch sử tiêu biểu đã diễn ra tại Thành phố Hồ Chí Minh.</a:t>
            </a:r>
          </a:p>
        </p:txBody>
      </p:sp>
      <p:sp>
        <p:nvSpPr>
          <p:cNvPr id="18" name="Rectangle 17">
            <a:extLst>
              <a:ext uri="{FF2B5EF4-FFF2-40B4-BE49-F238E27FC236}">
                <a16:creationId xmlns:a16="http://schemas.microsoft.com/office/drawing/2014/main" id="{16CECFF6-4F2B-F447-8BC7-B1A40648B32E}"/>
              </a:ext>
            </a:extLst>
          </p:cNvPr>
          <p:cNvSpPr/>
          <p:nvPr/>
        </p:nvSpPr>
        <p:spPr>
          <a:xfrm>
            <a:off x="447300" y="2034039"/>
            <a:ext cx="11415970" cy="46456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rPr>
              <a:t>+ Ngày 5/6/1911, Nguyễn Tất Thành với tên gọi là Văn Ba đã rời Bến Nhà Rồng, ra đi tìm đường cứu nước.</a:t>
            </a:r>
          </a:p>
          <a:p>
            <a:pPr algn="just"/>
            <a:r>
              <a:rPr lang="vi-VN" sz="3600" dirty="0">
                <a:solidFill>
                  <a:schemeClr val="tx1"/>
                </a:solidFill>
              </a:rPr>
              <a:t>+ Tháng 8/1945, nhân dân Sài Gòn - Chợ Lớn giành được chính quyền.</a:t>
            </a:r>
          </a:p>
          <a:p>
            <a:pPr algn="just"/>
            <a:r>
              <a:rPr lang="vi-VN" sz="3600" dirty="0">
                <a:solidFill>
                  <a:schemeClr val="tx1"/>
                </a:solidFill>
              </a:rPr>
              <a:t>+ Ngày 30/4/1975, Lữ đoàn xe tăng 2030 tiến về Dinh Độc Lập. Xe tăng 390 tiến bào húc đổ cổng chính của Dinh, mở đường cho các xe khác thẳng tiến vào bên trong. Chiến dịch Hồ Chí Minh kết thúc thắng lợi.</a:t>
            </a:r>
            <a:endParaRPr lang="en-US" sz="3600" dirty="0">
              <a:solidFill>
                <a:schemeClr val="tx1"/>
              </a:solidFill>
            </a:endParaRPr>
          </a:p>
        </p:txBody>
      </p:sp>
    </p:spTree>
    <p:custDataLst>
      <p:tags r:id="rId1"/>
    </p:custDataLst>
    <p:extLst>
      <p:ext uri="{BB962C8B-B14F-4D97-AF65-F5344CB8AC3E}">
        <p14:creationId xmlns:p14="http://schemas.microsoft.com/office/powerpoint/2010/main" val="2392779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500" fill="hold"/>
                                        <p:tgtEl>
                                          <p:spTgt spid="82"/>
                                        </p:tgtEl>
                                        <p:attrNameLst>
                                          <p:attrName>ppt_x</p:attrName>
                                        </p:attrNameLst>
                                      </p:cBhvr>
                                      <p:tavLst>
                                        <p:tav tm="0">
                                          <p:val>
                                            <p:strVal val="0-#ppt_w/2"/>
                                          </p:val>
                                        </p:tav>
                                        <p:tav tm="100000">
                                          <p:val>
                                            <p:strVal val="#ppt_x"/>
                                          </p:val>
                                        </p:tav>
                                      </p:tavLst>
                                    </p:anim>
                                    <p:anim calcmode="lin" valueType="num">
                                      <p:cBhvr additive="base">
                                        <p:cTn id="12" dur="500" fill="hold"/>
                                        <p:tgtEl>
                                          <p:spTgt spid="8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500"/>
                                        <p:tgtEl>
                                          <p:spTgt spid="7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500"/>
                                        <p:tgtEl>
                                          <p:spTgt spid="7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500"/>
                                        <p:tgtEl>
                                          <p:spTgt spid="71"/>
                                        </p:tgtEl>
                                      </p:cBhvr>
                                    </p:animEffect>
                                  </p:childTnLst>
                                </p:cTn>
                              </p:par>
                            </p:childTnLst>
                          </p:cTn>
                        </p:par>
                        <p:par>
                          <p:cTn id="32" fill="hold">
                            <p:stCondLst>
                              <p:cond delay="1000"/>
                            </p:stCondLst>
                            <p:childTnLst>
                              <p:par>
                                <p:cTn id="33" presetID="16" presetClass="entr" presetSubtype="37"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outVertical)">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71" grpId="0" animBg="1"/>
      <p:bldP spid="72" grpId="0" animBg="1"/>
      <p:bldP spid="73" grpId="0" animBg="1"/>
      <p:bldP spid="74"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20389"/>
            <a:stretch/>
          </p:blipFill>
          <p:spPr>
            <a:xfrm>
              <a:off x="0" y="0"/>
              <a:ext cx="5459730" cy="6858000"/>
            </a:xfrm>
            <a:prstGeom prst="rect">
              <a:avLst/>
            </a:prstGeom>
          </p:spPr>
        </p:pic>
      </p:grpSp>
      <p:sp>
        <p:nvSpPr>
          <p:cNvPr id="58" name="Oval 57">
            <a:extLst>
              <a:ext uri="{FF2B5EF4-FFF2-40B4-BE49-F238E27FC236}">
                <a16:creationId xmlns:a16="http://schemas.microsoft.com/office/drawing/2014/main" id="{8AECD0FF-C4BE-4D7A-9104-CCD020492234}"/>
              </a:ext>
            </a:extLst>
          </p:cNvPr>
          <p:cNvSpPr/>
          <p:nvPr/>
        </p:nvSpPr>
        <p:spPr>
          <a:xfrm>
            <a:off x="447300" y="5818011"/>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p:cNvSpPr/>
          <p:nvPr/>
        </p:nvSpPr>
        <p:spPr>
          <a:xfrm rot="2303000">
            <a:off x="2177161" y="4370120"/>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p:cNvSpPr/>
          <p:nvPr/>
        </p:nvSpPr>
        <p:spPr>
          <a:xfrm rot="21125532">
            <a:off x="2131000" y="4793147"/>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p:cNvSpPr/>
          <p:nvPr/>
        </p:nvSpPr>
        <p:spPr>
          <a:xfrm rot="18423720">
            <a:off x="2384073" y="5158571"/>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p:cNvSpPr/>
          <p:nvPr/>
        </p:nvSpPr>
        <p:spPr>
          <a:xfrm rot="18211801">
            <a:off x="9301459" y="1722355"/>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p:cNvSpPr/>
          <p:nvPr/>
        </p:nvSpPr>
        <p:spPr>
          <a:xfrm rot="21125532">
            <a:off x="9565039" y="2045370"/>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Rounded Corners 73"/>
          <p:cNvSpPr/>
          <p:nvPr/>
        </p:nvSpPr>
        <p:spPr>
          <a:xfrm rot="2951494">
            <a:off x="9380729" y="2416292"/>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p:cNvGrpSpPr/>
          <p:nvPr/>
        </p:nvGrpSpPr>
        <p:grpSpPr>
          <a:xfrm>
            <a:off x="605199" y="5075815"/>
            <a:ext cx="1681341" cy="1681341"/>
            <a:chOff x="9821396" y="-194805"/>
            <a:chExt cx="2164392" cy="2164392"/>
          </a:xfrm>
        </p:grpSpPr>
        <p:pic>
          <p:nvPicPr>
            <p:cNvPr id="83"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821396" y="-194805"/>
              <a:ext cx="2164392" cy="2164392"/>
            </a:xfrm>
            <a:prstGeom prst="rect">
              <a:avLst/>
            </a:prstGeom>
          </p:spPr>
        </p:pic>
        <p:pic>
          <p:nvPicPr>
            <p:cNvPr id="84"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9999532" y="132192"/>
              <a:ext cx="1767515" cy="1615955"/>
            </a:xfrm>
            <a:prstGeom prst="rect">
              <a:avLst/>
            </a:prstGeom>
          </p:spPr>
        </p:pic>
      </p:grpSp>
      <p:grpSp>
        <p:nvGrpSpPr>
          <p:cNvPr id="85" name="Group 84"/>
          <p:cNvGrpSpPr/>
          <p:nvPr/>
        </p:nvGrpSpPr>
        <p:grpSpPr>
          <a:xfrm flipH="1">
            <a:off x="9701926" y="2217200"/>
            <a:ext cx="1681341" cy="1681341"/>
            <a:chOff x="9821396" y="-194805"/>
            <a:chExt cx="2164392" cy="2164392"/>
          </a:xfrm>
        </p:grpSpPr>
        <p:pic>
          <p:nvPicPr>
            <p:cNvPr id="86"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9821396" y="-194805"/>
              <a:ext cx="2164392" cy="2164392"/>
            </a:xfrm>
            <a:prstGeom prst="rect">
              <a:avLst/>
            </a:prstGeom>
          </p:spPr>
        </p:pic>
        <p:pic>
          <p:nvPicPr>
            <p:cNvPr id="87"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9999532" y="132192"/>
              <a:ext cx="1767515" cy="1615955"/>
            </a:xfrm>
            <a:prstGeom prst="rect">
              <a:avLst/>
            </a:prstGeom>
          </p:spPr>
        </p:pic>
      </p:grpSp>
      <p:pic>
        <p:nvPicPr>
          <p:cNvPr id="7" name="Picture 6">
            <a:extLst>
              <a:ext uri="{FF2B5EF4-FFF2-40B4-BE49-F238E27FC236}">
                <a16:creationId xmlns:a16="http://schemas.microsoft.com/office/drawing/2014/main" id="{A2A745E1-81D5-4395-DA93-C250DF2D2C1F}"/>
              </a:ext>
            </a:extLst>
          </p:cNvPr>
          <p:cNvPicPr>
            <a:picLocks noChangeAspect="1"/>
          </p:cNvPicPr>
          <p:nvPr/>
        </p:nvPicPr>
        <p:blipFill>
          <a:blip r:embed="rId9"/>
          <a:stretch>
            <a:fillRect/>
          </a:stretch>
        </p:blipFill>
        <p:spPr>
          <a:xfrm>
            <a:off x="483398" y="28396"/>
            <a:ext cx="11263231" cy="1607959"/>
          </a:xfrm>
          <a:prstGeom prst="rect">
            <a:avLst/>
          </a:prstGeom>
        </p:spPr>
      </p:pic>
      <p:sp>
        <p:nvSpPr>
          <p:cNvPr id="8" name="Rectangle 7">
            <a:extLst>
              <a:ext uri="{FF2B5EF4-FFF2-40B4-BE49-F238E27FC236}">
                <a16:creationId xmlns:a16="http://schemas.microsoft.com/office/drawing/2014/main" id="{BD3DF607-C7E0-E55A-459C-D02341CBDF93}"/>
              </a:ext>
            </a:extLst>
          </p:cNvPr>
          <p:cNvSpPr/>
          <p:nvPr/>
        </p:nvSpPr>
        <p:spPr>
          <a:xfrm>
            <a:off x="205176" y="1656620"/>
            <a:ext cx="11819676" cy="515952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rPr>
              <a:t>    </a:t>
            </a:r>
            <a:r>
              <a:rPr lang="vi-VN" sz="2750" dirty="0">
                <a:solidFill>
                  <a:schemeClr val="tx1"/>
                </a:solidFill>
              </a:rPr>
              <a:t>Đầu thế kỉ XX, phong trào yêu nước ở Việt Nam có bước chuyển biến mới. Khác với các nhà yêu nước tiền bối hưởng về Nhật Bản, Nguyễn Tất Thành lựa chọn sang phương Tây. Người muốn đến nước Pháp để tìm hiểu xem “nước Pháp và các nước khác làm thế nào, rồi sẽ trở về giúp đồng bào mình”. Người vào Sài Gòn - nơi có thương cảng và nền kinh tế phát triển nhất trong xứ Đông Dương thuộc Pháp.</a:t>
            </a:r>
          </a:p>
          <a:p>
            <a:pPr algn="just"/>
            <a:r>
              <a:rPr lang="vi-VN" sz="2750" dirty="0">
                <a:solidFill>
                  <a:schemeClr val="tx1"/>
                </a:solidFill>
              </a:rPr>
              <a:t>    Với lòng yêu nước và ý chí quyết tâm tìm đường cứu nước, Nguyễn Tất Thành sẵn sàng làm những công việc nặng nhọc khác nhau như: phụ bếp, bồi bàn,...</a:t>
            </a:r>
          </a:p>
          <a:p>
            <a:pPr algn="just"/>
            <a:r>
              <a:rPr lang="vi-VN" sz="2750" dirty="0">
                <a:solidFill>
                  <a:schemeClr val="tx1"/>
                </a:solidFill>
              </a:rPr>
              <a:t>     Ngày 5/6/1911, trên con tàu mang tên Đô đốc La-tu-sơ Tơ-rê-vin, Nguyễn Tất Thành với tên gọi là Văn Ba đã rời Bến Nhà Rồng ra đi mang theo hoài bão tìm đường cứu nước, cứu dân.</a:t>
            </a:r>
            <a:endParaRPr lang="en-US" sz="2750" dirty="0">
              <a:solidFill>
                <a:schemeClr val="tx1"/>
              </a:solidFill>
            </a:endParaRPr>
          </a:p>
        </p:txBody>
      </p:sp>
    </p:spTree>
    <p:custDataLst>
      <p:tags r:id="rId1"/>
    </p:custDataLst>
    <p:extLst>
      <p:ext uri="{BB962C8B-B14F-4D97-AF65-F5344CB8AC3E}">
        <p14:creationId xmlns:p14="http://schemas.microsoft.com/office/powerpoint/2010/main" val="665439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500" fill="hold"/>
                                        <p:tgtEl>
                                          <p:spTgt spid="82"/>
                                        </p:tgtEl>
                                        <p:attrNameLst>
                                          <p:attrName>ppt_x</p:attrName>
                                        </p:attrNameLst>
                                      </p:cBhvr>
                                      <p:tavLst>
                                        <p:tav tm="0">
                                          <p:val>
                                            <p:strVal val="0-#ppt_w/2"/>
                                          </p:val>
                                        </p:tav>
                                        <p:tav tm="100000">
                                          <p:val>
                                            <p:strVal val="#ppt_x"/>
                                          </p:val>
                                        </p:tav>
                                      </p:tavLst>
                                    </p:anim>
                                    <p:anim calcmode="lin" valueType="num">
                                      <p:cBhvr additive="base">
                                        <p:cTn id="12" dur="500" fill="hold"/>
                                        <p:tgtEl>
                                          <p:spTgt spid="8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fade">
                                      <p:cBhvr>
                                        <p:cTn id="16" dur="500"/>
                                        <p:tgtEl>
                                          <p:spTgt spid="7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500"/>
                                        <p:tgtEl>
                                          <p:spTgt spid="7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500"/>
                                        <p:tgtEl>
                                          <p:spTgt spid="7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71" grpId="0" animBg="1"/>
      <p:bldP spid="72" grpId="0" animBg="1"/>
      <p:bldP spid="73" grpId="0" animBg="1"/>
      <p:bldP spid="74"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id="{011B9009-DA52-4287-8899-64ED7DFF7783}"/>
              </a:ext>
            </a:extLst>
          </p:cNvPr>
          <p:cNvSpPr/>
          <p:nvPr/>
        </p:nvSpPr>
        <p:spPr>
          <a:xfrm flipV="1">
            <a:off x="537496" y="467760"/>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A17F0E22-8F12-4903-A66B-CDF7B93066FF}"/>
              </a:ext>
            </a:extLst>
          </p:cNvPr>
          <p:cNvSpPr/>
          <p:nvPr/>
        </p:nvSpPr>
        <p:spPr>
          <a:xfrm flipV="1">
            <a:off x="323533" y="559677"/>
            <a:ext cx="5552999"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TextBox 48">
            <a:extLst>
              <a:ext uri="{FF2B5EF4-FFF2-40B4-BE49-F238E27FC236}">
                <a16:creationId xmlns:a16="http://schemas.microsoft.com/office/drawing/2014/main" id="{7A75C1CC-FAB3-40FA-A413-D79E2BA3E915}"/>
              </a:ext>
            </a:extLst>
          </p:cNvPr>
          <p:cNvSpPr txBox="1"/>
          <p:nvPr/>
        </p:nvSpPr>
        <p:spPr>
          <a:xfrm>
            <a:off x="402207" y="1855080"/>
            <a:ext cx="5322888" cy="2862322"/>
          </a:xfrm>
          <a:prstGeom prst="rect">
            <a:avLst/>
          </a:prstGeom>
          <a:noFill/>
        </p:spPr>
        <p:txBody>
          <a:bodyPr wrap="square" rtlCol="0">
            <a:spAutoFit/>
          </a:bodyPr>
          <a:lstStyle/>
          <a:p>
            <a:pPr algn="just"/>
            <a:r>
              <a:rPr lang="vi-VN" sz="3600" dirty="0"/>
              <a:t>Với lịch sử hơn 300 năm hình thành và phát triển, Thành phố Hồ Chí Minh là nơi diễn ra nhiều sự kiện lịch sử quan trọng.</a:t>
            </a:r>
            <a:endPar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endParaRPr>
          </a:p>
        </p:txBody>
      </p:sp>
      <p:sp>
        <p:nvSpPr>
          <p:cNvPr id="60" name="Star: 4 Points 59">
            <a:extLst>
              <a:ext uri="{FF2B5EF4-FFF2-40B4-BE49-F238E27FC236}">
                <a16:creationId xmlns:a16="http://schemas.microsoft.com/office/drawing/2014/main" id="{5E1A2AA3-3050-46F7-8986-C0DD801B7FCA}"/>
              </a:ext>
            </a:extLst>
          </p:cNvPr>
          <p:cNvSpPr/>
          <p:nvPr/>
        </p:nvSpPr>
        <p:spPr>
          <a:xfrm>
            <a:off x="116518" y="5100811"/>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tar: 4 Points 60">
            <a:extLst>
              <a:ext uri="{FF2B5EF4-FFF2-40B4-BE49-F238E27FC236}">
                <a16:creationId xmlns:a16="http://schemas.microsoft.com/office/drawing/2014/main" id="{429B5A7F-5AFA-405E-B486-00D9D9682CF2}"/>
              </a:ext>
            </a:extLst>
          </p:cNvPr>
          <p:cNvSpPr/>
          <p:nvPr/>
        </p:nvSpPr>
        <p:spPr>
          <a:xfrm>
            <a:off x="1022398" y="4818058"/>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9B728BD-E6B2-47DD-8347-66AF93139E43}"/>
              </a:ext>
            </a:extLst>
          </p:cNvPr>
          <p:cNvGrpSpPr/>
          <p:nvPr/>
        </p:nvGrpSpPr>
        <p:grpSpPr>
          <a:xfrm>
            <a:off x="493966" y="855971"/>
            <a:ext cx="5471694" cy="1152482"/>
            <a:chOff x="6256978" y="1048683"/>
            <a:chExt cx="5471694" cy="1152482"/>
          </a:xfrm>
        </p:grpSpPr>
        <p:sp>
          <p:nvSpPr>
            <p:cNvPr id="48" name="TextBox 47">
              <a:extLst>
                <a:ext uri="{FF2B5EF4-FFF2-40B4-BE49-F238E27FC236}">
                  <a16:creationId xmlns:a16="http://schemas.microsoft.com/office/drawing/2014/main" id="{86C43B04-2581-44CA-AAA5-F02440943133}"/>
                </a:ext>
              </a:extLst>
            </p:cNvPr>
            <p:cNvSpPr txBox="1"/>
            <p:nvPr/>
          </p:nvSpPr>
          <p:spPr>
            <a:xfrm>
              <a:off x="6256978" y="1093169"/>
              <a:ext cx="5455514" cy="1107996"/>
            </a:xfrm>
            <a:prstGeom prst="rect">
              <a:avLst/>
            </a:prstGeom>
            <a:noFill/>
          </p:spPr>
          <p:txBody>
            <a:bodyPr wrap="square" rtlCol="0">
              <a:spAutoFit/>
            </a:bodyPr>
            <a:lstStyle/>
            <a:p>
              <a:r>
                <a:rPr lang="en-US" sz="6600" dirty="0">
                  <a:ln>
                    <a:solidFill>
                      <a:schemeClr val="tx1"/>
                    </a:solidFill>
                  </a:ln>
                  <a:solidFill>
                    <a:schemeClr val="bg1"/>
                  </a:solidFill>
                  <a:latin typeface="UTM Futura Extra" panose="02040603050506020204" pitchFamily="18" charset="0"/>
                </a:rPr>
                <a:t>KẾT LUẬN</a:t>
              </a:r>
            </a:p>
          </p:txBody>
        </p:sp>
        <p:sp>
          <p:nvSpPr>
            <p:cNvPr id="86" name="TextBox 85">
              <a:extLst>
                <a:ext uri="{FF2B5EF4-FFF2-40B4-BE49-F238E27FC236}">
                  <a16:creationId xmlns:a16="http://schemas.microsoft.com/office/drawing/2014/main" id="{0F04C110-ED39-4FF7-B752-84E909C8E5D9}"/>
                </a:ext>
              </a:extLst>
            </p:cNvPr>
            <p:cNvSpPr txBox="1"/>
            <p:nvPr/>
          </p:nvSpPr>
          <p:spPr>
            <a:xfrm>
              <a:off x="6329184" y="1048683"/>
              <a:ext cx="5399488" cy="1107996"/>
            </a:xfrm>
            <a:prstGeom prst="rect">
              <a:avLst/>
            </a:prstGeom>
            <a:noFill/>
          </p:spPr>
          <p:txBody>
            <a:bodyPr wrap="square" rtlCol="0">
              <a:spAutoFit/>
            </a:bodyPr>
            <a:lstStyle/>
            <a:p>
              <a:r>
                <a:rPr lang="en-US" sz="6600" dirty="0">
                  <a:ln>
                    <a:solidFill>
                      <a:schemeClr val="tx1"/>
                    </a:solidFill>
                  </a:ln>
                  <a:solidFill>
                    <a:srgbClr val="FBE85B"/>
                  </a:solidFill>
                  <a:latin typeface="UTM Futura Extra" panose="02040603050506020204" pitchFamily="18" charset="0"/>
                </a:rPr>
                <a:t>KẾT LUẬN</a:t>
              </a:r>
            </a:p>
          </p:txBody>
        </p:sp>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8640">
            <a:off x="6192688" y="3378203"/>
            <a:ext cx="3863615" cy="3054807"/>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00936">
            <a:off x="6039503" y="437798"/>
            <a:ext cx="3401881" cy="2689732"/>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6981" y="2214744"/>
            <a:ext cx="3298300" cy="2352236"/>
          </a:xfrm>
          <a:prstGeom prst="rect">
            <a:avLst/>
          </a:prstGeom>
          <a:effectLst>
            <a:outerShdw blurRad="50800" dist="38100" dir="2700000" algn="tl" rotWithShape="0">
              <a:prstClr val="black">
                <a:alpha val="40000"/>
              </a:prstClr>
            </a:outerShdw>
          </a:effectLst>
        </p:spPr>
      </p:pic>
      <p:pic>
        <p:nvPicPr>
          <p:cNvPr id="66" name="Picture 65"/>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9244529" y="560745"/>
            <a:ext cx="882457" cy="848272"/>
          </a:xfrm>
          <a:prstGeom prst="rect">
            <a:avLst/>
          </a:prstGeom>
        </p:spPr>
      </p:pic>
      <p:pic>
        <p:nvPicPr>
          <p:cNvPr id="67" name="Picture 6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1425575" y="1691104"/>
            <a:ext cx="882457" cy="848272"/>
          </a:xfrm>
          <a:prstGeom prst="rect">
            <a:avLst/>
          </a:prstGeom>
        </p:spPr>
      </p:pic>
      <p:pic>
        <p:nvPicPr>
          <p:cNvPr id="68" name="Picture 67"/>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639026">
            <a:off x="9862087" y="5515548"/>
            <a:ext cx="882457" cy="848272"/>
          </a:xfrm>
          <a:prstGeom prst="rect">
            <a:avLst/>
          </a:prstGeom>
        </p:spPr>
      </p:pic>
    </p:spTree>
    <p:custDataLst>
      <p:tags r:id="rId1"/>
    </p:custDataLst>
    <p:extLst>
      <p:ext uri="{BB962C8B-B14F-4D97-AF65-F5344CB8AC3E}">
        <p14:creationId xmlns:p14="http://schemas.microsoft.com/office/powerpoint/2010/main" val="344179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1500"/>
                            </p:stCondLst>
                            <p:childTnLst>
                              <p:par>
                                <p:cTn id="33" presetID="53" presetClass="entr" presetSubtype="16"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par>
                          <p:cTn id="38" fill="hold">
                            <p:stCondLst>
                              <p:cond delay="2000"/>
                            </p:stCondLst>
                            <p:childTnLst>
                              <p:par>
                                <p:cTn id="39" presetID="22" presetClass="entr" presetSubtype="4" fill="hold" nodeType="after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wipe(down)">
                                      <p:cBhvr>
                                        <p:cTn id="41" dur="500"/>
                                        <p:tgtEl>
                                          <p:spTgt spid="66"/>
                                        </p:tgtEl>
                                      </p:cBhvr>
                                    </p:animEffect>
                                  </p:childTnLst>
                                </p:cTn>
                              </p:par>
                              <p:par>
                                <p:cTn id="42" presetID="22" presetClass="entr" presetSubtype="4" fill="hold"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down)">
                                      <p:cBhvr>
                                        <p:cTn id="44" dur="500"/>
                                        <p:tgtEl>
                                          <p:spTgt spid="67"/>
                                        </p:tgtEl>
                                      </p:cBhvr>
                                    </p:animEffect>
                                  </p:childTnLst>
                                </p:cTn>
                              </p:par>
                              <p:par>
                                <p:cTn id="45" presetID="22" presetClass="entr" presetSubtype="4" fill="hold" nodeType="with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wipe(down)">
                                      <p:cBhvr>
                                        <p:cTn id="4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DF4BE105-2B1D-1921-ECD5-F11941A0FB0B}"/>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9B1EE44B-79CA-5586-A44D-25C20C6AE9A4}"/>
              </a:ext>
            </a:extLst>
          </p:cNvPr>
          <p:cNvPicPr>
            <a:picLocks noChangeAspect="1"/>
          </p:cNvPicPr>
          <p:nvPr/>
        </p:nvPicPr>
        <p:blipFill>
          <a:blip r:embed="rId4"/>
          <a:stretch>
            <a:fillRect/>
          </a:stretch>
        </p:blipFill>
        <p:spPr>
          <a:xfrm>
            <a:off x="991067" y="604165"/>
            <a:ext cx="8660120" cy="1879017"/>
          </a:xfrm>
          <a:prstGeom prst="rect">
            <a:avLst/>
          </a:prstGeom>
        </p:spPr>
      </p:pic>
      <p:pic>
        <p:nvPicPr>
          <p:cNvPr id="4" name="Picture 3">
            <a:extLst>
              <a:ext uri="{FF2B5EF4-FFF2-40B4-BE49-F238E27FC236}">
                <a16:creationId xmlns:a16="http://schemas.microsoft.com/office/drawing/2014/main" id="{0C51EF3D-5D6C-35B8-65FC-7781C8AC5B76}"/>
              </a:ext>
            </a:extLst>
          </p:cNvPr>
          <p:cNvPicPr>
            <a:picLocks noChangeAspect="1"/>
          </p:cNvPicPr>
          <p:nvPr/>
        </p:nvPicPr>
        <p:blipFill>
          <a:blip r:embed="rId5">
            <a:duotone>
              <a:schemeClr val="accent4">
                <a:shade val="45000"/>
                <a:satMod val="135000"/>
              </a:schemeClr>
              <a:prstClr val="white"/>
            </a:duotone>
          </a:blip>
          <a:stretch>
            <a:fillRect/>
          </a:stretch>
        </p:blipFill>
        <p:spPr>
          <a:xfrm>
            <a:off x="-368533" y="5998782"/>
            <a:ext cx="2188654" cy="951058"/>
          </a:xfrm>
          <a:prstGeom prst="rect">
            <a:avLst/>
          </a:prstGeom>
        </p:spPr>
      </p:pic>
      <p:pic>
        <p:nvPicPr>
          <p:cNvPr id="5" name="Picture 4">
            <a:extLst>
              <a:ext uri="{FF2B5EF4-FFF2-40B4-BE49-F238E27FC236}">
                <a16:creationId xmlns:a16="http://schemas.microsoft.com/office/drawing/2014/main" id="{2BEAFB48-222E-2BF9-DEE4-F0DABB9555F0}"/>
              </a:ext>
            </a:extLst>
          </p:cNvPr>
          <p:cNvPicPr>
            <a:picLocks noChangeAspect="1"/>
          </p:cNvPicPr>
          <p:nvPr/>
        </p:nvPicPr>
        <p:blipFill>
          <a:blip r:embed="rId5">
            <a:duotone>
              <a:schemeClr val="accent2">
                <a:shade val="45000"/>
                <a:satMod val="135000"/>
              </a:schemeClr>
              <a:prstClr val="white"/>
            </a:duotone>
          </a:blip>
          <a:stretch>
            <a:fillRect/>
          </a:stretch>
        </p:blipFill>
        <p:spPr>
          <a:xfrm>
            <a:off x="10158921" y="-144463"/>
            <a:ext cx="2188654" cy="951058"/>
          </a:xfrm>
          <a:prstGeom prst="rect">
            <a:avLst/>
          </a:prstGeom>
        </p:spPr>
      </p:pic>
    </p:spTree>
    <p:extLst>
      <p:ext uri="{BB962C8B-B14F-4D97-AF65-F5344CB8AC3E}">
        <p14:creationId xmlns:p14="http://schemas.microsoft.com/office/powerpoint/2010/main" val="1951975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47" presetClass="entr" presetSubtype="0" fill="hold" nodeType="withEffect">
                                  <p:stCondLst>
                                    <p:cond delay="5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55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6500"/>
                                  </p:stCondLst>
                                  <p:childTnLst>
                                    <p:animEffect transition="out" filter="fade">
                                      <p:cBhvr>
                                        <p:cTn id="19" dur="500" tmFilter="0, 0; .2, .5; .8, .5; 1, 0"/>
                                        <p:tgtEl>
                                          <p:spTgt spid="37"/>
                                        </p:tgtEl>
                                      </p:cBhvr>
                                    </p:animEffect>
                                    <p:animScale>
                                      <p:cBhvr>
                                        <p:cTn id="20" dur="250" autoRev="1" fill="hold"/>
                                        <p:tgtEl>
                                          <p:spTgt spid="37"/>
                                        </p:tgtEl>
                                      </p:cBhvr>
                                      <p:by x="105000" y="105000"/>
                                    </p:animScale>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par>
                          <p:cTn id="24" fill="hold">
                            <p:stCondLst>
                              <p:cond delay="7000"/>
                            </p:stCondLst>
                            <p:childTnLst>
                              <p:par>
                                <p:cTn id="25" presetID="6" presetClass="entr" presetSubtype="16"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8" name="Group 17">
            <a:extLst>
              <a:ext uri="{FF2B5EF4-FFF2-40B4-BE49-F238E27FC236}">
                <a16:creationId xmlns:a16="http://schemas.microsoft.com/office/drawing/2014/main" id="{A5D4D15C-3C6A-C231-FF3B-0A75CE833A24}"/>
              </a:ext>
            </a:extLst>
          </p:cNvPr>
          <p:cNvGrpSpPr/>
          <p:nvPr/>
        </p:nvGrpSpPr>
        <p:grpSpPr>
          <a:xfrm>
            <a:off x="563272" y="108684"/>
            <a:ext cx="10501750" cy="2309420"/>
            <a:chOff x="483760" y="208077"/>
            <a:chExt cx="10501750" cy="2309420"/>
          </a:xfrm>
        </p:grpSpPr>
        <p:sp>
          <p:nvSpPr>
            <p:cNvPr id="11" name="Rounded Rectangle 10"/>
            <p:cNvSpPr/>
            <p:nvPr/>
          </p:nvSpPr>
          <p:spPr>
            <a:xfrm>
              <a:off x="993638" y="208077"/>
              <a:ext cx="9991872" cy="23094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5" name="TextBox 4"/>
            <p:cNvSpPr txBox="1"/>
            <p:nvPr/>
          </p:nvSpPr>
          <p:spPr>
            <a:xfrm>
              <a:off x="483760" y="485624"/>
              <a:ext cx="10501750" cy="1754326"/>
            </a:xfrm>
            <a:prstGeom prst="rect">
              <a:avLst/>
            </a:prstGeom>
            <a:noFill/>
          </p:spPr>
          <p:txBody>
            <a:bodyPr wrap="square" rtlCol="0">
              <a:spAutoFit/>
            </a:bodyPr>
            <a:lstStyle/>
            <a:p>
              <a:pPr algn="ctr"/>
              <a:r>
                <a:rPr lang="en-US" sz="5400" b="1" dirty="0">
                  <a:solidFill>
                    <a:srgbClr val="C00000"/>
                  </a:solidFill>
                  <a:latin typeface="UTM Avo" panose="02040603050506020204" pitchFamily="18" charset="0"/>
                  <a:cs typeface="Arial" panose="020B0604020202020204" pitchFamily="34" charset="0"/>
                </a:rPr>
                <a:t>    </a:t>
              </a:r>
              <a:r>
                <a:rPr lang="en-US" sz="5400" b="1" dirty="0" err="1">
                  <a:solidFill>
                    <a:srgbClr val="C0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Trong</a:t>
              </a:r>
              <a:r>
                <a:rPr lang="en-US" sz="5400" b="1" dirty="0">
                  <a:solidFill>
                    <a:srgbClr val="C0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a:solidFill>
                    <a:srgbClr val="C0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bài</a:t>
              </a:r>
              <a:r>
                <a:rPr lang="en-US" sz="5400" b="1" dirty="0">
                  <a:solidFill>
                    <a:srgbClr val="C0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a:solidFill>
                    <a:srgbClr val="C0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hát</a:t>
              </a:r>
              <a:r>
                <a:rPr lang="en-US" sz="5400" b="1" dirty="0">
                  <a:solidFill>
                    <a:srgbClr val="C0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a:solidFill>
                    <a:srgbClr val="C0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có</a:t>
              </a:r>
              <a:r>
                <a:rPr lang="en-US" sz="5400" b="1" dirty="0">
                  <a:solidFill>
                    <a:srgbClr val="C0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a:solidFill>
                    <a:srgbClr val="C0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nhắc</a:t>
              </a:r>
              <a:r>
                <a:rPr lang="en-US" sz="5400" b="1" dirty="0">
                  <a:solidFill>
                    <a:srgbClr val="C0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a:solidFill>
                    <a:srgbClr val="C0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đến</a:t>
              </a:r>
              <a:r>
                <a:rPr lang="en-US" sz="5400" b="1" dirty="0">
                  <a:solidFill>
                    <a:srgbClr val="C0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br>
                <a:rPr lang="en-US" sz="5400" b="1" dirty="0">
                  <a:solidFill>
                    <a:srgbClr val="C0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br>
              <a:r>
                <a:rPr lang="en-US" sz="5400" b="1" dirty="0" err="1">
                  <a:solidFill>
                    <a:srgbClr val="C0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thành</a:t>
              </a:r>
              <a:r>
                <a:rPr lang="en-US" sz="5400" b="1" dirty="0">
                  <a:solidFill>
                    <a:srgbClr val="C0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a:solidFill>
                    <a:srgbClr val="C0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phố</a:t>
              </a:r>
              <a:r>
                <a:rPr lang="en-US" sz="5400" b="1" dirty="0">
                  <a:solidFill>
                    <a:srgbClr val="C0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a:solidFill>
                    <a:srgbClr val="C0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nào</a:t>
              </a:r>
              <a:r>
                <a:rPr lang="en-US" sz="5400" b="1" dirty="0">
                  <a:solidFill>
                    <a:srgbClr val="C0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a:t>
              </a:r>
              <a:endParaRPr lang="vi-VN" sz="54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22" name="TextBox 21"/>
          <p:cNvSpPr txBox="1"/>
          <p:nvPr/>
        </p:nvSpPr>
        <p:spPr>
          <a:xfrm>
            <a:off x="2671388" y="2837558"/>
            <a:ext cx="9389431" cy="1938992"/>
          </a:xfrm>
          <a:prstGeom prst="rect">
            <a:avLst/>
          </a:prstGeom>
          <a:solidFill>
            <a:schemeClr val="bg1">
              <a:alpha val="74000"/>
            </a:schemeClr>
          </a:solidFill>
        </p:spPr>
        <p:txBody>
          <a:bodyPr wrap="square" rtlCol="0">
            <a:spAutoFit/>
          </a:bodyPr>
          <a:lstStyle/>
          <a:p>
            <a:pPr algn="ctr"/>
            <a:r>
              <a:rPr lang="en-US" sz="6000" b="1" dirty="0" err="1">
                <a:latin typeface="UTM Avo" panose="02040603050506020204" pitchFamily="18" charset="0"/>
                <a:cs typeface="Arial" panose="020B0604020202020204" pitchFamily="34" charset="0"/>
              </a:rPr>
              <a:t>Thành</a:t>
            </a:r>
            <a:r>
              <a:rPr lang="en-US" sz="6000" b="1" dirty="0">
                <a:latin typeface="UTM Avo" panose="02040603050506020204" pitchFamily="18" charset="0"/>
                <a:cs typeface="Arial" panose="020B0604020202020204" pitchFamily="34" charset="0"/>
              </a:rPr>
              <a:t> </a:t>
            </a:r>
            <a:r>
              <a:rPr lang="en-US" sz="6000" b="1" dirty="0" err="1" smtClean="0">
                <a:latin typeface="UTM Avo" panose="02040603050506020204" pitchFamily="18" charset="0"/>
                <a:cs typeface="Arial" panose="020B0604020202020204" pitchFamily="34" charset="0"/>
              </a:rPr>
              <a:t>phố</a:t>
            </a:r>
            <a:endParaRPr lang="en-US" sz="6000" b="1" dirty="0">
              <a:latin typeface="UTM Avo" panose="02040603050506020204" pitchFamily="18" charset="0"/>
              <a:cs typeface="Arial" panose="020B0604020202020204" pitchFamily="34" charset="0"/>
            </a:endParaRPr>
          </a:p>
          <a:p>
            <a:pPr algn="ctr"/>
            <a:r>
              <a:rPr lang="en-US" sz="6000" b="1" dirty="0" err="1" smtClean="0">
                <a:latin typeface="UTM Avo" panose="02040603050506020204" pitchFamily="18" charset="0"/>
                <a:cs typeface="Arial" panose="020B0604020202020204" pitchFamily="34" charset="0"/>
              </a:rPr>
              <a:t>Hồ</a:t>
            </a:r>
            <a:r>
              <a:rPr lang="en-US" sz="6000" b="1" dirty="0" smtClean="0">
                <a:latin typeface="UTM Avo" panose="02040603050506020204" pitchFamily="18" charset="0"/>
                <a:cs typeface="Arial" panose="020B0604020202020204" pitchFamily="34" charset="0"/>
              </a:rPr>
              <a:t> </a:t>
            </a:r>
            <a:r>
              <a:rPr lang="en-US" sz="6000" b="1" dirty="0" err="1">
                <a:latin typeface="UTM Avo" panose="02040603050506020204" pitchFamily="18" charset="0"/>
                <a:cs typeface="Arial" panose="020B0604020202020204" pitchFamily="34" charset="0"/>
              </a:rPr>
              <a:t>Chí</a:t>
            </a:r>
            <a:r>
              <a:rPr lang="en-US" sz="6000" b="1" dirty="0">
                <a:latin typeface="UTM Avo" panose="02040603050506020204" pitchFamily="18" charset="0"/>
                <a:cs typeface="Arial" panose="020B0604020202020204" pitchFamily="34" charset="0"/>
              </a:rPr>
              <a:t> Minh</a:t>
            </a:r>
            <a:endParaRPr lang="vi-VN" sz="6000" b="1" dirty="0">
              <a:latin typeface="Arial" panose="020B0604020202020204" pitchFamily="34" charset="0"/>
              <a:cs typeface="Arial" panose="020B0604020202020204" pitchFamily="34" charset="0"/>
            </a:endParaRPr>
          </a:p>
        </p:txBody>
      </p:sp>
      <p:pic>
        <p:nvPicPr>
          <p:cNvPr id="13" name="y2meta.com - Mùa Xuân Trên Thành Phố Hồ Chí Minh - Ngọc Ánh _ Nhạc Cách Mạng 2017 _ MV Audio (128 kbps).mp3">
            <a:hlinkClick r:id="" action="ppaction://media"/>
            <a:extLst>
              <a:ext uri="{FF2B5EF4-FFF2-40B4-BE49-F238E27FC236}">
                <a16:creationId xmlns:a16="http://schemas.microsoft.com/office/drawing/2014/main" id="{379FAF13-2CC8-6050-33FD-80276D2DCE9A}"/>
              </a:ext>
            </a:extLst>
          </p:cNvPr>
          <p:cNvPicPr>
            <a:picLocks noChangeAspect="1"/>
          </p:cNvPicPr>
          <p:nvPr>
            <a:audioFile r:link="rId1"/>
            <p:extLst>
              <p:ext uri="{DAA4B4D4-6D71-4841-9C94-3DE7FCFB9230}">
                <p14:media xmlns:p14="http://schemas.microsoft.com/office/powerpoint/2010/main" r:embed="rId2">
                  <p14:trim st="2796.2658" end="190146.0641"/>
                </p14:media>
              </p:ext>
            </p:extLst>
          </p:nvPr>
        </p:nvPicPr>
        <p:blipFill>
          <a:blip r:embed="rId6"/>
          <a:stretch>
            <a:fillRect/>
          </a:stretch>
        </p:blipFill>
        <p:spPr>
          <a:xfrm>
            <a:off x="9448800" y="1263394"/>
            <a:ext cx="609600" cy="609600"/>
          </a:xfrm>
          <a:prstGeom prst="rect">
            <a:avLst/>
          </a:prstGeom>
        </p:spPr>
      </p:pic>
      <p:pic>
        <p:nvPicPr>
          <p:cNvPr id="16" name="Graphic 15">
            <a:extLst>
              <a:ext uri="{FF2B5EF4-FFF2-40B4-BE49-F238E27FC236}">
                <a16:creationId xmlns:a16="http://schemas.microsoft.com/office/drawing/2014/main" id="{252B9ECB-9106-3744-4EB5-FE27A0B046FB}"/>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07974" y="2169512"/>
            <a:ext cx="2713521" cy="4302869"/>
          </a:xfrm>
          <a:prstGeom prst="rect">
            <a:avLst/>
          </a:prstGeom>
        </p:spPr>
      </p:pic>
      <p:pic>
        <p:nvPicPr>
          <p:cNvPr id="2" name="Picture 1">
            <a:extLst>
              <a:ext uri="{FF2B5EF4-FFF2-40B4-BE49-F238E27FC236}">
                <a16:creationId xmlns:a16="http://schemas.microsoft.com/office/drawing/2014/main" id="{DB6DDB51-D9F7-43FD-605B-8649F35CDDD5}"/>
              </a:ext>
            </a:extLst>
          </p:cNvPr>
          <p:cNvPicPr>
            <a:picLocks noChangeAspect="1"/>
          </p:cNvPicPr>
          <p:nvPr/>
        </p:nvPicPr>
        <p:blipFill>
          <a:blip r:embed="rId9">
            <a:duotone>
              <a:schemeClr val="accent4">
                <a:shade val="45000"/>
                <a:satMod val="135000"/>
              </a:schemeClr>
              <a:prstClr val="white"/>
            </a:duotone>
          </a:blip>
          <a:stretch>
            <a:fillRect/>
          </a:stretch>
        </p:blipFill>
        <p:spPr>
          <a:xfrm>
            <a:off x="-368533" y="5998782"/>
            <a:ext cx="2188654" cy="951058"/>
          </a:xfrm>
          <a:prstGeom prst="rect">
            <a:avLst/>
          </a:prstGeom>
        </p:spPr>
      </p:pic>
      <p:pic>
        <p:nvPicPr>
          <p:cNvPr id="6" name="Picture 5">
            <a:extLst>
              <a:ext uri="{FF2B5EF4-FFF2-40B4-BE49-F238E27FC236}">
                <a16:creationId xmlns:a16="http://schemas.microsoft.com/office/drawing/2014/main" id="{86055655-0B84-1B12-3171-560C7B079802}"/>
              </a:ext>
            </a:extLst>
          </p:cNvPr>
          <p:cNvPicPr>
            <a:picLocks noChangeAspect="1"/>
          </p:cNvPicPr>
          <p:nvPr/>
        </p:nvPicPr>
        <p:blipFill>
          <a:blip r:embed="rId9">
            <a:duotone>
              <a:schemeClr val="accent2">
                <a:shade val="45000"/>
                <a:satMod val="135000"/>
              </a:schemeClr>
              <a:prstClr val="white"/>
            </a:duotone>
          </a:blip>
          <a:stretch>
            <a:fillRect/>
          </a:stretch>
        </p:blipFill>
        <p:spPr>
          <a:xfrm>
            <a:off x="10158921" y="-144463"/>
            <a:ext cx="2188654" cy="951058"/>
          </a:xfrm>
          <a:prstGeom prst="rect">
            <a:avLst/>
          </a:prstGeom>
        </p:spPr>
      </p:pic>
    </p:spTree>
    <p:extLst>
      <p:ext uri="{BB962C8B-B14F-4D97-AF65-F5344CB8AC3E}">
        <p14:creationId xmlns:p14="http://schemas.microsoft.com/office/powerpoint/2010/main" val="429310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1376" fill="hold"/>
                                        <p:tgtEl>
                                          <p:spTgt spid="13"/>
                                        </p:tgtEl>
                                      </p:cBhvr>
                                    </p:cmd>
                                  </p:childTnLst>
                                </p:cTn>
                              </p:par>
                            </p:childTnLst>
                          </p:cTn>
                        </p:par>
                      </p:childTnLst>
                    </p:cTn>
                  </p:par>
                </p:childTnLst>
              </p:cTn>
              <p:nextCondLst>
                <p:cond evt="onClick" delay="0">
                  <p:tgtEl>
                    <p:spTgt spid="13"/>
                  </p:tgtEl>
                </p:cond>
              </p:nextCondLst>
            </p:seq>
            <p:audio>
              <p:cMediaNode vol="80000">
                <p:cTn id="21" fill="hold" display="0">
                  <p:stCondLst>
                    <p:cond delay="indefinite"/>
                  </p:stCondLst>
                  <p:endCondLst>
                    <p:cond evt="onStopAudio" delay="0">
                      <p:tgtEl>
                        <p:sldTgt/>
                      </p:tgtEl>
                    </p:cond>
                  </p:endCondLst>
                </p:cTn>
                <p:tgtEl>
                  <p:spTgt spid="13"/>
                </p:tgtEl>
              </p:cMediaNode>
            </p:audio>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2112"/>
            <a:ext cx="6294079" cy="5664671"/>
          </a:xfrm>
          <a:prstGeom prst="rect">
            <a:avLst/>
          </a:prstGeom>
        </p:spPr>
      </p:pic>
      <p:grpSp>
        <p:nvGrpSpPr>
          <p:cNvPr id="15" name="Group 14"/>
          <p:cNvGrpSpPr/>
          <p:nvPr/>
        </p:nvGrpSpPr>
        <p:grpSpPr>
          <a:xfrm rot="17655919">
            <a:off x="146861" y="4186907"/>
            <a:ext cx="841312" cy="711556"/>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2" name="Group 91"/>
          <p:cNvGrpSpPr/>
          <p:nvPr/>
        </p:nvGrpSpPr>
        <p:grpSpPr>
          <a:xfrm>
            <a:off x="5453069" y="2704070"/>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948" y="172988"/>
            <a:ext cx="4546203" cy="4703386"/>
          </a:xfrm>
          <a:prstGeom prst="rect">
            <a:avLst/>
          </a:prstGeom>
        </p:spPr>
      </p:pic>
      <p:pic>
        <p:nvPicPr>
          <p:cNvPr id="87" name="Picture 86"/>
          <p:cNvPicPr>
            <a:picLocks noChangeAspect="1"/>
          </p:cNvPicPr>
          <p:nvPr/>
        </p:nvPicPr>
        <p:blipFill rotWithShape="1">
          <a:blip r:embed="rId6">
            <a:extLst>
              <a:ext uri="{28A0092B-C50C-407E-A947-70E740481C1C}">
                <a14:useLocalDpi xmlns:a14="http://schemas.microsoft.com/office/drawing/2010/main" val="0"/>
              </a:ext>
            </a:extLst>
          </a:blip>
          <a:srcRect r="7001"/>
          <a:stretch/>
        </p:blipFill>
        <p:spPr>
          <a:xfrm rot="686691">
            <a:off x="7521067" y="2197862"/>
            <a:ext cx="4194672" cy="4206628"/>
          </a:xfrm>
          <a:prstGeom prst="rect">
            <a:avLst/>
          </a:prstGeom>
          <a:effectLst>
            <a:outerShdw blurRad="50800" dist="38100" dir="2700000" algn="tl" rotWithShape="0">
              <a:prstClr val="black">
                <a:alpha val="40000"/>
              </a:prstClr>
            </a:outerShdw>
          </a:effectLst>
        </p:spPr>
      </p:pic>
      <p:pic>
        <p:nvPicPr>
          <p:cNvPr id="136" name="Picture 1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554124">
            <a:off x="5982365" y="357001"/>
            <a:ext cx="2827042" cy="2893337"/>
          </a:xfrm>
          <a:prstGeom prst="rect">
            <a:avLst/>
          </a:prstGeom>
          <a:effectLst>
            <a:outerShdw blurRad="50800" dist="38100" dir="2700000" algn="tl" rotWithShape="0">
              <a:prstClr val="black">
                <a:alpha val="40000"/>
              </a:prstClr>
            </a:outerShdw>
          </a:effectLst>
        </p:spPr>
      </p:pic>
      <p:pic>
        <p:nvPicPr>
          <p:cNvPr id="137" name="Picture 13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11480033" y="2272803"/>
            <a:ext cx="882457" cy="848272"/>
          </a:xfrm>
          <a:prstGeom prst="rect">
            <a:avLst/>
          </a:prstGeom>
        </p:spPr>
      </p:pic>
      <p:pic>
        <p:nvPicPr>
          <p:cNvPr id="138" name="Picture 137"/>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5471193" y="526287"/>
            <a:ext cx="882457" cy="848272"/>
          </a:xfrm>
          <a:prstGeom prst="rect">
            <a:avLst/>
          </a:prstGeom>
        </p:spPr>
      </p:pic>
      <p:sp>
        <p:nvSpPr>
          <p:cNvPr id="5" name="TextBox 4">
            <a:extLst>
              <a:ext uri="{FF2B5EF4-FFF2-40B4-BE49-F238E27FC236}">
                <a16:creationId xmlns:a16="http://schemas.microsoft.com/office/drawing/2014/main" id="{19475AF2-8D25-E228-2BA2-DF690530465C}"/>
              </a:ext>
            </a:extLst>
          </p:cNvPr>
          <p:cNvSpPr txBox="1"/>
          <p:nvPr/>
        </p:nvSpPr>
        <p:spPr>
          <a:xfrm>
            <a:off x="1390337" y="4413443"/>
            <a:ext cx="10182041" cy="2215991"/>
          </a:xfrm>
          <a:prstGeom prst="rect">
            <a:avLst/>
          </a:prstGeom>
          <a:noFill/>
        </p:spPr>
        <p:txBody>
          <a:bodyPr wrap="square" rtlCol="0">
            <a:spAutoFit/>
          </a:bodyPr>
          <a:lstStyle/>
          <a:p>
            <a:r>
              <a:rPr lang="vi-VN" sz="13800" b="1" dirty="0">
                <a:ln w="57150">
                  <a:solidFill>
                    <a:schemeClr val="bg1"/>
                  </a:solidFill>
                  <a:prstDash val="solid"/>
                </a:ln>
                <a:gradFill flip="none" rotWithShape="1">
                  <a:gsLst>
                    <a:gs pos="0">
                      <a:srgbClr val="FB8BC6">
                        <a:shade val="30000"/>
                        <a:satMod val="115000"/>
                      </a:srgbClr>
                    </a:gs>
                    <a:gs pos="50000">
                      <a:srgbClr val="FB8BC6">
                        <a:shade val="67500"/>
                        <a:satMod val="115000"/>
                      </a:srgbClr>
                    </a:gs>
                    <a:gs pos="74000">
                      <a:srgbClr val="FB8BC6">
                        <a:shade val="100000"/>
                        <a:satMod val="115000"/>
                      </a:srgbClr>
                    </a:gs>
                  </a:gsLst>
                  <a:lin ang="16200000" scaled="1"/>
                  <a:tileRect/>
                </a:gradFill>
                <a:effectLst>
                  <a:outerShdw blurRad="38100" dist="38100" dir="2700000" algn="tl">
                    <a:schemeClr val="bg1"/>
                  </a:outerShdw>
                </a:effectLst>
                <a:latin typeface="UTM Showcard" panose="02040603050506020204" pitchFamily="18" charset="0"/>
              </a:rPr>
              <a:t>Khám phá</a:t>
            </a:r>
            <a:endParaRPr lang="en-US" sz="13800" b="1" dirty="0">
              <a:ln w="57150">
                <a:solidFill>
                  <a:schemeClr val="bg1"/>
                </a:solidFill>
                <a:prstDash val="solid"/>
              </a:ln>
              <a:gradFill flip="none" rotWithShape="1">
                <a:gsLst>
                  <a:gs pos="0">
                    <a:srgbClr val="FB8BC6">
                      <a:shade val="30000"/>
                      <a:satMod val="115000"/>
                    </a:srgbClr>
                  </a:gs>
                  <a:gs pos="50000">
                    <a:srgbClr val="FB8BC6">
                      <a:shade val="67500"/>
                      <a:satMod val="115000"/>
                    </a:srgbClr>
                  </a:gs>
                  <a:gs pos="74000">
                    <a:srgbClr val="FB8BC6">
                      <a:shade val="100000"/>
                      <a:satMod val="115000"/>
                    </a:srgbClr>
                  </a:gs>
                </a:gsLst>
                <a:lin ang="16200000" scaled="1"/>
                <a:tileRect/>
              </a:gradFill>
              <a:effectLst>
                <a:outerShdw blurRad="38100" dist="38100" dir="2700000" algn="tl">
                  <a:schemeClr val="bg1"/>
                </a:outerShdw>
              </a:effectLst>
              <a:latin typeface="UTM Showcard" panose="02040603050506020204" pitchFamily="18" charset="0"/>
            </a:endParaRPr>
          </a:p>
        </p:txBody>
      </p:sp>
    </p:spTree>
    <p:extLst>
      <p:ext uri="{BB962C8B-B14F-4D97-AF65-F5344CB8AC3E}">
        <p14:creationId xmlns:p14="http://schemas.microsoft.com/office/powerpoint/2010/main" val="4240839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p:cTn id="11" dur="1000" fill="hold"/>
                                        <p:tgtEl>
                                          <p:spTgt spid="55"/>
                                        </p:tgtEl>
                                        <p:attrNameLst>
                                          <p:attrName>ppt_w</p:attrName>
                                        </p:attrNameLst>
                                      </p:cBhvr>
                                      <p:tavLst>
                                        <p:tav tm="0">
                                          <p:val>
                                            <p:fltVal val="0"/>
                                          </p:val>
                                        </p:tav>
                                        <p:tav tm="100000">
                                          <p:val>
                                            <p:strVal val="#ppt_w"/>
                                          </p:val>
                                        </p:tav>
                                      </p:tavLst>
                                    </p:anim>
                                    <p:anim calcmode="lin" valueType="num">
                                      <p:cBhvr>
                                        <p:cTn id="12" dur="1000" fill="hold"/>
                                        <p:tgtEl>
                                          <p:spTgt spid="55"/>
                                        </p:tgtEl>
                                        <p:attrNameLst>
                                          <p:attrName>ppt_h</p:attrName>
                                        </p:attrNameLst>
                                      </p:cBhvr>
                                      <p:tavLst>
                                        <p:tav tm="0">
                                          <p:val>
                                            <p:fltVal val="0"/>
                                          </p:val>
                                        </p:tav>
                                        <p:tav tm="100000">
                                          <p:val>
                                            <p:strVal val="#ppt_h"/>
                                          </p:val>
                                        </p:tav>
                                      </p:tavLst>
                                    </p:anim>
                                    <p:animEffect transition="in" filter="fade">
                                      <p:cBhvr>
                                        <p:cTn id="13" dur="1000"/>
                                        <p:tgtEl>
                                          <p:spTgt spid="55"/>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750" fill="hold"/>
                                        <p:tgtEl>
                                          <p:spTgt spid="92"/>
                                        </p:tgtEl>
                                        <p:attrNameLst>
                                          <p:attrName>ppt_w</p:attrName>
                                        </p:attrNameLst>
                                      </p:cBhvr>
                                      <p:tavLst>
                                        <p:tav tm="0">
                                          <p:val>
                                            <p:fltVal val="0"/>
                                          </p:val>
                                        </p:tav>
                                        <p:tav tm="100000">
                                          <p:val>
                                            <p:strVal val="#ppt_w"/>
                                          </p:val>
                                        </p:tav>
                                      </p:tavLst>
                                    </p:anim>
                                    <p:anim calcmode="lin" valueType="num">
                                      <p:cBhvr>
                                        <p:cTn id="18" dur="750" fill="hold"/>
                                        <p:tgtEl>
                                          <p:spTgt spid="92"/>
                                        </p:tgtEl>
                                        <p:attrNameLst>
                                          <p:attrName>ppt_h</p:attrName>
                                        </p:attrNameLst>
                                      </p:cBhvr>
                                      <p:tavLst>
                                        <p:tav tm="0">
                                          <p:val>
                                            <p:fltVal val="0"/>
                                          </p:val>
                                        </p:tav>
                                        <p:tav tm="100000">
                                          <p:val>
                                            <p:strVal val="#ppt_h"/>
                                          </p:val>
                                        </p:tav>
                                      </p:tavLst>
                                    </p:anim>
                                    <p:anim calcmode="lin" valueType="num">
                                      <p:cBhvr>
                                        <p:cTn id="19" dur="750" fill="hold"/>
                                        <p:tgtEl>
                                          <p:spTgt spid="92"/>
                                        </p:tgtEl>
                                        <p:attrNameLst>
                                          <p:attrName>style.rotation</p:attrName>
                                        </p:attrNameLst>
                                      </p:cBhvr>
                                      <p:tavLst>
                                        <p:tav tm="0">
                                          <p:val>
                                            <p:fltVal val="90"/>
                                          </p:val>
                                        </p:tav>
                                        <p:tav tm="100000">
                                          <p:val>
                                            <p:fltVal val="0"/>
                                          </p:val>
                                        </p:tav>
                                      </p:tavLst>
                                    </p:anim>
                                    <p:animEffect transition="in" filter="fade">
                                      <p:cBhvr>
                                        <p:cTn id="20" dur="75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750" fill="hold"/>
                                        <p:tgtEl>
                                          <p:spTgt spid="15"/>
                                        </p:tgtEl>
                                        <p:attrNameLst>
                                          <p:attrName>ppt_w</p:attrName>
                                        </p:attrNameLst>
                                      </p:cBhvr>
                                      <p:tavLst>
                                        <p:tav tm="0">
                                          <p:val>
                                            <p:fltVal val="0"/>
                                          </p:val>
                                        </p:tav>
                                        <p:tav tm="100000">
                                          <p:val>
                                            <p:strVal val="#ppt_w"/>
                                          </p:val>
                                        </p:tav>
                                      </p:tavLst>
                                    </p:anim>
                                    <p:anim calcmode="lin" valueType="num">
                                      <p:cBhvr>
                                        <p:cTn id="24" dur="750" fill="hold"/>
                                        <p:tgtEl>
                                          <p:spTgt spid="15"/>
                                        </p:tgtEl>
                                        <p:attrNameLst>
                                          <p:attrName>ppt_h</p:attrName>
                                        </p:attrNameLst>
                                      </p:cBhvr>
                                      <p:tavLst>
                                        <p:tav tm="0">
                                          <p:val>
                                            <p:fltVal val="0"/>
                                          </p:val>
                                        </p:tav>
                                        <p:tav tm="100000">
                                          <p:val>
                                            <p:strVal val="#ppt_h"/>
                                          </p:val>
                                        </p:tav>
                                      </p:tavLst>
                                    </p:anim>
                                    <p:anim calcmode="lin" valueType="num">
                                      <p:cBhvr>
                                        <p:cTn id="25" dur="750" fill="hold"/>
                                        <p:tgtEl>
                                          <p:spTgt spid="15"/>
                                        </p:tgtEl>
                                        <p:attrNameLst>
                                          <p:attrName>style.rotation</p:attrName>
                                        </p:attrNameLst>
                                      </p:cBhvr>
                                      <p:tavLst>
                                        <p:tav tm="0">
                                          <p:val>
                                            <p:fltVal val="90"/>
                                          </p:val>
                                        </p:tav>
                                        <p:tav tm="100000">
                                          <p:val>
                                            <p:fltVal val="0"/>
                                          </p:val>
                                        </p:tav>
                                      </p:tavLst>
                                    </p:anim>
                                    <p:animEffect transition="in" filter="fade">
                                      <p:cBhvr>
                                        <p:cTn id="26" dur="750"/>
                                        <p:tgtEl>
                                          <p:spTgt spid="15"/>
                                        </p:tgtEl>
                                      </p:cBhvr>
                                    </p:animEffect>
                                  </p:childTnLst>
                                </p:cTn>
                              </p:par>
                            </p:childTnLst>
                          </p:cTn>
                        </p:par>
                        <p:par>
                          <p:cTn id="27" fill="hold">
                            <p:stCondLst>
                              <p:cond delay="2250"/>
                            </p:stCondLst>
                            <p:childTnLst>
                              <p:par>
                                <p:cTn id="28" presetID="26" presetClass="emph" presetSubtype="0" repeatCount="indefinite" fill="hold" nodeType="afterEffect">
                                  <p:stCondLst>
                                    <p:cond delay="0"/>
                                  </p:stCondLst>
                                  <p:childTnLst>
                                    <p:animEffect transition="out" filter="fade">
                                      <p:cBhvr>
                                        <p:cTn id="29" dur="1000" tmFilter="0, 0; .2, .5; .8, .5; 1, 0"/>
                                        <p:tgtEl>
                                          <p:spTgt spid="92"/>
                                        </p:tgtEl>
                                      </p:cBhvr>
                                    </p:animEffect>
                                    <p:animScale>
                                      <p:cBhvr>
                                        <p:cTn id="30" dur="50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1000" tmFilter="0, 0; .2, .5; .8, .5; 1, 0"/>
                                        <p:tgtEl>
                                          <p:spTgt spid="15"/>
                                        </p:tgtEl>
                                      </p:cBhvr>
                                    </p:animEffect>
                                    <p:animScale>
                                      <p:cBhvr>
                                        <p:cTn id="33" dur="500" autoRev="1" fill="hold"/>
                                        <p:tgtEl>
                                          <p:spTgt spid="15"/>
                                        </p:tgtEl>
                                      </p:cBhvr>
                                      <p:by x="105000" y="105000"/>
                                    </p:animScale>
                                  </p:childTnLst>
                                </p:cTn>
                              </p:par>
                            </p:childTnLst>
                          </p:cTn>
                        </p:par>
                        <p:par>
                          <p:cTn id="34" fill="hold">
                            <p:stCondLst>
                              <p:cond delay="3250"/>
                            </p:stCondLst>
                            <p:childTnLst>
                              <p:par>
                                <p:cTn id="35" presetID="31" presetClass="entr" presetSubtype="0" fill="hold" nodeType="afterEffect">
                                  <p:stCondLst>
                                    <p:cond delay="0"/>
                                  </p:stCondLst>
                                  <p:childTnLst>
                                    <p:set>
                                      <p:cBhvr>
                                        <p:cTn id="36" dur="1" fill="hold">
                                          <p:stCondLst>
                                            <p:cond delay="0"/>
                                          </p:stCondLst>
                                        </p:cTn>
                                        <p:tgtEl>
                                          <p:spTgt spid="136"/>
                                        </p:tgtEl>
                                        <p:attrNameLst>
                                          <p:attrName>style.visibility</p:attrName>
                                        </p:attrNameLst>
                                      </p:cBhvr>
                                      <p:to>
                                        <p:strVal val="visible"/>
                                      </p:to>
                                    </p:set>
                                    <p:anim calcmode="lin" valueType="num">
                                      <p:cBhvr>
                                        <p:cTn id="37" dur="500" fill="hold"/>
                                        <p:tgtEl>
                                          <p:spTgt spid="136"/>
                                        </p:tgtEl>
                                        <p:attrNameLst>
                                          <p:attrName>ppt_w</p:attrName>
                                        </p:attrNameLst>
                                      </p:cBhvr>
                                      <p:tavLst>
                                        <p:tav tm="0">
                                          <p:val>
                                            <p:fltVal val="0"/>
                                          </p:val>
                                        </p:tav>
                                        <p:tav tm="100000">
                                          <p:val>
                                            <p:strVal val="#ppt_w"/>
                                          </p:val>
                                        </p:tav>
                                      </p:tavLst>
                                    </p:anim>
                                    <p:anim calcmode="lin" valueType="num">
                                      <p:cBhvr>
                                        <p:cTn id="38" dur="500" fill="hold"/>
                                        <p:tgtEl>
                                          <p:spTgt spid="136"/>
                                        </p:tgtEl>
                                        <p:attrNameLst>
                                          <p:attrName>ppt_h</p:attrName>
                                        </p:attrNameLst>
                                      </p:cBhvr>
                                      <p:tavLst>
                                        <p:tav tm="0">
                                          <p:val>
                                            <p:fltVal val="0"/>
                                          </p:val>
                                        </p:tav>
                                        <p:tav tm="100000">
                                          <p:val>
                                            <p:strVal val="#ppt_h"/>
                                          </p:val>
                                        </p:tav>
                                      </p:tavLst>
                                    </p:anim>
                                    <p:anim calcmode="lin" valueType="num">
                                      <p:cBhvr>
                                        <p:cTn id="39" dur="500" fill="hold"/>
                                        <p:tgtEl>
                                          <p:spTgt spid="136"/>
                                        </p:tgtEl>
                                        <p:attrNameLst>
                                          <p:attrName>style.rotation</p:attrName>
                                        </p:attrNameLst>
                                      </p:cBhvr>
                                      <p:tavLst>
                                        <p:tav tm="0">
                                          <p:val>
                                            <p:fltVal val="90"/>
                                          </p:val>
                                        </p:tav>
                                        <p:tav tm="100000">
                                          <p:val>
                                            <p:fltVal val="0"/>
                                          </p:val>
                                        </p:tav>
                                      </p:tavLst>
                                    </p:anim>
                                    <p:animEffect transition="in" filter="fade">
                                      <p:cBhvr>
                                        <p:cTn id="40" dur="500"/>
                                        <p:tgtEl>
                                          <p:spTgt spid="136"/>
                                        </p:tgtEl>
                                      </p:cBhvr>
                                    </p:animEffect>
                                  </p:childTnLst>
                                </p:cTn>
                              </p:par>
                            </p:childTnLst>
                          </p:cTn>
                        </p:par>
                        <p:par>
                          <p:cTn id="41" fill="hold">
                            <p:stCondLst>
                              <p:cond delay="3750"/>
                            </p:stCondLst>
                            <p:childTnLst>
                              <p:par>
                                <p:cTn id="42" presetID="31" presetClass="entr" presetSubtype="0" fill="hold" nodeType="afterEffect">
                                  <p:stCondLst>
                                    <p:cond delay="0"/>
                                  </p:stCondLst>
                                  <p:childTnLst>
                                    <p:set>
                                      <p:cBhvr>
                                        <p:cTn id="43" dur="1" fill="hold">
                                          <p:stCondLst>
                                            <p:cond delay="0"/>
                                          </p:stCondLst>
                                        </p:cTn>
                                        <p:tgtEl>
                                          <p:spTgt spid="87"/>
                                        </p:tgtEl>
                                        <p:attrNameLst>
                                          <p:attrName>style.visibility</p:attrName>
                                        </p:attrNameLst>
                                      </p:cBhvr>
                                      <p:to>
                                        <p:strVal val="visible"/>
                                      </p:to>
                                    </p:set>
                                    <p:anim calcmode="lin" valueType="num">
                                      <p:cBhvr>
                                        <p:cTn id="44" dur="500" fill="hold"/>
                                        <p:tgtEl>
                                          <p:spTgt spid="87"/>
                                        </p:tgtEl>
                                        <p:attrNameLst>
                                          <p:attrName>ppt_w</p:attrName>
                                        </p:attrNameLst>
                                      </p:cBhvr>
                                      <p:tavLst>
                                        <p:tav tm="0">
                                          <p:val>
                                            <p:fltVal val="0"/>
                                          </p:val>
                                        </p:tav>
                                        <p:tav tm="100000">
                                          <p:val>
                                            <p:strVal val="#ppt_w"/>
                                          </p:val>
                                        </p:tav>
                                      </p:tavLst>
                                    </p:anim>
                                    <p:anim calcmode="lin" valueType="num">
                                      <p:cBhvr>
                                        <p:cTn id="45" dur="500" fill="hold"/>
                                        <p:tgtEl>
                                          <p:spTgt spid="87"/>
                                        </p:tgtEl>
                                        <p:attrNameLst>
                                          <p:attrName>ppt_h</p:attrName>
                                        </p:attrNameLst>
                                      </p:cBhvr>
                                      <p:tavLst>
                                        <p:tav tm="0">
                                          <p:val>
                                            <p:fltVal val="0"/>
                                          </p:val>
                                        </p:tav>
                                        <p:tav tm="100000">
                                          <p:val>
                                            <p:strVal val="#ppt_h"/>
                                          </p:val>
                                        </p:tav>
                                      </p:tavLst>
                                    </p:anim>
                                    <p:anim calcmode="lin" valueType="num">
                                      <p:cBhvr>
                                        <p:cTn id="46" dur="500" fill="hold"/>
                                        <p:tgtEl>
                                          <p:spTgt spid="87"/>
                                        </p:tgtEl>
                                        <p:attrNameLst>
                                          <p:attrName>style.rotation</p:attrName>
                                        </p:attrNameLst>
                                      </p:cBhvr>
                                      <p:tavLst>
                                        <p:tav tm="0">
                                          <p:val>
                                            <p:fltVal val="90"/>
                                          </p:val>
                                        </p:tav>
                                        <p:tav tm="100000">
                                          <p:val>
                                            <p:fltVal val="0"/>
                                          </p:val>
                                        </p:tav>
                                      </p:tavLst>
                                    </p:anim>
                                    <p:animEffect transition="in" filter="fade">
                                      <p:cBhvr>
                                        <p:cTn id="47" dur="500"/>
                                        <p:tgtEl>
                                          <p:spTgt spid="87"/>
                                        </p:tgtEl>
                                      </p:cBhvr>
                                    </p:animEffect>
                                  </p:childTnLst>
                                </p:cTn>
                              </p:par>
                            </p:childTnLst>
                          </p:cTn>
                        </p:par>
                        <p:par>
                          <p:cTn id="48" fill="hold">
                            <p:stCondLst>
                              <p:cond delay="4250"/>
                            </p:stCondLst>
                            <p:childTnLst>
                              <p:par>
                                <p:cTn id="49" presetID="22" presetClass="entr" presetSubtype="4" fill="hold" nodeType="afterEffect">
                                  <p:stCondLst>
                                    <p:cond delay="0"/>
                                  </p:stCondLst>
                                  <p:childTnLst>
                                    <p:set>
                                      <p:cBhvr>
                                        <p:cTn id="50" dur="1" fill="hold">
                                          <p:stCondLst>
                                            <p:cond delay="0"/>
                                          </p:stCondLst>
                                        </p:cTn>
                                        <p:tgtEl>
                                          <p:spTgt spid="138"/>
                                        </p:tgtEl>
                                        <p:attrNameLst>
                                          <p:attrName>style.visibility</p:attrName>
                                        </p:attrNameLst>
                                      </p:cBhvr>
                                      <p:to>
                                        <p:strVal val="visible"/>
                                      </p:to>
                                    </p:set>
                                    <p:animEffect transition="in" filter="wipe(down)">
                                      <p:cBhvr>
                                        <p:cTn id="51" dur="500"/>
                                        <p:tgtEl>
                                          <p:spTgt spid="138"/>
                                        </p:tgtEl>
                                      </p:cBhvr>
                                    </p:animEffect>
                                  </p:childTnLst>
                                </p:cTn>
                              </p:par>
                              <p:par>
                                <p:cTn id="52" presetID="22" presetClass="entr" presetSubtype="4" fill="hold" nodeType="withEffect">
                                  <p:stCondLst>
                                    <p:cond delay="0"/>
                                  </p:stCondLst>
                                  <p:childTnLst>
                                    <p:set>
                                      <p:cBhvr>
                                        <p:cTn id="53" dur="1" fill="hold">
                                          <p:stCondLst>
                                            <p:cond delay="0"/>
                                          </p:stCondLst>
                                        </p:cTn>
                                        <p:tgtEl>
                                          <p:spTgt spid="137"/>
                                        </p:tgtEl>
                                        <p:attrNameLst>
                                          <p:attrName>style.visibility</p:attrName>
                                        </p:attrNameLst>
                                      </p:cBhvr>
                                      <p:to>
                                        <p:strVal val="visible"/>
                                      </p:to>
                                    </p:set>
                                    <p:animEffect transition="in" filter="wipe(down)">
                                      <p:cBhvr>
                                        <p:cTn id="54" dur="500"/>
                                        <p:tgtEl>
                                          <p:spTgt spid="137"/>
                                        </p:tgtEl>
                                      </p:cBhvr>
                                    </p:animEffect>
                                  </p:childTnLst>
                                </p:cTn>
                              </p:par>
                              <p:par>
                                <p:cTn id="55" presetID="18" presetClass="entr" presetSubtype="3"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strips(upRight)">
                                      <p:cBhvr>
                                        <p:cTn id="5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20389"/>
            <a:stretch/>
          </p:blipFill>
          <p:spPr>
            <a:xfrm>
              <a:off x="0" y="0"/>
              <a:ext cx="5459730" cy="6858000"/>
            </a:xfrm>
            <a:prstGeom prst="rect">
              <a:avLst/>
            </a:prstGeom>
          </p:spPr>
        </p:pic>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Oval 74">
            <a:extLst>
              <a:ext uri="{FF2B5EF4-FFF2-40B4-BE49-F238E27FC236}">
                <a16:creationId xmlns:a16="http://schemas.microsoft.com/office/drawing/2014/main" id="{6810038C-1D05-4472-91D6-BF041316D80D}"/>
              </a:ext>
            </a:extLst>
          </p:cNvPr>
          <p:cNvSpPr/>
          <p:nvPr/>
        </p:nvSpPr>
        <p:spPr>
          <a:xfrm>
            <a:off x="895182" y="444489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675437" y="609920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6935137" y="6463974"/>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Picture 91"/>
          <p:cNvPicPr>
            <a:picLocks noChangeAspect="1"/>
          </p:cNvPicPr>
          <p:nvPr/>
        </p:nvPicPr>
        <p:blipFill rotWithShape="1">
          <a:blip r:embed="rId5">
            <a:extLst>
              <a:ext uri="{28A0092B-C50C-407E-A947-70E740481C1C}">
                <a14:useLocalDpi xmlns:a14="http://schemas.microsoft.com/office/drawing/2010/main" val="0"/>
              </a:ext>
            </a:extLst>
          </a:blip>
          <a:srcRect l="8109" t="33202" r="8160" b="13673"/>
          <a:stretch/>
        </p:blipFill>
        <p:spPr>
          <a:xfrm>
            <a:off x="0" y="1886672"/>
            <a:ext cx="12192000" cy="4971327"/>
          </a:xfrm>
          <a:prstGeom prst="rect">
            <a:avLst/>
          </a:prstGeom>
        </p:spPr>
      </p:pic>
      <p:grpSp>
        <p:nvGrpSpPr>
          <p:cNvPr id="15" name="Group 14">
            <a:extLst>
              <a:ext uri="{FF2B5EF4-FFF2-40B4-BE49-F238E27FC236}">
                <a16:creationId xmlns:a16="http://schemas.microsoft.com/office/drawing/2014/main" id="{264F772E-5349-21A5-5FD3-62999F185B3C}"/>
              </a:ext>
            </a:extLst>
          </p:cNvPr>
          <p:cNvGrpSpPr/>
          <p:nvPr/>
        </p:nvGrpSpPr>
        <p:grpSpPr>
          <a:xfrm>
            <a:off x="6704078" y="133784"/>
            <a:ext cx="5344048" cy="6686323"/>
            <a:chOff x="6704078" y="133784"/>
            <a:chExt cx="5344048" cy="6686323"/>
          </a:xfrm>
        </p:grpSpPr>
        <p:sp>
          <p:nvSpPr>
            <p:cNvPr id="7" name="Rectangle 6">
              <a:extLst>
                <a:ext uri="{FF2B5EF4-FFF2-40B4-BE49-F238E27FC236}">
                  <a16:creationId xmlns:a16="http://schemas.microsoft.com/office/drawing/2014/main" id="{144FFFE4-0C7A-2AC3-21B6-E932E619FC03}"/>
                </a:ext>
              </a:extLst>
            </p:cNvPr>
            <p:cNvSpPr/>
            <p:nvPr/>
          </p:nvSpPr>
          <p:spPr>
            <a:xfrm>
              <a:off x="6704078" y="133784"/>
              <a:ext cx="5344048" cy="6686323"/>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tx1"/>
                </a:solidFill>
              </a:endParaRPr>
            </a:p>
          </p:txBody>
        </p:sp>
        <p:pic>
          <p:nvPicPr>
            <p:cNvPr id="11" name="Picture 10">
              <a:extLst>
                <a:ext uri="{FF2B5EF4-FFF2-40B4-BE49-F238E27FC236}">
                  <a16:creationId xmlns:a16="http://schemas.microsoft.com/office/drawing/2014/main" id="{BCEAB2DA-40F8-49DE-17BC-E91656CEDCE0}"/>
                </a:ext>
              </a:extLst>
            </p:cNvPr>
            <p:cNvPicPr>
              <a:picLocks noChangeAspect="1"/>
            </p:cNvPicPr>
            <p:nvPr/>
          </p:nvPicPr>
          <p:blipFill>
            <a:blip r:embed="rId6"/>
            <a:stretch>
              <a:fillRect/>
            </a:stretch>
          </p:blipFill>
          <p:spPr>
            <a:xfrm>
              <a:off x="6779973" y="173756"/>
              <a:ext cx="5166190" cy="6606128"/>
            </a:xfrm>
            <a:prstGeom prst="rect">
              <a:avLst/>
            </a:prstGeom>
          </p:spPr>
        </p:pic>
      </p:grpSp>
      <p:sp>
        <p:nvSpPr>
          <p:cNvPr id="12" name="Rectangle 11"/>
          <p:cNvSpPr/>
          <p:nvPr/>
        </p:nvSpPr>
        <p:spPr>
          <a:xfrm>
            <a:off x="357656" y="225817"/>
            <a:ext cx="6066778" cy="2756511"/>
          </a:xfrm>
          <a:prstGeom prst="rect">
            <a:avLst/>
          </a:prstGeom>
          <a:solidFill>
            <a:srgbClr val="7A4C3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latin typeface="UTM Avo" panose="02040603050506020204" pitchFamily="18" charset="0"/>
              </a:rPr>
              <a:t>1. Quan sát hình 2, em hãy xác định trên lược đồ vị trí địa lí của Thành phố Hồ Chí Minh. Thành phố tiếp giáp với các tỉnh nào?</a:t>
            </a:r>
            <a:endParaRPr lang="en-US" sz="3000" b="1" dirty="0">
              <a:latin typeface="UTM Avo" panose="02040603050506020204" pitchFamily="18" charset="0"/>
            </a:endParaRPr>
          </a:p>
        </p:txBody>
      </p:sp>
      <p:sp>
        <p:nvSpPr>
          <p:cNvPr id="13" name="Heart 12"/>
          <p:cNvSpPr/>
          <p:nvPr/>
        </p:nvSpPr>
        <p:spPr>
          <a:xfrm>
            <a:off x="92369" y="51339"/>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Heart 13"/>
          <p:cNvSpPr/>
          <p:nvPr/>
        </p:nvSpPr>
        <p:spPr>
          <a:xfrm>
            <a:off x="6132836" y="2406989"/>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C784B54-8A5E-CACD-D566-38B812B11040}"/>
              </a:ext>
            </a:extLst>
          </p:cNvPr>
          <p:cNvSpPr/>
          <p:nvPr/>
        </p:nvSpPr>
        <p:spPr>
          <a:xfrm>
            <a:off x="371091" y="3151833"/>
            <a:ext cx="6066778" cy="1645128"/>
          </a:xfrm>
          <a:prstGeom prst="rect">
            <a:avLst/>
          </a:prstGeom>
          <a:solidFill>
            <a:srgbClr val="7A4C3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latin typeface="UTM Avo" panose="02040603050506020204" pitchFamily="18" charset="0"/>
              </a:rPr>
              <a:t>2. Kể một số tên gọi khác của Thành phố Hồ Chí Minh.</a:t>
            </a:r>
            <a:endParaRPr lang="en-US" sz="3000" b="1" dirty="0">
              <a:latin typeface="UTM Avo" panose="02040603050506020204" pitchFamily="18" charset="0"/>
            </a:endParaRPr>
          </a:p>
        </p:txBody>
      </p:sp>
    </p:spTree>
    <p:custDataLst>
      <p:tags r:id="rId1"/>
    </p:custDataLst>
    <p:extLst>
      <p:ext uri="{BB962C8B-B14F-4D97-AF65-F5344CB8AC3E}">
        <p14:creationId xmlns:p14="http://schemas.microsoft.com/office/powerpoint/2010/main" val="4117362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00"/>
                                        <p:tgtEl>
                                          <p:spTgt spid="9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outVertical)">
                                      <p:cBhvr>
                                        <p:cTn id="11" dur="500"/>
                                        <p:tgtEl>
                                          <p:spTgt spid="12"/>
                                        </p:tgtEl>
                                      </p:cBhvr>
                                    </p:animEffect>
                                  </p:childTnLst>
                                </p:cTn>
                              </p:par>
                            </p:childTnLst>
                          </p:cTn>
                        </p:par>
                        <p:par>
                          <p:cTn id="12" fill="hold">
                            <p:stCondLst>
                              <p:cond delay="1000"/>
                            </p:stCondLst>
                            <p:childTnLst>
                              <p:par>
                                <p:cTn id="13" presetID="31"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 calcmode="lin" valueType="num">
                                      <p:cBhvr>
                                        <p:cTn id="17" dur="500" fill="hold"/>
                                        <p:tgtEl>
                                          <p:spTgt spid="13"/>
                                        </p:tgtEl>
                                        <p:attrNameLst>
                                          <p:attrName>style.rotation</p:attrName>
                                        </p:attrNameLst>
                                      </p:cBhvr>
                                      <p:tavLst>
                                        <p:tav tm="0">
                                          <p:val>
                                            <p:fltVal val="90"/>
                                          </p:val>
                                        </p:tav>
                                        <p:tav tm="100000">
                                          <p:val>
                                            <p:fltVal val="0"/>
                                          </p:val>
                                        </p:tav>
                                      </p:tavLst>
                                    </p:anim>
                                    <p:animEffect transition="in" filter="fade">
                                      <p:cBhvr>
                                        <p:cTn id="18" dur="500"/>
                                        <p:tgtEl>
                                          <p:spTgt spid="13"/>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 calcmode="lin" valueType="num">
                                      <p:cBhvr>
                                        <p:cTn id="23" dur="500" fill="hold"/>
                                        <p:tgtEl>
                                          <p:spTgt spid="14"/>
                                        </p:tgtEl>
                                        <p:attrNameLst>
                                          <p:attrName>style.rotation</p:attrName>
                                        </p:attrNameLst>
                                      </p:cBhvr>
                                      <p:tavLst>
                                        <p:tav tm="0">
                                          <p:val>
                                            <p:fltVal val="90"/>
                                          </p:val>
                                        </p:tav>
                                        <p:tav tm="100000">
                                          <p:val>
                                            <p:fltVal val="0"/>
                                          </p:val>
                                        </p:tav>
                                      </p:tavLst>
                                    </p:anim>
                                    <p:animEffect transition="in" filter="fade">
                                      <p:cBhvr>
                                        <p:cTn id="24" dur="500"/>
                                        <p:tgtEl>
                                          <p:spTgt spid="14"/>
                                        </p:tgtEl>
                                      </p:cBhvr>
                                    </p:animEffect>
                                  </p:childTnLst>
                                </p:cTn>
                              </p:par>
                            </p:childTnLst>
                          </p:cTn>
                        </p:par>
                        <p:par>
                          <p:cTn id="25" fill="hold">
                            <p:stCondLst>
                              <p:cond delay="1500"/>
                            </p:stCondLst>
                            <p:childTnLst>
                              <p:par>
                                <p:cTn id="26" presetID="16" presetClass="entr" presetSubtype="37"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outVertical)">
                                      <p:cBhvr>
                                        <p:cTn id="28" dur="500"/>
                                        <p:tgtEl>
                                          <p:spTgt spid="16"/>
                                        </p:tgtEl>
                                      </p:cBhvr>
                                    </p:animEffect>
                                  </p:childTnLst>
                                </p:cTn>
                              </p:par>
                              <p:par>
                                <p:cTn id="29" presetID="14" presetClass="entr" presetSubtype="1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20389"/>
            <a:stretch/>
          </p:blipFill>
          <p:spPr>
            <a:xfrm>
              <a:off x="0" y="0"/>
              <a:ext cx="5459730" cy="6858000"/>
            </a:xfrm>
            <a:prstGeom prst="rect">
              <a:avLst/>
            </a:prstGeom>
          </p:spPr>
        </p:pic>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Oval 74">
            <a:extLst>
              <a:ext uri="{FF2B5EF4-FFF2-40B4-BE49-F238E27FC236}">
                <a16:creationId xmlns:a16="http://schemas.microsoft.com/office/drawing/2014/main" id="{6810038C-1D05-4472-91D6-BF041316D80D}"/>
              </a:ext>
            </a:extLst>
          </p:cNvPr>
          <p:cNvSpPr/>
          <p:nvPr/>
        </p:nvSpPr>
        <p:spPr>
          <a:xfrm>
            <a:off x="895182" y="444489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459244" y="516327"/>
            <a:ext cx="11291178" cy="989739"/>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UTM Avo" panose="02040603050506020204" pitchFamily="18" charset="0"/>
              </a:rPr>
              <a:t>Đọc</a:t>
            </a:r>
            <a:r>
              <a:rPr lang="en-US" sz="4000" b="1" dirty="0">
                <a:latin typeface="UTM Avo" panose="02040603050506020204" pitchFamily="18" charset="0"/>
              </a:rPr>
              <a:t> </a:t>
            </a:r>
            <a:r>
              <a:rPr lang="en-US" sz="4000" b="1" dirty="0" err="1">
                <a:latin typeface="UTM Avo" panose="02040603050506020204" pitchFamily="18" charset="0"/>
              </a:rPr>
              <a:t>thầm</a:t>
            </a:r>
            <a:r>
              <a:rPr lang="en-US" sz="4000" b="1" dirty="0">
                <a:latin typeface="UTM Avo" panose="02040603050506020204" pitchFamily="18" charset="0"/>
              </a:rPr>
              <a:t> </a:t>
            </a:r>
            <a:r>
              <a:rPr lang="en-US" sz="4000" b="1" dirty="0" err="1">
                <a:latin typeface="UTM Avo" panose="02040603050506020204" pitchFamily="18" charset="0"/>
              </a:rPr>
              <a:t>thông</a:t>
            </a:r>
            <a:r>
              <a:rPr lang="en-US" sz="4000" b="1" dirty="0">
                <a:latin typeface="UTM Avo" panose="02040603050506020204" pitchFamily="18" charset="0"/>
              </a:rPr>
              <a:t> tin </a:t>
            </a:r>
            <a:r>
              <a:rPr lang="en-US" sz="4000" b="1" dirty="0" err="1">
                <a:latin typeface="UTM Avo" panose="02040603050506020204" pitchFamily="18" charset="0"/>
              </a:rPr>
              <a:t>trang</a:t>
            </a:r>
            <a:r>
              <a:rPr lang="en-US" sz="4000" b="1" dirty="0">
                <a:latin typeface="UTM Avo" panose="02040603050506020204" pitchFamily="18" charset="0"/>
              </a:rPr>
              <a:t> 1</a:t>
            </a:r>
            <a:r>
              <a:rPr lang="vi-VN" sz="4000" b="1" dirty="0">
                <a:latin typeface="UTM Avo" panose="02040603050506020204" pitchFamily="18" charset="0"/>
              </a:rPr>
              <a:t>13</a:t>
            </a:r>
            <a:endParaRPr lang="en-US" sz="4000" b="1" dirty="0">
              <a:latin typeface="UTM Avo" panose="02040603050506020204" pitchFamily="18" charset="0"/>
            </a:endParaRPr>
          </a:p>
        </p:txBody>
      </p:sp>
      <p:sp>
        <p:nvSpPr>
          <p:cNvPr id="88" name="Heart 87"/>
          <p:cNvSpPr/>
          <p:nvPr/>
        </p:nvSpPr>
        <p:spPr>
          <a:xfrm>
            <a:off x="1417637" y="770202"/>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p:cNvSpPr/>
          <p:nvPr/>
        </p:nvSpPr>
        <p:spPr>
          <a:xfrm>
            <a:off x="675437" y="609920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6935137" y="6463974"/>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art 90"/>
          <p:cNvSpPr/>
          <p:nvPr/>
        </p:nvSpPr>
        <p:spPr>
          <a:xfrm>
            <a:off x="10278806" y="770202"/>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 name="Picture 91"/>
          <p:cNvPicPr>
            <a:picLocks noChangeAspect="1"/>
          </p:cNvPicPr>
          <p:nvPr/>
        </p:nvPicPr>
        <p:blipFill rotWithShape="1">
          <a:blip r:embed="rId5">
            <a:extLst>
              <a:ext uri="{28A0092B-C50C-407E-A947-70E740481C1C}">
                <a14:useLocalDpi xmlns:a14="http://schemas.microsoft.com/office/drawing/2010/main" val="0"/>
              </a:ext>
            </a:extLst>
          </a:blip>
          <a:srcRect l="8109" t="33202" r="8160" b="13673"/>
          <a:stretch/>
        </p:blipFill>
        <p:spPr>
          <a:xfrm>
            <a:off x="0" y="1886672"/>
            <a:ext cx="12192000" cy="4971327"/>
          </a:xfrm>
          <a:prstGeom prst="rect">
            <a:avLst/>
          </a:prstGeom>
        </p:spPr>
      </p:pic>
      <p:sp>
        <p:nvSpPr>
          <p:cNvPr id="7" name="Rectangle 6">
            <a:extLst>
              <a:ext uri="{FF2B5EF4-FFF2-40B4-BE49-F238E27FC236}">
                <a16:creationId xmlns:a16="http://schemas.microsoft.com/office/drawing/2014/main" id="{144FFFE4-0C7A-2AC3-21B6-E932E619FC03}"/>
              </a:ext>
            </a:extLst>
          </p:cNvPr>
          <p:cNvSpPr/>
          <p:nvPr/>
        </p:nvSpPr>
        <p:spPr>
          <a:xfrm>
            <a:off x="373429" y="1694381"/>
            <a:ext cx="11415970" cy="274517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Thành phố Hồ Chí Minh là đô thị lớn nhất nước ta, nằm ở Đông Nam Bộ. Thành phố này trước đây có nhiều tên gọi khác nhau như: Gia Định, Sài Gòn, Sài Gòn – Chợ Lớn, Sài Gòn – Gia Định; từ năm 1976 được đổi tên là Thành phố Hồ Chí Minh.</a:t>
            </a:r>
            <a:endParaRPr lang="en-US" sz="3200" dirty="0">
              <a:solidFill>
                <a:schemeClr val="tx1"/>
              </a:solidFill>
            </a:endParaRPr>
          </a:p>
        </p:txBody>
      </p:sp>
    </p:spTree>
    <p:custDataLst>
      <p:tags r:id="rId1"/>
    </p:custDataLst>
    <p:extLst>
      <p:ext uri="{BB962C8B-B14F-4D97-AF65-F5344CB8AC3E}">
        <p14:creationId xmlns:p14="http://schemas.microsoft.com/office/powerpoint/2010/main" val="343423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00"/>
                                        <p:tgtEl>
                                          <p:spTgt spid="92"/>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87"/>
                                        </p:tgtEl>
                                        <p:attrNameLst>
                                          <p:attrName>style.visibility</p:attrName>
                                        </p:attrNameLst>
                                      </p:cBhvr>
                                      <p:to>
                                        <p:strVal val="visible"/>
                                      </p:to>
                                    </p:set>
                                    <p:animEffect transition="in" filter="barn(outVertical)">
                                      <p:cBhvr>
                                        <p:cTn id="11" dur="500"/>
                                        <p:tgtEl>
                                          <p:spTgt spid="87"/>
                                        </p:tgtEl>
                                      </p:cBhvr>
                                    </p:animEffect>
                                  </p:childTnLst>
                                </p:cTn>
                              </p:par>
                            </p:childTnLst>
                          </p:cTn>
                        </p:par>
                        <p:par>
                          <p:cTn id="12" fill="hold">
                            <p:stCondLst>
                              <p:cond delay="1000"/>
                            </p:stCondLst>
                            <p:childTnLst>
                              <p:par>
                                <p:cTn id="13" presetID="31" presetClass="entr" presetSubtype="0" fill="hold" grpId="0" nodeType="afterEffect">
                                  <p:stCondLst>
                                    <p:cond delay="0"/>
                                  </p:stCondLst>
                                  <p:childTnLst>
                                    <p:set>
                                      <p:cBhvr>
                                        <p:cTn id="14" dur="1" fill="hold">
                                          <p:stCondLst>
                                            <p:cond delay="0"/>
                                          </p:stCondLst>
                                        </p:cTn>
                                        <p:tgtEl>
                                          <p:spTgt spid="88"/>
                                        </p:tgtEl>
                                        <p:attrNameLst>
                                          <p:attrName>style.visibility</p:attrName>
                                        </p:attrNameLst>
                                      </p:cBhvr>
                                      <p:to>
                                        <p:strVal val="visible"/>
                                      </p:to>
                                    </p:set>
                                    <p:anim calcmode="lin" valueType="num">
                                      <p:cBhvr>
                                        <p:cTn id="15" dur="500" fill="hold"/>
                                        <p:tgtEl>
                                          <p:spTgt spid="88"/>
                                        </p:tgtEl>
                                        <p:attrNameLst>
                                          <p:attrName>ppt_w</p:attrName>
                                        </p:attrNameLst>
                                      </p:cBhvr>
                                      <p:tavLst>
                                        <p:tav tm="0">
                                          <p:val>
                                            <p:fltVal val="0"/>
                                          </p:val>
                                        </p:tav>
                                        <p:tav tm="100000">
                                          <p:val>
                                            <p:strVal val="#ppt_w"/>
                                          </p:val>
                                        </p:tav>
                                      </p:tavLst>
                                    </p:anim>
                                    <p:anim calcmode="lin" valueType="num">
                                      <p:cBhvr>
                                        <p:cTn id="16" dur="500" fill="hold"/>
                                        <p:tgtEl>
                                          <p:spTgt spid="88"/>
                                        </p:tgtEl>
                                        <p:attrNameLst>
                                          <p:attrName>ppt_h</p:attrName>
                                        </p:attrNameLst>
                                      </p:cBhvr>
                                      <p:tavLst>
                                        <p:tav tm="0">
                                          <p:val>
                                            <p:fltVal val="0"/>
                                          </p:val>
                                        </p:tav>
                                        <p:tav tm="100000">
                                          <p:val>
                                            <p:strVal val="#ppt_h"/>
                                          </p:val>
                                        </p:tav>
                                      </p:tavLst>
                                    </p:anim>
                                    <p:anim calcmode="lin" valueType="num">
                                      <p:cBhvr>
                                        <p:cTn id="17" dur="500" fill="hold"/>
                                        <p:tgtEl>
                                          <p:spTgt spid="88"/>
                                        </p:tgtEl>
                                        <p:attrNameLst>
                                          <p:attrName>style.rotation</p:attrName>
                                        </p:attrNameLst>
                                      </p:cBhvr>
                                      <p:tavLst>
                                        <p:tav tm="0">
                                          <p:val>
                                            <p:fltVal val="90"/>
                                          </p:val>
                                        </p:tav>
                                        <p:tav tm="100000">
                                          <p:val>
                                            <p:fltVal val="0"/>
                                          </p:val>
                                        </p:tav>
                                      </p:tavLst>
                                    </p:anim>
                                    <p:animEffect transition="in" filter="fade">
                                      <p:cBhvr>
                                        <p:cTn id="18" dur="500"/>
                                        <p:tgtEl>
                                          <p:spTgt spid="88"/>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anim calcmode="lin" valueType="num">
                                      <p:cBhvr>
                                        <p:cTn id="21" dur="500" fill="hold"/>
                                        <p:tgtEl>
                                          <p:spTgt spid="91"/>
                                        </p:tgtEl>
                                        <p:attrNameLst>
                                          <p:attrName>ppt_w</p:attrName>
                                        </p:attrNameLst>
                                      </p:cBhvr>
                                      <p:tavLst>
                                        <p:tav tm="0">
                                          <p:val>
                                            <p:fltVal val="0"/>
                                          </p:val>
                                        </p:tav>
                                        <p:tav tm="100000">
                                          <p:val>
                                            <p:strVal val="#ppt_w"/>
                                          </p:val>
                                        </p:tav>
                                      </p:tavLst>
                                    </p:anim>
                                    <p:anim calcmode="lin" valueType="num">
                                      <p:cBhvr>
                                        <p:cTn id="22" dur="500" fill="hold"/>
                                        <p:tgtEl>
                                          <p:spTgt spid="91"/>
                                        </p:tgtEl>
                                        <p:attrNameLst>
                                          <p:attrName>ppt_h</p:attrName>
                                        </p:attrNameLst>
                                      </p:cBhvr>
                                      <p:tavLst>
                                        <p:tav tm="0">
                                          <p:val>
                                            <p:fltVal val="0"/>
                                          </p:val>
                                        </p:tav>
                                        <p:tav tm="100000">
                                          <p:val>
                                            <p:strVal val="#ppt_h"/>
                                          </p:val>
                                        </p:tav>
                                      </p:tavLst>
                                    </p:anim>
                                    <p:anim calcmode="lin" valueType="num">
                                      <p:cBhvr>
                                        <p:cTn id="23" dur="500" fill="hold"/>
                                        <p:tgtEl>
                                          <p:spTgt spid="91"/>
                                        </p:tgtEl>
                                        <p:attrNameLst>
                                          <p:attrName>style.rotation</p:attrName>
                                        </p:attrNameLst>
                                      </p:cBhvr>
                                      <p:tavLst>
                                        <p:tav tm="0">
                                          <p:val>
                                            <p:fltVal val="90"/>
                                          </p:val>
                                        </p:tav>
                                        <p:tav tm="100000">
                                          <p:val>
                                            <p:fltVal val="0"/>
                                          </p:val>
                                        </p:tav>
                                      </p:tavLst>
                                    </p:anim>
                                    <p:animEffect transition="in" filter="fade">
                                      <p:cBhvr>
                                        <p:cTn id="24"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8" grpId="0" animBg="1"/>
      <p:bldP spid="9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20389"/>
            <a:stretch/>
          </p:blipFill>
          <p:spPr>
            <a:xfrm>
              <a:off x="0" y="0"/>
              <a:ext cx="5459730" cy="6858000"/>
            </a:xfrm>
            <a:prstGeom prst="rect">
              <a:avLst/>
            </a:prstGeom>
          </p:spPr>
        </p:pic>
      </p:grpSp>
      <p:pic>
        <p:nvPicPr>
          <p:cNvPr id="8" name="Picture 7"/>
          <p:cNvPicPr>
            <a:picLocks noChangeAspect="1"/>
          </p:cNvPicPr>
          <p:nvPr/>
        </p:nvPicPr>
        <p:blipFill>
          <a:blip r:embed="rId5"/>
          <a:stretch>
            <a:fillRect/>
          </a:stretch>
        </p:blipFill>
        <p:spPr>
          <a:xfrm>
            <a:off x="175264" y="155987"/>
            <a:ext cx="5018528" cy="65369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Speech Bubble: Rectangle 12"/>
          <p:cNvSpPr/>
          <p:nvPr/>
        </p:nvSpPr>
        <p:spPr>
          <a:xfrm>
            <a:off x="2743200" y="1399032"/>
            <a:ext cx="1956816" cy="484632"/>
          </a:xfrm>
          <a:prstGeom prst="wedgeRectCallout">
            <a:avLst>
              <a:gd name="adj1" fmla="val -49777"/>
              <a:gd name="adj2" fmla="val 136025"/>
            </a:avLst>
          </a:prstGeom>
          <a:solidFill>
            <a:schemeClr val="bg1"/>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UTM Avo" panose="02040603050506020204" pitchFamily="18" charset="0"/>
              </a:rPr>
              <a:t>Sông</a:t>
            </a:r>
            <a:r>
              <a:rPr lang="en-US" sz="2000" b="1" dirty="0">
                <a:solidFill>
                  <a:srgbClr val="002060"/>
                </a:solidFill>
                <a:latin typeface="UTM Avo" panose="02040603050506020204" pitchFamily="18" charset="0"/>
              </a:rPr>
              <a:t> </a:t>
            </a:r>
            <a:r>
              <a:rPr lang="en-US" sz="2000" b="1" dirty="0" err="1">
                <a:solidFill>
                  <a:srgbClr val="002060"/>
                </a:solidFill>
                <a:latin typeface="UTM Avo" panose="02040603050506020204" pitchFamily="18" charset="0"/>
              </a:rPr>
              <a:t>Sài</a:t>
            </a:r>
            <a:r>
              <a:rPr lang="en-US" sz="2000" b="1" dirty="0">
                <a:solidFill>
                  <a:srgbClr val="002060"/>
                </a:solidFill>
                <a:latin typeface="UTM Avo" panose="02040603050506020204" pitchFamily="18" charset="0"/>
              </a:rPr>
              <a:t> </a:t>
            </a:r>
            <a:r>
              <a:rPr lang="en-US" sz="2000" b="1" dirty="0" err="1">
                <a:solidFill>
                  <a:srgbClr val="002060"/>
                </a:solidFill>
                <a:latin typeface="UTM Avo" panose="02040603050506020204" pitchFamily="18" charset="0"/>
              </a:rPr>
              <a:t>Gòn</a:t>
            </a:r>
            <a:endParaRPr lang="en-US" sz="2000" b="1" dirty="0">
              <a:solidFill>
                <a:srgbClr val="002060"/>
              </a:solidFill>
              <a:latin typeface="UTM Avo" panose="02040603050506020204" pitchFamily="18" charset="0"/>
            </a:endParaRPr>
          </a:p>
        </p:txBody>
      </p:sp>
      <p:sp>
        <p:nvSpPr>
          <p:cNvPr id="15" name="Freeform: Shape 14"/>
          <p:cNvSpPr/>
          <p:nvPr/>
        </p:nvSpPr>
        <p:spPr>
          <a:xfrm>
            <a:off x="657872" y="182880"/>
            <a:ext cx="2551672" cy="3201412"/>
          </a:xfrm>
          <a:custGeom>
            <a:avLst/>
            <a:gdLst>
              <a:gd name="connsiteX0" fmla="*/ 9640 w 2551672"/>
              <a:gd name="connsiteY0" fmla="*/ 0 h 3201412"/>
              <a:gd name="connsiteX1" fmla="*/ 9640 w 2551672"/>
              <a:gd name="connsiteY1" fmla="*/ 155448 h 3201412"/>
              <a:gd name="connsiteX2" fmla="*/ 18784 w 2551672"/>
              <a:gd name="connsiteY2" fmla="*/ 182880 h 3201412"/>
              <a:gd name="connsiteX3" fmla="*/ 128512 w 2551672"/>
              <a:gd name="connsiteY3" fmla="*/ 237744 h 3201412"/>
              <a:gd name="connsiteX4" fmla="*/ 155944 w 2551672"/>
              <a:gd name="connsiteY4" fmla="*/ 246888 h 3201412"/>
              <a:gd name="connsiteX5" fmla="*/ 183376 w 2551672"/>
              <a:gd name="connsiteY5" fmla="*/ 256032 h 3201412"/>
              <a:gd name="connsiteX6" fmla="*/ 247384 w 2551672"/>
              <a:gd name="connsiteY6" fmla="*/ 338328 h 3201412"/>
              <a:gd name="connsiteX7" fmla="*/ 274816 w 2551672"/>
              <a:gd name="connsiteY7" fmla="*/ 393192 h 3201412"/>
              <a:gd name="connsiteX8" fmla="*/ 283960 w 2551672"/>
              <a:gd name="connsiteY8" fmla="*/ 420624 h 3201412"/>
              <a:gd name="connsiteX9" fmla="*/ 338824 w 2551672"/>
              <a:gd name="connsiteY9" fmla="*/ 466344 h 3201412"/>
              <a:gd name="connsiteX10" fmla="*/ 375400 w 2551672"/>
              <a:gd name="connsiteY10" fmla="*/ 502920 h 3201412"/>
              <a:gd name="connsiteX11" fmla="*/ 393688 w 2551672"/>
              <a:gd name="connsiteY11" fmla="*/ 530352 h 3201412"/>
              <a:gd name="connsiteX12" fmla="*/ 421120 w 2551672"/>
              <a:gd name="connsiteY12" fmla="*/ 548640 h 3201412"/>
              <a:gd name="connsiteX13" fmla="*/ 475984 w 2551672"/>
              <a:gd name="connsiteY13" fmla="*/ 539496 h 3201412"/>
              <a:gd name="connsiteX14" fmla="*/ 494272 w 2551672"/>
              <a:gd name="connsiteY14" fmla="*/ 484632 h 3201412"/>
              <a:gd name="connsiteX15" fmla="*/ 485128 w 2551672"/>
              <a:gd name="connsiteY15" fmla="*/ 429768 h 3201412"/>
              <a:gd name="connsiteX16" fmla="*/ 457696 w 2551672"/>
              <a:gd name="connsiteY16" fmla="*/ 420624 h 3201412"/>
              <a:gd name="connsiteX17" fmla="*/ 466840 w 2551672"/>
              <a:gd name="connsiteY17" fmla="*/ 374904 h 3201412"/>
              <a:gd name="connsiteX18" fmla="*/ 549136 w 2551672"/>
              <a:gd name="connsiteY18" fmla="*/ 384048 h 3201412"/>
              <a:gd name="connsiteX19" fmla="*/ 558280 w 2551672"/>
              <a:gd name="connsiteY19" fmla="*/ 411480 h 3201412"/>
              <a:gd name="connsiteX20" fmla="*/ 567424 w 2551672"/>
              <a:gd name="connsiteY20" fmla="*/ 457200 h 3201412"/>
              <a:gd name="connsiteX21" fmla="*/ 576568 w 2551672"/>
              <a:gd name="connsiteY21" fmla="*/ 484632 h 3201412"/>
              <a:gd name="connsiteX22" fmla="*/ 631432 w 2551672"/>
              <a:gd name="connsiteY22" fmla="*/ 512064 h 3201412"/>
              <a:gd name="connsiteX23" fmla="*/ 823456 w 2551672"/>
              <a:gd name="connsiteY23" fmla="*/ 502920 h 3201412"/>
              <a:gd name="connsiteX24" fmla="*/ 850888 w 2551672"/>
              <a:gd name="connsiteY24" fmla="*/ 557784 h 3201412"/>
              <a:gd name="connsiteX25" fmla="*/ 869176 w 2551672"/>
              <a:gd name="connsiteY25" fmla="*/ 585216 h 3201412"/>
              <a:gd name="connsiteX26" fmla="*/ 896608 w 2551672"/>
              <a:gd name="connsiteY26" fmla="*/ 640080 h 3201412"/>
              <a:gd name="connsiteX27" fmla="*/ 924040 w 2551672"/>
              <a:gd name="connsiteY27" fmla="*/ 649224 h 3201412"/>
              <a:gd name="connsiteX28" fmla="*/ 951472 w 2551672"/>
              <a:gd name="connsiteY28" fmla="*/ 667512 h 3201412"/>
              <a:gd name="connsiteX29" fmla="*/ 951472 w 2551672"/>
              <a:gd name="connsiteY29" fmla="*/ 740664 h 3201412"/>
              <a:gd name="connsiteX30" fmla="*/ 887464 w 2551672"/>
              <a:gd name="connsiteY30" fmla="*/ 749808 h 3201412"/>
              <a:gd name="connsiteX31" fmla="*/ 887464 w 2551672"/>
              <a:gd name="connsiteY31" fmla="*/ 832104 h 3201412"/>
              <a:gd name="connsiteX32" fmla="*/ 942328 w 2551672"/>
              <a:gd name="connsiteY32" fmla="*/ 850392 h 3201412"/>
              <a:gd name="connsiteX33" fmla="*/ 960616 w 2551672"/>
              <a:gd name="connsiteY33" fmla="*/ 877824 h 3201412"/>
              <a:gd name="connsiteX34" fmla="*/ 942328 w 2551672"/>
              <a:gd name="connsiteY34" fmla="*/ 932688 h 3201412"/>
              <a:gd name="connsiteX35" fmla="*/ 951472 w 2551672"/>
              <a:gd name="connsiteY35" fmla="*/ 1005840 h 3201412"/>
              <a:gd name="connsiteX36" fmla="*/ 978904 w 2551672"/>
              <a:gd name="connsiteY36" fmla="*/ 1060704 h 3201412"/>
              <a:gd name="connsiteX37" fmla="*/ 1006336 w 2551672"/>
              <a:gd name="connsiteY37" fmla="*/ 1069848 h 3201412"/>
              <a:gd name="connsiteX38" fmla="*/ 1033768 w 2551672"/>
              <a:gd name="connsiteY38" fmla="*/ 1088136 h 3201412"/>
              <a:gd name="connsiteX39" fmla="*/ 1088632 w 2551672"/>
              <a:gd name="connsiteY39" fmla="*/ 1106424 h 3201412"/>
              <a:gd name="connsiteX40" fmla="*/ 1143496 w 2551672"/>
              <a:gd name="connsiteY40" fmla="*/ 1143000 h 3201412"/>
              <a:gd name="connsiteX41" fmla="*/ 1170928 w 2551672"/>
              <a:gd name="connsiteY41" fmla="*/ 1161288 h 3201412"/>
              <a:gd name="connsiteX42" fmla="*/ 1216648 w 2551672"/>
              <a:gd name="connsiteY42" fmla="*/ 1152144 h 3201412"/>
              <a:gd name="connsiteX43" fmla="*/ 1225792 w 2551672"/>
              <a:gd name="connsiteY43" fmla="*/ 1124712 h 3201412"/>
              <a:gd name="connsiteX44" fmla="*/ 1280656 w 2551672"/>
              <a:gd name="connsiteY44" fmla="*/ 1097280 h 3201412"/>
              <a:gd name="connsiteX45" fmla="*/ 1317232 w 2551672"/>
              <a:gd name="connsiteY45" fmla="*/ 1152144 h 3201412"/>
              <a:gd name="connsiteX46" fmla="*/ 1335520 w 2551672"/>
              <a:gd name="connsiteY46" fmla="*/ 1207008 h 3201412"/>
              <a:gd name="connsiteX47" fmla="*/ 1362952 w 2551672"/>
              <a:gd name="connsiteY47" fmla="*/ 1197864 h 3201412"/>
              <a:gd name="connsiteX48" fmla="*/ 1390384 w 2551672"/>
              <a:gd name="connsiteY48" fmla="*/ 1179576 h 3201412"/>
              <a:gd name="connsiteX49" fmla="*/ 1463536 w 2551672"/>
              <a:gd name="connsiteY49" fmla="*/ 1188720 h 3201412"/>
              <a:gd name="connsiteX50" fmla="*/ 1454392 w 2551672"/>
              <a:gd name="connsiteY50" fmla="*/ 1261872 h 3201412"/>
              <a:gd name="connsiteX51" fmla="*/ 1445248 w 2551672"/>
              <a:gd name="connsiteY51" fmla="*/ 1380744 h 3201412"/>
              <a:gd name="connsiteX52" fmla="*/ 1472680 w 2551672"/>
              <a:gd name="connsiteY52" fmla="*/ 1389888 h 3201412"/>
              <a:gd name="connsiteX53" fmla="*/ 1545832 w 2551672"/>
              <a:gd name="connsiteY53" fmla="*/ 1399032 h 3201412"/>
              <a:gd name="connsiteX54" fmla="*/ 1564120 w 2551672"/>
              <a:gd name="connsiteY54" fmla="*/ 1426464 h 3201412"/>
              <a:gd name="connsiteX55" fmla="*/ 1582408 w 2551672"/>
              <a:gd name="connsiteY55" fmla="*/ 1527048 h 3201412"/>
              <a:gd name="connsiteX56" fmla="*/ 1591552 w 2551672"/>
              <a:gd name="connsiteY56" fmla="*/ 1554480 h 3201412"/>
              <a:gd name="connsiteX57" fmla="*/ 1618984 w 2551672"/>
              <a:gd name="connsiteY57" fmla="*/ 1618488 h 3201412"/>
              <a:gd name="connsiteX58" fmla="*/ 1682992 w 2551672"/>
              <a:gd name="connsiteY58" fmla="*/ 1609344 h 3201412"/>
              <a:gd name="connsiteX59" fmla="*/ 1710424 w 2551672"/>
              <a:gd name="connsiteY59" fmla="*/ 1591056 h 3201412"/>
              <a:gd name="connsiteX60" fmla="*/ 1719568 w 2551672"/>
              <a:gd name="connsiteY60" fmla="*/ 1618488 h 3201412"/>
              <a:gd name="connsiteX61" fmla="*/ 1747000 w 2551672"/>
              <a:gd name="connsiteY61" fmla="*/ 1645920 h 3201412"/>
              <a:gd name="connsiteX62" fmla="*/ 1765288 w 2551672"/>
              <a:gd name="connsiteY62" fmla="*/ 1700784 h 3201412"/>
              <a:gd name="connsiteX63" fmla="*/ 1774432 w 2551672"/>
              <a:gd name="connsiteY63" fmla="*/ 1865376 h 3201412"/>
              <a:gd name="connsiteX64" fmla="*/ 1783576 w 2551672"/>
              <a:gd name="connsiteY64" fmla="*/ 1892808 h 3201412"/>
              <a:gd name="connsiteX65" fmla="*/ 1820152 w 2551672"/>
              <a:gd name="connsiteY65" fmla="*/ 1947672 h 3201412"/>
              <a:gd name="connsiteX66" fmla="*/ 1838440 w 2551672"/>
              <a:gd name="connsiteY66" fmla="*/ 1975104 h 3201412"/>
              <a:gd name="connsiteX67" fmla="*/ 1993888 w 2551672"/>
              <a:gd name="connsiteY67" fmla="*/ 2002536 h 3201412"/>
              <a:gd name="connsiteX68" fmla="*/ 2021320 w 2551672"/>
              <a:gd name="connsiteY68" fmla="*/ 2020824 h 3201412"/>
              <a:gd name="connsiteX69" fmla="*/ 2057896 w 2551672"/>
              <a:gd name="connsiteY69" fmla="*/ 2103120 h 3201412"/>
              <a:gd name="connsiteX70" fmla="*/ 2067040 w 2551672"/>
              <a:gd name="connsiteY70" fmla="*/ 2130552 h 3201412"/>
              <a:gd name="connsiteX71" fmla="*/ 2076184 w 2551672"/>
              <a:gd name="connsiteY71" fmla="*/ 2157984 h 3201412"/>
              <a:gd name="connsiteX72" fmla="*/ 2085328 w 2551672"/>
              <a:gd name="connsiteY72" fmla="*/ 2340864 h 3201412"/>
              <a:gd name="connsiteX73" fmla="*/ 2112760 w 2551672"/>
              <a:gd name="connsiteY73" fmla="*/ 2359152 h 3201412"/>
              <a:gd name="connsiteX74" fmla="*/ 2149336 w 2551672"/>
              <a:gd name="connsiteY74" fmla="*/ 2368296 h 3201412"/>
              <a:gd name="connsiteX75" fmla="*/ 2176768 w 2551672"/>
              <a:gd name="connsiteY75" fmla="*/ 2377440 h 3201412"/>
              <a:gd name="connsiteX76" fmla="*/ 2195056 w 2551672"/>
              <a:gd name="connsiteY76" fmla="*/ 2404872 h 3201412"/>
              <a:gd name="connsiteX77" fmla="*/ 2213344 w 2551672"/>
              <a:gd name="connsiteY77" fmla="*/ 2459736 h 3201412"/>
              <a:gd name="connsiteX78" fmla="*/ 2158480 w 2551672"/>
              <a:gd name="connsiteY78" fmla="*/ 2478024 h 3201412"/>
              <a:gd name="connsiteX79" fmla="*/ 2131048 w 2551672"/>
              <a:gd name="connsiteY79" fmla="*/ 2487168 h 3201412"/>
              <a:gd name="connsiteX80" fmla="*/ 2121904 w 2551672"/>
              <a:gd name="connsiteY80" fmla="*/ 2606040 h 3201412"/>
              <a:gd name="connsiteX81" fmla="*/ 2149336 w 2551672"/>
              <a:gd name="connsiteY81" fmla="*/ 2615184 h 3201412"/>
              <a:gd name="connsiteX82" fmla="*/ 2240776 w 2551672"/>
              <a:gd name="connsiteY82" fmla="*/ 2633472 h 3201412"/>
              <a:gd name="connsiteX83" fmla="*/ 2259064 w 2551672"/>
              <a:gd name="connsiteY83" fmla="*/ 2688336 h 3201412"/>
              <a:gd name="connsiteX84" fmla="*/ 2286496 w 2551672"/>
              <a:gd name="connsiteY84" fmla="*/ 2706624 h 3201412"/>
              <a:gd name="connsiteX85" fmla="*/ 2359648 w 2551672"/>
              <a:gd name="connsiteY85" fmla="*/ 2724912 h 3201412"/>
              <a:gd name="connsiteX86" fmla="*/ 2451088 w 2551672"/>
              <a:gd name="connsiteY86" fmla="*/ 2734056 h 3201412"/>
              <a:gd name="connsiteX87" fmla="*/ 2469376 w 2551672"/>
              <a:gd name="connsiteY87" fmla="*/ 2706624 h 3201412"/>
              <a:gd name="connsiteX88" fmla="*/ 2441944 w 2551672"/>
              <a:gd name="connsiteY88" fmla="*/ 2587752 h 3201412"/>
              <a:gd name="connsiteX89" fmla="*/ 2414512 w 2551672"/>
              <a:gd name="connsiteY89" fmla="*/ 2569464 h 3201412"/>
              <a:gd name="connsiteX90" fmla="*/ 2341360 w 2551672"/>
              <a:gd name="connsiteY90" fmla="*/ 2587752 h 3201412"/>
              <a:gd name="connsiteX91" fmla="*/ 2286496 w 2551672"/>
              <a:gd name="connsiteY91" fmla="*/ 2624328 h 3201412"/>
              <a:gd name="connsiteX92" fmla="*/ 2249920 w 2551672"/>
              <a:gd name="connsiteY92" fmla="*/ 2679192 h 3201412"/>
              <a:gd name="connsiteX93" fmla="*/ 2231632 w 2551672"/>
              <a:gd name="connsiteY93" fmla="*/ 2743200 h 3201412"/>
              <a:gd name="connsiteX94" fmla="*/ 2231632 w 2551672"/>
              <a:gd name="connsiteY94" fmla="*/ 2898648 h 3201412"/>
              <a:gd name="connsiteX95" fmla="*/ 2204200 w 2551672"/>
              <a:gd name="connsiteY95" fmla="*/ 2916936 h 3201412"/>
              <a:gd name="connsiteX96" fmla="*/ 2167624 w 2551672"/>
              <a:gd name="connsiteY96" fmla="*/ 2999232 h 3201412"/>
              <a:gd name="connsiteX97" fmla="*/ 2158480 w 2551672"/>
              <a:gd name="connsiteY97" fmla="*/ 3026664 h 3201412"/>
              <a:gd name="connsiteX98" fmla="*/ 2176768 w 2551672"/>
              <a:gd name="connsiteY98" fmla="*/ 3054096 h 3201412"/>
              <a:gd name="connsiteX99" fmla="*/ 2204200 w 2551672"/>
              <a:gd name="connsiteY99" fmla="*/ 3063240 h 3201412"/>
              <a:gd name="connsiteX100" fmla="*/ 2313928 w 2551672"/>
              <a:gd name="connsiteY100" fmla="*/ 3054096 h 3201412"/>
              <a:gd name="connsiteX101" fmla="*/ 2350504 w 2551672"/>
              <a:gd name="connsiteY101" fmla="*/ 3008376 h 3201412"/>
              <a:gd name="connsiteX102" fmla="*/ 2405368 w 2551672"/>
              <a:gd name="connsiteY102" fmla="*/ 2990088 h 3201412"/>
              <a:gd name="connsiteX103" fmla="*/ 2441944 w 2551672"/>
              <a:gd name="connsiteY103" fmla="*/ 2999232 h 3201412"/>
              <a:gd name="connsiteX104" fmla="*/ 2441944 w 2551672"/>
              <a:gd name="connsiteY104" fmla="*/ 3191256 h 3201412"/>
              <a:gd name="connsiteX105" fmla="*/ 2469376 w 2551672"/>
              <a:gd name="connsiteY105" fmla="*/ 3200400 h 3201412"/>
              <a:gd name="connsiteX106" fmla="*/ 2551672 w 2551672"/>
              <a:gd name="connsiteY106" fmla="*/ 3200400 h 320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551672" h="3201412">
                <a:moveTo>
                  <a:pt x="9640" y="0"/>
                </a:moveTo>
                <a:cubicBezTo>
                  <a:pt x="-1777" y="79918"/>
                  <a:pt x="-4575" y="63049"/>
                  <a:pt x="9640" y="155448"/>
                </a:cubicBezTo>
                <a:cubicBezTo>
                  <a:pt x="11106" y="164975"/>
                  <a:pt x="11968" y="176064"/>
                  <a:pt x="18784" y="182880"/>
                </a:cubicBezTo>
                <a:cubicBezTo>
                  <a:pt x="54236" y="218332"/>
                  <a:pt x="83890" y="222870"/>
                  <a:pt x="128512" y="237744"/>
                </a:cubicBezTo>
                <a:lnTo>
                  <a:pt x="155944" y="246888"/>
                </a:lnTo>
                <a:lnTo>
                  <a:pt x="183376" y="256032"/>
                </a:lnTo>
                <a:cubicBezTo>
                  <a:pt x="207045" y="279701"/>
                  <a:pt x="236447" y="305516"/>
                  <a:pt x="247384" y="338328"/>
                </a:cubicBezTo>
                <a:cubicBezTo>
                  <a:pt x="270368" y="407279"/>
                  <a:pt x="239364" y="322288"/>
                  <a:pt x="274816" y="393192"/>
                </a:cubicBezTo>
                <a:cubicBezTo>
                  <a:pt x="279127" y="401813"/>
                  <a:pt x="278613" y="412604"/>
                  <a:pt x="283960" y="420624"/>
                </a:cubicBezTo>
                <a:cubicBezTo>
                  <a:pt x="298041" y="441746"/>
                  <a:pt x="318582" y="452850"/>
                  <a:pt x="338824" y="466344"/>
                </a:cubicBezTo>
                <a:cubicBezTo>
                  <a:pt x="358775" y="526196"/>
                  <a:pt x="331065" y="467452"/>
                  <a:pt x="375400" y="502920"/>
                </a:cubicBezTo>
                <a:cubicBezTo>
                  <a:pt x="383982" y="509785"/>
                  <a:pt x="385917" y="522581"/>
                  <a:pt x="393688" y="530352"/>
                </a:cubicBezTo>
                <a:cubicBezTo>
                  <a:pt x="401459" y="538123"/>
                  <a:pt x="411976" y="542544"/>
                  <a:pt x="421120" y="548640"/>
                </a:cubicBezTo>
                <a:cubicBezTo>
                  <a:pt x="439408" y="545592"/>
                  <a:pt x="462031" y="551705"/>
                  <a:pt x="475984" y="539496"/>
                </a:cubicBezTo>
                <a:cubicBezTo>
                  <a:pt x="490492" y="526802"/>
                  <a:pt x="494272" y="484632"/>
                  <a:pt x="494272" y="484632"/>
                </a:cubicBezTo>
                <a:cubicBezTo>
                  <a:pt x="491224" y="466344"/>
                  <a:pt x="494327" y="445865"/>
                  <a:pt x="485128" y="429768"/>
                </a:cubicBezTo>
                <a:cubicBezTo>
                  <a:pt x="480346" y="421399"/>
                  <a:pt x="460744" y="429768"/>
                  <a:pt x="457696" y="420624"/>
                </a:cubicBezTo>
                <a:cubicBezTo>
                  <a:pt x="452781" y="405880"/>
                  <a:pt x="463792" y="390144"/>
                  <a:pt x="466840" y="374904"/>
                </a:cubicBezTo>
                <a:cubicBezTo>
                  <a:pt x="494272" y="377952"/>
                  <a:pt x="523509" y="373797"/>
                  <a:pt x="549136" y="384048"/>
                </a:cubicBezTo>
                <a:cubicBezTo>
                  <a:pt x="558085" y="387628"/>
                  <a:pt x="555942" y="402129"/>
                  <a:pt x="558280" y="411480"/>
                </a:cubicBezTo>
                <a:cubicBezTo>
                  <a:pt x="562049" y="426558"/>
                  <a:pt x="563655" y="442122"/>
                  <a:pt x="567424" y="457200"/>
                </a:cubicBezTo>
                <a:cubicBezTo>
                  <a:pt x="569762" y="466551"/>
                  <a:pt x="570547" y="477106"/>
                  <a:pt x="576568" y="484632"/>
                </a:cubicBezTo>
                <a:cubicBezTo>
                  <a:pt x="589460" y="500746"/>
                  <a:pt x="613361" y="506040"/>
                  <a:pt x="631432" y="512064"/>
                </a:cubicBezTo>
                <a:cubicBezTo>
                  <a:pt x="729766" y="479286"/>
                  <a:pt x="667061" y="492494"/>
                  <a:pt x="823456" y="502920"/>
                </a:cubicBezTo>
                <a:cubicBezTo>
                  <a:pt x="875867" y="581536"/>
                  <a:pt x="813030" y="482068"/>
                  <a:pt x="850888" y="557784"/>
                </a:cubicBezTo>
                <a:cubicBezTo>
                  <a:pt x="855803" y="567614"/>
                  <a:pt x="864261" y="575386"/>
                  <a:pt x="869176" y="585216"/>
                </a:cubicBezTo>
                <a:cubicBezTo>
                  <a:pt x="880219" y="607303"/>
                  <a:pt x="874770" y="622610"/>
                  <a:pt x="896608" y="640080"/>
                </a:cubicBezTo>
                <a:cubicBezTo>
                  <a:pt x="904134" y="646101"/>
                  <a:pt x="915419" y="644913"/>
                  <a:pt x="924040" y="649224"/>
                </a:cubicBezTo>
                <a:cubicBezTo>
                  <a:pt x="933870" y="654139"/>
                  <a:pt x="942328" y="661416"/>
                  <a:pt x="951472" y="667512"/>
                </a:cubicBezTo>
                <a:cubicBezTo>
                  <a:pt x="957775" y="686421"/>
                  <a:pt x="975012" y="723009"/>
                  <a:pt x="951472" y="740664"/>
                </a:cubicBezTo>
                <a:cubicBezTo>
                  <a:pt x="934230" y="753596"/>
                  <a:pt x="908800" y="746760"/>
                  <a:pt x="887464" y="749808"/>
                </a:cubicBezTo>
                <a:cubicBezTo>
                  <a:pt x="878996" y="775211"/>
                  <a:pt x="864157" y="805468"/>
                  <a:pt x="887464" y="832104"/>
                </a:cubicBezTo>
                <a:cubicBezTo>
                  <a:pt x="900158" y="846612"/>
                  <a:pt x="942328" y="850392"/>
                  <a:pt x="942328" y="850392"/>
                </a:cubicBezTo>
                <a:cubicBezTo>
                  <a:pt x="948424" y="859536"/>
                  <a:pt x="960616" y="866834"/>
                  <a:pt x="960616" y="877824"/>
                </a:cubicBezTo>
                <a:cubicBezTo>
                  <a:pt x="960616" y="897101"/>
                  <a:pt x="942328" y="932688"/>
                  <a:pt x="942328" y="932688"/>
                </a:cubicBezTo>
                <a:cubicBezTo>
                  <a:pt x="945376" y="957072"/>
                  <a:pt x="947076" y="981663"/>
                  <a:pt x="951472" y="1005840"/>
                </a:cubicBezTo>
                <a:cubicBezTo>
                  <a:pt x="954292" y="1021348"/>
                  <a:pt x="966443" y="1050735"/>
                  <a:pt x="978904" y="1060704"/>
                </a:cubicBezTo>
                <a:cubicBezTo>
                  <a:pt x="986430" y="1066725"/>
                  <a:pt x="997715" y="1065537"/>
                  <a:pt x="1006336" y="1069848"/>
                </a:cubicBezTo>
                <a:cubicBezTo>
                  <a:pt x="1016166" y="1074763"/>
                  <a:pt x="1023725" y="1083673"/>
                  <a:pt x="1033768" y="1088136"/>
                </a:cubicBezTo>
                <a:cubicBezTo>
                  <a:pt x="1051384" y="1095965"/>
                  <a:pt x="1072592" y="1095731"/>
                  <a:pt x="1088632" y="1106424"/>
                </a:cubicBezTo>
                <a:lnTo>
                  <a:pt x="1143496" y="1143000"/>
                </a:lnTo>
                <a:lnTo>
                  <a:pt x="1170928" y="1161288"/>
                </a:lnTo>
                <a:cubicBezTo>
                  <a:pt x="1186168" y="1158240"/>
                  <a:pt x="1203716" y="1160765"/>
                  <a:pt x="1216648" y="1152144"/>
                </a:cubicBezTo>
                <a:cubicBezTo>
                  <a:pt x="1224668" y="1146797"/>
                  <a:pt x="1219771" y="1132238"/>
                  <a:pt x="1225792" y="1124712"/>
                </a:cubicBezTo>
                <a:cubicBezTo>
                  <a:pt x="1238684" y="1108598"/>
                  <a:pt x="1262585" y="1103304"/>
                  <a:pt x="1280656" y="1097280"/>
                </a:cubicBezTo>
                <a:cubicBezTo>
                  <a:pt x="1292848" y="1115568"/>
                  <a:pt x="1310281" y="1131292"/>
                  <a:pt x="1317232" y="1152144"/>
                </a:cubicBezTo>
                <a:lnTo>
                  <a:pt x="1335520" y="1207008"/>
                </a:lnTo>
                <a:cubicBezTo>
                  <a:pt x="1344664" y="1203960"/>
                  <a:pt x="1354331" y="1202175"/>
                  <a:pt x="1362952" y="1197864"/>
                </a:cubicBezTo>
                <a:cubicBezTo>
                  <a:pt x="1372782" y="1192949"/>
                  <a:pt x="1379439" y="1180571"/>
                  <a:pt x="1390384" y="1179576"/>
                </a:cubicBezTo>
                <a:cubicBezTo>
                  <a:pt x="1414857" y="1177351"/>
                  <a:pt x="1439152" y="1185672"/>
                  <a:pt x="1463536" y="1188720"/>
                </a:cubicBezTo>
                <a:cubicBezTo>
                  <a:pt x="1460488" y="1213104"/>
                  <a:pt x="1460858" y="1238164"/>
                  <a:pt x="1454392" y="1261872"/>
                </a:cubicBezTo>
                <a:cubicBezTo>
                  <a:pt x="1435175" y="1332335"/>
                  <a:pt x="1390239" y="1229469"/>
                  <a:pt x="1445248" y="1380744"/>
                </a:cubicBezTo>
                <a:cubicBezTo>
                  <a:pt x="1448542" y="1389802"/>
                  <a:pt x="1463197" y="1388164"/>
                  <a:pt x="1472680" y="1389888"/>
                </a:cubicBezTo>
                <a:cubicBezTo>
                  <a:pt x="1496857" y="1394284"/>
                  <a:pt x="1521448" y="1395984"/>
                  <a:pt x="1545832" y="1399032"/>
                </a:cubicBezTo>
                <a:cubicBezTo>
                  <a:pt x="1551928" y="1408176"/>
                  <a:pt x="1559205" y="1416634"/>
                  <a:pt x="1564120" y="1426464"/>
                </a:cubicBezTo>
                <a:cubicBezTo>
                  <a:pt x="1579099" y="1456422"/>
                  <a:pt x="1577004" y="1497328"/>
                  <a:pt x="1582408" y="1527048"/>
                </a:cubicBezTo>
                <a:cubicBezTo>
                  <a:pt x="1584132" y="1536531"/>
                  <a:pt x="1588904" y="1545212"/>
                  <a:pt x="1591552" y="1554480"/>
                </a:cubicBezTo>
                <a:cubicBezTo>
                  <a:pt x="1606314" y="1606146"/>
                  <a:pt x="1591143" y="1576727"/>
                  <a:pt x="1618984" y="1618488"/>
                </a:cubicBezTo>
                <a:cubicBezTo>
                  <a:pt x="1640320" y="1615440"/>
                  <a:pt x="1662348" y="1615537"/>
                  <a:pt x="1682992" y="1609344"/>
                </a:cubicBezTo>
                <a:cubicBezTo>
                  <a:pt x="1693518" y="1606186"/>
                  <a:pt x="1699762" y="1588391"/>
                  <a:pt x="1710424" y="1591056"/>
                </a:cubicBezTo>
                <a:cubicBezTo>
                  <a:pt x="1719775" y="1593394"/>
                  <a:pt x="1714221" y="1610468"/>
                  <a:pt x="1719568" y="1618488"/>
                </a:cubicBezTo>
                <a:cubicBezTo>
                  <a:pt x="1726741" y="1629248"/>
                  <a:pt x="1737856" y="1636776"/>
                  <a:pt x="1747000" y="1645920"/>
                </a:cubicBezTo>
                <a:cubicBezTo>
                  <a:pt x="1753096" y="1664208"/>
                  <a:pt x="1764219" y="1681536"/>
                  <a:pt x="1765288" y="1700784"/>
                </a:cubicBezTo>
                <a:cubicBezTo>
                  <a:pt x="1768336" y="1755648"/>
                  <a:pt x="1769222" y="1810675"/>
                  <a:pt x="1774432" y="1865376"/>
                </a:cubicBezTo>
                <a:cubicBezTo>
                  <a:pt x="1775346" y="1874971"/>
                  <a:pt x="1778895" y="1884382"/>
                  <a:pt x="1783576" y="1892808"/>
                </a:cubicBezTo>
                <a:cubicBezTo>
                  <a:pt x="1794250" y="1912021"/>
                  <a:pt x="1807960" y="1929384"/>
                  <a:pt x="1820152" y="1947672"/>
                </a:cubicBezTo>
                <a:cubicBezTo>
                  <a:pt x="1826248" y="1956816"/>
                  <a:pt x="1828014" y="1971629"/>
                  <a:pt x="1838440" y="1975104"/>
                </a:cubicBezTo>
                <a:cubicBezTo>
                  <a:pt x="1925243" y="2004038"/>
                  <a:pt x="1874106" y="1991647"/>
                  <a:pt x="1993888" y="2002536"/>
                </a:cubicBezTo>
                <a:cubicBezTo>
                  <a:pt x="2003032" y="2008632"/>
                  <a:pt x="2013549" y="2013053"/>
                  <a:pt x="2021320" y="2020824"/>
                </a:cubicBezTo>
                <a:cubicBezTo>
                  <a:pt x="2043056" y="2042560"/>
                  <a:pt x="2048842" y="2075957"/>
                  <a:pt x="2057896" y="2103120"/>
                </a:cubicBezTo>
                <a:lnTo>
                  <a:pt x="2067040" y="2130552"/>
                </a:lnTo>
                <a:lnTo>
                  <a:pt x="2076184" y="2157984"/>
                </a:lnTo>
                <a:cubicBezTo>
                  <a:pt x="2079232" y="2218944"/>
                  <a:pt x="2074410" y="2280812"/>
                  <a:pt x="2085328" y="2340864"/>
                </a:cubicBezTo>
                <a:cubicBezTo>
                  <a:pt x="2087294" y="2351676"/>
                  <a:pt x="2102659" y="2354823"/>
                  <a:pt x="2112760" y="2359152"/>
                </a:cubicBezTo>
                <a:cubicBezTo>
                  <a:pt x="2124311" y="2364102"/>
                  <a:pt x="2137252" y="2364844"/>
                  <a:pt x="2149336" y="2368296"/>
                </a:cubicBezTo>
                <a:cubicBezTo>
                  <a:pt x="2158604" y="2370944"/>
                  <a:pt x="2167624" y="2374392"/>
                  <a:pt x="2176768" y="2377440"/>
                </a:cubicBezTo>
                <a:cubicBezTo>
                  <a:pt x="2182864" y="2386584"/>
                  <a:pt x="2190593" y="2394829"/>
                  <a:pt x="2195056" y="2404872"/>
                </a:cubicBezTo>
                <a:cubicBezTo>
                  <a:pt x="2202885" y="2422488"/>
                  <a:pt x="2213344" y="2459736"/>
                  <a:pt x="2213344" y="2459736"/>
                </a:cubicBezTo>
                <a:lnTo>
                  <a:pt x="2158480" y="2478024"/>
                </a:lnTo>
                <a:lnTo>
                  <a:pt x="2131048" y="2487168"/>
                </a:lnTo>
                <a:cubicBezTo>
                  <a:pt x="2102034" y="2530689"/>
                  <a:pt x="2094202" y="2529861"/>
                  <a:pt x="2121904" y="2606040"/>
                </a:cubicBezTo>
                <a:cubicBezTo>
                  <a:pt x="2125198" y="2615098"/>
                  <a:pt x="2139944" y="2613017"/>
                  <a:pt x="2149336" y="2615184"/>
                </a:cubicBezTo>
                <a:cubicBezTo>
                  <a:pt x="2179624" y="2622173"/>
                  <a:pt x="2240776" y="2633472"/>
                  <a:pt x="2240776" y="2633472"/>
                </a:cubicBezTo>
                <a:cubicBezTo>
                  <a:pt x="2246872" y="2651760"/>
                  <a:pt x="2243024" y="2677643"/>
                  <a:pt x="2259064" y="2688336"/>
                </a:cubicBezTo>
                <a:cubicBezTo>
                  <a:pt x="2268208" y="2694432"/>
                  <a:pt x="2276666" y="2701709"/>
                  <a:pt x="2286496" y="2706624"/>
                </a:cubicBezTo>
                <a:cubicBezTo>
                  <a:pt x="2305241" y="2715997"/>
                  <a:pt x="2342258" y="2721434"/>
                  <a:pt x="2359648" y="2724912"/>
                </a:cubicBezTo>
                <a:cubicBezTo>
                  <a:pt x="2394648" y="2748246"/>
                  <a:pt x="2396527" y="2758305"/>
                  <a:pt x="2451088" y="2734056"/>
                </a:cubicBezTo>
                <a:cubicBezTo>
                  <a:pt x="2461131" y="2729593"/>
                  <a:pt x="2463280" y="2715768"/>
                  <a:pt x="2469376" y="2706624"/>
                </a:cubicBezTo>
                <a:cubicBezTo>
                  <a:pt x="2464602" y="2658880"/>
                  <a:pt x="2475264" y="2621072"/>
                  <a:pt x="2441944" y="2587752"/>
                </a:cubicBezTo>
                <a:cubicBezTo>
                  <a:pt x="2434173" y="2579981"/>
                  <a:pt x="2423656" y="2575560"/>
                  <a:pt x="2414512" y="2569464"/>
                </a:cubicBezTo>
                <a:cubicBezTo>
                  <a:pt x="2401845" y="2571997"/>
                  <a:pt x="2357176" y="2578965"/>
                  <a:pt x="2341360" y="2587752"/>
                </a:cubicBezTo>
                <a:cubicBezTo>
                  <a:pt x="2322147" y="2598426"/>
                  <a:pt x="2286496" y="2624328"/>
                  <a:pt x="2286496" y="2624328"/>
                </a:cubicBezTo>
                <a:cubicBezTo>
                  <a:pt x="2274304" y="2642616"/>
                  <a:pt x="2255251" y="2657869"/>
                  <a:pt x="2249920" y="2679192"/>
                </a:cubicBezTo>
                <a:cubicBezTo>
                  <a:pt x="2238438" y="2725119"/>
                  <a:pt x="2244750" y="2703846"/>
                  <a:pt x="2231632" y="2743200"/>
                </a:cubicBezTo>
                <a:cubicBezTo>
                  <a:pt x="2235494" y="2781819"/>
                  <a:pt x="2250333" y="2856570"/>
                  <a:pt x="2231632" y="2898648"/>
                </a:cubicBezTo>
                <a:cubicBezTo>
                  <a:pt x="2227169" y="2908691"/>
                  <a:pt x="2213344" y="2910840"/>
                  <a:pt x="2204200" y="2916936"/>
                </a:cubicBezTo>
                <a:cubicBezTo>
                  <a:pt x="2175219" y="2960408"/>
                  <a:pt x="2189387" y="2933942"/>
                  <a:pt x="2167624" y="2999232"/>
                </a:cubicBezTo>
                <a:lnTo>
                  <a:pt x="2158480" y="3026664"/>
                </a:lnTo>
                <a:cubicBezTo>
                  <a:pt x="2164576" y="3035808"/>
                  <a:pt x="2168186" y="3047231"/>
                  <a:pt x="2176768" y="3054096"/>
                </a:cubicBezTo>
                <a:cubicBezTo>
                  <a:pt x="2184294" y="3060117"/>
                  <a:pt x="2194561" y="3063240"/>
                  <a:pt x="2204200" y="3063240"/>
                </a:cubicBezTo>
                <a:cubicBezTo>
                  <a:pt x="2240903" y="3063240"/>
                  <a:pt x="2277352" y="3057144"/>
                  <a:pt x="2313928" y="3054096"/>
                </a:cubicBezTo>
                <a:cubicBezTo>
                  <a:pt x="2323843" y="3024350"/>
                  <a:pt x="2318135" y="3022762"/>
                  <a:pt x="2350504" y="3008376"/>
                </a:cubicBezTo>
                <a:cubicBezTo>
                  <a:pt x="2368120" y="3000547"/>
                  <a:pt x="2405368" y="2990088"/>
                  <a:pt x="2405368" y="2990088"/>
                </a:cubicBezTo>
                <a:cubicBezTo>
                  <a:pt x="2417560" y="2993136"/>
                  <a:pt x="2438896" y="2987040"/>
                  <a:pt x="2441944" y="2999232"/>
                </a:cubicBezTo>
                <a:cubicBezTo>
                  <a:pt x="2493392" y="3205022"/>
                  <a:pt x="2371796" y="2998349"/>
                  <a:pt x="2441944" y="3191256"/>
                </a:cubicBezTo>
                <a:cubicBezTo>
                  <a:pt x="2445238" y="3200314"/>
                  <a:pt x="2459771" y="3199600"/>
                  <a:pt x="2469376" y="3200400"/>
                </a:cubicBezTo>
                <a:cubicBezTo>
                  <a:pt x="2496713" y="3202678"/>
                  <a:pt x="2524240" y="3200400"/>
                  <a:pt x="2551672" y="3200400"/>
                </a:cubicBezTo>
              </a:path>
            </a:pathLst>
          </a:cu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379146" y="2045402"/>
            <a:ext cx="6729334" cy="1754326"/>
          </a:xfrm>
          <a:prstGeom prst="rect">
            <a:avLst/>
          </a:prstGeom>
          <a:solidFill>
            <a:schemeClr val="bg1"/>
          </a:solidFill>
        </p:spPr>
        <p:txBody>
          <a:bodyPr wrap="square">
            <a:spAutoFit/>
          </a:bodyPr>
          <a:lstStyle/>
          <a:p>
            <a:pPr algn="ctr"/>
            <a:r>
              <a:rPr lang="vi-VN" sz="3600" b="1" dirty="0">
                <a:effectLst>
                  <a:outerShdw blurRad="38100" dist="38100" dir="2700000" algn="tl">
                    <a:srgbClr val="000000">
                      <a:alpha val="43137"/>
                    </a:srgbClr>
                  </a:outerShdw>
                </a:effectLst>
                <a:latin typeface="UTM Avo" panose="02040603050506020204" pitchFamily="18" charset="0"/>
              </a:rPr>
              <a:t>Thành phố Hồ Chí Minh nằm ở khu vực Đông Nam Bộ, bên sông Sài Gòn. </a:t>
            </a:r>
            <a:endParaRPr lang="en-US" sz="4400" b="1" dirty="0">
              <a:effectLst>
                <a:outerShdw blurRad="38100" dist="38100" dir="2700000" algn="tl">
                  <a:srgbClr val="000000">
                    <a:alpha val="43137"/>
                  </a:srgbClr>
                </a:outerShdw>
              </a:effectLst>
              <a:latin typeface="UTM Avo" panose="02040603050506020204" pitchFamily="18" charset="0"/>
            </a:endParaRPr>
          </a:p>
        </p:txBody>
      </p:sp>
      <p:grpSp>
        <p:nvGrpSpPr>
          <p:cNvPr id="33" name="Group 32"/>
          <p:cNvGrpSpPr/>
          <p:nvPr/>
        </p:nvGrpSpPr>
        <p:grpSpPr>
          <a:xfrm>
            <a:off x="8850020" y="3956637"/>
            <a:ext cx="3355544" cy="3846556"/>
            <a:chOff x="7817644" y="3032750"/>
            <a:chExt cx="4384936" cy="5026577"/>
          </a:xfrm>
        </p:grpSpPr>
        <p:pic>
          <p:nvPicPr>
            <p:cNvPr id="34" name="Graphic 76"/>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12765"/>
            <a:stretch/>
          </p:blipFill>
          <p:spPr>
            <a:xfrm flipH="1">
              <a:off x="7817644" y="3032750"/>
              <a:ext cx="4384936" cy="5026577"/>
            </a:xfrm>
            <a:prstGeom prst="rect">
              <a:avLst/>
            </a:prstGeom>
          </p:spPr>
        </p:pic>
        <p:pic>
          <p:nvPicPr>
            <p:cNvPr id="35" name="Graphic 82"/>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12765"/>
            <a:stretch/>
          </p:blipFill>
          <p:spPr>
            <a:xfrm flipH="1">
              <a:off x="8375596" y="3467302"/>
              <a:ext cx="3826984" cy="4386981"/>
            </a:xfrm>
            <a:prstGeom prst="rect">
              <a:avLst/>
            </a:prstGeom>
          </p:spPr>
        </p:pic>
      </p:grpSp>
      <p:grpSp>
        <p:nvGrpSpPr>
          <p:cNvPr id="36" name="Group 35"/>
          <p:cNvGrpSpPr/>
          <p:nvPr/>
        </p:nvGrpSpPr>
        <p:grpSpPr>
          <a:xfrm>
            <a:off x="6146466" y="4052981"/>
            <a:ext cx="2164392" cy="2164392"/>
            <a:chOff x="9821396" y="-194805"/>
            <a:chExt cx="2164392" cy="2164392"/>
          </a:xfrm>
        </p:grpSpPr>
        <p:pic>
          <p:nvPicPr>
            <p:cNvPr id="37" name="Graphic 45"/>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9821396" y="-194805"/>
              <a:ext cx="2164392" cy="2164392"/>
            </a:xfrm>
            <a:prstGeom prst="rect">
              <a:avLst/>
            </a:prstGeom>
          </p:spPr>
        </p:pic>
        <p:pic>
          <p:nvPicPr>
            <p:cNvPr id="38" name="Graphic 75"/>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9999532" y="132192"/>
              <a:ext cx="1767515" cy="1615955"/>
            </a:xfrm>
            <a:prstGeom prst="rect">
              <a:avLst/>
            </a:prstGeom>
          </p:spPr>
        </p:pic>
      </p:grpSp>
      <p:pic>
        <p:nvPicPr>
          <p:cNvPr id="5" name="Picture 4">
            <a:extLst>
              <a:ext uri="{FF2B5EF4-FFF2-40B4-BE49-F238E27FC236}">
                <a16:creationId xmlns:a16="http://schemas.microsoft.com/office/drawing/2014/main" id="{378F160C-C9B1-2B08-FA49-46C5F7E9403D}"/>
              </a:ext>
            </a:extLst>
          </p:cNvPr>
          <p:cNvPicPr>
            <a:picLocks noChangeAspect="1"/>
          </p:cNvPicPr>
          <p:nvPr/>
        </p:nvPicPr>
        <p:blipFill>
          <a:blip r:embed="rId13"/>
          <a:stretch>
            <a:fillRect/>
          </a:stretch>
        </p:blipFill>
        <p:spPr>
          <a:xfrm>
            <a:off x="4889964" y="-9033"/>
            <a:ext cx="7315600" cy="2210114"/>
          </a:xfrm>
          <a:prstGeom prst="rect">
            <a:avLst/>
          </a:prstGeom>
        </p:spPr>
      </p:pic>
    </p:spTree>
    <p:custDataLst>
      <p:tags r:id="rId1"/>
    </p:custDataLst>
    <p:extLst>
      <p:ext uri="{BB962C8B-B14F-4D97-AF65-F5344CB8AC3E}">
        <p14:creationId xmlns:p14="http://schemas.microsoft.com/office/powerpoint/2010/main" val="4144024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1+#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4" presetClass="entr" presetSubtype="5"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p:stCondLst>
                              <p:cond delay="500"/>
                            </p:stCondLst>
                            <p:childTnLst>
                              <p:par>
                                <p:cTn id="23" presetID="23" presetClass="emph" presetSubtype="0" repeatCount="5000" fill="hold" grpId="1" nodeType="afterEffect">
                                  <p:stCondLst>
                                    <p:cond delay="0"/>
                                  </p:stCondLst>
                                  <p:childTnLst>
                                    <p:animClr clrSpc="hsl" dir="cw">
                                      <p:cBhvr override="childStyle">
                                        <p:cTn id="24" dur="1500" fill="hold"/>
                                        <p:tgtEl>
                                          <p:spTgt spid="15"/>
                                        </p:tgtEl>
                                        <p:attrNameLst>
                                          <p:attrName>style.color</p:attrName>
                                        </p:attrNameLst>
                                      </p:cBhvr>
                                      <p:by>
                                        <p:hsl h="10842353" s="0" l="0"/>
                                      </p:by>
                                    </p:animClr>
                                    <p:animClr clrSpc="hsl" dir="cw">
                                      <p:cBhvr>
                                        <p:cTn id="25" dur="1500" fill="hold"/>
                                        <p:tgtEl>
                                          <p:spTgt spid="15"/>
                                        </p:tgtEl>
                                        <p:attrNameLst>
                                          <p:attrName>fillcolor</p:attrName>
                                        </p:attrNameLst>
                                      </p:cBhvr>
                                      <p:by>
                                        <p:hsl h="10842353" s="0" l="0"/>
                                      </p:by>
                                    </p:animClr>
                                    <p:animClr clrSpc="hsl" dir="cw">
                                      <p:cBhvr>
                                        <p:cTn id="26" dur="1500" fill="hold"/>
                                        <p:tgtEl>
                                          <p:spTgt spid="15"/>
                                        </p:tgtEl>
                                        <p:attrNameLst>
                                          <p:attrName>stroke.color</p:attrName>
                                        </p:attrNameLst>
                                      </p:cBhvr>
                                      <p:by>
                                        <p:hsl h="10842353" s="0" l="0"/>
                                      </p:by>
                                    </p:animClr>
                                    <p:set>
                                      <p:cBhvr>
                                        <p:cTn id="27" dur="1500" fill="hold"/>
                                        <p:tgtEl>
                                          <p:spTgt spid="15"/>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2" nodeType="clickEffect">
                                  <p:stCondLst>
                                    <p:cond delay="0"/>
                                  </p:stCondLst>
                                  <p:childTnLst>
                                    <p:set>
                                      <p:cBhvr>
                                        <p:cTn id="31" dur="1" fill="hold">
                                          <p:stCondLst>
                                            <p:cond delay="0"/>
                                          </p:stCondLst>
                                        </p:cTn>
                                        <p:tgtEl>
                                          <p:spTgt spid="15"/>
                                        </p:tgtEl>
                                        <p:attrNameLst>
                                          <p:attrName>style.visibility</p:attrName>
                                        </p:attrNameLst>
                                      </p:cBhvr>
                                      <p:to>
                                        <p:strVal val="hidden"/>
                                      </p:to>
                                    </p:se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5" grpId="1" animBg="1"/>
      <p:bldP spid="15" grpId="2"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20389"/>
            <a:stretch/>
          </p:blipFill>
          <p:spPr>
            <a:xfrm>
              <a:off x="0" y="0"/>
              <a:ext cx="5459730" cy="6858000"/>
            </a:xfrm>
            <a:prstGeom prst="rect">
              <a:avLst/>
            </a:prstGeom>
          </p:spPr>
        </p:pic>
      </p:grpSp>
      <p:sp>
        <p:nvSpPr>
          <p:cNvPr id="71" name="Oval 70">
            <a:extLst>
              <a:ext uri="{FF2B5EF4-FFF2-40B4-BE49-F238E27FC236}">
                <a16:creationId xmlns:a16="http://schemas.microsoft.com/office/drawing/2014/main" id="{C9FEFD81-C770-4FE1-925A-AF414FA7A9F2}"/>
              </a:ext>
            </a:extLst>
          </p:cNvPr>
          <p:cNvSpPr/>
          <p:nvPr/>
        </p:nvSpPr>
        <p:spPr>
          <a:xfrm>
            <a:off x="675437" y="609920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175264" y="155987"/>
            <a:ext cx="5018528" cy="65369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3" name="Group 32"/>
          <p:cNvGrpSpPr/>
          <p:nvPr/>
        </p:nvGrpSpPr>
        <p:grpSpPr>
          <a:xfrm>
            <a:off x="8850020" y="3956637"/>
            <a:ext cx="3355544" cy="3846556"/>
            <a:chOff x="7817644" y="3032750"/>
            <a:chExt cx="4384936" cy="5026577"/>
          </a:xfrm>
        </p:grpSpPr>
        <p:pic>
          <p:nvPicPr>
            <p:cNvPr id="34" name="Graphic 76"/>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12765"/>
            <a:stretch/>
          </p:blipFill>
          <p:spPr>
            <a:xfrm flipH="1">
              <a:off x="7817644" y="3032750"/>
              <a:ext cx="4384936" cy="5026577"/>
            </a:xfrm>
            <a:prstGeom prst="rect">
              <a:avLst/>
            </a:prstGeom>
          </p:spPr>
        </p:pic>
        <p:pic>
          <p:nvPicPr>
            <p:cNvPr id="35" name="Graphic 82"/>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12765"/>
            <a:stretch/>
          </p:blipFill>
          <p:spPr>
            <a:xfrm flipH="1">
              <a:off x="8375596" y="3467302"/>
              <a:ext cx="3826984" cy="4386981"/>
            </a:xfrm>
            <a:prstGeom prst="rect">
              <a:avLst/>
            </a:prstGeom>
          </p:spPr>
        </p:pic>
      </p:grpSp>
      <p:grpSp>
        <p:nvGrpSpPr>
          <p:cNvPr id="36" name="Group 35"/>
          <p:cNvGrpSpPr/>
          <p:nvPr/>
        </p:nvGrpSpPr>
        <p:grpSpPr>
          <a:xfrm>
            <a:off x="6146466" y="4052981"/>
            <a:ext cx="2164392" cy="2164392"/>
            <a:chOff x="9821396" y="-194805"/>
            <a:chExt cx="2164392" cy="2164392"/>
          </a:xfrm>
        </p:grpSpPr>
        <p:pic>
          <p:nvPicPr>
            <p:cNvPr id="37" name="Graphic 45"/>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9821396" y="-194805"/>
              <a:ext cx="2164392" cy="2164392"/>
            </a:xfrm>
            <a:prstGeom prst="rect">
              <a:avLst/>
            </a:prstGeom>
          </p:spPr>
        </p:pic>
        <p:pic>
          <p:nvPicPr>
            <p:cNvPr id="38" name="Graphic 75"/>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9999532" y="132192"/>
              <a:ext cx="1767515" cy="1615955"/>
            </a:xfrm>
            <a:prstGeom prst="rect">
              <a:avLst/>
            </a:prstGeom>
          </p:spPr>
        </p:pic>
      </p:grpSp>
      <p:sp>
        <p:nvSpPr>
          <p:cNvPr id="18" name="Oval 17"/>
          <p:cNvSpPr/>
          <p:nvPr/>
        </p:nvSpPr>
        <p:spPr>
          <a:xfrm>
            <a:off x="2151567" y="505024"/>
            <a:ext cx="1233242" cy="5440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82987" y="612648"/>
            <a:ext cx="683603" cy="4920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82607" y="3344067"/>
            <a:ext cx="838305" cy="4846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2224626" y="5589920"/>
            <a:ext cx="1233242" cy="5440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005271" y="2392129"/>
            <a:ext cx="1030496" cy="5131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5400000">
            <a:off x="4292949" y="4338753"/>
            <a:ext cx="1542940" cy="5440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81455" b="97964" l="5382" r="93091"/>
                    </a14:imgEffect>
                  </a14:imgLayer>
                </a14:imgProps>
              </a:ext>
              <a:ext uri="{28A0092B-C50C-407E-A947-70E740481C1C}">
                <a14:useLocalDpi xmlns:a14="http://schemas.microsoft.com/office/drawing/2010/main" val="0"/>
              </a:ext>
            </a:extLst>
          </a:blip>
          <a:srcRect t="80992"/>
          <a:stretch/>
        </p:blipFill>
        <p:spPr>
          <a:xfrm>
            <a:off x="-43477" y="4223638"/>
            <a:ext cx="3826809" cy="727394"/>
          </a:xfrm>
          <a:prstGeom prst="rect">
            <a:avLst/>
          </a:prstGeom>
        </p:spPr>
      </p:pic>
      <p:pic>
        <p:nvPicPr>
          <p:cNvPr id="53" name="Picture 52"/>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56436" b="82618" l="31855" r="68655">
                        <a14:foregroundMark x1="45236" y1="75345" x2="49818" y2="78545"/>
                        <a14:foregroundMark x1="52291" y1="75491" x2="60145" y2="75491"/>
                        <a14:foregroundMark x1="61382" y1="75855" x2="63345" y2="75709"/>
                        <a14:foregroundMark x1="48073" y1="74109" x2="50036" y2="75345"/>
                        <a14:foregroundMark x1="49091" y1="76073" x2="61891" y2="74109"/>
                        <a14:foregroundMark x1="44291" y1="75709" x2="57455" y2="73745"/>
                      </a14:backgroundRemoval>
                    </a14:imgEffect>
                  </a14:imgLayer>
                </a14:imgProps>
              </a:ext>
              <a:ext uri="{28A0092B-C50C-407E-A947-70E740481C1C}">
                <a14:useLocalDpi xmlns:a14="http://schemas.microsoft.com/office/drawing/2010/main" val="0"/>
              </a:ext>
            </a:extLst>
          </a:blip>
          <a:srcRect l="32941" t="57212" r="31860" b="19855"/>
          <a:stretch/>
        </p:blipFill>
        <p:spPr>
          <a:xfrm>
            <a:off x="1551472" y="2915235"/>
            <a:ext cx="1346308" cy="877140"/>
          </a:xfrm>
          <a:prstGeom prst="rect">
            <a:avLst/>
          </a:prstGeom>
        </p:spPr>
      </p:pic>
      <p:pic>
        <p:nvPicPr>
          <p:cNvPr id="54" name="Picture 53"/>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56364" b="80436" l="1018" r="34255"/>
                    </a14:imgEffect>
                  </a14:imgLayer>
                </a14:imgProps>
              </a:ext>
              <a:ext uri="{28A0092B-C50C-407E-A947-70E740481C1C}">
                <a14:useLocalDpi xmlns:a14="http://schemas.microsoft.com/office/drawing/2010/main" val="0"/>
              </a:ext>
            </a:extLst>
          </a:blip>
          <a:srcRect l="1583" t="57949" r="65884" b="19473"/>
          <a:stretch/>
        </p:blipFill>
        <p:spPr>
          <a:xfrm>
            <a:off x="3506511" y="5180195"/>
            <a:ext cx="1715424" cy="1190486"/>
          </a:xfrm>
          <a:prstGeom prst="rect">
            <a:avLst/>
          </a:prstGeom>
        </p:spPr>
      </p:pic>
      <p:grpSp>
        <p:nvGrpSpPr>
          <p:cNvPr id="17" name="Group 16"/>
          <p:cNvGrpSpPr/>
          <p:nvPr/>
        </p:nvGrpSpPr>
        <p:grpSpPr>
          <a:xfrm>
            <a:off x="5634994" y="612648"/>
            <a:ext cx="5747813" cy="1886319"/>
            <a:chOff x="5676400" y="362317"/>
            <a:chExt cx="5747813" cy="1886319"/>
          </a:xfrm>
        </p:grpSpPr>
        <p:sp>
          <p:nvSpPr>
            <p:cNvPr id="39" name="Rectangle: Rounded Corners 38"/>
            <p:cNvSpPr/>
            <p:nvPr/>
          </p:nvSpPr>
          <p:spPr>
            <a:xfrm>
              <a:off x="5676400" y="362317"/>
              <a:ext cx="5747813" cy="1886319"/>
            </a:xfrm>
            <a:prstGeom prst="roundRect">
              <a:avLst>
                <a:gd name="adj" fmla="val 0"/>
              </a:avLst>
            </a:prstGeom>
            <a:solidFill>
              <a:srgbClr val="E3004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5713305" y="572138"/>
              <a:ext cx="5710908" cy="1569660"/>
            </a:xfrm>
            <a:prstGeom prst="rect">
              <a:avLst/>
            </a:prstGeom>
          </p:spPr>
          <p:txBody>
            <a:bodyPr wrap="square">
              <a:spAutoFit/>
            </a:bodyPr>
            <a:lstStyle/>
            <a:p>
              <a:pPr algn="just"/>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Quan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sát</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lược</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đồ</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và</a:t>
              </a:r>
              <a:r>
                <a:rPr lang="vi-VN"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cho</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biết</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thành</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phố</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vi-VN" sz="3200" b="1" dirty="0">
                  <a:solidFill>
                    <a:schemeClr val="bg1"/>
                  </a:solidFill>
                  <a:effectLst>
                    <a:outerShdw blurRad="38100" dist="38100" dir="2700000" algn="tl">
                      <a:srgbClr val="000000">
                        <a:alpha val="43137"/>
                      </a:srgbClr>
                    </a:outerShdw>
                  </a:effectLst>
                  <a:latin typeface="UTM Avo" panose="02040603050506020204" pitchFamily="18" charset="0"/>
                </a:rPr>
                <a:t>tiếp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giáp</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với</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những</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tỉnh</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thành</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Avo" panose="02040603050506020204" pitchFamily="18" charset="0"/>
                </a:rPr>
                <a:t>nào</a:t>
              </a:r>
              <a:r>
                <a:rPr lang="en-US" sz="32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grpSp>
      <p:pic>
        <p:nvPicPr>
          <p:cNvPr id="51" name="Picture 50"/>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3491" b="23491" l="29964" r="59345"/>
                    </a14:imgEffect>
                  </a14:imgLayer>
                </a14:imgProps>
              </a:ext>
              <a:ext uri="{28A0092B-C50C-407E-A947-70E740481C1C}">
                <a14:useLocalDpi xmlns:a14="http://schemas.microsoft.com/office/drawing/2010/main" val="0"/>
              </a:ext>
            </a:extLst>
          </a:blip>
          <a:srcRect l="28089" t="2394" r="38312" b="74140"/>
          <a:stretch/>
        </p:blipFill>
        <p:spPr>
          <a:xfrm>
            <a:off x="3457868" y="253815"/>
            <a:ext cx="1678568" cy="1172333"/>
          </a:xfrm>
          <a:prstGeom prst="rect">
            <a:avLst/>
          </a:prstGeom>
        </p:spPr>
      </p:pic>
      <p:grpSp>
        <p:nvGrpSpPr>
          <p:cNvPr id="48" name="Group 47"/>
          <p:cNvGrpSpPr/>
          <p:nvPr/>
        </p:nvGrpSpPr>
        <p:grpSpPr>
          <a:xfrm>
            <a:off x="5434777" y="612648"/>
            <a:ext cx="6399699" cy="2340769"/>
            <a:chOff x="5676400" y="362317"/>
            <a:chExt cx="5777129" cy="2340769"/>
          </a:xfrm>
          <a:solidFill>
            <a:schemeClr val="accent2">
              <a:lumMod val="40000"/>
              <a:lumOff val="60000"/>
            </a:schemeClr>
          </a:solidFill>
        </p:grpSpPr>
        <p:sp>
          <p:nvSpPr>
            <p:cNvPr id="49" name="Rectangle: Rounded Corners 48"/>
            <p:cNvSpPr/>
            <p:nvPr/>
          </p:nvSpPr>
          <p:spPr>
            <a:xfrm>
              <a:off x="5676400" y="362317"/>
              <a:ext cx="5777129" cy="2284440"/>
            </a:xfrm>
            <a:prstGeom prst="roundRect">
              <a:avLst>
                <a:gd name="adj" fmla="val 0"/>
              </a:avLst>
            </a:prstGeom>
            <a:solidFill>
              <a:schemeClr val="accent4">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 name="Rectangle 49"/>
            <p:cNvSpPr/>
            <p:nvPr/>
          </p:nvSpPr>
          <p:spPr>
            <a:xfrm>
              <a:off x="5709510" y="394762"/>
              <a:ext cx="5710908" cy="2308324"/>
            </a:xfrm>
            <a:prstGeom prst="rect">
              <a:avLst/>
            </a:prstGeom>
            <a:noFill/>
          </p:spPr>
          <p:txBody>
            <a:bodyPr wrap="square">
              <a:spAutoFit/>
            </a:bodyPr>
            <a:lstStyle/>
            <a:p>
              <a:pPr algn="ctr"/>
              <a:r>
                <a:rPr lang="en-US" sz="3600" b="1" dirty="0" err="1">
                  <a:solidFill>
                    <a:srgbClr val="0070C0"/>
                  </a:solidFill>
                  <a:latin typeface="UTM Avo" panose="02040603050506020204" pitchFamily="18" charset="0"/>
                </a:rPr>
                <a:t>Từ</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thành</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phố</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có</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thể</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đi</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tới</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các</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tỉnh</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khác</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bằng</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những</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loại</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phương</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tiện</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nào</a:t>
              </a:r>
              <a:r>
                <a:rPr lang="en-US" sz="3600" b="1" dirty="0">
                  <a:solidFill>
                    <a:srgbClr val="0070C0"/>
                  </a:solidFill>
                  <a:latin typeface="UTM Avo" panose="02040603050506020204" pitchFamily="18" charset="0"/>
                </a:rPr>
                <a:t>?</a:t>
              </a:r>
            </a:p>
          </p:txBody>
        </p:sp>
      </p:grpSp>
    </p:spTree>
    <p:custDataLst>
      <p:tags r:id="rId1"/>
    </p:custDataLst>
    <p:extLst>
      <p:ext uri="{BB962C8B-B14F-4D97-AF65-F5344CB8AC3E}">
        <p14:creationId xmlns:p14="http://schemas.microsoft.com/office/powerpoint/2010/main" val="3195266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1+#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4" presetClass="entr" presetSubtype="5"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vertical)">
                                      <p:cBhvr>
                                        <p:cTn id="16" dur="500"/>
                                        <p:tgtEl>
                                          <p:spTgt spid="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strVal val="#ppt_w+.3"/>
                                          </p:val>
                                        </p:tav>
                                        <p:tav tm="100000">
                                          <p:val>
                                            <p:strVal val="#ppt_w"/>
                                          </p:val>
                                        </p:tav>
                                      </p:tavLst>
                                    </p:anim>
                                    <p:anim calcmode="lin" valueType="num">
                                      <p:cBhvr>
                                        <p:cTn id="20" dur="1000" fill="hold"/>
                                        <p:tgtEl>
                                          <p:spTgt spid="17"/>
                                        </p:tgtEl>
                                        <p:attrNameLst>
                                          <p:attrName>ppt_h</p:attrName>
                                        </p:attrNameLst>
                                      </p:cBhvr>
                                      <p:tavLst>
                                        <p:tav tm="0">
                                          <p:val>
                                            <p:strVal val="#ppt_h"/>
                                          </p:val>
                                        </p:tav>
                                        <p:tav tm="100000">
                                          <p:val>
                                            <p:strVal val="#ppt_h"/>
                                          </p:val>
                                        </p:tav>
                                      </p:tavLst>
                                    </p:anim>
                                    <p:animEffect transition="in" filter="fade">
                                      <p:cBhvr>
                                        <p:cTn id="21" dur="10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arn(inVertical)">
                                      <p:cBhvr>
                                        <p:cTn id="31" dur="5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Horizontal)">
                                      <p:cBhvr>
                                        <p:cTn id="36" dur="500"/>
                                        <p:tgtEl>
                                          <p:spTgt spid="4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barn(inVertical)">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barn(inVertical)">
                                      <p:cBhvr>
                                        <p:cTn id="46" dur="500"/>
                                        <p:tgtEl>
                                          <p:spTgt spid="4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barn(inVertical)">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barn(inVertical)">
                                      <p:cBhvr>
                                        <p:cTn id="54" dur="500"/>
                                        <p:tgtEl>
                                          <p:spTgt spid="48"/>
                                        </p:tgtEl>
                                      </p:cBhvr>
                                    </p:animEffect>
                                  </p:childTnLst>
                                </p:cTn>
                              </p:par>
                              <p:par>
                                <p:cTn id="55" presetID="1" presetClass="exit" presetSubtype="0" fill="hold" grpId="1" nodeType="withEffect">
                                  <p:stCondLst>
                                    <p:cond delay="0"/>
                                  </p:stCondLst>
                                  <p:childTnLst>
                                    <p:set>
                                      <p:cBhvr>
                                        <p:cTn id="56" dur="1" fill="hold">
                                          <p:stCondLst>
                                            <p:cond delay="0"/>
                                          </p:stCondLst>
                                        </p:cTn>
                                        <p:tgtEl>
                                          <p:spTgt spid="18"/>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46"/>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47"/>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45"/>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44"/>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43"/>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53"/>
                                        </p:tgtEl>
                                        <p:attrNameLst>
                                          <p:attrName>style.visibility</p:attrName>
                                        </p:attrNameLst>
                                      </p:cBhvr>
                                      <p:to>
                                        <p:strVal val="visible"/>
                                      </p:to>
                                    </p:set>
                                    <p:anim calcmode="lin" valueType="num">
                                      <p:cBhvr>
                                        <p:cTn id="71" dur="500" fill="hold"/>
                                        <p:tgtEl>
                                          <p:spTgt spid="53"/>
                                        </p:tgtEl>
                                        <p:attrNameLst>
                                          <p:attrName>ppt_w</p:attrName>
                                        </p:attrNameLst>
                                      </p:cBhvr>
                                      <p:tavLst>
                                        <p:tav tm="0">
                                          <p:val>
                                            <p:fltVal val="0"/>
                                          </p:val>
                                        </p:tav>
                                        <p:tav tm="100000">
                                          <p:val>
                                            <p:strVal val="#ppt_w"/>
                                          </p:val>
                                        </p:tav>
                                      </p:tavLst>
                                    </p:anim>
                                    <p:anim calcmode="lin" valueType="num">
                                      <p:cBhvr>
                                        <p:cTn id="72" dur="500" fill="hold"/>
                                        <p:tgtEl>
                                          <p:spTgt spid="53"/>
                                        </p:tgtEl>
                                        <p:attrNameLst>
                                          <p:attrName>ppt_h</p:attrName>
                                        </p:attrNameLst>
                                      </p:cBhvr>
                                      <p:tavLst>
                                        <p:tav tm="0">
                                          <p:val>
                                            <p:fltVal val="0"/>
                                          </p:val>
                                        </p:tav>
                                        <p:tav tm="100000">
                                          <p:val>
                                            <p:strVal val="#ppt_h"/>
                                          </p:val>
                                        </p:tav>
                                      </p:tavLst>
                                    </p:anim>
                                    <p:animEffect transition="in" filter="fade">
                                      <p:cBhvr>
                                        <p:cTn id="73" dur="500"/>
                                        <p:tgtEl>
                                          <p:spTgt spid="53"/>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8" fill="hold" nodeType="clickEffect">
                                  <p:stCondLst>
                                    <p:cond delay="0"/>
                                  </p:stCondLst>
                                  <p:childTnLst>
                                    <p:set>
                                      <p:cBhvr>
                                        <p:cTn id="77" dur="1" fill="hold">
                                          <p:stCondLst>
                                            <p:cond delay="0"/>
                                          </p:stCondLst>
                                        </p:cTn>
                                        <p:tgtEl>
                                          <p:spTgt spid="52"/>
                                        </p:tgtEl>
                                        <p:attrNameLst>
                                          <p:attrName>style.visibility</p:attrName>
                                        </p:attrNameLst>
                                      </p:cBhvr>
                                      <p:to>
                                        <p:strVal val="visible"/>
                                      </p:to>
                                    </p:set>
                                    <p:anim calcmode="lin" valueType="num">
                                      <p:cBhvr additive="base">
                                        <p:cTn id="78" dur="500" fill="hold"/>
                                        <p:tgtEl>
                                          <p:spTgt spid="52"/>
                                        </p:tgtEl>
                                        <p:attrNameLst>
                                          <p:attrName>ppt_x</p:attrName>
                                        </p:attrNameLst>
                                      </p:cBhvr>
                                      <p:tavLst>
                                        <p:tav tm="0">
                                          <p:val>
                                            <p:strVal val="0-#ppt_w/2"/>
                                          </p:val>
                                        </p:tav>
                                        <p:tav tm="100000">
                                          <p:val>
                                            <p:strVal val="#ppt_x"/>
                                          </p:val>
                                        </p:tav>
                                      </p:tavLst>
                                    </p:anim>
                                    <p:anim calcmode="lin" valueType="num">
                                      <p:cBhvr additive="base">
                                        <p:cTn id="79"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54"/>
                                        </p:tgtEl>
                                        <p:attrNameLst>
                                          <p:attrName>style.visibility</p:attrName>
                                        </p:attrNameLst>
                                      </p:cBhvr>
                                      <p:to>
                                        <p:strVal val="visible"/>
                                      </p:to>
                                    </p:set>
                                    <p:anim calcmode="lin" valueType="num">
                                      <p:cBhvr>
                                        <p:cTn id="84" dur="500" fill="hold"/>
                                        <p:tgtEl>
                                          <p:spTgt spid="54"/>
                                        </p:tgtEl>
                                        <p:attrNameLst>
                                          <p:attrName>ppt_w</p:attrName>
                                        </p:attrNameLst>
                                      </p:cBhvr>
                                      <p:tavLst>
                                        <p:tav tm="0">
                                          <p:val>
                                            <p:fltVal val="0"/>
                                          </p:val>
                                        </p:tav>
                                        <p:tav tm="100000">
                                          <p:val>
                                            <p:strVal val="#ppt_w"/>
                                          </p:val>
                                        </p:tav>
                                      </p:tavLst>
                                    </p:anim>
                                    <p:anim calcmode="lin" valueType="num">
                                      <p:cBhvr>
                                        <p:cTn id="85" dur="500" fill="hold"/>
                                        <p:tgtEl>
                                          <p:spTgt spid="54"/>
                                        </p:tgtEl>
                                        <p:attrNameLst>
                                          <p:attrName>ppt_h</p:attrName>
                                        </p:attrNameLst>
                                      </p:cBhvr>
                                      <p:tavLst>
                                        <p:tav tm="0">
                                          <p:val>
                                            <p:fltVal val="0"/>
                                          </p:val>
                                        </p:tav>
                                        <p:tav tm="100000">
                                          <p:val>
                                            <p:strVal val="#ppt_h"/>
                                          </p:val>
                                        </p:tav>
                                      </p:tavLst>
                                    </p:anim>
                                    <p:animEffect transition="in" filter="fade">
                                      <p:cBhvr>
                                        <p:cTn id="86" dur="500"/>
                                        <p:tgtEl>
                                          <p:spTgt spid="54"/>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1" fill="hold" nodeType="clickEffect">
                                  <p:stCondLst>
                                    <p:cond delay="0"/>
                                  </p:stCondLst>
                                  <p:childTnLst>
                                    <p:set>
                                      <p:cBhvr>
                                        <p:cTn id="90" dur="1" fill="hold">
                                          <p:stCondLst>
                                            <p:cond delay="0"/>
                                          </p:stCondLst>
                                        </p:cTn>
                                        <p:tgtEl>
                                          <p:spTgt spid="51"/>
                                        </p:tgtEl>
                                        <p:attrNameLst>
                                          <p:attrName>style.visibility</p:attrName>
                                        </p:attrNameLst>
                                      </p:cBhvr>
                                      <p:to>
                                        <p:strVal val="visible"/>
                                      </p:to>
                                    </p:set>
                                    <p:anim calcmode="lin" valueType="num">
                                      <p:cBhvr additive="base">
                                        <p:cTn id="91" dur="500" fill="hold"/>
                                        <p:tgtEl>
                                          <p:spTgt spid="51"/>
                                        </p:tgtEl>
                                        <p:attrNameLst>
                                          <p:attrName>ppt_x</p:attrName>
                                        </p:attrNameLst>
                                      </p:cBhvr>
                                      <p:tavLst>
                                        <p:tav tm="0">
                                          <p:val>
                                            <p:strVal val="#ppt_x"/>
                                          </p:val>
                                        </p:tav>
                                        <p:tav tm="100000">
                                          <p:val>
                                            <p:strVal val="#ppt_x"/>
                                          </p:val>
                                        </p:tav>
                                      </p:tavLst>
                                    </p:anim>
                                    <p:anim calcmode="lin" valueType="num">
                                      <p:cBhvr additive="base">
                                        <p:cTn id="92"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00" name="Rectangle 99">
            <a:extLst>
              <a:ext uri="{FF2B5EF4-FFF2-40B4-BE49-F238E27FC236}">
                <a16:creationId xmlns:a16="http://schemas.microsoft.com/office/drawing/2014/main" id="{5E02816E-B9B3-4514-845B-9AB6C7B138C0}"/>
              </a:ext>
            </a:extLst>
          </p:cNvPr>
          <p:cNvSpPr/>
          <p:nvPr/>
        </p:nvSpPr>
        <p:spPr>
          <a:xfrm>
            <a:off x="275422" y="184976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20389"/>
            <a:stretch/>
          </p:blipFill>
          <p:spPr>
            <a:xfrm>
              <a:off x="0" y="0"/>
              <a:ext cx="5459730" cy="6858000"/>
            </a:xfrm>
            <a:prstGeom prst="rect">
              <a:avLst/>
            </a:prstGeom>
          </p:spPr>
        </p:pic>
      </p:grpSp>
      <p:sp>
        <p:nvSpPr>
          <p:cNvPr id="74" name="Arc 73">
            <a:extLst>
              <a:ext uri="{FF2B5EF4-FFF2-40B4-BE49-F238E27FC236}">
                <a16:creationId xmlns:a16="http://schemas.microsoft.com/office/drawing/2014/main" id="{7FA20391-364D-4756-B8A5-9AA68B439566}"/>
              </a:ext>
            </a:extLst>
          </p:cNvPr>
          <p:cNvSpPr/>
          <p:nvPr/>
        </p:nvSpPr>
        <p:spPr>
          <a:xfrm rot="8342657">
            <a:off x="859363" y="388979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UTM Avo" panose="02040603050506020204" pitchFamily="18" charset="0"/>
            </a:endParaRPr>
          </a:p>
        </p:txBody>
      </p:sp>
      <p:sp>
        <p:nvSpPr>
          <p:cNvPr id="75" name="Oval 74">
            <a:extLst>
              <a:ext uri="{FF2B5EF4-FFF2-40B4-BE49-F238E27FC236}">
                <a16:creationId xmlns:a16="http://schemas.microsoft.com/office/drawing/2014/main" id="{6810038C-1D05-4472-91D6-BF041316D80D}"/>
              </a:ext>
            </a:extLst>
          </p:cNvPr>
          <p:cNvSpPr/>
          <p:nvPr/>
        </p:nvSpPr>
        <p:spPr>
          <a:xfrm>
            <a:off x="895182" y="417942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88" name="Heart 87"/>
          <p:cNvSpPr/>
          <p:nvPr/>
        </p:nvSpPr>
        <p:spPr>
          <a:xfrm>
            <a:off x="1417637" y="770202"/>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sp>
        <p:nvSpPr>
          <p:cNvPr id="89" name="Oval 88"/>
          <p:cNvSpPr/>
          <p:nvPr/>
        </p:nvSpPr>
        <p:spPr>
          <a:xfrm>
            <a:off x="675437" y="609920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90" name="Oval 89"/>
          <p:cNvSpPr/>
          <p:nvPr/>
        </p:nvSpPr>
        <p:spPr>
          <a:xfrm>
            <a:off x="6935137" y="6463974"/>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91" name="Heart 90"/>
          <p:cNvSpPr/>
          <p:nvPr/>
        </p:nvSpPr>
        <p:spPr>
          <a:xfrm>
            <a:off x="10278806" y="770202"/>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pic>
        <p:nvPicPr>
          <p:cNvPr id="92" name="Picture 91"/>
          <p:cNvPicPr>
            <a:picLocks noChangeAspect="1"/>
          </p:cNvPicPr>
          <p:nvPr/>
        </p:nvPicPr>
        <p:blipFill rotWithShape="1">
          <a:blip r:embed="rId5">
            <a:extLst>
              <a:ext uri="{28A0092B-C50C-407E-A947-70E740481C1C}">
                <a14:useLocalDpi xmlns:a14="http://schemas.microsoft.com/office/drawing/2010/main" val="0"/>
              </a:ext>
            </a:extLst>
          </a:blip>
          <a:srcRect l="8109" t="33202" r="8160" b="13673"/>
          <a:stretch/>
        </p:blipFill>
        <p:spPr>
          <a:xfrm>
            <a:off x="0" y="1886672"/>
            <a:ext cx="12192000" cy="4971327"/>
          </a:xfrm>
          <a:prstGeom prst="rect">
            <a:avLst/>
          </a:prstGeom>
        </p:spPr>
      </p:pic>
      <p:sp>
        <p:nvSpPr>
          <p:cNvPr id="94" name="Rectangle 93"/>
          <p:cNvSpPr/>
          <p:nvPr/>
        </p:nvSpPr>
        <p:spPr>
          <a:xfrm>
            <a:off x="2262921" y="111181"/>
            <a:ext cx="7854169" cy="1135008"/>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UTM Avo" panose="02040603050506020204" pitchFamily="18" charset="0"/>
              </a:rPr>
              <a:t>2. Kể một số tên gọi </a:t>
            </a:r>
            <a:r>
              <a:rPr lang="vi-VN" sz="3200" b="1" dirty="0" smtClean="0">
                <a:latin typeface="UTM Avo" panose="02040603050506020204" pitchFamily="18" charset="0"/>
              </a:rPr>
              <a:t>khác</a:t>
            </a:r>
            <a:endParaRPr lang="en-US" sz="3200" b="1" dirty="0" smtClean="0">
              <a:latin typeface="UTM Avo" panose="02040603050506020204" pitchFamily="18" charset="0"/>
            </a:endParaRPr>
          </a:p>
          <a:p>
            <a:pPr algn="ctr"/>
            <a:r>
              <a:rPr lang="vi-VN" sz="3200" b="1" dirty="0" smtClean="0">
                <a:latin typeface="UTM Avo" panose="02040603050506020204" pitchFamily="18" charset="0"/>
              </a:rPr>
              <a:t>của </a:t>
            </a:r>
            <a:r>
              <a:rPr lang="vi-VN" sz="3200" b="1" dirty="0">
                <a:latin typeface="UTM Avo" panose="02040603050506020204" pitchFamily="18" charset="0"/>
              </a:rPr>
              <a:t>Thành phố Hồ Chí Minh.</a:t>
            </a:r>
            <a:endParaRPr lang="en-US" sz="3200" b="1" dirty="0">
              <a:latin typeface="UTM Avo" panose="02040603050506020204" pitchFamily="18" charset="0"/>
            </a:endParaRPr>
          </a:p>
        </p:txBody>
      </p:sp>
      <p:sp>
        <p:nvSpPr>
          <p:cNvPr id="7" name="Rectangle 6">
            <a:extLst>
              <a:ext uri="{FF2B5EF4-FFF2-40B4-BE49-F238E27FC236}">
                <a16:creationId xmlns:a16="http://schemas.microsoft.com/office/drawing/2014/main" id="{144FFFE4-0C7A-2AC3-21B6-E932E619FC03}"/>
              </a:ext>
            </a:extLst>
          </p:cNvPr>
          <p:cNvSpPr/>
          <p:nvPr/>
        </p:nvSpPr>
        <p:spPr>
          <a:xfrm>
            <a:off x="373429" y="1428911"/>
            <a:ext cx="11415970" cy="2745175"/>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Thành phố Hồ Chí Minh là đô thị lớn nhất nước ta, nằm ở Đông Nam Bộ. Thành phố này trước đây có nhiều tên gọi khác nhau như: Gia Định, Sài Gòn, Sài Gòn – Chợ Lớn, Sài Gòn – Gia Định; từ năm 1976 được đổi tên là Thành phố Hồ Chí Minh.</a:t>
            </a:r>
            <a:endParaRPr lang="en-US" sz="3200" dirty="0">
              <a:solidFill>
                <a:schemeClr val="tx1"/>
              </a:solidFill>
              <a:latin typeface="UTM Avo" panose="02040603050506020204" pitchFamily="18" charset="0"/>
            </a:endParaRPr>
          </a:p>
        </p:txBody>
      </p:sp>
      <p:cxnSp>
        <p:nvCxnSpPr>
          <p:cNvPr id="6" name="Straight Connector 5">
            <a:extLst>
              <a:ext uri="{FF2B5EF4-FFF2-40B4-BE49-F238E27FC236}">
                <a16:creationId xmlns:a16="http://schemas.microsoft.com/office/drawing/2014/main" id="{A900335F-5689-2124-8C15-CA6C35057230}"/>
              </a:ext>
            </a:extLst>
          </p:cNvPr>
          <p:cNvCxnSpPr/>
          <p:nvPr/>
        </p:nvCxnSpPr>
        <p:spPr>
          <a:xfrm>
            <a:off x="3578942" y="2997562"/>
            <a:ext cx="15167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92D677-3E8C-5FF4-F55A-11E2E779781B}"/>
              </a:ext>
            </a:extLst>
          </p:cNvPr>
          <p:cNvCxnSpPr/>
          <p:nvPr/>
        </p:nvCxnSpPr>
        <p:spPr>
          <a:xfrm>
            <a:off x="5418436" y="3026751"/>
            <a:ext cx="15167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A0EAC76-3131-42F9-833B-B7764253FEEB}"/>
              </a:ext>
            </a:extLst>
          </p:cNvPr>
          <p:cNvCxnSpPr/>
          <p:nvPr/>
        </p:nvCxnSpPr>
        <p:spPr>
          <a:xfrm>
            <a:off x="7172631" y="2997562"/>
            <a:ext cx="365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E7B5C26-DAB9-D651-80E8-CD703E896B18}"/>
              </a:ext>
            </a:extLst>
          </p:cNvPr>
          <p:cNvCxnSpPr/>
          <p:nvPr/>
        </p:nvCxnSpPr>
        <p:spPr>
          <a:xfrm>
            <a:off x="11109843" y="3001200"/>
            <a:ext cx="640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C894CF0-3A98-CCCB-2A4E-440ECD2E34CC}"/>
              </a:ext>
            </a:extLst>
          </p:cNvPr>
          <p:cNvCxnSpPr/>
          <p:nvPr/>
        </p:nvCxnSpPr>
        <p:spPr>
          <a:xfrm>
            <a:off x="486554" y="3490638"/>
            <a:ext cx="28346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5A272E50-90BE-2003-7E54-CC0668ED2A61}"/>
              </a:ext>
            </a:extLst>
          </p:cNvPr>
          <p:cNvPicPr>
            <a:picLocks noChangeAspect="1"/>
          </p:cNvPicPr>
          <p:nvPr/>
        </p:nvPicPr>
        <p:blipFill>
          <a:blip r:embed="rId6"/>
          <a:stretch>
            <a:fillRect/>
          </a:stretch>
        </p:blipFill>
        <p:spPr>
          <a:xfrm>
            <a:off x="3455451" y="3716470"/>
            <a:ext cx="4919898" cy="920576"/>
          </a:xfrm>
          <a:prstGeom prst="rect">
            <a:avLst/>
          </a:prstGeom>
        </p:spPr>
      </p:pic>
      <p:pic>
        <p:nvPicPr>
          <p:cNvPr id="18" name="Picture 17">
            <a:extLst>
              <a:ext uri="{FF2B5EF4-FFF2-40B4-BE49-F238E27FC236}">
                <a16:creationId xmlns:a16="http://schemas.microsoft.com/office/drawing/2014/main" id="{7854D258-1602-EA60-2726-F1E812F791D7}"/>
              </a:ext>
            </a:extLst>
          </p:cNvPr>
          <p:cNvPicPr>
            <a:picLocks noChangeAspect="1"/>
          </p:cNvPicPr>
          <p:nvPr/>
        </p:nvPicPr>
        <p:blipFill>
          <a:blip r:embed="rId7"/>
          <a:stretch>
            <a:fillRect/>
          </a:stretch>
        </p:blipFill>
        <p:spPr>
          <a:xfrm>
            <a:off x="1152503" y="4544166"/>
            <a:ext cx="9236138" cy="2790327"/>
          </a:xfrm>
          <a:prstGeom prst="rect">
            <a:avLst/>
          </a:prstGeom>
        </p:spPr>
      </p:pic>
    </p:spTree>
    <p:custDataLst>
      <p:tags r:id="rId1"/>
    </p:custDataLst>
    <p:extLst>
      <p:ext uri="{BB962C8B-B14F-4D97-AF65-F5344CB8AC3E}">
        <p14:creationId xmlns:p14="http://schemas.microsoft.com/office/powerpoint/2010/main" val="4138385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00"/>
                                        <p:tgtEl>
                                          <p:spTgt spid="92"/>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88"/>
                                        </p:tgtEl>
                                        <p:attrNameLst>
                                          <p:attrName>style.visibility</p:attrName>
                                        </p:attrNameLst>
                                      </p:cBhvr>
                                      <p:to>
                                        <p:strVal val="visible"/>
                                      </p:to>
                                    </p:set>
                                    <p:anim calcmode="lin" valueType="num">
                                      <p:cBhvr>
                                        <p:cTn id="11" dur="500" fill="hold"/>
                                        <p:tgtEl>
                                          <p:spTgt spid="88"/>
                                        </p:tgtEl>
                                        <p:attrNameLst>
                                          <p:attrName>ppt_w</p:attrName>
                                        </p:attrNameLst>
                                      </p:cBhvr>
                                      <p:tavLst>
                                        <p:tav tm="0">
                                          <p:val>
                                            <p:fltVal val="0"/>
                                          </p:val>
                                        </p:tav>
                                        <p:tav tm="100000">
                                          <p:val>
                                            <p:strVal val="#ppt_w"/>
                                          </p:val>
                                        </p:tav>
                                      </p:tavLst>
                                    </p:anim>
                                    <p:anim calcmode="lin" valueType="num">
                                      <p:cBhvr>
                                        <p:cTn id="12" dur="500" fill="hold"/>
                                        <p:tgtEl>
                                          <p:spTgt spid="88"/>
                                        </p:tgtEl>
                                        <p:attrNameLst>
                                          <p:attrName>ppt_h</p:attrName>
                                        </p:attrNameLst>
                                      </p:cBhvr>
                                      <p:tavLst>
                                        <p:tav tm="0">
                                          <p:val>
                                            <p:fltVal val="0"/>
                                          </p:val>
                                        </p:tav>
                                        <p:tav tm="100000">
                                          <p:val>
                                            <p:strVal val="#ppt_h"/>
                                          </p:val>
                                        </p:tav>
                                      </p:tavLst>
                                    </p:anim>
                                    <p:anim calcmode="lin" valueType="num">
                                      <p:cBhvr>
                                        <p:cTn id="13" dur="500" fill="hold"/>
                                        <p:tgtEl>
                                          <p:spTgt spid="88"/>
                                        </p:tgtEl>
                                        <p:attrNameLst>
                                          <p:attrName>style.rotation</p:attrName>
                                        </p:attrNameLst>
                                      </p:cBhvr>
                                      <p:tavLst>
                                        <p:tav tm="0">
                                          <p:val>
                                            <p:fltVal val="90"/>
                                          </p:val>
                                        </p:tav>
                                        <p:tav tm="100000">
                                          <p:val>
                                            <p:fltVal val="0"/>
                                          </p:val>
                                        </p:tav>
                                      </p:tavLst>
                                    </p:anim>
                                    <p:animEffect transition="in" filter="fade">
                                      <p:cBhvr>
                                        <p:cTn id="14" dur="500"/>
                                        <p:tgtEl>
                                          <p:spTgt spid="88"/>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91"/>
                                        </p:tgtEl>
                                        <p:attrNameLst>
                                          <p:attrName>style.visibility</p:attrName>
                                        </p:attrNameLst>
                                      </p:cBhvr>
                                      <p:to>
                                        <p:strVal val="visible"/>
                                      </p:to>
                                    </p:set>
                                    <p:anim calcmode="lin" valueType="num">
                                      <p:cBhvr>
                                        <p:cTn id="17" dur="500" fill="hold"/>
                                        <p:tgtEl>
                                          <p:spTgt spid="91"/>
                                        </p:tgtEl>
                                        <p:attrNameLst>
                                          <p:attrName>ppt_w</p:attrName>
                                        </p:attrNameLst>
                                      </p:cBhvr>
                                      <p:tavLst>
                                        <p:tav tm="0">
                                          <p:val>
                                            <p:fltVal val="0"/>
                                          </p:val>
                                        </p:tav>
                                        <p:tav tm="100000">
                                          <p:val>
                                            <p:strVal val="#ppt_w"/>
                                          </p:val>
                                        </p:tav>
                                      </p:tavLst>
                                    </p:anim>
                                    <p:anim calcmode="lin" valueType="num">
                                      <p:cBhvr>
                                        <p:cTn id="18" dur="500" fill="hold"/>
                                        <p:tgtEl>
                                          <p:spTgt spid="91"/>
                                        </p:tgtEl>
                                        <p:attrNameLst>
                                          <p:attrName>ppt_h</p:attrName>
                                        </p:attrNameLst>
                                      </p:cBhvr>
                                      <p:tavLst>
                                        <p:tav tm="0">
                                          <p:val>
                                            <p:fltVal val="0"/>
                                          </p:val>
                                        </p:tav>
                                        <p:tav tm="100000">
                                          <p:val>
                                            <p:strVal val="#ppt_h"/>
                                          </p:val>
                                        </p:tav>
                                      </p:tavLst>
                                    </p:anim>
                                    <p:anim calcmode="lin" valueType="num">
                                      <p:cBhvr>
                                        <p:cTn id="19" dur="500" fill="hold"/>
                                        <p:tgtEl>
                                          <p:spTgt spid="91"/>
                                        </p:tgtEl>
                                        <p:attrNameLst>
                                          <p:attrName>style.rotation</p:attrName>
                                        </p:attrNameLst>
                                      </p:cBhvr>
                                      <p:tavLst>
                                        <p:tav tm="0">
                                          <p:val>
                                            <p:fltVal val="90"/>
                                          </p:val>
                                        </p:tav>
                                        <p:tav tm="100000">
                                          <p:val>
                                            <p:fltVal val="0"/>
                                          </p:val>
                                        </p:tav>
                                      </p:tavLst>
                                    </p:anim>
                                    <p:animEffect transition="in" filter="fade">
                                      <p:cBhvr>
                                        <p:cTn id="20" dur="500"/>
                                        <p:tgtEl>
                                          <p:spTgt spid="9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Effect transition="in" filter="barn(inVertical)">
                                      <p:cBhvr>
                                        <p:cTn id="25" dur="500"/>
                                        <p:tgtEl>
                                          <p:spTgt spid="9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00"/>
                                        <p:tgtEl>
                                          <p:spTgt spid="10"/>
                                        </p:tgtEl>
                                      </p:cBhvr>
                                    </p:animEffect>
                                  </p:childTnLst>
                                </p:cTn>
                              </p:par>
                              <p:par>
                                <p:cTn id="46" presetID="22" presetClass="entr" presetSubtype="4"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animEffect transition="in" filter="fade">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91" grpId="0" animBg="1"/>
      <p:bldP spid="9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4"/>
</p:tagLst>
</file>

<file path=ppt/tags/tag10.xml><?xml version="1.0" encoding="utf-8"?>
<p:tagLst xmlns:a="http://schemas.openxmlformats.org/drawingml/2006/main" xmlns:r="http://schemas.openxmlformats.org/officeDocument/2006/relationships" xmlns:p="http://schemas.openxmlformats.org/presentationml/2006/main">
  <p:tag name="TIMING" val="|2.7"/>
</p:tagLst>
</file>

<file path=ppt/tags/tag11.xml><?xml version="1.0" encoding="utf-8"?>
<p:tagLst xmlns:a="http://schemas.openxmlformats.org/drawingml/2006/main" xmlns:r="http://schemas.openxmlformats.org/officeDocument/2006/relationships" xmlns:p="http://schemas.openxmlformats.org/presentationml/2006/main">
  <p:tag name="TIMING" val="|5.4"/>
</p:tagLst>
</file>

<file path=ppt/tags/tag2.xml><?xml version="1.0" encoding="utf-8"?>
<p:tagLst xmlns:a="http://schemas.openxmlformats.org/drawingml/2006/main" xmlns:r="http://schemas.openxmlformats.org/officeDocument/2006/relationships" xmlns:p="http://schemas.openxmlformats.org/presentationml/2006/main">
  <p:tag name="TIMING" val="|12.4"/>
</p:tagLst>
</file>

<file path=ppt/tags/tag3.xml><?xml version="1.0" encoding="utf-8"?>
<p:tagLst xmlns:a="http://schemas.openxmlformats.org/drawingml/2006/main" xmlns:r="http://schemas.openxmlformats.org/officeDocument/2006/relationships" xmlns:p="http://schemas.openxmlformats.org/presentationml/2006/main">
  <p:tag name="TIMING" val="|8.2|10.3|8.7|3.2|9.3|3.7|1.9|4.4|5.3|5.9|12.2|1.7|2.2|2.5"/>
</p:tagLst>
</file>

<file path=ppt/tags/tag4.xml><?xml version="1.0" encoding="utf-8"?>
<p:tagLst xmlns:a="http://schemas.openxmlformats.org/drawingml/2006/main" xmlns:r="http://schemas.openxmlformats.org/officeDocument/2006/relationships" xmlns:p="http://schemas.openxmlformats.org/presentationml/2006/main">
  <p:tag name="TIMING" val="|8.2|10.3|8.7|3.2|9.3|3.7|1.9|4.4|5.3|5.9|12.2|1.7|2.2|2.5"/>
</p:tagLst>
</file>

<file path=ppt/tags/tag5.xml><?xml version="1.0" encoding="utf-8"?>
<p:tagLst xmlns:a="http://schemas.openxmlformats.org/drawingml/2006/main" xmlns:r="http://schemas.openxmlformats.org/officeDocument/2006/relationships" xmlns:p="http://schemas.openxmlformats.org/presentationml/2006/main">
  <p:tag name="TIMING" val="|12.4"/>
</p:tagLst>
</file>

<file path=ppt/tags/tag6.xml><?xml version="1.0" encoding="utf-8"?>
<p:tagLst xmlns:a="http://schemas.openxmlformats.org/drawingml/2006/main" xmlns:r="http://schemas.openxmlformats.org/officeDocument/2006/relationships" xmlns:p="http://schemas.openxmlformats.org/presentationml/2006/main">
  <p:tag name="TIMING" val="|7.8"/>
</p:tagLst>
</file>

<file path=ppt/tags/tag7.xml><?xml version="1.0" encoding="utf-8"?>
<p:tagLst xmlns:a="http://schemas.openxmlformats.org/drawingml/2006/main" xmlns:r="http://schemas.openxmlformats.org/officeDocument/2006/relationships" xmlns:p="http://schemas.openxmlformats.org/presentationml/2006/main">
  <p:tag name="TIMING" val="|11.7"/>
</p:tagLst>
</file>

<file path=ppt/tags/tag8.xml><?xml version="1.0" encoding="utf-8"?>
<p:tagLst xmlns:a="http://schemas.openxmlformats.org/drawingml/2006/main" xmlns:r="http://schemas.openxmlformats.org/officeDocument/2006/relationships" xmlns:p="http://schemas.openxmlformats.org/presentationml/2006/main">
  <p:tag name="TIMING" val="|11.7"/>
</p:tagLst>
</file>

<file path=ppt/tags/tag9.xml><?xml version="1.0" encoding="utf-8"?>
<p:tagLst xmlns:a="http://schemas.openxmlformats.org/drawingml/2006/main" xmlns:r="http://schemas.openxmlformats.org/officeDocument/2006/relationships" xmlns:p="http://schemas.openxmlformats.org/presentationml/2006/main">
  <p:tag name="TIMING" val="|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810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2863</TotalTime>
  <Words>855</Words>
  <Application>Microsoft Office PowerPoint</Application>
  <PresentationFormat>Widescreen</PresentationFormat>
  <Paragraphs>44</Paragraphs>
  <Slides>18</Slides>
  <Notes>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vt:i4>
      </vt:variant>
    </vt:vector>
  </HeadingPairs>
  <TitlesOfParts>
    <vt:vector size="31" baseType="lpstr">
      <vt:lpstr>SVN-Newton</vt:lpstr>
      <vt:lpstr>UTM Showcard</vt:lpstr>
      <vt:lpstr>Times New Roman</vt:lpstr>
      <vt:lpstr>UTM Avo</vt:lpstr>
      <vt:lpstr>Arial</vt:lpstr>
      <vt:lpstr>DungGeunMo</vt:lpstr>
      <vt:lpstr>UTM Futura Extra</vt:lpstr>
      <vt:lpstr>Calibri Light</vt:lpstr>
      <vt:lpstr>Calibri</vt:lpstr>
      <vt:lpstr>Aptos</vt:lpstr>
      <vt:lpstr>UTM Ericsson Capital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MĂNGNON</dc:creator>
  <cp:keywords>BÍCH NGỌC</cp:keywords>
  <cp:lastModifiedBy>Windows User</cp:lastModifiedBy>
  <cp:revision>210</cp:revision>
  <dcterms:created xsi:type="dcterms:W3CDTF">2021-10-22T03:50:59Z</dcterms:created>
  <dcterms:modified xsi:type="dcterms:W3CDTF">2025-05-26T04:19:42Z</dcterms:modified>
  <cp:version>OLU</cp:version>
</cp:coreProperties>
</file>