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sldIdLst>
    <p:sldId id="281" r:id="rId4"/>
    <p:sldId id="290" r:id="rId5"/>
    <p:sldId id="280" r:id="rId6"/>
    <p:sldId id="282" r:id="rId7"/>
    <p:sldId id="287" r:id="rId8"/>
    <p:sldId id="271" r:id="rId9"/>
    <p:sldId id="283" r:id="rId10"/>
    <p:sldId id="291" r:id="rId11"/>
    <p:sldId id="292" r:id="rId12"/>
    <p:sldId id="293" r:id="rId13"/>
    <p:sldId id="294" r:id="rId14"/>
    <p:sldId id="295" r:id="rId15"/>
    <p:sldId id="296" r:id="rId16"/>
    <p:sldId id="297" r:id="rId17"/>
    <p:sldId id="284" r:id="rId18"/>
    <p:sldId id="298"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xmlns=""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5" name="Footer Placeholder 4">
            <a:extLst>
              <a:ext uri="{FF2B5EF4-FFF2-40B4-BE49-F238E27FC236}">
                <a16:creationId xmlns:a16="http://schemas.microsoft.com/office/drawing/2014/main" xmlns=""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5" name="Footer Placeholder 4">
            <a:extLst>
              <a:ext uri="{FF2B5EF4-FFF2-40B4-BE49-F238E27FC236}">
                <a16:creationId xmlns:a16="http://schemas.microsoft.com/office/drawing/2014/main" xmlns=""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3/22/2024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3/22/2024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xmlns=""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3/22/2024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3/22/2024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3/22/2024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xmlns=""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xmlns=""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5" name="Footer Placeholder 4">
            <a:extLst>
              <a:ext uri="{FF2B5EF4-FFF2-40B4-BE49-F238E27FC236}">
                <a16:creationId xmlns:a16="http://schemas.microsoft.com/office/drawing/2014/main" xmlns=""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xmlns=""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6" name="Footer Placeholder 5">
            <a:extLst>
              <a:ext uri="{FF2B5EF4-FFF2-40B4-BE49-F238E27FC236}">
                <a16:creationId xmlns:a16="http://schemas.microsoft.com/office/drawing/2014/main" xmlns=""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8" name="Footer Placeholder 7">
            <a:extLst>
              <a:ext uri="{FF2B5EF4-FFF2-40B4-BE49-F238E27FC236}">
                <a16:creationId xmlns:a16="http://schemas.microsoft.com/office/drawing/2014/main" xmlns=""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4" name="Footer Placeholder 3">
            <a:extLst>
              <a:ext uri="{FF2B5EF4-FFF2-40B4-BE49-F238E27FC236}">
                <a16:creationId xmlns:a16="http://schemas.microsoft.com/office/drawing/2014/main" xmlns=""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3" name="Footer Placeholder 2">
            <a:extLst>
              <a:ext uri="{FF2B5EF4-FFF2-40B4-BE49-F238E27FC236}">
                <a16:creationId xmlns:a16="http://schemas.microsoft.com/office/drawing/2014/main" xmlns=""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6" name="Footer Placeholder 5">
            <a:extLst>
              <a:ext uri="{FF2B5EF4-FFF2-40B4-BE49-F238E27FC236}">
                <a16:creationId xmlns:a16="http://schemas.microsoft.com/office/drawing/2014/main" xmlns=""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6" name="Footer Placeholder 5">
            <a:extLst>
              <a:ext uri="{FF2B5EF4-FFF2-40B4-BE49-F238E27FC236}">
                <a16:creationId xmlns:a16="http://schemas.microsoft.com/office/drawing/2014/main" xmlns=""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5" name="Footer Placeholder 4">
            <a:extLst>
              <a:ext uri="{FF2B5EF4-FFF2-40B4-BE49-F238E27FC236}">
                <a16:creationId xmlns:a16="http://schemas.microsoft.com/office/drawing/2014/main" xmlns=""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5" name="Footer Placeholder 4">
            <a:extLst>
              <a:ext uri="{FF2B5EF4-FFF2-40B4-BE49-F238E27FC236}">
                <a16:creationId xmlns:a16="http://schemas.microsoft.com/office/drawing/2014/main" xmlns=""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5" name="Footer Placeholder 4">
            <a:extLst>
              <a:ext uri="{FF2B5EF4-FFF2-40B4-BE49-F238E27FC236}">
                <a16:creationId xmlns:a16="http://schemas.microsoft.com/office/drawing/2014/main" xmlns=""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6" name="Footer Placeholder 5">
            <a:extLst>
              <a:ext uri="{FF2B5EF4-FFF2-40B4-BE49-F238E27FC236}">
                <a16:creationId xmlns:a16="http://schemas.microsoft.com/office/drawing/2014/main" xmlns=""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8" name="Footer Placeholder 7">
            <a:extLst>
              <a:ext uri="{FF2B5EF4-FFF2-40B4-BE49-F238E27FC236}">
                <a16:creationId xmlns:a16="http://schemas.microsoft.com/office/drawing/2014/main" xmlns=""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4" name="Footer Placeholder 3">
            <a:extLst>
              <a:ext uri="{FF2B5EF4-FFF2-40B4-BE49-F238E27FC236}">
                <a16:creationId xmlns:a16="http://schemas.microsoft.com/office/drawing/2014/main" xmlns=""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3" name="Footer Placeholder 2">
            <a:extLst>
              <a:ext uri="{FF2B5EF4-FFF2-40B4-BE49-F238E27FC236}">
                <a16:creationId xmlns:a16="http://schemas.microsoft.com/office/drawing/2014/main" xmlns=""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6" name="Footer Placeholder 5">
            <a:extLst>
              <a:ext uri="{FF2B5EF4-FFF2-40B4-BE49-F238E27FC236}">
                <a16:creationId xmlns:a16="http://schemas.microsoft.com/office/drawing/2014/main" xmlns=""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3/22/2024</a:t>
            </a:fld>
            <a:endParaRPr lang="en-US"/>
          </a:p>
        </p:txBody>
      </p:sp>
      <p:sp>
        <p:nvSpPr>
          <p:cNvPr id="6" name="Footer Placeholder 5">
            <a:extLst>
              <a:ext uri="{FF2B5EF4-FFF2-40B4-BE49-F238E27FC236}">
                <a16:creationId xmlns:a16="http://schemas.microsoft.com/office/drawing/2014/main" xmlns=""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E6965A6-107A-392C-1F56-E1CDA189A60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85741" y="265325"/>
            <a:ext cx="1180904" cy="1180904"/>
          </a:xfrm>
          <a:prstGeom prst="rect">
            <a:avLst/>
          </a:prstGeom>
        </p:spPr>
      </p:pic>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715FAE4-AB2F-4BF7-AA4E-A7B24A7285B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3/22/2024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xmlns=""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xmlns=""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543" y="-1439670"/>
            <a:ext cx="8431219" cy="5219510"/>
          </a:xfrm>
          <a:prstGeom prst="rect">
            <a:avLst/>
          </a:prstGeom>
        </p:spPr>
      </p:pic>
      <p:pic>
        <p:nvPicPr>
          <p:cNvPr id="12" name="Picture 5">
            <a:extLst>
              <a:ext uri="{FF2B5EF4-FFF2-40B4-BE49-F238E27FC236}">
                <a16:creationId xmlns:a16="http://schemas.microsoft.com/office/drawing/2014/main" xmlns=""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pic>
        <p:nvPicPr>
          <p:cNvPr id="3" name="Picture 2">
            <a:extLst>
              <a:ext uri="{FF2B5EF4-FFF2-40B4-BE49-F238E27FC236}">
                <a16:creationId xmlns:a16="http://schemas.microsoft.com/office/drawing/2014/main" xmlns="" id="{426FCBD6-3981-44D9-BF48-C21F1DF840FB}"/>
              </a:ext>
            </a:extLst>
          </p:cNvPr>
          <p:cNvPicPr>
            <a:picLocks noChangeAspect="1"/>
          </p:cNvPicPr>
          <p:nvPr/>
        </p:nvPicPr>
        <p:blipFill>
          <a:blip r:embed="rId6"/>
          <a:stretch>
            <a:fillRect/>
          </a:stretch>
        </p:blipFill>
        <p:spPr>
          <a:xfrm>
            <a:off x="116253" y="844072"/>
            <a:ext cx="7413379" cy="2584928"/>
          </a:xfrm>
          <a:prstGeom prst="rect">
            <a:avLst/>
          </a:prstGeom>
        </p:spPr>
      </p:pic>
    </p:spTree>
    <p:extLst>
      <p:ext uri="{BB962C8B-B14F-4D97-AF65-F5344CB8AC3E}">
        <p14:creationId xmlns:p14="http://schemas.microsoft.com/office/powerpoint/2010/main" val="1345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xmlns=""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xmlns=""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xmlns=""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xmlns=""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69B2E458-5F29-41C8-56B2-555A1CF8A2B5}"/>
              </a:ext>
            </a:extLst>
          </p:cNvPr>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7299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xmlns=""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xmlns=""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xmlns=""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xmlns=""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xmlns=""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xmlns=""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xmlns="" id="{FABA1CFC-7A33-44FF-E8A4-05A5D32784BE}"/>
              </a:ext>
            </a:extLst>
          </p:cNvPr>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0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xmlns=""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xmlns=""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xmlns=""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xmlns=""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xmlns="" id="{69B2E458-5F29-41C8-56B2-555A1CF8A2B5}"/>
              </a:ext>
            </a:extLst>
          </p:cNvPr>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8629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xmlns=""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xmlns=""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xmlns=""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xmlns=""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xmlns="" id="{BA1270D2-8C64-C648-6B79-942CE9C5B51F}"/>
              </a:ext>
            </a:extLst>
          </p:cNvPr>
          <p:cNvPicPr>
            <a:picLocks noChangeAspect="1"/>
          </p:cNvPicPr>
          <p:nvPr/>
        </p:nvPicPr>
        <p:blipFill>
          <a:blip r:embed="rId7"/>
          <a:stretch>
            <a:fillRect/>
          </a:stretch>
        </p:blipFill>
        <p:spPr>
          <a:xfrm>
            <a:off x="944565" y="2147595"/>
            <a:ext cx="7254869" cy="2353260"/>
          </a:xfrm>
          <a:prstGeom prst="rect">
            <a:avLst/>
          </a:prstGeom>
        </p:spPr>
      </p:pic>
    </p:spTree>
    <p:extLst>
      <p:ext uri="{BB962C8B-B14F-4D97-AF65-F5344CB8AC3E}">
        <p14:creationId xmlns:p14="http://schemas.microsoft.com/office/powerpoint/2010/main" val="359885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xmlns=""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xmlns=""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425" y="5591556"/>
            <a:ext cx="4745040" cy="1432140"/>
          </a:xfrm>
          <a:prstGeom prst="rect">
            <a:avLst/>
          </a:prstGeom>
        </p:spPr>
      </p:pic>
      <p:sp>
        <p:nvSpPr>
          <p:cNvPr id="5" name="TextBox 4">
            <a:extLst>
              <a:ext uri="{FF2B5EF4-FFF2-40B4-BE49-F238E27FC236}">
                <a16:creationId xmlns:a16="http://schemas.microsoft.com/office/drawing/2014/main" xmlns="" id="{4CC08F50-6AC9-45CF-B773-06FB88435520}"/>
              </a:ext>
            </a:extLst>
          </p:cNvPr>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a:extLst>
              <a:ext uri="{FF2B5EF4-FFF2-40B4-BE49-F238E27FC236}">
                <a16:creationId xmlns:a16="http://schemas.microsoft.com/office/drawing/2014/main" xmlns="" id="{C6617575-9894-4268-9028-EB34E3E97E0D}"/>
              </a:ext>
            </a:extLst>
          </p:cNvPr>
          <p:cNvPicPr>
            <a:picLocks noChangeAspect="1"/>
          </p:cNvPicPr>
          <p:nvPr/>
        </p:nvPicPr>
        <p:blipFill>
          <a:blip r:embed="rId4"/>
          <a:srcRect/>
          <a:stretch>
            <a:fillRect/>
          </a:stretch>
        </p:blipFill>
        <p:spPr>
          <a:xfrm>
            <a:off x="2053762" y="2060282"/>
            <a:ext cx="7804935" cy="3843930"/>
          </a:xfrm>
          <a:prstGeom prst="rect">
            <a:avLst/>
          </a:prstGeom>
        </p:spPr>
      </p:pic>
    </p:spTree>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4C04789-A399-E73D-AF93-48BA584EE060}"/>
              </a:ext>
            </a:extLst>
          </p:cNvPr>
          <p:cNvSpPr/>
          <p:nvPr/>
        </p:nvSpPr>
        <p:spPr>
          <a:xfrm>
            <a:off x="445008" y="257175"/>
            <a:ext cx="11301984" cy="6343650"/>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237205 w 11301984"/>
                      <a:gd name="connsiteY28" fmla="*/ 6343650 h 6343650"/>
                      <a:gd name="connsiteX29" fmla="*/ 5571054 w 11301984"/>
                      <a:gd name="connsiteY29" fmla="*/ 6343650 h 6343650"/>
                      <a:gd name="connsiteX30" fmla="*/ 5184686 w 11301984"/>
                      <a:gd name="connsiteY30" fmla="*/ 6343650 h 6343650"/>
                      <a:gd name="connsiteX31" fmla="*/ 4518535 w 11301984"/>
                      <a:gd name="connsiteY31" fmla="*/ 6343650 h 6343650"/>
                      <a:gd name="connsiteX32" fmla="*/ 3665861 w 11301984"/>
                      <a:gd name="connsiteY32" fmla="*/ 6343650 h 6343650"/>
                      <a:gd name="connsiteX33" fmla="*/ 2999710 w 11301984"/>
                      <a:gd name="connsiteY33" fmla="*/ 6343650 h 6343650"/>
                      <a:gd name="connsiteX34" fmla="*/ 2613342 w 11301984"/>
                      <a:gd name="connsiteY34" fmla="*/ 6343650 h 6343650"/>
                      <a:gd name="connsiteX35" fmla="*/ 2226974 w 11301984"/>
                      <a:gd name="connsiteY35" fmla="*/ 6343650 h 6343650"/>
                      <a:gd name="connsiteX36" fmla="*/ 1560823 w 11301984"/>
                      <a:gd name="connsiteY36" fmla="*/ 6343650 h 6343650"/>
                      <a:gd name="connsiteX37" fmla="*/ 987933 w 11301984"/>
                      <a:gd name="connsiteY37" fmla="*/ 6343650 h 6343650"/>
                      <a:gd name="connsiteX38" fmla="*/ 0 w 11301984"/>
                      <a:gd name="connsiteY38" fmla="*/ 5286354 h 6343650"/>
                      <a:gd name="connsiteX39" fmla="*/ 0 w 11301984"/>
                      <a:gd name="connsiteY39" fmla="*/ 4623801 h 6343650"/>
                      <a:gd name="connsiteX40" fmla="*/ 0 w 11301984"/>
                      <a:gd name="connsiteY40" fmla="*/ 4045830 h 6343650"/>
                      <a:gd name="connsiteX41" fmla="*/ 0 w 11301984"/>
                      <a:gd name="connsiteY41" fmla="*/ 3256405 h 6343650"/>
                      <a:gd name="connsiteX42" fmla="*/ 0 w 11301984"/>
                      <a:gd name="connsiteY42" fmla="*/ 2636144 h 6343650"/>
                      <a:gd name="connsiteX43" fmla="*/ 0 w 11301984"/>
                      <a:gd name="connsiteY43" fmla="*/ 2015882 h 6343650"/>
                      <a:gd name="connsiteX44" fmla="*/ 0 w 11301984"/>
                      <a:gd name="connsiteY44"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1984" h="6343650" fill="none" extrusionOk="0">
                        <a:moveTo>
                          <a:pt x="0" y="1057295"/>
                        </a:moveTo>
                        <a:cubicBezTo>
                          <a:pt x="-138977" y="419191"/>
                          <a:pt x="545303" y="30978"/>
                          <a:pt x="987933" y="0"/>
                        </a:cubicBezTo>
                        <a:cubicBezTo>
                          <a:pt x="1099530" y="24792"/>
                          <a:pt x="1189514" y="-18067"/>
                          <a:pt x="1374301" y="0"/>
                        </a:cubicBezTo>
                        <a:cubicBezTo>
                          <a:pt x="1529801" y="13438"/>
                          <a:pt x="1800883" y="4789"/>
                          <a:pt x="1947191" y="0"/>
                        </a:cubicBezTo>
                        <a:cubicBezTo>
                          <a:pt x="2101059" y="-30629"/>
                          <a:pt x="2301953" y="-24921"/>
                          <a:pt x="2613342" y="0"/>
                        </a:cubicBezTo>
                        <a:cubicBezTo>
                          <a:pt x="2912020" y="28452"/>
                          <a:pt x="2931314" y="23238"/>
                          <a:pt x="3186232" y="0"/>
                        </a:cubicBezTo>
                        <a:cubicBezTo>
                          <a:pt x="3435751" y="-20767"/>
                          <a:pt x="3472009" y="-23846"/>
                          <a:pt x="3759122" y="0"/>
                        </a:cubicBezTo>
                        <a:cubicBezTo>
                          <a:pt x="4041151" y="-10954"/>
                          <a:pt x="4262108" y="40888"/>
                          <a:pt x="4518535" y="0"/>
                        </a:cubicBezTo>
                        <a:cubicBezTo>
                          <a:pt x="4770765" y="-10996"/>
                          <a:pt x="4922142" y="19717"/>
                          <a:pt x="5091425" y="0"/>
                        </a:cubicBezTo>
                        <a:cubicBezTo>
                          <a:pt x="5216373" y="-6406"/>
                          <a:pt x="5619397" y="5026"/>
                          <a:pt x="5757576" y="0"/>
                        </a:cubicBezTo>
                        <a:cubicBezTo>
                          <a:pt x="5892780" y="6791"/>
                          <a:pt x="6113750" y="-22531"/>
                          <a:pt x="6237205" y="0"/>
                        </a:cubicBezTo>
                        <a:cubicBezTo>
                          <a:pt x="6384117" y="65061"/>
                          <a:pt x="6578121" y="-29038"/>
                          <a:pt x="6996618" y="0"/>
                        </a:cubicBezTo>
                        <a:cubicBezTo>
                          <a:pt x="7348566" y="-6736"/>
                          <a:pt x="7585417" y="-58060"/>
                          <a:pt x="7849291" y="0"/>
                        </a:cubicBezTo>
                        <a:cubicBezTo>
                          <a:pt x="8143687" y="4568"/>
                          <a:pt x="8267579" y="5821"/>
                          <a:pt x="8701965" y="0"/>
                        </a:cubicBezTo>
                        <a:cubicBezTo>
                          <a:pt x="9094705" y="-7923"/>
                          <a:pt x="9027972" y="5480"/>
                          <a:pt x="9274855" y="0"/>
                        </a:cubicBezTo>
                        <a:cubicBezTo>
                          <a:pt x="9471195" y="-14826"/>
                          <a:pt x="9868656" y="99398"/>
                          <a:pt x="10314051" y="0"/>
                        </a:cubicBezTo>
                        <a:cubicBezTo>
                          <a:pt x="10782500" y="-67188"/>
                          <a:pt x="11196997" y="449896"/>
                          <a:pt x="11301984" y="1057295"/>
                        </a:cubicBezTo>
                        <a:cubicBezTo>
                          <a:pt x="11273099" y="1286260"/>
                          <a:pt x="11229887" y="1512252"/>
                          <a:pt x="11301984" y="1846719"/>
                        </a:cubicBezTo>
                        <a:cubicBezTo>
                          <a:pt x="11361930" y="2145325"/>
                          <a:pt x="11306635" y="2322523"/>
                          <a:pt x="11301984" y="2509271"/>
                        </a:cubicBezTo>
                        <a:cubicBezTo>
                          <a:pt x="11302034" y="2704368"/>
                          <a:pt x="11286875" y="3090747"/>
                          <a:pt x="11301984" y="3256405"/>
                        </a:cubicBezTo>
                        <a:cubicBezTo>
                          <a:pt x="11302295" y="3442011"/>
                          <a:pt x="11297811" y="3650648"/>
                          <a:pt x="11301984" y="3918958"/>
                        </a:cubicBezTo>
                        <a:cubicBezTo>
                          <a:pt x="11342339" y="4145234"/>
                          <a:pt x="11342360" y="4426364"/>
                          <a:pt x="11301984" y="4581510"/>
                        </a:cubicBezTo>
                        <a:cubicBezTo>
                          <a:pt x="11315264" y="4746490"/>
                          <a:pt x="11271110" y="5125113"/>
                          <a:pt x="11301984" y="5286354"/>
                        </a:cubicBezTo>
                        <a:cubicBezTo>
                          <a:pt x="11366788" y="5867832"/>
                          <a:pt x="10994626" y="6301196"/>
                          <a:pt x="10314051" y="6343650"/>
                        </a:cubicBezTo>
                        <a:cubicBezTo>
                          <a:pt x="10134146" y="6414397"/>
                          <a:pt x="9781171" y="6356995"/>
                          <a:pt x="9554639" y="6343650"/>
                        </a:cubicBezTo>
                        <a:cubicBezTo>
                          <a:pt x="9337924" y="6382713"/>
                          <a:pt x="9118894" y="6294337"/>
                          <a:pt x="8888487" y="6343650"/>
                        </a:cubicBezTo>
                        <a:cubicBezTo>
                          <a:pt x="8643521" y="6384999"/>
                          <a:pt x="8493600" y="6307622"/>
                          <a:pt x="8408858" y="6343650"/>
                        </a:cubicBezTo>
                        <a:cubicBezTo>
                          <a:pt x="8312789" y="6393924"/>
                          <a:pt x="7869741" y="6359066"/>
                          <a:pt x="7556185" y="6343650"/>
                        </a:cubicBezTo>
                        <a:cubicBezTo>
                          <a:pt x="7223766" y="6369571"/>
                          <a:pt x="7156508" y="6343055"/>
                          <a:pt x="6983295" y="6343650"/>
                        </a:cubicBezTo>
                        <a:cubicBezTo>
                          <a:pt x="6855554" y="6304827"/>
                          <a:pt x="6542797" y="6365918"/>
                          <a:pt x="6130621" y="6343650"/>
                        </a:cubicBezTo>
                        <a:cubicBezTo>
                          <a:pt x="5756565" y="6384274"/>
                          <a:pt x="5893514" y="6330856"/>
                          <a:pt x="5744253" y="6343650"/>
                        </a:cubicBezTo>
                        <a:cubicBezTo>
                          <a:pt x="5568507" y="6338299"/>
                          <a:pt x="5449386" y="6361513"/>
                          <a:pt x="5171363" y="6343650"/>
                        </a:cubicBezTo>
                        <a:cubicBezTo>
                          <a:pt x="4903285" y="6357987"/>
                          <a:pt x="4865839" y="6322177"/>
                          <a:pt x="4598473" y="6343650"/>
                        </a:cubicBezTo>
                        <a:cubicBezTo>
                          <a:pt x="4327415" y="6395977"/>
                          <a:pt x="4020759" y="6354186"/>
                          <a:pt x="3745799" y="6343650"/>
                        </a:cubicBezTo>
                        <a:cubicBezTo>
                          <a:pt x="3498058" y="6349038"/>
                          <a:pt x="3537470" y="6329188"/>
                          <a:pt x="3359432" y="6343650"/>
                        </a:cubicBezTo>
                        <a:cubicBezTo>
                          <a:pt x="3161383" y="6360649"/>
                          <a:pt x="3102623" y="6345590"/>
                          <a:pt x="2879803" y="6343650"/>
                        </a:cubicBezTo>
                        <a:cubicBezTo>
                          <a:pt x="2651399" y="6346163"/>
                          <a:pt x="2422648" y="6308792"/>
                          <a:pt x="2213651" y="6343650"/>
                        </a:cubicBezTo>
                        <a:cubicBezTo>
                          <a:pt x="1998728" y="6331550"/>
                          <a:pt x="1965121" y="6320303"/>
                          <a:pt x="1734022" y="6343650"/>
                        </a:cubicBezTo>
                        <a:cubicBezTo>
                          <a:pt x="1501184" y="6410814"/>
                          <a:pt x="1229686" y="6276459"/>
                          <a:pt x="987933" y="6343650"/>
                        </a:cubicBezTo>
                        <a:cubicBezTo>
                          <a:pt x="407961" y="6378233"/>
                          <a:pt x="-81322" y="5722245"/>
                          <a:pt x="0" y="5286354"/>
                        </a:cubicBezTo>
                        <a:cubicBezTo>
                          <a:pt x="-16251" y="5083333"/>
                          <a:pt x="-16856" y="4817448"/>
                          <a:pt x="0" y="4623801"/>
                        </a:cubicBezTo>
                        <a:cubicBezTo>
                          <a:pt x="-5223" y="4392533"/>
                          <a:pt x="-25612" y="4062970"/>
                          <a:pt x="0" y="3876668"/>
                        </a:cubicBezTo>
                        <a:cubicBezTo>
                          <a:pt x="36834" y="3698646"/>
                          <a:pt x="14926" y="3316659"/>
                          <a:pt x="0" y="3171825"/>
                        </a:cubicBezTo>
                        <a:cubicBezTo>
                          <a:pt x="-8987" y="3012576"/>
                          <a:pt x="27832" y="2637170"/>
                          <a:pt x="0" y="2466981"/>
                        </a:cubicBezTo>
                        <a:cubicBezTo>
                          <a:pt x="-32002" y="2248950"/>
                          <a:pt x="-33511" y="2046263"/>
                          <a:pt x="0" y="1804429"/>
                        </a:cubicBezTo>
                        <a:cubicBezTo>
                          <a:pt x="3321" y="1547544"/>
                          <a:pt x="3910" y="1413311"/>
                          <a:pt x="0" y="1057295"/>
                        </a:cubicBezTo>
                        <a:close/>
                      </a:path>
                      <a:path w="11301984" h="6343650" stroke="0" extrusionOk="0">
                        <a:moveTo>
                          <a:pt x="0" y="1057295"/>
                        </a:moveTo>
                        <a:cubicBezTo>
                          <a:pt x="8460" y="568790"/>
                          <a:pt x="413236" y="89750"/>
                          <a:pt x="987933" y="0"/>
                        </a:cubicBezTo>
                        <a:cubicBezTo>
                          <a:pt x="1169059" y="-6357"/>
                          <a:pt x="1685290" y="34820"/>
                          <a:pt x="1840607" y="0"/>
                        </a:cubicBezTo>
                        <a:cubicBezTo>
                          <a:pt x="2037983" y="-19805"/>
                          <a:pt x="2084532" y="-12503"/>
                          <a:pt x="2226974" y="0"/>
                        </a:cubicBezTo>
                        <a:cubicBezTo>
                          <a:pt x="2336237" y="-5482"/>
                          <a:pt x="2825063" y="-27793"/>
                          <a:pt x="2986387" y="0"/>
                        </a:cubicBezTo>
                        <a:cubicBezTo>
                          <a:pt x="3154480" y="41698"/>
                          <a:pt x="3254837" y="9893"/>
                          <a:pt x="3466016" y="0"/>
                        </a:cubicBezTo>
                        <a:cubicBezTo>
                          <a:pt x="3668692" y="-2961"/>
                          <a:pt x="4073705" y="-83042"/>
                          <a:pt x="4318689" y="0"/>
                        </a:cubicBezTo>
                        <a:cubicBezTo>
                          <a:pt x="4594123" y="47121"/>
                          <a:pt x="4983461" y="-8023"/>
                          <a:pt x="5171363" y="0"/>
                        </a:cubicBezTo>
                        <a:cubicBezTo>
                          <a:pt x="5337087" y="21479"/>
                          <a:pt x="5459594" y="-30953"/>
                          <a:pt x="5650992" y="0"/>
                        </a:cubicBezTo>
                        <a:cubicBezTo>
                          <a:pt x="5836492" y="5828"/>
                          <a:pt x="5971649" y="3317"/>
                          <a:pt x="6317143" y="0"/>
                        </a:cubicBezTo>
                        <a:cubicBezTo>
                          <a:pt x="6610294" y="1614"/>
                          <a:pt x="6927376" y="-41347"/>
                          <a:pt x="7169817" y="0"/>
                        </a:cubicBezTo>
                        <a:cubicBezTo>
                          <a:pt x="7415214" y="9611"/>
                          <a:pt x="7446238" y="13372"/>
                          <a:pt x="7649446" y="0"/>
                        </a:cubicBezTo>
                        <a:cubicBezTo>
                          <a:pt x="7871614" y="-33931"/>
                          <a:pt x="8095010" y="-3029"/>
                          <a:pt x="8222336" y="0"/>
                        </a:cubicBezTo>
                        <a:cubicBezTo>
                          <a:pt x="8375011" y="6726"/>
                          <a:pt x="8671702" y="38607"/>
                          <a:pt x="9075010" y="0"/>
                        </a:cubicBezTo>
                        <a:cubicBezTo>
                          <a:pt x="9436893" y="-5345"/>
                          <a:pt x="9398535" y="24198"/>
                          <a:pt x="9647900" y="0"/>
                        </a:cubicBezTo>
                        <a:cubicBezTo>
                          <a:pt x="9896315" y="-29544"/>
                          <a:pt x="9992226" y="-26681"/>
                          <a:pt x="10314051" y="0"/>
                        </a:cubicBezTo>
                        <a:cubicBezTo>
                          <a:pt x="10809944" y="-78964"/>
                          <a:pt x="11212916" y="516372"/>
                          <a:pt x="11301984" y="1057295"/>
                        </a:cubicBezTo>
                        <a:cubicBezTo>
                          <a:pt x="11304775" y="1205757"/>
                          <a:pt x="11323805" y="1617479"/>
                          <a:pt x="11301984" y="1846719"/>
                        </a:cubicBezTo>
                        <a:cubicBezTo>
                          <a:pt x="11331771" y="2078860"/>
                          <a:pt x="11315261" y="2265369"/>
                          <a:pt x="11301984" y="2551563"/>
                        </a:cubicBezTo>
                        <a:cubicBezTo>
                          <a:pt x="11282822" y="2851160"/>
                          <a:pt x="11279081" y="3063120"/>
                          <a:pt x="11301984" y="3214115"/>
                        </a:cubicBezTo>
                        <a:cubicBezTo>
                          <a:pt x="11307002" y="3343039"/>
                          <a:pt x="11348877" y="3622713"/>
                          <a:pt x="11301984" y="3792086"/>
                        </a:cubicBezTo>
                        <a:cubicBezTo>
                          <a:pt x="11305607" y="3969895"/>
                          <a:pt x="11298546" y="4254507"/>
                          <a:pt x="11301984" y="4454639"/>
                        </a:cubicBezTo>
                        <a:cubicBezTo>
                          <a:pt x="11273562" y="4614098"/>
                          <a:pt x="11321453" y="5037672"/>
                          <a:pt x="11301984" y="5286354"/>
                        </a:cubicBezTo>
                        <a:cubicBezTo>
                          <a:pt x="11272533" y="5931400"/>
                          <a:pt x="10968725" y="6401968"/>
                          <a:pt x="10314051" y="6343650"/>
                        </a:cubicBezTo>
                        <a:cubicBezTo>
                          <a:pt x="10031659" y="6321578"/>
                          <a:pt x="9809752" y="6290486"/>
                          <a:pt x="9461377" y="6343650"/>
                        </a:cubicBezTo>
                        <a:cubicBezTo>
                          <a:pt x="9082585" y="6348219"/>
                          <a:pt x="8943755" y="6328110"/>
                          <a:pt x="8608704" y="6343650"/>
                        </a:cubicBezTo>
                        <a:cubicBezTo>
                          <a:pt x="8248850" y="6351699"/>
                          <a:pt x="8077552" y="6320904"/>
                          <a:pt x="7849291" y="6343650"/>
                        </a:cubicBezTo>
                        <a:cubicBezTo>
                          <a:pt x="7627056" y="6359186"/>
                          <a:pt x="7307289" y="6312060"/>
                          <a:pt x="7089879" y="6343650"/>
                        </a:cubicBezTo>
                        <a:cubicBezTo>
                          <a:pt x="6864710" y="6342539"/>
                          <a:pt x="6506613" y="6349267"/>
                          <a:pt x="6237205" y="6343650"/>
                        </a:cubicBezTo>
                        <a:cubicBezTo>
                          <a:pt x="5975835" y="6288567"/>
                          <a:pt x="5772967" y="6350593"/>
                          <a:pt x="5571054" y="6343650"/>
                        </a:cubicBezTo>
                        <a:cubicBezTo>
                          <a:pt x="5375153" y="6363942"/>
                          <a:pt x="5304774" y="6315112"/>
                          <a:pt x="5184686" y="6343650"/>
                        </a:cubicBezTo>
                        <a:cubicBezTo>
                          <a:pt x="5063827" y="6367789"/>
                          <a:pt x="4739204" y="6303256"/>
                          <a:pt x="4518535" y="6343650"/>
                        </a:cubicBezTo>
                        <a:cubicBezTo>
                          <a:pt x="4317188" y="6321535"/>
                          <a:pt x="3848251" y="6400204"/>
                          <a:pt x="3665861" y="6343650"/>
                        </a:cubicBezTo>
                        <a:cubicBezTo>
                          <a:pt x="3448841" y="6328724"/>
                          <a:pt x="3321064" y="6303164"/>
                          <a:pt x="2999710" y="6343650"/>
                        </a:cubicBezTo>
                        <a:cubicBezTo>
                          <a:pt x="2677681" y="6378081"/>
                          <a:pt x="2719167" y="6318420"/>
                          <a:pt x="2613342" y="6343650"/>
                        </a:cubicBezTo>
                        <a:cubicBezTo>
                          <a:pt x="2508792" y="6350823"/>
                          <a:pt x="2346361" y="6356659"/>
                          <a:pt x="2226974" y="6343650"/>
                        </a:cubicBezTo>
                        <a:cubicBezTo>
                          <a:pt x="2114097" y="6344466"/>
                          <a:pt x="1739973" y="6322134"/>
                          <a:pt x="1560823" y="6343650"/>
                        </a:cubicBezTo>
                        <a:cubicBezTo>
                          <a:pt x="1357153" y="6334501"/>
                          <a:pt x="1260235" y="6351722"/>
                          <a:pt x="987933" y="6343650"/>
                        </a:cubicBezTo>
                        <a:cubicBezTo>
                          <a:pt x="335051" y="6270293"/>
                          <a:pt x="-79494" y="5860686"/>
                          <a:pt x="0" y="5286354"/>
                        </a:cubicBezTo>
                        <a:cubicBezTo>
                          <a:pt x="-11125" y="5020857"/>
                          <a:pt x="-44055" y="4790251"/>
                          <a:pt x="0" y="4623801"/>
                        </a:cubicBezTo>
                        <a:cubicBezTo>
                          <a:pt x="24896" y="4446724"/>
                          <a:pt x="-9946" y="4193981"/>
                          <a:pt x="0" y="4045830"/>
                        </a:cubicBezTo>
                        <a:cubicBezTo>
                          <a:pt x="29426" y="3862975"/>
                          <a:pt x="11700" y="3414020"/>
                          <a:pt x="0" y="3256405"/>
                        </a:cubicBezTo>
                        <a:cubicBezTo>
                          <a:pt x="-34680" y="3076917"/>
                          <a:pt x="-14347" y="2799416"/>
                          <a:pt x="0" y="2636144"/>
                        </a:cubicBezTo>
                        <a:cubicBezTo>
                          <a:pt x="65651" y="2442087"/>
                          <a:pt x="30578" y="2236062"/>
                          <a:pt x="0" y="2015882"/>
                        </a:cubicBezTo>
                        <a:cubicBezTo>
                          <a:pt x="1454" y="1791945"/>
                          <a:pt x="81404" y="1441957"/>
                          <a:pt x="0" y="1057295"/>
                        </a:cubicBezTo>
                        <a:close/>
                      </a:path>
                      <a:path w="11301984" h="6343650" fill="none" stroke="0" extrusionOk="0">
                        <a:moveTo>
                          <a:pt x="0" y="1057295"/>
                        </a:moveTo>
                        <a:cubicBezTo>
                          <a:pt x="14544" y="428729"/>
                          <a:pt x="534971" y="175192"/>
                          <a:pt x="987933" y="0"/>
                        </a:cubicBezTo>
                        <a:cubicBezTo>
                          <a:pt x="1117507" y="25548"/>
                          <a:pt x="1189579" y="-10934"/>
                          <a:pt x="1374301" y="0"/>
                        </a:cubicBezTo>
                        <a:cubicBezTo>
                          <a:pt x="1542561" y="2467"/>
                          <a:pt x="1800373" y="-9553"/>
                          <a:pt x="1947191" y="0"/>
                        </a:cubicBezTo>
                        <a:cubicBezTo>
                          <a:pt x="2115884" y="-27693"/>
                          <a:pt x="2326242" y="-39003"/>
                          <a:pt x="2613342" y="0"/>
                        </a:cubicBezTo>
                        <a:cubicBezTo>
                          <a:pt x="2908907" y="31166"/>
                          <a:pt x="2928104" y="18908"/>
                          <a:pt x="3186232" y="0"/>
                        </a:cubicBezTo>
                        <a:cubicBezTo>
                          <a:pt x="3438165" y="-26012"/>
                          <a:pt x="3467635" y="-26516"/>
                          <a:pt x="3759122" y="0"/>
                        </a:cubicBezTo>
                        <a:cubicBezTo>
                          <a:pt x="4006515" y="22771"/>
                          <a:pt x="4254808" y="25695"/>
                          <a:pt x="4518535" y="0"/>
                        </a:cubicBezTo>
                        <a:cubicBezTo>
                          <a:pt x="4761887" y="-505"/>
                          <a:pt x="4948218" y="27176"/>
                          <a:pt x="5091425" y="0"/>
                        </a:cubicBezTo>
                        <a:cubicBezTo>
                          <a:pt x="5227848" y="-20066"/>
                          <a:pt x="5628848" y="46994"/>
                          <a:pt x="5757576" y="0"/>
                        </a:cubicBezTo>
                        <a:cubicBezTo>
                          <a:pt x="5880462" y="-16400"/>
                          <a:pt x="6123707" y="13477"/>
                          <a:pt x="6237205" y="0"/>
                        </a:cubicBezTo>
                        <a:cubicBezTo>
                          <a:pt x="6358949" y="-16541"/>
                          <a:pt x="6587721" y="-17633"/>
                          <a:pt x="6996618" y="0"/>
                        </a:cubicBezTo>
                        <a:cubicBezTo>
                          <a:pt x="7367177" y="8218"/>
                          <a:pt x="7530724" y="-14529"/>
                          <a:pt x="7849291" y="0"/>
                        </a:cubicBezTo>
                        <a:cubicBezTo>
                          <a:pt x="8155870" y="35873"/>
                          <a:pt x="8283429" y="-27269"/>
                          <a:pt x="8701965" y="0"/>
                        </a:cubicBezTo>
                        <a:cubicBezTo>
                          <a:pt x="9103179" y="4907"/>
                          <a:pt x="9028103" y="26582"/>
                          <a:pt x="9274855" y="0"/>
                        </a:cubicBezTo>
                        <a:cubicBezTo>
                          <a:pt x="9582291" y="-29666"/>
                          <a:pt x="9867926" y="54563"/>
                          <a:pt x="10314051" y="0"/>
                        </a:cubicBezTo>
                        <a:cubicBezTo>
                          <a:pt x="10794101" y="-134598"/>
                          <a:pt x="11180181" y="473600"/>
                          <a:pt x="11301984" y="1057295"/>
                        </a:cubicBezTo>
                        <a:cubicBezTo>
                          <a:pt x="11303614" y="1360697"/>
                          <a:pt x="11270818" y="1524836"/>
                          <a:pt x="11301984" y="1846719"/>
                        </a:cubicBezTo>
                        <a:cubicBezTo>
                          <a:pt x="11334930" y="2114435"/>
                          <a:pt x="11301777" y="2326959"/>
                          <a:pt x="11301984" y="2509271"/>
                        </a:cubicBezTo>
                        <a:cubicBezTo>
                          <a:pt x="11286936" y="2704923"/>
                          <a:pt x="11342811" y="3053700"/>
                          <a:pt x="11301984" y="3256405"/>
                        </a:cubicBezTo>
                        <a:cubicBezTo>
                          <a:pt x="11319316" y="3463690"/>
                          <a:pt x="11315737" y="3692916"/>
                          <a:pt x="11301984" y="3918958"/>
                        </a:cubicBezTo>
                        <a:cubicBezTo>
                          <a:pt x="11338661" y="4122840"/>
                          <a:pt x="11288635" y="4410095"/>
                          <a:pt x="11301984" y="4581510"/>
                        </a:cubicBezTo>
                        <a:cubicBezTo>
                          <a:pt x="11294656" y="4703334"/>
                          <a:pt x="11276249" y="5134265"/>
                          <a:pt x="11301984" y="5286354"/>
                        </a:cubicBezTo>
                        <a:cubicBezTo>
                          <a:pt x="11338954" y="6008001"/>
                          <a:pt x="10853740" y="6181707"/>
                          <a:pt x="10314051" y="6343650"/>
                        </a:cubicBezTo>
                        <a:cubicBezTo>
                          <a:pt x="10151015" y="6349028"/>
                          <a:pt x="9779407" y="6274642"/>
                          <a:pt x="9554639" y="6343650"/>
                        </a:cubicBezTo>
                        <a:cubicBezTo>
                          <a:pt x="9347946" y="6363488"/>
                          <a:pt x="9152078" y="6303860"/>
                          <a:pt x="8888487" y="6343650"/>
                        </a:cubicBezTo>
                        <a:cubicBezTo>
                          <a:pt x="8651789" y="6383990"/>
                          <a:pt x="8489120" y="6339272"/>
                          <a:pt x="8408858" y="6343650"/>
                        </a:cubicBezTo>
                        <a:cubicBezTo>
                          <a:pt x="8322773" y="6318147"/>
                          <a:pt x="7902400" y="6244327"/>
                          <a:pt x="7556185" y="6343650"/>
                        </a:cubicBezTo>
                        <a:cubicBezTo>
                          <a:pt x="7220157" y="6378817"/>
                          <a:pt x="7166372" y="6352724"/>
                          <a:pt x="6983295" y="6343650"/>
                        </a:cubicBezTo>
                        <a:cubicBezTo>
                          <a:pt x="6851423" y="6345149"/>
                          <a:pt x="6514255" y="6281391"/>
                          <a:pt x="6130621" y="6343650"/>
                        </a:cubicBezTo>
                        <a:cubicBezTo>
                          <a:pt x="5754642" y="6370572"/>
                          <a:pt x="5865753" y="6307752"/>
                          <a:pt x="5744253" y="6343650"/>
                        </a:cubicBezTo>
                        <a:cubicBezTo>
                          <a:pt x="5572113" y="6347974"/>
                          <a:pt x="5421558" y="6303477"/>
                          <a:pt x="5171363" y="6343650"/>
                        </a:cubicBezTo>
                        <a:cubicBezTo>
                          <a:pt x="4899855" y="6357660"/>
                          <a:pt x="4849336" y="6305652"/>
                          <a:pt x="4598473" y="6343650"/>
                        </a:cubicBezTo>
                        <a:cubicBezTo>
                          <a:pt x="4377123" y="6371798"/>
                          <a:pt x="4017842" y="6341359"/>
                          <a:pt x="3745799" y="6343650"/>
                        </a:cubicBezTo>
                        <a:cubicBezTo>
                          <a:pt x="3494886" y="6345636"/>
                          <a:pt x="3537614" y="6331923"/>
                          <a:pt x="3359432" y="6343650"/>
                        </a:cubicBezTo>
                        <a:cubicBezTo>
                          <a:pt x="3181331" y="6353702"/>
                          <a:pt x="3087926" y="6335645"/>
                          <a:pt x="2879803" y="6343650"/>
                        </a:cubicBezTo>
                        <a:cubicBezTo>
                          <a:pt x="2634593" y="6308299"/>
                          <a:pt x="2402854" y="6388948"/>
                          <a:pt x="2213651" y="6343650"/>
                        </a:cubicBezTo>
                        <a:cubicBezTo>
                          <a:pt x="2000746" y="6331864"/>
                          <a:pt x="1974173" y="6326647"/>
                          <a:pt x="1734022" y="6343650"/>
                        </a:cubicBezTo>
                        <a:cubicBezTo>
                          <a:pt x="1460463" y="6374694"/>
                          <a:pt x="1189967" y="6329827"/>
                          <a:pt x="987933" y="6343650"/>
                        </a:cubicBezTo>
                        <a:cubicBezTo>
                          <a:pt x="412800" y="6329440"/>
                          <a:pt x="-63277" y="5774604"/>
                          <a:pt x="0" y="5286354"/>
                        </a:cubicBezTo>
                        <a:cubicBezTo>
                          <a:pt x="5225" y="5085818"/>
                          <a:pt x="52800" y="4847367"/>
                          <a:pt x="0" y="4623801"/>
                        </a:cubicBezTo>
                        <a:cubicBezTo>
                          <a:pt x="-14557" y="4393153"/>
                          <a:pt x="-47550" y="4051105"/>
                          <a:pt x="0" y="3876668"/>
                        </a:cubicBezTo>
                        <a:cubicBezTo>
                          <a:pt x="36796" y="3696825"/>
                          <a:pt x="-1347" y="3309158"/>
                          <a:pt x="0" y="3171825"/>
                        </a:cubicBezTo>
                        <a:cubicBezTo>
                          <a:pt x="5759" y="3066544"/>
                          <a:pt x="33915" y="2676799"/>
                          <a:pt x="0" y="2466981"/>
                        </a:cubicBezTo>
                        <a:cubicBezTo>
                          <a:pt x="-38424" y="2214776"/>
                          <a:pt x="-28432" y="2075383"/>
                          <a:pt x="0" y="1804429"/>
                        </a:cubicBezTo>
                        <a:cubicBezTo>
                          <a:pt x="18571" y="1543748"/>
                          <a:pt x="-797" y="1432575"/>
                          <a:pt x="0" y="105729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CC08F50-6AC9-45CF-B773-06FB88435520}"/>
              </a:ext>
            </a:extLst>
          </p:cNvPr>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8AEF4AF8-7FDC-1A9B-9642-9153D9582AD7}"/>
              </a:ext>
            </a:extLst>
          </p:cNvPr>
          <p:cNvPicPr>
            <a:picLocks noChangeAspect="1"/>
          </p:cNvPicPr>
          <p:nvPr/>
        </p:nvPicPr>
        <p:blipFill>
          <a:blip r:embed="rId2"/>
          <a:stretch>
            <a:fillRect/>
          </a:stretch>
        </p:blipFill>
        <p:spPr>
          <a:xfrm>
            <a:off x="4100513" y="1361983"/>
            <a:ext cx="4052888" cy="4572092"/>
          </a:xfrm>
          <a:prstGeom prst="rect">
            <a:avLst/>
          </a:prstGeom>
        </p:spPr>
      </p:pic>
    </p:spTree>
    <p:extLst>
      <p:ext uri="{BB962C8B-B14F-4D97-AF65-F5344CB8AC3E}">
        <p14:creationId xmlns:p14="http://schemas.microsoft.com/office/powerpoint/2010/main" val="129456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xmlns=""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xmlns=""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xmlns=""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xmlns=""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xmlns="" id="{A2B26FAA-DECE-B59E-4B49-1EE3F2947A30}"/>
              </a:ext>
            </a:extLst>
          </p:cNvPr>
          <p:cNvPicPr>
            <a:picLocks noChangeAspect="1"/>
          </p:cNvPicPr>
          <p:nvPr/>
        </p:nvPicPr>
        <p:blipFill>
          <a:blip r:embed="rId7"/>
          <a:stretch>
            <a:fillRect/>
          </a:stretch>
        </p:blipFill>
        <p:spPr>
          <a:xfrm>
            <a:off x="1128595" y="1838927"/>
            <a:ext cx="7096359" cy="3694496"/>
          </a:xfrm>
          <a:prstGeom prst="rect">
            <a:avLst/>
          </a:prstGeom>
        </p:spPr>
      </p:pic>
    </p:spTree>
    <p:extLst>
      <p:ext uri="{BB962C8B-B14F-4D97-AF65-F5344CB8AC3E}">
        <p14:creationId xmlns:p14="http://schemas.microsoft.com/office/powerpoint/2010/main" val="237302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ài hát Quê hương tươi đẹp_1080p">
            <a:hlinkClick r:id="" action="ppaction://media"/>
            <a:extLst>
              <a:ext uri="{FF2B5EF4-FFF2-40B4-BE49-F238E27FC236}">
                <a16:creationId xmlns:a16="http://schemas.microsoft.com/office/drawing/2014/main" xmlns="" id="{F4FD9285-92A4-CDC9-E253-DE4FFD61B1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Rectangle 1"/>
          <p:cNvSpPr/>
          <p:nvPr/>
        </p:nvSpPr>
        <p:spPr>
          <a:xfrm>
            <a:off x="3048000" y="3105835"/>
            <a:ext cx="6096000" cy="646331"/>
          </a:xfrm>
          <a:prstGeom prst="rect">
            <a:avLst/>
          </a:prstGeom>
          <a:solidFill>
            <a:srgbClr val="FF0000"/>
          </a:solidFill>
        </p:spPr>
        <p:txBody>
          <a:bodyPr>
            <a:spAutoFit/>
          </a:bodyPr>
          <a:lstStyle/>
          <a:p>
            <a:r>
              <a:rPr lang="en-US" dirty="0"/>
              <a:t>https://www.youtube.com/watch?v=i0g9reyIPGc&amp;ab_channel=K%C3%AAnhThi%E1%BA%BFuNhi-BHMEDIA</a:t>
            </a:r>
          </a:p>
        </p:txBody>
      </p:sp>
    </p:spTree>
    <p:extLst>
      <p:ext uri="{BB962C8B-B14F-4D97-AF65-F5344CB8AC3E}">
        <p14:creationId xmlns:p14="http://schemas.microsoft.com/office/powerpoint/2010/main" val="313465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BE735A63-54AB-06F3-EBE1-30B043C80473}"/>
              </a:ext>
            </a:extLst>
          </p:cNvPr>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xmlns="" id="{93FBB299-653C-1273-5AF8-DEB815B4CBC2}"/>
              </a:ext>
            </a:extLst>
          </p:cNvPr>
          <p:cNvSpPr txBox="1"/>
          <p:nvPr/>
        </p:nvSpPr>
        <p:spPr>
          <a:xfrm>
            <a:off x="4504360" y="979523"/>
            <a:ext cx="5922254" cy="707886"/>
          </a:xfrm>
          <a:prstGeom prst="rect">
            <a:avLst/>
          </a:prstGeom>
          <a:noFill/>
          <a:effectLst>
            <a:glow rad="1905000">
              <a:sysClr val="window" lastClr="FFFFFF">
                <a:alpha val="0"/>
              </a:sys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Thứ</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ngày</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tháng</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năm</a:t>
            </a:r>
            <a:endPar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xmlns="" id="{D1E38ECF-1C4F-AD51-59B4-032C2CE386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a:extLst>
              <a:ext uri="{FF2B5EF4-FFF2-40B4-BE49-F238E27FC236}">
                <a16:creationId xmlns:a16="http://schemas.microsoft.com/office/drawing/2014/main" xmlns="" id="{E0A5EC54-D4D0-0CFD-6D91-D1E651FA050D}"/>
              </a:ext>
            </a:extLst>
          </p:cNvPr>
          <p:cNvPicPr>
            <a:picLocks noChangeAspect="1"/>
          </p:cNvPicPr>
          <p:nvPr/>
        </p:nvPicPr>
        <p:blipFill>
          <a:blip r:embed="rId4"/>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xmlns="" id="{97B1A053-5554-462C-AD84-7D114543CAF3}"/>
              </a:ext>
            </a:extLst>
          </p:cNvPr>
          <p:cNvPicPr>
            <a:picLocks noChangeAspect="1"/>
          </p:cNvPicPr>
          <p:nvPr/>
        </p:nvPicPr>
        <p:blipFill>
          <a:blip r:embed="rId5"/>
          <a:stretch>
            <a:fillRect/>
          </a:stretch>
        </p:blipFill>
        <p:spPr>
          <a:xfrm>
            <a:off x="4487661" y="1778454"/>
            <a:ext cx="5669771" cy="1243692"/>
          </a:xfrm>
          <a:prstGeom prst="rect">
            <a:avLst/>
          </a:prstGeom>
        </p:spPr>
      </p:pic>
      <p:pic>
        <p:nvPicPr>
          <p:cNvPr id="7" name="Picture 6">
            <a:extLst>
              <a:ext uri="{FF2B5EF4-FFF2-40B4-BE49-F238E27FC236}">
                <a16:creationId xmlns:a16="http://schemas.microsoft.com/office/drawing/2014/main" xmlns="" id="{74EE1992-0CFE-2661-B295-5488BCDC5A7A}"/>
              </a:ext>
            </a:extLst>
          </p:cNvPr>
          <p:cNvPicPr>
            <a:picLocks noChangeAspect="1"/>
          </p:cNvPicPr>
          <p:nvPr/>
        </p:nvPicPr>
        <p:blipFill>
          <a:blip r:embed="rId6"/>
          <a:stretch>
            <a:fillRect/>
          </a:stretch>
        </p:blipFill>
        <p:spPr>
          <a:xfrm>
            <a:off x="2872522" y="2763304"/>
            <a:ext cx="9319478" cy="2170645"/>
          </a:xfrm>
          <a:prstGeom prst="rect">
            <a:avLst/>
          </a:prstGeom>
        </p:spPr>
      </p:pic>
    </p:spTree>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xmlns=""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xmlns=""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xmlns=""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xmlns=""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a:extLst>
              <a:ext uri="{FF2B5EF4-FFF2-40B4-BE49-F238E27FC236}">
                <a16:creationId xmlns:a16="http://schemas.microsoft.com/office/drawing/2014/main" xmlns="" id="{402FCE5B-8D7A-565C-7C10-993EDBBDD4DC}"/>
              </a:ext>
            </a:extLst>
          </p:cNvPr>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extLst>
      <p:ext uri="{BB962C8B-B14F-4D97-AF65-F5344CB8AC3E}">
        <p14:creationId xmlns:p14="http://schemas.microsoft.com/office/powerpoint/2010/main" val="16773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xmlns=""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xmlns=""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xmlns=""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xmlns="" id="{FABA1CFC-7A33-44FF-E8A4-05A5D32784BE}"/>
              </a:ext>
            </a:extLst>
          </p:cNvPr>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extLst>
      <p:ext uri="{BB962C8B-B14F-4D97-AF65-F5344CB8AC3E}">
        <p14:creationId xmlns:p14="http://schemas.microsoft.com/office/powerpoint/2010/main" val="27333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xmlns=""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xmlns=""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xmlns=""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399" y="729083"/>
            <a:ext cx="8042787" cy="5395067"/>
          </a:xfrm>
          <a:prstGeom prst="rect">
            <a:avLst/>
          </a:prstGeom>
        </p:spPr>
      </p:pic>
      <p:sp>
        <p:nvSpPr>
          <p:cNvPr id="19" name="TextBox 18">
            <a:extLst>
              <a:ext uri="{FF2B5EF4-FFF2-40B4-BE49-F238E27FC236}">
                <a16:creationId xmlns:a16="http://schemas.microsoft.com/office/drawing/2014/main" xmlns="" id="{FE87C300-3E66-9A59-FC85-AFB448414EA9}"/>
              </a:ext>
            </a:extLst>
          </p:cNvPr>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xmlns="" id="{85B34E4F-84BA-41E9-8745-520EFE8DEC62}"/>
              </a:ext>
            </a:extLst>
          </p:cNvPr>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69B2E458-5F29-41C8-56B2-555A1CF8A2B5}"/>
              </a:ext>
            </a:extLst>
          </p:cNvPr>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514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900F0EBE-26C8-ADFE-2A4B-7F87CD6E93C8}"/>
              </a:ext>
            </a:extLst>
          </p:cNvPr>
          <p:cNvPicPr>
            <a:picLocks noChangeAspect="1"/>
          </p:cNvPicPr>
          <p:nvPr/>
        </p:nvPicPr>
        <p:blipFill>
          <a:blip r:embed="rId2"/>
          <a:stretch>
            <a:fillRect/>
          </a:stretch>
        </p:blipFill>
        <p:spPr>
          <a:xfrm>
            <a:off x="1347787" y="2466974"/>
            <a:ext cx="10222916" cy="2505075"/>
          </a:xfrm>
          <a:prstGeom prst="rect">
            <a:avLst/>
          </a:prstGeom>
        </p:spPr>
      </p:pic>
    </p:spTree>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xmlns=""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xmlns=""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xmlns=""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spTree>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xmlns=""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xmlns=""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xmlns=""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xmlns="" id="{FABA1CFC-7A33-44FF-E8A4-05A5D32784BE}"/>
              </a:ext>
            </a:extLst>
          </p:cNvPr>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2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270</Words>
  <Application>Microsoft Office PowerPoint</Application>
  <PresentationFormat>Custom</PresentationFormat>
  <Paragraphs>32</Paragraphs>
  <Slides>17</Slides>
  <Notes>0</Notes>
  <HiddenSlides>0</HiddenSlides>
  <MMClips>1</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15</cp:revision>
  <dcterms:created xsi:type="dcterms:W3CDTF">2023-12-18T05:16:25Z</dcterms:created>
  <dcterms:modified xsi:type="dcterms:W3CDTF">2024-03-22T09:34:59Z</dcterms:modified>
</cp:coreProperties>
</file>