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5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76" r:id="rId3"/>
    <p:sldMasterId id="2147483678" r:id="rId4"/>
    <p:sldMasterId id="2147483690" r:id="rId5"/>
    <p:sldMasterId id="2147483696" r:id="rId6"/>
  </p:sldMasterIdLst>
  <p:notesMasterIdLst>
    <p:notesMasterId r:id="rId31"/>
  </p:notesMasterIdLst>
  <p:sldIdLst>
    <p:sldId id="262" r:id="rId7"/>
    <p:sldId id="264" r:id="rId8"/>
    <p:sldId id="337" r:id="rId9"/>
    <p:sldId id="261" r:id="rId10"/>
    <p:sldId id="263" r:id="rId11"/>
    <p:sldId id="310" r:id="rId12"/>
    <p:sldId id="311" r:id="rId13"/>
    <p:sldId id="338" r:id="rId14"/>
    <p:sldId id="269" r:id="rId15"/>
    <p:sldId id="328" r:id="rId16"/>
    <p:sldId id="339" r:id="rId17"/>
    <p:sldId id="340" r:id="rId18"/>
    <p:sldId id="329" r:id="rId19"/>
    <p:sldId id="341" r:id="rId20"/>
    <p:sldId id="335" r:id="rId21"/>
    <p:sldId id="342" r:id="rId22"/>
    <p:sldId id="291" r:id="rId23"/>
    <p:sldId id="334" r:id="rId24"/>
    <p:sldId id="344" r:id="rId25"/>
    <p:sldId id="343" r:id="rId26"/>
    <p:sldId id="345" r:id="rId27"/>
    <p:sldId id="346" r:id="rId28"/>
    <p:sldId id="297" r:id="rId29"/>
    <p:sldId id="441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38" y="-4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C56AE-1CF9-4892-A281-D3547FA60B5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A625C6-501A-489F-92D7-4B4475B27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7283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2" name="Google Shape;1482;ga073618e60_0_7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3" name="Google Shape;1483;ga073618e60_0_7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01346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90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099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817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2543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371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9854B7-035A-45E2-B615-DB657892FFD8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F6EEA51-CFC0-43EE-BC68-D9AF5CD1D3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92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E607E4-B8A4-42C3-83C5-846BA73C40E6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E8BBEE-7E39-4975-B7ED-BE3D6DFE0C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710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296F76-8FF6-415C-A4E9-97F18A6075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A57EC1BF-4976-41E6-8205-9566B453DF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9D5087C-F99D-4AA0-BD3F-3CCB0984C2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EA7DDE5-1338-48FF-95FE-3EDB0EFE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6840FC5-3B2F-4E02-BD91-274DD529B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86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237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0818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904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19ED16-E814-4FBC-8F8F-9ACB864FC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86434CE-F076-4D27-A2AF-0A51631D5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1F78D7-9A30-4A4E-846E-8998240C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7C4A5D4-B70B-4476-A891-67D190A80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B3EAC6C-D3B4-4457-B991-00D8EB362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2299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81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2840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8915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65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652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35D633D-5DF1-4EF6-84C5-036011855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A083AC2-9A10-4CA9-A3E2-4ED2E75EE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BAEAF21-B104-44C0-B5D7-797FC9DCFC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2CB3D20-1D29-4868-A3A9-61C7E02EE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72A08F3-ADC2-482E-A60D-38DE8E906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16505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9B57841E-FDEE-4DE7-80F3-EFB6500D96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47269EB2-B738-41F2-87C6-85BD7DE7F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0233961-4766-4BEC-8A07-AAF817051D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2F9BFB-15A3-4382-AC02-45C40023B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E8434DD-9204-45D6-9BC8-544CA35F4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272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 userDrawn="1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251;p7">
            <a:extLst>
              <a:ext uri="{FF2B5EF4-FFF2-40B4-BE49-F238E27FC236}">
                <a16:creationId xmlns:a16="http://schemas.microsoft.com/office/drawing/2014/main" xmlns="" id="{2B7B52B4-3B0A-4908-8B3F-27EC69694DB9}"/>
              </a:ext>
            </a:extLst>
          </p:cNvPr>
          <p:cNvGrpSpPr/>
          <p:nvPr userDrawn="1"/>
        </p:nvGrpSpPr>
        <p:grpSpPr>
          <a:xfrm flipH="1">
            <a:off x="1209309" y="4481013"/>
            <a:ext cx="2717157" cy="1873569"/>
            <a:chOff x="6689597" y="4026978"/>
            <a:chExt cx="1992915" cy="994886"/>
          </a:xfrm>
        </p:grpSpPr>
        <p:sp>
          <p:nvSpPr>
            <p:cNvPr id="104" name="Google Shape;252;p7">
              <a:extLst>
                <a:ext uri="{FF2B5EF4-FFF2-40B4-BE49-F238E27FC236}">
                  <a16:creationId xmlns:a16="http://schemas.microsoft.com/office/drawing/2014/main" xmlns="" id="{8CD8FF46-8AB5-455E-98AF-E39D552C8540}"/>
                </a:ext>
              </a:extLst>
            </p:cNvPr>
            <p:cNvSpPr/>
            <p:nvPr/>
          </p:nvSpPr>
          <p:spPr>
            <a:xfrm>
              <a:off x="6689597" y="4056887"/>
              <a:ext cx="1299209" cy="964977"/>
            </a:xfrm>
            <a:custGeom>
              <a:avLst/>
              <a:gdLst/>
              <a:ahLst/>
              <a:cxnLst/>
              <a:rect l="l" t="t" r="r" b="b"/>
              <a:pathLst>
                <a:path w="1299209" h="964977" extrusionOk="0">
                  <a:moveTo>
                    <a:pt x="1236154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647" y="555022"/>
                  </a:lnTo>
                  <a:lnTo>
                    <a:pt x="1299210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253;p7">
              <a:extLst>
                <a:ext uri="{FF2B5EF4-FFF2-40B4-BE49-F238E27FC236}">
                  <a16:creationId xmlns:a16="http://schemas.microsoft.com/office/drawing/2014/main" xmlns="" id="{EF2D5366-5F85-470D-9C82-4C873A8AAAA4}"/>
                </a:ext>
              </a:extLst>
            </p:cNvPr>
            <p:cNvSpPr/>
            <p:nvPr/>
          </p:nvSpPr>
          <p:spPr>
            <a:xfrm>
              <a:off x="7133748" y="4026978"/>
              <a:ext cx="1470374" cy="709517"/>
            </a:xfrm>
            <a:custGeom>
              <a:avLst/>
              <a:gdLst/>
              <a:ahLst/>
              <a:cxnLst/>
              <a:rect l="l" t="t" r="r" b="b"/>
              <a:pathLst>
                <a:path w="1470374" h="709517" extrusionOk="0">
                  <a:moveTo>
                    <a:pt x="1470374" y="0"/>
                  </a:moveTo>
                  <a:cubicBezTo>
                    <a:pt x="1390269" y="387858"/>
                    <a:pt x="1038415" y="709517"/>
                    <a:pt x="731615" y="709517"/>
                  </a:cubicBezTo>
                  <a:lnTo>
                    <a:pt x="0" y="709517"/>
                  </a:lnTo>
                  <a:cubicBezTo>
                    <a:pt x="365760" y="709517"/>
                    <a:pt x="668464" y="322707"/>
                    <a:pt x="778383" y="6287"/>
                  </a:cubicBezTo>
                  <a:lnTo>
                    <a:pt x="1470374" y="0"/>
                  </a:lnTo>
                  <a:close/>
                </a:path>
              </a:pathLst>
            </a:custGeom>
            <a:solidFill>
              <a:srgbClr val="FFF2C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254;p7">
              <a:extLst>
                <a:ext uri="{FF2B5EF4-FFF2-40B4-BE49-F238E27FC236}">
                  <a16:creationId xmlns:a16="http://schemas.microsoft.com/office/drawing/2014/main" xmlns="" id="{1361A3AB-7B97-4683-8D11-341DD5FA98E7}"/>
                </a:ext>
              </a:extLst>
            </p:cNvPr>
            <p:cNvSpPr/>
            <p:nvPr/>
          </p:nvSpPr>
          <p:spPr>
            <a:xfrm>
              <a:off x="6779608" y="4595430"/>
              <a:ext cx="1105185" cy="141065"/>
            </a:xfrm>
            <a:custGeom>
              <a:avLst/>
              <a:gdLst/>
              <a:ahLst/>
              <a:cxnLst/>
              <a:rect l="l" t="t" r="r" b="b"/>
              <a:pathLst>
                <a:path w="1105185" h="141065" extrusionOk="0">
                  <a:moveTo>
                    <a:pt x="0" y="0"/>
                  </a:moveTo>
                  <a:cubicBezTo>
                    <a:pt x="117920" y="88392"/>
                    <a:pt x="249460" y="141065"/>
                    <a:pt x="373571" y="141065"/>
                  </a:cubicBezTo>
                  <a:lnTo>
                    <a:pt x="1105186" y="141065"/>
                  </a:lnTo>
                  <a:cubicBezTo>
                    <a:pt x="966978" y="141065"/>
                    <a:pt x="837724" y="85820"/>
                    <a:pt x="72447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E4B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255;p7">
              <a:extLst>
                <a:ext uri="{FF2B5EF4-FFF2-40B4-BE49-F238E27FC236}">
                  <a16:creationId xmlns:a16="http://schemas.microsoft.com/office/drawing/2014/main" xmlns="" id="{D81B5DAE-E83F-4BD4-B115-5D14546DE7A6}"/>
                </a:ext>
              </a:extLst>
            </p:cNvPr>
            <p:cNvSpPr/>
            <p:nvPr/>
          </p:nvSpPr>
          <p:spPr>
            <a:xfrm>
              <a:off x="7383398" y="4056887"/>
              <a:ext cx="1299114" cy="964977"/>
            </a:xfrm>
            <a:custGeom>
              <a:avLst/>
              <a:gdLst/>
              <a:ahLst/>
              <a:cxnLst/>
              <a:rect l="l" t="t" r="r" b="b"/>
              <a:pathLst>
                <a:path w="1299114" h="964977" extrusionOk="0">
                  <a:moveTo>
                    <a:pt x="1236059" y="0"/>
                  </a:moveTo>
                  <a:lnTo>
                    <a:pt x="0" y="964978"/>
                  </a:lnTo>
                  <a:lnTo>
                    <a:pt x="566833" y="587407"/>
                  </a:lnTo>
                  <a:lnTo>
                    <a:pt x="1217200" y="961834"/>
                  </a:lnTo>
                  <a:lnTo>
                    <a:pt x="608552" y="555022"/>
                  </a:lnTo>
                  <a:lnTo>
                    <a:pt x="1299115" y="44196"/>
                  </a:ln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" name="Google Shape;12;p2"/>
          <p:cNvSpPr txBox="1"/>
          <p:nvPr/>
        </p:nvSpPr>
        <p:spPr>
          <a:xfrm>
            <a:off x="432800" y="5715300"/>
            <a:ext cx="11379900" cy="7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457200" lvl="0" indent="-34925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00">
              <a:solidFill>
                <a:srgbClr val="434343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0" y="19186"/>
            <a:ext cx="12180597" cy="6849757"/>
          </a:xfrm>
          <a:custGeom>
            <a:avLst/>
            <a:gdLst/>
            <a:ahLst/>
            <a:cxnLst/>
            <a:rect l="l" t="t" r="r" b="b"/>
            <a:pathLst>
              <a:path w="12180597" h="6849757" extrusionOk="0">
                <a:moveTo>
                  <a:pt x="0" y="0"/>
                </a:moveTo>
                <a:lnTo>
                  <a:pt x="12180597" y="0"/>
                </a:lnTo>
                <a:lnTo>
                  <a:pt x="12180597" y="2850530"/>
                </a:lnTo>
                <a:cubicBezTo>
                  <a:pt x="12177841" y="3258463"/>
                  <a:pt x="12175085" y="3666291"/>
                  <a:pt x="12172330" y="4074226"/>
                </a:cubicBezTo>
                <a:cubicBezTo>
                  <a:pt x="12170238" y="4385243"/>
                  <a:pt x="12168243" y="4696368"/>
                  <a:pt x="12166058" y="5007385"/>
                </a:cubicBezTo>
                <a:cubicBezTo>
                  <a:pt x="12165772" y="5060911"/>
                  <a:pt x="12171379" y="5674079"/>
                  <a:pt x="12176986" y="6304032"/>
                </a:cubicBezTo>
                <a:cubicBezTo>
                  <a:pt x="12178317" y="6434204"/>
                  <a:pt x="12179457" y="6565008"/>
                  <a:pt x="12180597" y="6691802"/>
                </a:cubicBezTo>
                <a:lnTo>
                  <a:pt x="12180597" y="6849757"/>
                </a:lnTo>
                <a:lnTo>
                  <a:pt x="9825959" y="6849757"/>
                </a:lnTo>
                <a:lnTo>
                  <a:pt x="9719441" y="6712528"/>
                </a:lnTo>
                <a:cubicBezTo>
                  <a:pt x="9684735" y="6665346"/>
                  <a:pt x="9650911" y="6616792"/>
                  <a:pt x="9618091" y="6566909"/>
                </a:cubicBezTo>
                <a:cubicBezTo>
                  <a:pt x="9568297" y="6491213"/>
                  <a:pt x="9508430" y="6378567"/>
                  <a:pt x="9440675" y="6236572"/>
                </a:cubicBezTo>
                <a:cubicBezTo>
                  <a:pt x="9425471" y="6204688"/>
                  <a:pt x="9409792" y="6171222"/>
                  <a:pt x="9393732" y="6136383"/>
                </a:cubicBezTo>
                <a:cubicBezTo>
                  <a:pt x="9243683" y="5810479"/>
                  <a:pt x="9060471" y="5362427"/>
                  <a:pt x="8864050" y="4864756"/>
                </a:cubicBezTo>
                <a:cubicBezTo>
                  <a:pt x="8596453" y="4186767"/>
                  <a:pt x="8455147" y="3967386"/>
                  <a:pt x="8224041" y="3946060"/>
                </a:cubicBezTo>
                <a:cubicBezTo>
                  <a:pt x="7779979" y="3905098"/>
                  <a:pt x="7831674" y="4411320"/>
                  <a:pt x="7454985" y="4588894"/>
                </a:cubicBezTo>
                <a:cubicBezTo>
                  <a:pt x="7146147" y="4734479"/>
                  <a:pt x="6801008" y="4588894"/>
                  <a:pt x="6595559" y="4399180"/>
                </a:cubicBezTo>
                <a:cubicBezTo>
                  <a:pt x="6290806" y="4117616"/>
                  <a:pt x="6291091" y="3813988"/>
                  <a:pt x="5715227" y="3813988"/>
                </a:cubicBezTo>
                <a:cubicBezTo>
                  <a:pt x="5223270" y="3813988"/>
                  <a:pt x="4896693" y="5046146"/>
                  <a:pt x="3837392" y="4849553"/>
                </a:cubicBezTo>
                <a:cubicBezTo>
                  <a:pt x="3241990" y="4739055"/>
                  <a:pt x="2837325" y="4021967"/>
                  <a:pt x="2723577" y="3266698"/>
                </a:cubicBezTo>
                <a:cubicBezTo>
                  <a:pt x="2722057" y="3256880"/>
                  <a:pt x="2720631" y="3247061"/>
                  <a:pt x="2719301" y="3237243"/>
                </a:cubicBezTo>
                <a:cubicBezTo>
                  <a:pt x="2709418" y="3167037"/>
                  <a:pt x="2702386" y="3095775"/>
                  <a:pt x="2698110" y="3023563"/>
                </a:cubicBezTo>
                <a:cubicBezTo>
                  <a:pt x="2695639" y="2982074"/>
                  <a:pt x="2694119" y="2940372"/>
                  <a:pt x="2693548" y="2898460"/>
                </a:cubicBezTo>
                <a:cubicBezTo>
                  <a:pt x="2693263" y="2882729"/>
                  <a:pt x="2693168" y="2866999"/>
                  <a:pt x="2693263" y="2851163"/>
                </a:cubicBezTo>
                <a:cubicBezTo>
                  <a:pt x="2694119" y="2619536"/>
                  <a:pt x="2577900" y="2416518"/>
                  <a:pt x="2410177" y="2356554"/>
                </a:cubicBezTo>
                <a:cubicBezTo>
                  <a:pt x="2242549" y="2296693"/>
                  <a:pt x="2065798" y="2394982"/>
                  <a:pt x="1979703" y="2595993"/>
                </a:cubicBezTo>
                <a:cubicBezTo>
                  <a:pt x="1756009" y="3118263"/>
                  <a:pt x="1339790" y="3440577"/>
                  <a:pt x="888980" y="3440577"/>
                </a:cubicBezTo>
                <a:cubicBezTo>
                  <a:pt x="555149" y="3440577"/>
                  <a:pt x="240419" y="3263847"/>
                  <a:pt x="8552" y="2960009"/>
                </a:cubicBezTo>
                <a:cubicBezTo>
                  <a:pt x="5702" y="2956314"/>
                  <a:pt x="2851" y="2952513"/>
                  <a:pt x="0" y="2948713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4470427" y="5371434"/>
            <a:ext cx="814898" cy="1126479"/>
          </a:xfrm>
          <a:custGeom>
            <a:avLst/>
            <a:gdLst/>
            <a:ahLst/>
            <a:cxnLst/>
            <a:rect l="l" t="t" r="r" b="b"/>
            <a:pathLst>
              <a:path w="1483347" h="2226675" extrusionOk="0">
                <a:moveTo>
                  <a:pt x="454586" y="792534"/>
                </a:moveTo>
                <a:cubicBezTo>
                  <a:pt x="569094" y="771343"/>
                  <a:pt x="685787" y="883095"/>
                  <a:pt x="715151" y="1042170"/>
                </a:cubicBezTo>
                <a:cubicBezTo>
                  <a:pt x="744514" y="1201151"/>
                  <a:pt x="675525" y="1347303"/>
                  <a:pt x="560922" y="1368494"/>
                </a:cubicBezTo>
                <a:cubicBezTo>
                  <a:pt x="512078" y="1377522"/>
                  <a:pt x="386071" y="1427791"/>
                  <a:pt x="351291" y="1457250"/>
                </a:cubicBezTo>
                <a:cubicBezTo>
                  <a:pt x="323163" y="1481197"/>
                  <a:pt x="304823" y="1515407"/>
                  <a:pt x="304823" y="1552372"/>
                </a:cubicBezTo>
                <a:cubicBezTo>
                  <a:pt x="304823" y="1599506"/>
                  <a:pt x="327250" y="1638372"/>
                  <a:pt x="366876" y="1661273"/>
                </a:cubicBezTo>
                <a:cubicBezTo>
                  <a:pt x="394149" y="1676953"/>
                  <a:pt x="424652" y="1688166"/>
                  <a:pt x="457627" y="1694153"/>
                </a:cubicBezTo>
                <a:cubicBezTo>
                  <a:pt x="541251" y="1709262"/>
                  <a:pt x="618128" y="1802674"/>
                  <a:pt x="641030" y="1926400"/>
                </a:cubicBezTo>
                <a:cubicBezTo>
                  <a:pt x="668112" y="2073216"/>
                  <a:pt x="609005" y="2207205"/>
                  <a:pt x="508942" y="2225736"/>
                </a:cubicBezTo>
                <a:cubicBezTo>
                  <a:pt x="408878" y="2244266"/>
                  <a:pt x="276790" y="1982751"/>
                  <a:pt x="276030" y="1977524"/>
                </a:cubicBezTo>
                <a:cubicBezTo>
                  <a:pt x="239634" y="1910340"/>
                  <a:pt x="194972" y="1790986"/>
                  <a:pt x="156961" y="1653006"/>
                </a:cubicBezTo>
                <a:cubicBezTo>
                  <a:pt x="131113" y="1559024"/>
                  <a:pt x="64879" y="1332479"/>
                  <a:pt x="56992" y="1290002"/>
                </a:cubicBezTo>
                <a:cubicBezTo>
                  <a:pt x="36086" y="1177014"/>
                  <a:pt x="80464" y="1071249"/>
                  <a:pt x="158576" y="1033808"/>
                </a:cubicBezTo>
                <a:cubicBezTo>
                  <a:pt x="235833" y="996843"/>
                  <a:pt x="293230" y="946383"/>
                  <a:pt x="339793" y="874543"/>
                </a:cubicBezTo>
                <a:cubicBezTo>
                  <a:pt x="368016" y="831115"/>
                  <a:pt x="407453" y="801276"/>
                  <a:pt x="454586" y="792534"/>
                </a:cubicBezTo>
                <a:lnTo>
                  <a:pt x="454586" y="792534"/>
                </a:lnTo>
                <a:close/>
                <a:moveTo>
                  <a:pt x="1017338" y="334407"/>
                </a:moveTo>
                <a:cubicBezTo>
                  <a:pt x="901974" y="318538"/>
                  <a:pt x="790508" y="435611"/>
                  <a:pt x="768461" y="595828"/>
                </a:cubicBezTo>
                <a:cubicBezTo>
                  <a:pt x="746415" y="756043"/>
                  <a:pt x="822152" y="898775"/>
                  <a:pt x="937515" y="914644"/>
                </a:cubicBezTo>
                <a:cubicBezTo>
                  <a:pt x="986739" y="921391"/>
                  <a:pt x="1114931" y="965769"/>
                  <a:pt x="1150946" y="993707"/>
                </a:cubicBezTo>
                <a:cubicBezTo>
                  <a:pt x="1180214" y="1016323"/>
                  <a:pt x="1200075" y="1049773"/>
                  <a:pt x="1201691" y="1086738"/>
                </a:cubicBezTo>
                <a:cubicBezTo>
                  <a:pt x="1203781" y="1133777"/>
                  <a:pt x="1183255" y="1173593"/>
                  <a:pt x="1144674" y="1198300"/>
                </a:cubicBezTo>
                <a:cubicBezTo>
                  <a:pt x="1118162" y="1215215"/>
                  <a:pt x="1088228" y="1227759"/>
                  <a:pt x="1055539" y="1235266"/>
                </a:cubicBezTo>
                <a:cubicBezTo>
                  <a:pt x="972770" y="1254271"/>
                  <a:pt x="900169" y="1351009"/>
                  <a:pt x="883064" y="1475780"/>
                </a:cubicBezTo>
                <a:cubicBezTo>
                  <a:pt x="862728" y="1623642"/>
                  <a:pt x="928012" y="1754781"/>
                  <a:pt x="1028836" y="1768654"/>
                </a:cubicBezTo>
                <a:cubicBezTo>
                  <a:pt x="1129660" y="1782528"/>
                  <a:pt x="1249584" y="1515217"/>
                  <a:pt x="1250059" y="1509895"/>
                </a:cubicBezTo>
                <a:cubicBezTo>
                  <a:pt x="1283319" y="1441095"/>
                  <a:pt x="1322470" y="1319840"/>
                  <a:pt x="1354019" y="1180245"/>
                </a:cubicBezTo>
                <a:cubicBezTo>
                  <a:pt x="1375495" y="1085123"/>
                  <a:pt x="1431277" y="855822"/>
                  <a:pt x="1437168" y="812965"/>
                </a:cubicBezTo>
                <a:cubicBezTo>
                  <a:pt x="1452848" y="699122"/>
                  <a:pt x="1403624" y="595447"/>
                  <a:pt x="1323896" y="561713"/>
                </a:cubicBezTo>
                <a:cubicBezTo>
                  <a:pt x="1245023" y="528358"/>
                  <a:pt x="1185346" y="480655"/>
                  <a:pt x="1135457" y="410999"/>
                </a:cubicBezTo>
                <a:cubicBezTo>
                  <a:pt x="1105618" y="368997"/>
                  <a:pt x="1064851" y="340964"/>
                  <a:pt x="1017338" y="334407"/>
                </a:cubicBezTo>
                <a:lnTo>
                  <a:pt x="1017338" y="334407"/>
                </a:lnTo>
                <a:close/>
                <a:moveTo>
                  <a:pt x="987784" y="672"/>
                </a:moveTo>
                <a:cubicBezTo>
                  <a:pt x="931243" y="-7121"/>
                  <a:pt x="876127" y="53792"/>
                  <a:pt x="864724" y="136656"/>
                </a:cubicBezTo>
                <a:cubicBezTo>
                  <a:pt x="853321" y="219519"/>
                  <a:pt x="890001" y="293070"/>
                  <a:pt x="946542" y="300768"/>
                </a:cubicBezTo>
                <a:cubicBezTo>
                  <a:pt x="1003083" y="308560"/>
                  <a:pt x="1058199" y="247647"/>
                  <a:pt x="1069603" y="164784"/>
                </a:cubicBezTo>
                <a:cubicBezTo>
                  <a:pt x="1081006" y="81920"/>
                  <a:pt x="1044325" y="8369"/>
                  <a:pt x="987784" y="672"/>
                </a:cubicBezTo>
                <a:lnTo>
                  <a:pt x="987784" y="672"/>
                </a:lnTo>
                <a:close/>
                <a:moveTo>
                  <a:pt x="1459119" y="528833"/>
                </a:moveTo>
                <a:cubicBezTo>
                  <a:pt x="1482496" y="546603"/>
                  <a:pt x="1490288" y="575872"/>
                  <a:pt x="1476604" y="594212"/>
                </a:cubicBezTo>
                <a:cubicBezTo>
                  <a:pt x="1462826" y="612552"/>
                  <a:pt x="1432797" y="613027"/>
                  <a:pt x="1409420" y="595257"/>
                </a:cubicBezTo>
                <a:cubicBezTo>
                  <a:pt x="1386043" y="577487"/>
                  <a:pt x="1378251" y="548219"/>
                  <a:pt x="1391935" y="529879"/>
                </a:cubicBezTo>
                <a:cubicBezTo>
                  <a:pt x="1405714" y="511443"/>
                  <a:pt x="1435838" y="511063"/>
                  <a:pt x="1459119" y="528833"/>
                </a:cubicBezTo>
                <a:lnTo>
                  <a:pt x="1459119" y="528833"/>
                </a:lnTo>
                <a:close/>
                <a:moveTo>
                  <a:pt x="1364567" y="402067"/>
                </a:moveTo>
                <a:cubicBezTo>
                  <a:pt x="1392505" y="411950"/>
                  <a:pt x="1409135" y="445019"/>
                  <a:pt x="1401723" y="475998"/>
                </a:cubicBezTo>
                <a:cubicBezTo>
                  <a:pt x="1394311" y="506977"/>
                  <a:pt x="1365613" y="524177"/>
                  <a:pt x="1337580" y="514294"/>
                </a:cubicBezTo>
                <a:cubicBezTo>
                  <a:pt x="1309642" y="504411"/>
                  <a:pt x="1293012" y="471342"/>
                  <a:pt x="1300424" y="440363"/>
                </a:cubicBezTo>
                <a:cubicBezTo>
                  <a:pt x="1307931" y="409384"/>
                  <a:pt x="1336629" y="392184"/>
                  <a:pt x="1364567" y="402067"/>
                </a:cubicBezTo>
                <a:lnTo>
                  <a:pt x="1364567" y="402067"/>
                </a:lnTo>
                <a:close/>
                <a:moveTo>
                  <a:pt x="1270965" y="292785"/>
                </a:moveTo>
                <a:cubicBezTo>
                  <a:pt x="1298143" y="304474"/>
                  <a:pt x="1310972" y="346856"/>
                  <a:pt x="1299569" y="387528"/>
                </a:cubicBezTo>
                <a:cubicBezTo>
                  <a:pt x="1288165" y="428199"/>
                  <a:pt x="1256806" y="451766"/>
                  <a:pt x="1229629" y="440078"/>
                </a:cubicBezTo>
                <a:cubicBezTo>
                  <a:pt x="1202451" y="428390"/>
                  <a:pt x="1189622" y="386007"/>
                  <a:pt x="1201025" y="345335"/>
                </a:cubicBezTo>
                <a:cubicBezTo>
                  <a:pt x="1212429" y="304664"/>
                  <a:pt x="1243788" y="281097"/>
                  <a:pt x="1270965" y="292785"/>
                </a:cubicBezTo>
                <a:lnTo>
                  <a:pt x="1270965" y="292785"/>
                </a:lnTo>
                <a:close/>
                <a:moveTo>
                  <a:pt x="1154652" y="154141"/>
                </a:moveTo>
                <a:cubicBezTo>
                  <a:pt x="1187817" y="163168"/>
                  <a:pt x="1209388" y="209922"/>
                  <a:pt x="1202736" y="258481"/>
                </a:cubicBezTo>
                <a:cubicBezTo>
                  <a:pt x="1196179" y="307135"/>
                  <a:pt x="1163870" y="339254"/>
                  <a:pt x="1130705" y="330226"/>
                </a:cubicBezTo>
                <a:cubicBezTo>
                  <a:pt x="1097541" y="321199"/>
                  <a:pt x="1075970" y="274445"/>
                  <a:pt x="1082621" y="225886"/>
                </a:cubicBezTo>
                <a:cubicBezTo>
                  <a:pt x="1089273" y="177232"/>
                  <a:pt x="1121488" y="145113"/>
                  <a:pt x="1154652" y="154141"/>
                </a:cubicBezTo>
                <a:lnTo>
                  <a:pt x="1154652" y="154141"/>
                </a:lnTo>
                <a:close/>
                <a:moveTo>
                  <a:pt x="468745" y="457753"/>
                </a:moveTo>
                <a:cubicBezTo>
                  <a:pt x="524906" y="447395"/>
                  <a:pt x="582778" y="505646"/>
                  <a:pt x="597982" y="587940"/>
                </a:cubicBezTo>
                <a:cubicBezTo>
                  <a:pt x="613187" y="670234"/>
                  <a:pt x="579927" y="745305"/>
                  <a:pt x="523861" y="755664"/>
                </a:cubicBezTo>
                <a:cubicBezTo>
                  <a:pt x="467700" y="766021"/>
                  <a:pt x="409828" y="707770"/>
                  <a:pt x="394624" y="625476"/>
                </a:cubicBezTo>
                <a:cubicBezTo>
                  <a:pt x="379419" y="543182"/>
                  <a:pt x="412584" y="468111"/>
                  <a:pt x="468745" y="457753"/>
                </a:cubicBezTo>
                <a:lnTo>
                  <a:pt x="468745" y="457753"/>
                </a:lnTo>
                <a:close/>
                <a:moveTo>
                  <a:pt x="22212" y="1007105"/>
                </a:moveTo>
                <a:cubicBezTo>
                  <a:pt x="-310" y="1025921"/>
                  <a:pt x="-6771" y="1055475"/>
                  <a:pt x="7768" y="1073245"/>
                </a:cubicBezTo>
                <a:cubicBezTo>
                  <a:pt x="22307" y="1090919"/>
                  <a:pt x="52431" y="1089969"/>
                  <a:pt x="74952" y="1071154"/>
                </a:cubicBezTo>
                <a:cubicBezTo>
                  <a:pt x="97474" y="1052338"/>
                  <a:pt x="103935" y="1022690"/>
                  <a:pt x="89396" y="1005015"/>
                </a:cubicBezTo>
                <a:cubicBezTo>
                  <a:pt x="74762" y="987340"/>
                  <a:pt x="44733" y="988290"/>
                  <a:pt x="22212" y="1007105"/>
                </a:cubicBezTo>
                <a:lnTo>
                  <a:pt x="22212" y="1007105"/>
                </a:lnTo>
                <a:close/>
                <a:moveTo>
                  <a:pt x="110872" y="876063"/>
                </a:moveTo>
                <a:cubicBezTo>
                  <a:pt x="83409" y="887181"/>
                  <a:pt x="68300" y="921011"/>
                  <a:pt x="77138" y="951610"/>
                </a:cubicBezTo>
                <a:cubicBezTo>
                  <a:pt x="85975" y="982208"/>
                  <a:pt x="115434" y="997983"/>
                  <a:pt x="142897" y="986960"/>
                </a:cubicBezTo>
                <a:cubicBezTo>
                  <a:pt x="170359" y="975842"/>
                  <a:pt x="185469" y="942012"/>
                  <a:pt x="176631" y="911413"/>
                </a:cubicBezTo>
                <a:cubicBezTo>
                  <a:pt x="167794" y="880814"/>
                  <a:pt x="138335" y="864945"/>
                  <a:pt x="110872" y="876063"/>
                </a:cubicBezTo>
                <a:lnTo>
                  <a:pt x="110872" y="876063"/>
                </a:lnTo>
                <a:close/>
                <a:moveTo>
                  <a:pt x="199343" y="762600"/>
                </a:moveTo>
                <a:cubicBezTo>
                  <a:pt x="172735" y="775524"/>
                  <a:pt x="161902" y="818476"/>
                  <a:pt x="175206" y="858578"/>
                </a:cubicBezTo>
                <a:cubicBezTo>
                  <a:pt x="188510" y="898679"/>
                  <a:pt x="220914" y="920821"/>
                  <a:pt x="247522" y="907897"/>
                </a:cubicBezTo>
                <a:cubicBezTo>
                  <a:pt x="274224" y="894973"/>
                  <a:pt x="284962" y="852021"/>
                  <a:pt x="271659" y="811920"/>
                </a:cubicBezTo>
                <a:cubicBezTo>
                  <a:pt x="258355" y="771818"/>
                  <a:pt x="225950" y="749677"/>
                  <a:pt x="199343" y="762600"/>
                </a:cubicBezTo>
                <a:lnTo>
                  <a:pt x="199343" y="762600"/>
                </a:lnTo>
                <a:close/>
                <a:moveTo>
                  <a:pt x="309194" y="618824"/>
                </a:moveTo>
                <a:cubicBezTo>
                  <a:pt x="276505" y="629372"/>
                  <a:pt x="257119" y="677076"/>
                  <a:pt x="265957" y="725350"/>
                </a:cubicBezTo>
                <a:cubicBezTo>
                  <a:pt x="274794" y="773624"/>
                  <a:pt x="308434" y="804222"/>
                  <a:pt x="341219" y="793674"/>
                </a:cubicBezTo>
                <a:cubicBezTo>
                  <a:pt x="373908" y="783127"/>
                  <a:pt x="393294" y="735423"/>
                  <a:pt x="384456" y="687149"/>
                </a:cubicBezTo>
                <a:cubicBezTo>
                  <a:pt x="375618" y="638875"/>
                  <a:pt x="341884" y="608276"/>
                  <a:pt x="309194" y="61882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-96934" y="3450953"/>
            <a:ext cx="6479720" cy="3383161"/>
          </a:xfrm>
          <a:custGeom>
            <a:avLst/>
            <a:gdLst/>
            <a:ahLst/>
            <a:cxnLst/>
            <a:rect l="l" t="t" r="r" b="b"/>
            <a:pathLst>
              <a:path w="6479720" h="3383161" extrusionOk="0">
                <a:moveTo>
                  <a:pt x="5549689" y="1344351"/>
                </a:moveTo>
                <a:cubicBezTo>
                  <a:pt x="5594826" y="1344351"/>
                  <a:pt x="5631507" y="1381031"/>
                  <a:pt x="5631507" y="1426169"/>
                </a:cubicBezTo>
                <a:cubicBezTo>
                  <a:pt x="5631507" y="1471402"/>
                  <a:pt x="5594826" y="1507988"/>
                  <a:pt x="5549689" y="1507988"/>
                </a:cubicBezTo>
                <a:cubicBezTo>
                  <a:pt x="5504455" y="1507988"/>
                  <a:pt x="5467870" y="1471307"/>
                  <a:pt x="5467870" y="1426169"/>
                </a:cubicBezTo>
                <a:cubicBezTo>
                  <a:pt x="5467775" y="1381031"/>
                  <a:pt x="5504455" y="1344351"/>
                  <a:pt x="5549689" y="1344351"/>
                </a:cubicBezTo>
                <a:lnTo>
                  <a:pt x="5549689" y="1344351"/>
                </a:lnTo>
                <a:close/>
                <a:moveTo>
                  <a:pt x="242415" y="1144224"/>
                </a:moveTo>
                <a:cubicBezTo>
                  <a:pt x="268452" y="1144224"/>
                  <a:pt x="289643" y="1165320"/>
                  <a:pt x="289643" y="1191452"/>
                </a:cubicBezTo>
                <a:cubicBezTo>
                  <a:pt x="289643" y="1217490"/>
                  <a:pt x="268547" y="1238681"/>
                  <a:pt x="242415" y="1238681"/>
                </a:cubicBezTo>
                <a:cubicBezTo>
                  <a:pt x="216377" y="1238681"/>
                  <a:pt x="195186" y="1217585"/>
                  <a:pt x="195186" y="1191452"/>
                </a:cubicBezTo>
                <a:cubicBezTo>
                  <a:pt x="195186" y="1165320"/>
                  <a:pt x="216282" y="1144224"/>
                  <a:pt x="242415" y="1144224"/>
                </a:cubicBezTo>
                <a:lnTo>
                  <a:pt x="242415" y="1144224"/>
                </a:lnTo>
                <a:close/>
                <a:moveTo>
                  <a:pt x="1113435" y="295915"/>
                </a:moveTo>
                <a:cubicBezTo>
                  <a:pt x="1133771" y="295915"/>
                  <a:pt x="1150305" y="312450"/>
                  <a:pt x="1150305" y="332785"/>
                </a:cubicBezTo>
                <a:cubicBezTo>
                  <a:pt x="1150305" y="353121"/>
                  <a:pt x="1133771" y="369656"/>
                  <a:pt x="1113435" y="369656"/>
                </a:cubicBezTo>
                <a:cubicBezTo>
                  <a:pt x="1093099" y="369656"/>
                  <a:pt x="1076564" y="353121"/>
                  <a:pt x="1076564" y="332785"/>
                </a:cubicBezTo>
                <a:cubicBezTo>
                  <a:pt x="1076564" y="312355"/>
                  <a:pt x="1093004" y="295915"/>
                  <a:pt x="1113435" y="295915"/>
                </a:cubicBezTo>
                <a:lnTo>
                  <a:pt x="1113435" y="295915"/>
                </a:lnTo>
                <a:close/>
                <a:moveTo>
                  <a:pt x="456891" y="585463"/>
                </a:moveTo>
                <a:cubicBezTo>
                  <a:pt x="490151" y="585463"/>
                  <a:pt x="517138" y="612451"/>
                  <a:pt x="517138" y="645710"/>
                </a:cubicBezTo>
                <a:cubicBezTo>
                  <a:pt x="517138" y="678970"/>
                  <a:pt x="490151" y="705958"/>
                  <a:pt x="456891" y="705958"/>
                </a:cubicBezTo>
                <a:cubicBezTo>
                  <a:pt x="423632" y="705958"/>
                  <a:pt x="396644" y="678970"/>
                  <a:pt x="396644" y="645710"/>
                </a:cubicBezTo>
                <a:cubicBezTo>
                  <a:pt x="396644" y="612451"/>
                  <a:pt x="423632" y="585463"/>
                  <a:pt x="456891" y="585463"/>
                </a:cubicBezTo>
                <a:lnTo>
                  <a:pt x="456891" y="585463"/>
                </a:lnTo>
                <a:close/>
                <a:moveTo>
                  <a:pt x="1590852" y="3226556"/>
                </a:moveTo>
                <a:cubicBezTo>
                  <a:pt x="1612423" y="3226556"/>
                  <a:pt x="1629813" y="3244042"/>
                  <a:pt x="1629813" y="3265518"/>
                </a:cubicBezTo>
                <a:cubicBezTo>
                  <a:pt x="1629813" y="3286994"/>
                  <a:pt x="1612328" y="3304479"/>
                  <a:pt x="1590852" y="3304479"/>
                </a:cubicBezTo>
                <a:cubicBezTo>
                  <a:pt x="1569376" y="3304479"/>
                  <a:pt x="1551891" y="3286994"/>
                  <a:pt x="1551891" y="3265518"/>
                </a:cubicBezTo>
                <a:cubicBezTo>
                  <a:pt x="1551891" y="3243946"/>
                  <a:pt x="1569281" y="3226556"/>
                  <a:pt x="1590852" y="3226556"/>
                </a:cubicBezTo>
                <a:lnTo>
                  <a:pt x="1590852" y="3226556"/>
                </a:lnTo>
                <a:close/>
                <a:moveTo>
                  <a:pt x="38961" y="3305239"/>
                </a:moveTo>
                <a:cubicBezTo>
                  <a:pt x="60437" y="3305239"/>
                  <a:pt x="77922" y="3322724"/>
                  <a:pt x="77922" y="3344200"/>
                </a:cubicBezTo>
                <a:cubicBezTo>
                  <a:pt x="77922" y="3365676"/>
                  <a:pt x="60437" y="3383162"/>
                  <a:pt x="38961" y="3383162"/>
                </a:cubicBezTo>
                <a:cubicBezTo>
                  <a:pt x="17485" y="3383162"/>
                  <a:pt x="0" y="3365771"/>
                  <a:pt x="0" y="3344200"/>
                </a:cubicBezTo>
                <a:cubicBezTo>
                  <a:pt x="0" y="3322629"/>
                  <a:pt x="17390" y="3305239"/>
                  <a:pt x="38961" y="3305239"/>
                </a:cubicBezTo>
                <a:lnTo>
                  <a:pt x="38961" y="3305239"/>
                </a:lnTo>
                <a:close/>
                <a:moveTo>
                  <a:pt x="5961061" y="975835"/>
                </a:moveTo>
                <a:cubicBezTo>
                  <a:pt x="5991090" y="975835"/>
                  <a:pt x="6015512" y="1000162"/>
                  <a:pt x="6015512" y="1030286"/>
                </a:cubicBezTo>
                <a:cubicBezTo>
                  <a:pt x="6015512" y="1060314"/>
                  <a:pt x="5991185" y="1084736"/>
                  <a:pt x="5961061" y="1084736"/>
                </a:cubicBezTo>
                <a:cubicBezTo>
                  <a:pt x="5931033" y="1084736"/>
                  <a:pt x="5906611" y="1060409"/>
                  <a:pt x="5906611" y="1030286"/>
                </a:cubicBezTo>
                <a:cubicBezTo>
                  <a:pt x="5906706" y="1000162"/>
                  <a:pt x="5931033" y="975835"/>
                  <a:pt x="5961061" y="975835"/>
                </a:cubicBezTo>
                <a:lnTo>
                  <a:pt x="5961061" y="975835"/>
                </a:lnTo>
                <a:close/>
                <a:moveTo>
                  <a:pt x="6164705" y="1426264"/>
                </a:moveTo>
                <a:cubicBezTo>
                  <a:pt x="6210889" y="1426264"/>
                  <a:pt x="6248234" y="1463705"/>
                  <a:pt x="6248234" y="1509888"/>
                </a:cubicBezTo>
                <a:cubicBezTo>
                  <a:pt x="6248234" y="1556072"/>
                  <a:pt x="6210793" y="1593417"/>
                  <a:pt x="6164705" y="1593417"/>
                </a:cubicBezTo>
                <a:cubicBezTo>
                  <a:pt x="6118522" y="1593417"/>
                  <a:pt x="6081081" y="1555977"/>
                  <a:pt x="6081081" y="1509888"/>
                </a:cubicBezTo>
                <a:cubicBezTo>
                  <a:pt x="6081081" y="1463610"/>
                  <a:pt x="6118522" y="1426264"/>
                  <a:pt x="6164705" y="1426264"/>
                </a:cubicBezTo>
                <a:lnTo>
                  <a:pt x="6164705" y="1426264"/>
                </a:lnTo>
                <a:close/>
                <a:moveTo>
                  <a:pt x="6427076" y="3187310"/>
                </a:moveTo>
                <a:cubicBezTo>
                  <a:pt x="6456154" y="3187310"/>
                  <a:pt x="6479720" y="3210877"/>
                  <a:pt x="6479720" y="3239955"/>
                </a:cubicBezTo>
                <a:cubicBezTo>
                  <a:pt x="6479720" y="3269034"/>
                  <a:pt x="6456154" y="3292600"/>
                  <a:pt x="6427076" y="3292600"/>
                </a:cubicBezTo>
                <a:cubicBezTo>
                  <a:pt x="6397997" y="3292600"/>
                  <a:pt x="6374430" y="3269034"/>
                  <a:pt x="6374430" y="3239955"/>
                </a:cubicBezTo>
                <a:cubicBezTo>
                  <a:pt x="6374430" y="3210877"/>
                  <a:pt x="6397997" y="3187310"/>
                  <a:pt x="6427076" y="3187310"/>
                </a:cubicBezTo>
                <a:lnTo>
                  <a:pt x="6427076" y="3187310"/>
                </a:lnTo>
                <a:close/>
                <a:moveTo>
                  <a:pt x="4438440" y="3270934"/>
                </a:moveTo>
                <a:cubicBezTo>
                  <a:pt x="4464477" y="3270934"/>
                  <a:pt x="4485668" y="3292030"/>
                  <a:pt x="4485668" y="3318163"/>
                </a:cubicBezTo>
                <a:cubicBezTo>
                  <a:pt x="4485668" y="3344200"/>
                  <a:pt x="4464477" y="3365392"/>
                  <a:pt x="4438440" y="3365392"/>
                </a:cubicBezTo>
                <a:cubicBezTo>
                  <a:pt x="4412402" y="3365392"/>
                  <a:pt x="4391211" y="3344200"/>
                  <a:pt x="4391211" y="3318163"/>
                </a:cubicBezTo>
                <a:cubicBezTo>
                  <a:pt x="4391211" y="3292030"/>
                  <a:pt x="4412402" y="3270934"/>
                  <a:pt x="4438440" y="3270934"/>
                </a:cubicBezTo>
                <a:lnTo>
                  <a:pt x="4438440" y="3270934"/>
                </a:lnTo>
                <a:close/>
                <a:moveTo>
                  <a:pt x="5857197" y="3047145"/>
                </a:moveTo>
                <a:cubicBezTo>
                  <a:pt x="5877533" y="3047145"/>
                  <a:pt x="5894067" y="3063680"/>
                  <a:pt x="5894067" y="3084015"/>
                </a:cubicBezTo>
                <a:cubicBezTo>
                  <a:pt x="5894067" y="3104351"/>
                  <a:pt x="5877533" y="3120886"/>
                  <a:pt x="5857197" y="3120886"/>
                </a:cubicBezTo>
                <a:cubicBezTo>
                  <a:pt x="5836861" y="3120886"/>
                  <a:pt x="5820326" y="3104351"/>
                  <a:pt x="5820326" y="3084015"/>
                </a:cubicBezTo>
                <a:cubicBezTo>
                  <a:pt x="5820326" y="3063585"/>
                  <a:pt x="5836861" y="3047145"/>
                  <a:pt x="5857197" y="3047145"/>
                </a:cubicBezTo>
                <a:lnTo>
                  <a:pt x="5857197" y="3047145"/>
                </a:lnTo>
                <a:close/>
                <a:moveTo>
                  <a:pt x="4502678" y="1945398"/>
                </a:moveTo>
                <a:cubicBezTo>
                  <a:pt x="4599036" y="1945398"/>
                  <a:pt x="4677148" y="2023511"/>
                  <a:pt x="4677148" y="2119869"/>
                </a:cubicBezTo>
                <a:cubicBezTo>
                  <a:pt x="4677148" y="2216226"/>
                  <a:pt x="4599036" y="2294339"/>
                  <a:pt x="4502678" y="2294339"/>
                </a:cubicBezTo>
                <a:cubicBezTo>
                  <a:pt x="4406320" y="2294339"/>
                  <a:pt x="4328303" y="2216226"/>
                  <a:pt x="4328303" y="2119869"/>
                </a:cubicBezTo>
                <a:cubicBezTo>
                  <a:pt x="4328303" y="2023416"/>
                  <a:pt x="4406415" y="1945398"/>
                  <a:pt x="4502678" y="1945398"/>
                </a:cubicBezTo>
                <a:lnTo>
                  <a:pt x="4502678" y="1945398"/>
                </a:lnTo>
                <a:close/>
                <a:moveTo>
                  <a:pt x="3918165" y="2096492"/>
                </a:moveTo>
                <a:cubicBezTo>
                  <a:pt x="3938501" y="2096492"/>
                  <a:pt x="3955036" y="2113027"/>
                  <a:pt x="3955036" y="2133363"/>
                </a:cubicBezTo>
                <a:cubicBezTo>
                  <a:pt x="3955036" y="2153699"/>
                  <a:pt x="3938501" y="2170233"/>
                  <a:pt x="3918165" y="2170233"/>
                </a:cubicBezTo>
                <a:cubicBezTo>
                  <a:pt x="3897829" y="2170233"/>
                  <a:pt x="3881294" y="2153699"/>
                  <a:pt x="3881294" y="2133363"/>
                </a:cubicBezTo>
                <a:cubicBezTo>
                  <a:pt x="3881294" y="2112931"/>
                  <a:pt x="3897829" y="2096492"/>
                  <a:pt x="3918165" y="2096492"/>
                </a:cubicBezTo>
                <a:lnTo>
                  <a:pt x="3918165" y="2096492"/>
                </a:lnTo>
                <a:close/>
                <a:moveTo>
                  <a:pt x="3467546" y="3103781"/>
                </a:moveTo>
                <a:cubicBezTo>
                  <a:pt x="3513729" y="3103781"/>
                  <a:pt x="3551170" y="3141222"/>
                  <a:pt x="3551170" y="3187405"/>
                </a:cubicBezTo>
                <a:cubicBezTo>
                  <a:pt x="3551170" y="3233588"/>
                  <a:pt x="3513729" y="3271029"/>
                  <a:pt x="3467546" y="3271029"/>
                </a:cubicBezTo>
                <a:cubicBezTo>
                  <a:pt x="3421362" y="3271029"/>
                  <a:pt x="3383922" y="3233588"/>
                  <a:pt x="3383922" y="3187405"/>
                </a:cubicBezTo>
                <a:cubicBezTo>
                  <a:pt x="3383922" y="3141222"/>
                  <a:pt x="3421362" y="3103781"/>
                  <a:pt x="3467546" y="3103781"/>
                </a:cubicBezTo>
                <a:lnTo>
                  <a:pt x="3467546" y="3103781"/>
                </a:lnTo>
                <a:close/>
                <a:moveTo>
                  <a:pt x="2467479" y="2820505"/>
                </a:moveTo>
                <a:cubicBezTo>
                  <a:pt x="2549392" y="2820505"/>
                  <a:pt x="2615911" y="2886929"/>
                  <a:pt x="2615911" y="2968842"/>
                </a:cubicBezTo>
                <a:cubicBezTo>
                  <a:pt x="2615911" y="3050756"/>
                  <a:pt x="2549487" y="3117275"/>
                  <a:pt x="2467479" y="3117275"/>
                </a:cubicBezTo>
                <a:cubicBezTo>
                  <a:pt x="2385565" y="3117275"/>
                  <a:pt x="2319046" y="3050851"/>
                  <a:pt x="2319046" y="2968842"/>
                </a:cubicBezTo>
                <a:cubicBezTo>
                  <a:pt x="2319046" y="2886929"/>
                  <a:pt x="2385470" y="2820505"/>
                  <a:pt x="2467479" y="2820505"/>
                </a:cubicBezTo>
                <a:lnTo>
                  <a:pt x="2467479" y="2820505"/>
                </a:lnTo>
                <a:close/>
                <a:moveTo>
                  <a:pt x="2258799" y="2158450"/>
                </a:moveTo>
                <a:cubicBezTo>
                  <a:pt x="2292058" y="2158450"/>
                  <a:pt x="2319046" y="2185437"/>
                  <a:pt x="2319046" y="2218697"/>
                </a:cubicBezTo>
                <a:cubicBezTo>
                  <a:pt x="2319046" y="2251956"/>
                  <a:pt x="2292058" y="2278944"/>
                  <a:pt x="2258799" y="2278944"/>
                </a:cubicBezTo>
                <a:cubicBezTo>
                  <a:pt x="2225539" y="2278944"/>
                  <a:pt x="2198551" y="2251956"/>
                  <a:pt x="2198551" y="2218697"/>
                </a:cubicBezTo>
                <a:cubicBezTo>
                  <a:pt x="2198551" y="2185437"/>
                  <a:pt x="2225539" y="2158450"/>
                  <a:pt x="2258799" y="2158450"/>
                </a:cubicBezTo>
                <a:lnTo>
                  <a:pt x="2258799" y="2158450"/>
                </a:lnTo>
                <a:close/>
                <a:moveTo>
                  <a:pt x="2737071" y="1070292"/>
                </a:moveTo>
                <a:cubicBezTo>
                  <a:pt x="2777932" y="1070292"/>
                  <a:pt x="2811002" y="1103457"/>
                  <a:pt x="2811002" y="1144318"/>
                </a:cubicBezTo>
                <a:cubicBezTo>
                  <a:pt x="2811002" y="1185180"/>
                  <a:pt x="2777838" y="1218250"/>
                  <a:pt x="2737071" y="1218250"/>
                </a:cubicBezTo>
                <a:cubicBezTo>
                  <a:pt x="2696209" y="1218250"/>
                  <a:pt x="2663140" y="1185085"/>
                  <a:pt x="2663140" y="1144318"/>
                </a:cubicBezTo>
                <a:cubicBezTo>
                  <a:pt x="2663045" y="1103362"/>
                  <a:pt x="2696209" y="1070292"/>
                  <a:pt x="2737071" y="1070292"/>
                </a:cubicBezTo>
                <a:lnTo>
                  <a:pt x="2737071" y="1070292"/>
                </a:lnTo>
                <a:close/>
                <a:moveTo>
                  <a:pt x="2185913" y="0"/>
                </a:moveTo>
                <a:cubicBezTo>
                  <a:pt x="2231146" y="0"/>
                  <a:pt x="2267731" y="36680"/>
                  <a:pt x="2267731" y="81818"/>
                </a:cubicBezTo>
                <a:cubicBezTo>
                  <a:pt x="2267731" y="127051"/>
                  <a:pt x="2231051" y="163637"/>
                  <a:pt x="2185913" y="163637"/>
                </a:cubicBezTo>
                <a:cubicBezTo>
                  <a:pt x="2140680" y="163637"/>
                  <a:pt x="2104094" y="126956"/>
                  <a:pt x="2104094" y="81818"/>
                </a:cubicBezTo>
                <a:cubicBezTo>
                  <a:pt x="2104094" y="36586"/>
                  <a:pt x="2140680" y="0"/>
                  <a:pt x="2185913" y="0"/>
                </a:cubicBezTo>
                <a:lnTo>
                  <a:pt x="2185913" y="0"/>
                </a:lnTo>
                <a:close/>
                <a:moveTo>
                  <a:pt x="2151323" y="491006"/>
                </a:moveTo>
                <a:cubicBezTo>
                  <a:pt x="2177360" y="491006"/>
                  <a:pt x="2198551" y="512102"/>
                  <a:pt x="2198551" y="538234"/>
                </a:cubicBezTo>
                <a:cubicBezTo>
                  <a:pt x="2198551" y="564272"/>
                  <a:pt x="2177360" y="585463"/>
                  <a:pt x="2151323" y="585463"/>
                </a:cubicBezTo>
                <a:cubicBezTo>
                  <a:pt x="2125285" y="585463"/>
                  <a:pt x="2104094" y="564367"/>
                  <a:pt x="2104094" y="538234"/>
                </a:cubicBezTo>
                <a:cubicBezTo>
                  <a:pt x="2104094" y="512197"/>
                  <a:pt x="2125190" y="491006"/>
                  <a:pt x="2151323" y="491006"/>
                </a:cubicBezTo>
                <a:lnTo>
                  <a:pt x="2151323" y="491006"/>
                </a:lnTo>
                <a:close/>
                <a:moveTo>
                  <a:pt x="2663045" y="1426264"/>
                </a:moveTo>
                <a:cubicBezTo>
                  <a:pt x="2689082" y="1426264"/>
                  <a:pt x="2710273" y="1447456"/>
                  <a:pt x="2710273" y="1473493"/>
                </a:cubicBezTo>
                <a:cubicBezTo>
                  <a:pt x="2710273" y="1499530"/>
                  <a:pt x="2689082" y="1520722"/>
                  <a:pt x="2663045" y="1520722"/>
                </a:cubicBezTo>
                <a:cubicBezTo>
                  <a:pt x="2636912" y="1520722"/>
                  <a:pt x="2615816" y="1499530"/>
                  <a:pt x="2615816" y="1473493"/>
                </a:cubicBezTo>
                <a:cubicBezTo>
                  <a:pt x="2615816" y="1447361"/>
                  <a:pt x="2637007" y="1426264"/>
                  <a:pt x="2663045" y="1426264"/>
                </a:cubicBezTo>
                <a:lnTo>
                  <a:pt x="2663045" y="1426264"/>
                </a:lnTo>
                <a:close/>
                <a:moveTo>
                  <a:pt x="3374799" y="2224209"/>
                </a:moveTo>
                <a:cubicBezTo>
                  <a:pt x="3411099" y="2224209"/>
                  <a:pt x="3440558" y="2194750"/>
                  <a:pt x="3440558" y="2158450"/>
                </a:cubicBezTo>
                <a:cubicBezTo>
                  <a:pt x="3440558" y="2122149"/>
                  <a:pt x="3411099" y="2092691"/>
                  <a:pt x="3374799" y="2092691"/>
                </a:cubicBezTo>
                <a:cubicBezTo>
                  <a:pt x="3338499" y="2092691"/>
                  <a:pt x="3309040" y="2122149"/>
                  <a:pt x="3309040" y="2158450"/>
                </a:cubicBezTo>
                <a:cubicBezTo>
                  <a:pt x="3309040" y="2194750"/>
                  <a:pt x="3338499" y="2224209"/>
                  <a:pt x="3374799" y="2224209"/>
                </a:cubicBezTo>
                <a:lnTo>
                  <a:pt x="3374799" y="2224209"/>
                </a:lnTo>
                <a:close/>
                <a:moveTo>
                  <a:pt x="4281074" y="2505679"/>
                </a:moveTo>
                <a:cubicBezTo>
                  <a:pt x="4307112" y="2505679"/>
                  <a:pt x="4328303" y="2526776"/>
                  <a:pt x="4328303" y="2552908"/>
                </a:cubicBezTo>
                <a:cubicBezTo>
                  <a:pt x="4328303" y="2579041"/>
                  <a:pt x="4307112" y="2600137"/>
                  <a:pt x="4281074" y="2600137"/>
                </a:cubicBezTo>
                <a:cubicBezTo>
                  <a:pt x="4255037" y="2600137"/>
                  <a:pt x="4233846" y="2579041"/>
                  <a:pt x="4233846" y="2552908"/>
                </a:cubicBezTo>
                <a:cubicBezTo>
                  <a:pt x="4233846" y="2526776"/>
                  <a:pt x="4255037" y="2505679"/>
                  <a:pt x="4281074" y="2505679"/>
                </a:cubicBezTo>
                <a:lnTo>
                  <a:pt x="4281074" y="2505679"/>
                </a:lnTo>
                <a:close/>
                <a:moveTo>
                  <a:pt x="5096313" y="2820505"/>
                </a:moveTo>
                <a:cubicBezTo>
                  <a:pt x="5141546" y="2820505"/>
                  <a:pt x="5178132" y="2857185"/>
                  <a:pt x="5178132" y="2902323"/>
                </a:cubicBezTo>
                <a:cubicBezTo>
                  <a:pt x="5178132" y="2947556"/>
                  <a:pt x="5141451" y="2984142"/>
                  <a:pt x="5096313" y="2984142"/>
                </a:cubicBezTo>
                <a:cubicBezTo>
                  <a:pt x="5051175" y="2984142"/>
                  <a:pt x="5014495" y="2947461"/>
                  <a:pt x="5014495" y="2902323"/>
                </a:cubicBezTo>
                <a:cubicBezTo>
                  <a:pt x="5014495" y="2857090"/>
                  <a:pt x="5051175" y="2820505"/>
                  <a:pt x="5096313" y="2820505"/>
                </a:cubicBezTo>
                <a:lnTo>
                  <a:pt x="5096313" y="2820505"/>
                </a:lnTo>
                <a:close/>
                <a:moveTo>
                  <a:pt x="5906706" y="2049834"/>
                </a:moveTo>
                <a:cubicBezTo>
                  <a:pt x="6003063" y="2049834"/>
                  <a:pt x="6081081" y="2127946"/>
                  <a:pt x="6081081" y="2224304"/>
                </a:cubicBezTo>
                <a:cubicBezTo>
                  <a:pt x="6081081" y="2320662"/>
                  <a:pt x="6002969" y="2398679"/>
                  <a:pt x="5906706" y="2398679"/>
                </a:cubicBezTo>
                <a:cubicBezTo>
                  <a:pt x="5810348" y="2398679"/>
                  <a:pt x="5732236" y="2320566"/>
                  <a:pt x="5732236" y="2224304"/>
                </a:cubicBezTo>
                <a:cubicBezTo>
                  <a:pt x="5732236" y="2127946"/>
                  <a:pt x="5810348" y="2049834"/>
                  <a:pt x="5906706" y="204983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6183919" y="5289020"/>
            <a:ext cx="996190" cy="1022212"/>
          </a:xfrm>
          <a:custGeom>
            <a:avLst/>
            <a:gdLst/>
            <a:ahLst/>
            <a:cxnLst/>
            <a:rect l="l" t="t" r="r" b="b"/>
            <a:pathLst>
              <a:path w="996190" h="1022212" extrusionOk="0">
                <a:moveTo>
                  <a:pt x="390258" y="22089"/>
                </a:moveTo>
                <a:lnTo>
                  <a:pt x="553609" y="296812"/>
                </a:lnTo>
                <a:cubicBezTo>
                  <a:pt x="566248" y="318099"/>
                  <a:pt x="593806" y="325036"/>
                  <a:pt x="615092" y="312302"/>
                </a:cubicBezTo>
                <a:lnTo>
                  <a:pt x="889056" y="147620"/>
                </a:lnTo>
                <a:cubicBezTo>
                  <a:pt x="932768" y="121297"/>
                  <a:pt x="979332" y="177078"/>
                  <a:pt x="945692" y="215375"/>
                </a:cubicBezTo>
                <a:lnTo>
                  <a:pt x="734922" y="455603"/>
                </a:lnTo>
                <a:cubicBezTo>
                  <a:pt x="718577" y="474229"/>
                  <a:pt x="720477" y="502547"/>
                  <a:pt x="739197" y="518797"/>
                </a:cubicBezTo>
                <a:lnTo>
                  <a:pt x="980472" y="728427"/>
                </a:lnTo>
                <a:cubicBezTo>
                  <a:pt x="1018958" y="761876"/>
                  <a:pt x="980377" y="823359"/>
                  <a:pt x="933528" y="803213"/>
                </a:cubicBezTo>
                <a:lnTo>
                  <a:pt x="639894" y="677017"/>
                </a:lnTo>
                <a:cubicBezTo>
                  <a:pt x="617183" y="667229"/>
                  <a:pt x="590765" y="677777"/>
                  <a:pt x="581073" y="700584"/>
                </a:cubicBezTo>
                <a:lnTo>
                  <a:pt x="456207" y="994883"/>
                </a:lnTo>
                <a:cubicBezTo>
                  <a:pt x="436250" y="1041827"/>
                  <a:pt x="365835" y="1024152"/>
                  <a:pt x="370587" y="973312"/>
                </a:cubicBezTo>
                <a:lnTo>
                  <a:pt x="399855" y="654970"/>
                </a:lnTo>
                <a:cubicBezTo>
                  <a:pt x="402136" y="630263"/>
                  <a:pt x="383891" y="608502"/>
                  <a:pt x="359279" y="606316"/>
                </a:cubicBezTo>
                <a:lnTo>
                  <a:pt x="40842" y="578569"/>
                </a:lnTo>
                <a:cubicBezTo>
                  <a:pt x="-9997" y="574103"/>
                  <a:pt x="-14939" y="501692"/>
                  <a:pt x="34855" y="490478"/>
                </a:cubicBezTo>
                <a:lnTo>
                  <a:pt x="346640" y="419968"/>
                </a:lnTo>
                <a:cubicBezTo>
                  <a:pt x="370777" y="414551"/>
                  <a:pt x="385886" y="390415"/>
                  <a:pt x="380375" y="366278"/>
                </a:cubicBezTo>
                <a:lnTo>
                  <a:pt x="308439" y="54873"/>
                </a:lnTo>
                <a:cubicBezTo>
                  <a:pt x="296846" y="5269"/>
                  <a:pt x="364220" y="-21814"/>
                  <a:pt x="390258" y="22089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6234606" y="5289020"/>
            <a:ext cx="996153" cy="1022212"/>
          </a:xfrm>
          <a:custGeom>
            <a:avLst/>
            <a:gdLst/>
            <a:ahLst/>
            <a:cxnLst/>
            <a:rect l="l" t="t" r="r" b="b"/>
            <a:pathLst>
              <a:path w="996153" h="1022212" extrusionOk="0">
                <a:moveTo>
                  <a:pt x="390220" y="22089"/>
                </a:moveTo>
                <a:lnTo>
                  <a:pt x="553572" y="296812"/>
                </a:lnTo>
                <a:cubicBezTo>
                  <a:pt x="566210" y="318099"/>
                  <a:pt x="593768" y="325036"/>
                  <a:pt x="615054" y="312302"/>
                </a:cubicBezTo>
                <a:lnTo>
                  <a:pt x="889018" y="147620"/>
                </a:lnTo>
                <a:cubicBezTo>
                  <a:pt x="932731" y="121297"/>
                  <a:pt x="979294" y="177078"/>
                  <a:pt x="945654" y="215375"/>
                </a:cubicBezTo>
                <a:lnTo>
                  <a:pt x="734884" y="455603"/>
                </a:lnTo>
                <a:cubicBezTo>
                  <a:pt x="718539" y="474229"/>
                  <a:pt x="720440" y="502547"/>
                  <a:pt x="739160" y="518797"/>
                </a:cubicBezTo>
                <a:lnTo>
                  <a:pt x="980434" y="728427"/>
                </a:lnTo>
                <a:cubicBezTo>
                  <a:pt x="1018920" y="761876"/>
                  <a:pt x="980339" y="823359"/>
                  <a:pt x="933491" y="803213"/>
                </a:cubicBezTo>
                <a:lnTo>
                  <a:pt x="639856" y="677017"/>
                </a:lnTo>
                <a:cubicBezTo>
                  <a:pt x="617145" y="667229"/>
                  <a:pt x="590727" y="677777"/>
                  <a:pt x="581034" y="700584"/>
                </a:cubicBezTo>
                <a:lnTo>
                  <a:pt x="456169" y="994883"/>
                </a:lnTo>
                <a:cubicBezTo>
                  <a:pt x="436213" y="1041827"/>
                  <a:pt x="365798" y="1024152"/>
                  <a:pt x="370549" y="973312"/>
                </a:cubicBezTo>
                <a:lnTo>
                  <a:pt x="399817" y="654970"/>
                </a:lnTo>
                <a:cubicBezTo>
                  <a:pt x="402098" y="630263"/>
                  <a:pt x="383853" y="608502"/>
                  <a:pt x="359241" y="606316"/>
                </a:cubicBezTo>
                <a:lnTo>
                  <a:pt x="40805" y="578569"/>
                </a:lnTo>
                <a:cubicBezTo>
                  <a:pt x="-10035" y="574103"/>
                  <a:pt x="-14881" y="501692"/>
                  <a:pt x="34818" y="490478"/>
                </a:cubicBezTo>
                <a:lnTo>
                  <a:pt x="346602" y="419968"/>
                </a:lnTo>
                <a:cubicBezTo>
                  <a:pt x="370739" y="414551"/>
                  <a:pt x="385849" y="390415"/>
                  <a:pt x="380337" y="366278"/>
                </a:cubicBezTo>
                <a:lnTo>
                  <a:pt x="308401" y="54873"/>
                </a:lnTo>
                <a:cubicBezTo>
                  <a:pt x="296808" y="5269"/>
                  <a:pt x="364182" y="-21814"/>
                  <a:pt x="390220" y="22089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7855430" y="4628367"/>
            <a:ext cx="560131" cy="577696"/>
          </a:xfrm>
          <a:custGeom>
            <a:avLst/>
            <a:gdLst/>
            <a:ahLst/>
            <a:cxnLst/>
            <a:rect l="l" t="t" r="r" b="b"/>
            <a:pathLst>
              <a:path w="560131" h="577696" extrusionOk="0">
                <a:moveTo>
                  <a:pt x="53500" y="112674"/>
                </a:moveTo>
                <a:lnTo>
                  <a:pt x="185113" y="172826"/>
                </a:lnTo>
                <a:cubicBezTo>
                  <a:pt x="204023" y="181473"/>
                  <a:pt x="226450" y="173111"/>
                  <a:pt x="235002" y="154105"/>
                </a:cubicBezTo>
                <a:lnTo>
                  <a:pt x="294489" y="22207"/>
                </a:lnTo>
                <a:cubicBezTo>
                  <a:pt x="312164" y="-16849"/>
                  <a:pt x="370986" y="-694"/>
                  <a:pt x="366045" y="41973"/>
                </a:cubicBezTo>
                <a:lnTo>
                  <a:pt x="349510" y="185750"/>
                </a:lnTo>
                <a:cubicBezTo>
                  <a:pt x="347134" y="206465"/>
                  <a:pt x="362054" y="225091"/>
                  <a:pt x="382770" y="227372"/>
                </a:cubicBezTo>
                <a:lnTo>
                  <a:pt x="526641" y="243241"/>
                </a:lnTo>
                <a:cubicBezTo>
                  <a:pt x="569308" y="247897"/>
                  <a:pt x="572064" y="308905"/>
                  <a:pt x="529967" y="317457"/>
                </a:cubicBezTo>
                <a:lnTo>
                  <a:pt x="388091" y="346156"/>
                </a:lnTo>
                <a:cubicBezTo>
                  <a:pt x="367661" y="350242"/>
                  <a:pt x="354547" y="370197"/>
                  <a:pt x="358728" y="390628"/>
                </a:cubicBezTo>
                <a:lnTo>
                  <a:pt x="388091" y="532314"/>
                </a:lnTo>
                <a:cubicBezTo>
                  <a:pt x="396833" y="574316"/>
                  <a:pt x="339627" y="595792"/>
                  <a:pt x="318531" y="558446"/>
                </a:cubicBezTo>
                <a:lnTo>
                  <a:pt x="247451" y="432440"/>
                </a:lnTo>
                <a:cubicBezTo>
                  <a:pt x="237188" y="414290"/>
                  <a:pt x="214191" y="407923"/>
                  <a:pt x="196136" y="418281"/>
                </a:cubicBezTo>
                <a:lnTo>
                  <a:pt x="70415" y="490027"/>
                </a:lnTo>
                <a:cubicBezTo>
                  <a:pt x="33164" y="511313"/>
                  <a:pt x="-4942" y="463609"/>
                  <a:pt x="24137" y="431965"/>
                </a:cubicBezTo>
                <a:lnTo>
                  <a:pt x="122015" y="325345"/>
                </a:lnTo>
                <a:cubicBezTo>
                  <a:pt x="136079" y="310045"/>
                  <a:pt x="135033" y="286098"/>
                  <a:pt x="119639" y="272129"/>
                </a:cubicBezTo>
                <a:lnTo>
                  <a:pt x="12543" y="174726"/>
                </a:lnTo>
                <a:cubicBezTo>
                  <a:pt x="-19101" y="145838"/>
                  <a:pt x="14539" y="94904"/>
                  <a:pt x="53500" y="112674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7895515" y="4650033"/>
            <a:ext cx="560147" cy="577696"/>
          </a:xfrm>
          <a:custGeom>
            <a:avLst/>
            <a:gdLst/>
            <a:ahLst/>
            <a:cxnLst/>
            <a:rect l="l" t="t" r="r" b="b"/>
            <a:pathLst>
              <a:path w="560147" h="577696" extrusionOk="0">
                <a:moveTo>
                  <a:pt x="53516" y="112674"/>
                </a:moveTo>
                <a:lnTo>
                  <a:pt x="185129" y="172826"/>
                </a:lnTo>
                <a:cubicBezTo>
                  <a:pt x="204039" y="181473"/>
                  <a:pt x="226466" y="173111"/>
                  <a:pt x="235018" y="154105"/>
                </a:cubicBezTo>
                <a:lnTo>
                  <a:pt x="294505" y="22207"/>
                </a:lnTo>
                <a:cubicBezTo>
                  <a:pt x="312180" y="-16849"/>
                  <a:pt x="371002" y="-694"/>
                  <a:pt x="366061" y="41973"/>
                </a:cubicBezTo>
                <a:lnTo>
                  <a:pt x="349526" y="185750"/>
                </a:lnTo>
                <a:cubicBezTo>
                  <a:pt x="347151" y="206465"/>
                  <a:pt x="362069" y="225091"/>
                  <a:pt x="382786" y="227371"/>
                </a:cubicBezTo>
                <a:lnTo>
                  <a:pt x="526657" y="243241"/>
                </a:lnTo>
                <a:cubicBezTo>
                  <a:pt x="569324" y="247898"/>
                  <a:pt x="572080" y="308905"/>
                  <a:pt x="529983" y="317458"/>
                </a:cubicBezTo>
                <a:lnTo>
                  <a:pt x="388107" y="346155"/>
                </a:lnTo>
                <a:cubicBezTo>
                  <a:pt x="367676" y="350242"/>
                  <a:pt x="354562" y="370198"/>
                  <a:pt x="358744" y="390628"/>
                </a:cubicBezTo>
                <a:lnTo>
                  <a:pt x="388107" y="532314"/>
                </a:lnTo>
                <a:cubicBezTo>
                  <a:pt x="396850" y="574316"/>
                  <a:pt x="339643" y="595792"/>
                  <a:pt x="318547" y="558447"/>
                </a:cubicBezTo>
                <a:lnTo>
                  <a:pt x="247466" y="432440"/>
                </a:lnTo>
                <a:cubicBezTo>
                  <a:pt x="237204" y="414290"/>
                  <a:pt x="214207" y="407923"/>
                  <a:pt x="196152" y="418281"/>
                </a:cubicBezTo>
                <a:lnTo>
                  <a:pt x="70431" y="490027"/>
                </a:lnTo>
                <a:cubicBezTo>
                  <a:pt x="33180" y="511313"/>
                  <a:pt x="-4926" y="463610"/>
                  <a:pt x="24152" y="431965"/>
                </a:cubicBezTo>
                <a:lnTo>
                  <a:pt x="122031" y="325344"/>
                </a:lnTo>
                <a:cubicBezTo>
                  <a:pt x="136095" y="310045"/>
                  <a:pt x="135050" y="286098"/>
                  <a:pt x="119655" y="272129"/>
                </a:cubicBezTo>
                <a:lnTo>
                  <a:pt x="12559" y="174726"/>
                </a:lnTo>
                <a:cubicBezTo>
                  <a:pt x="-19085" y="145743"/>
                  <a:pt x="14460" y="94808"/>
                  <a:pt x="53516" y="112674"/>
                </a:cubicBez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7224215" y="3987938"/>
            <a:ext cx="5020670" cy="2621422"/>
          </a:xfrm>
          <a:custGeom>
            <a:avLst/>
            <a:gdLst/>
            <a:ahLst/>
            <a:cxnLst/>
            <a:rect l="l" t="t" r="r" b="b"/>
            <a:pathLst>
              <a:path w="5020670" h="2621422" extrusionOk="0">
                <a:moveTo>
                  <a:pt x="720591" y="1041689"/>
                </a:moveTo>
                <a:cubicBezTo>
                  <a:pt x="685622" y="1041689"/>
                  <a:pt x="657208" y="1070102"/>
                  <a:pt x="657208" y="1105168"/>
                </a:cubicBezTo>
                <a:cubicBezTo>
                  <a:pt x="657208" y="1140137"/>
                  <a:pt x="685622" y="1168551"/>
                  <a:pt x="720591" y="1168551"/>
                </a:cubicBezTo>
                <a:cubicBezTo>
                  <a:pt x="755657" y="1168551"/>
                  <a:pt x="783975" y="1140137"/>
                  <a:pt x="783975" y="1105168"/>
                </a:cubicBezTo>
                <a:cubicBezTo>
                  <a:pt x="783975" y="1070102"/>
                  <a:pt x="755657" y="1041689"/>
                  <a:pt x="720591" y="1041689"/>
                </a:cubicBezTo>
                <a:close/>
                <a:moveTo>
                  <a:pt x="4832897" y="886605"/>
                </a:moveTo>
                <a:cubicBezTo>
                  <a:pt x="4812656" y="886605"/>
                  <a:pt x="4796312" y="903044"/>
                  <a:pt x="4796312" y="923190"/>
                </a:cubicBezTo>
                <a:cubicBezTo>
                  <a:pt x="4796312" y="943431"/>
                  <a:pt x="4812656" y="959776"/>
                  <a:pt x="4832897" y="959776"/>
                </a:cubicBezTo>
                <a:cubicBezTo>
                  <a:pt x="4853043" y="959776"/>
                  <a:pt x="4869482" y="943431"/>
                  <a:pt x="4869482" y="923190"/>
                </a:cubicBezTo>
                <a:cubicBezTo>
                  <a:pt x="4869482" y="903044"/>
                  <a:pt x="4853043" y="886605"/>
                  <a:pt x="4832897" y="886605"/>
                </a:cubicBezTo>
                <a:close/>
                <a:moveTo>
                  <a:pt x="4157918" y="229301"/>
                </a:moveTo>
                <a:cubicBezTo>
                  <a:pt x="4142144" y="229301"/>
                  <a:pt x="4129410" y="242130"/>
                  <a:pt x="4129410" y="257904"/>
                </a:cubicBezTo>
                <a:cubicBezTo>
                  <a:pt x="4129410" y="273679"/>
                  <a:pt x="4142144" y="286412"/>
                  <a:pt x="4157918" y="286412"/>
                </a:cubicBezTo>
                <a:cubicBezTo>
                  <a:pt x="4173693" y="286412"/>
                  <a:pt x="4186521" y="273679"/>
                  <a:pt x="4186521" y="257904"/>
                </a:cubicBezTo>
                <a:cubicBezTo>
                  <a:pt x="4186521" y="242130"/>
                  <a:pt x="4173693" y="229301"/>
                  <a:pt x="4157918" y="229301"/>
                </a:cubicBezTo>
                <a:close/>
                <a:moveTo>
                  <a:pt x="4666599" y="453660"/>
                </a:moveTo>
                <a:cubicBezTo>
                  <a:pt x="4640847" y="453660"/>
                  <a:pt x="4619941" y="474566"/>
                  <a:pt x="4619941" y="500414"/>
                </a:cubicBezTo>
                <a:cubicBezTo>
                  <a:pt x="4619941" y="526166"/>
                  <a:pt x="4640847" y="547072"/>
                  <a:pt x="4666599" y="547072"/>
                </a:cubicBezTo>
                <a:cubicBezTo>
                  <a:pt x="4692447" y="547072"/>
                  <a:pt x="4713353" y="526166"/>
                  <a:pt x="4713353" y="500414"/>
                </a:cubicBezTo>
                <a:cubicBezTo>
                  <a:pt x="4713353" y="474566"/>
                  <a:pt x="4692447" y="453660"/>
                  <a:pt x="4666599" y="453660"/>
                </a:cubicBezTo>
                <a:close/>
                <a:moveTo>
                  <a:pt x="3787978" y="2500073"/>
                </a:moveTo>
                <a:cubicBezTo>
                  <a:pt x="3771348" y="2500073"/>
                  <a:pt x="3757853" y="2513567"/>
                  <a:pt x="3757853" y="2530291"/>
                </a:cubicBezTo>
                <a:cubicBezTo>
                  <a:pt x="3757853" y="2546921"/>
                  <a:pt x="3771348" y="2560416"/>
                  <a:pt x="3787978" y="2560416"/>
                </a:cubicBezTo>
                <a:cubicBezTo>
                  <a:pt x="3804702" y="2560416"/>
                  <a:pt x="3818196" y="2546921"/>
                  <a:pt x="3818196" y="2530291"/>
                </a:cubicBezTo>
                <a:cubicBezTo>
                  <a:pt x="3818196" y="2513567"/>
                  <a:pt x="3804702" y="2500073"/>
                  <a:pt x="3787978" y="2500073"/>
                </a:cubicBezTo>
                <a:close/>
                <a:moveTo>
                  <a:pt x="5011739" y="2569823"/>
                </a:moveTo>
                <a:cubicBezTo>
                  <a:pt x="5006322" y="2564406"/>
                  <a:pt x="4998814" y="2561080"/>
                  <a:pt x="4990452" y="2561080"/>
                </a:cubicBezTo>
                <a:cubicBezTo>
                  <a:pt x="4976009" y="2561080"/>
                  <a:pt x="4963940" y="2571248"/>
                  <a:pt x="4960994" y="2584742"/>
                </a:cubicBezTo>
                <a:cubicBezTo>
                  <a:pt x="4960519" y="2586833"/>
                  <a:pt x="4960234" y="2589018"/>
                  <a:pt x="4960234" y="2591204"/>
                </a:cubicBezTo>
                <a:cubicBezTo>
                  <a:pt x="4960234" y="2607929"/>
                  <a:pt x="4973822" y="2621423"/>
                  <a:pt x="4990452" y="2621423"/>
                </a:cubicBezTo>
                <a:cubicBezTo>
                  <a:pt x="5007177" y="2621423"/>
                  <a:pt x="5020671" y="2607929"/>
                  <a:pt x="5020671" y="2591204"/>
                </a:cubicBezTo>
                <a:cubicBezTo>
                  <a:pt x="5020671" y="2582842"/>
                  <a:pt x="5017250" y="2575240"/>
                  <a:pt x="5011739" y="2569823"/>
                </a:cubicBezTo>
                <a:close/>
                <a:moveTo>
                  <a:pt x="401775" y="756132"/>
                </a:moveTo>
                <a:cubicBezTo>
                  <a:pt x="378493" y="756132"/>
                  <a:pt x="359678" y="775043"/>
                  <a:pt x="359678" y="798324"/>
                </a:cubicBezTo>
                <a:cubicBezTo>
                  <a:pt x="359678" y="821606"/>
                  <a:pt x="378493" y="840516"/>
                  <a:pt x="401775" y="840516"/>
                </a:cubicBezTo>
                <a:cubicBezTo>
                  <a:pt x="425057" y="840516"/>
                  <a:pt x="443967" y="821606"/>
                  <a:pt x="443967" y="798324"/>
                </a:cubicBezTo>
                <a:cubicBezTo>
                  <a:pt x="443967" y="775043"/>
                  <a:pt x="425057" y="756132"/>
                  <a:pt x="401775" y="756132"/>
                </a:cubicBezTo>
                <a:close/>
                <a:moveTo>
                  <a:pt x="244030" y="1105168"/>
                </a:moveTo>
                <a:cubicBezTo>
                  <a:pt x="208300" y="1105168"/>
                  <a:pt x="179316" y="1134151"/>
                  <a:pt x="179316" y="1169881"/>
                </a:cubicBezTo>
                <a:cubicBezTo>
                  <a:pt x="179316" y="1205707"/>
                  <a:pt x="208300" y="1234690"/>
                  <a:pt x="244030" y="1234690"/>
                </a:cubicBezTo>
                <a:cubicBezTo>
                  <a:pt x="279855" y="1234690"/>
                  <a:pt x="308839" y="1205707"/>
                  <a:pt x="308839" y="1169881"/>
                </a:cubicBezTo>
                <a:cubicBezTo>
                  <a:pt x="308839" y="1134151"/>
                  <a:pt x="279855" y="1105168"/>
                  <a:pt x="244030" y="1105168"/>
                </a:cubicBezTo>
                <a:close/>
                <a:moveTo>
                  <a:pt x="40766" y="2469664"/>
                </a:moveTo>
                <a:cubicBezTo>
                  <a:pt x="18245" y="2469664"/>
                  <a:pt x="0" y="2488004"/>
                  <a:pt x="0" y="2510526"/>
                </a:cubicBezTo>
                <a:cubicBezTo>
                  <a:pt x="0" y="2533048"/>
                  <a:pt x="18245" y="2551293"/>
                  <a:pt x="40766" y="2551293"/>
                </a:cubicBezTo>
                <a:cubicBezTo>
                  <a:pt x="63288" y="2551293"/>
                  <a:pt x="81533" y="2533048"/>
                  <a:pt x="81533" y="2510526"/>
                </a:cubicBezTo>
                <a:cubicBezTo>
                  <a:pt x="81533" y="2488004"/>
                  <a:pt x="63288" y="2469664"/>
                  <a:pt x="40766" y="2469664"/>
                </a:cubicBezTo>
                <a:close/>
                <a:moveTo>
                  <a:pt x="1581634" y="2534473"/>
                </a:moveTo>
                <a:cubicBezTo>
                  <a:pt x="1561393" y="2534473"/>
                  <a:pt x="1545048" y="2550818"/>
                  <a:pt x="1545048" y="2571059"/>
                </a:cubicBezTo>
                <a:cubicBezTo>
                  <a:pt x="1545048" y="2591299"/>
                  <a:pt x="1561393" y="2607644"/>
                  <a:pt x="1581634" y="2607644"/>
                </a:cubicBezTo>
                <a:cubicBezTo>
                  <a:pt x="1601780" y="2607644"/>
                  <a:pt x="1618219" y="2591299"/>
                  <a:pt x="1618219" y="2571059"/>
                </a:cubicBezTo>
                <a:cubicBezTo>
                  <a:pt x="1618219" y="2550818"/>
                  <a:pt x="1601780" y="2534473"/>
                  <a:pt x="1581634" y="2534473"/>
                </a:cubicBezTo>
                <a:close/>
                <a:moveTo>
                  <a:pt x="482263" y="2361048"/>
                </a:moveTo>
                <a:cubicBezTo>
                  <a:pt x="466489" y="2361048"/>
                  <a:pt x="453755" y="2373782"/>
                  <a:pt x="453755" y="2389651"/>
                </a:cubicBezTo>
                <a:cubicBezTo>
                  <a:pt x="453755" y="2405331"/>
                  <a:pt x="466489" y="2418159"/>
                  <a:pt x="482263" y="2418159"/>
                </a:cubicBezTo>
                <a:cubicBezTo>
                  <a:pt x="498038" y="2418159"/>
                  <a:pt x="510866" y="2405331"/>
                  <a:pt x="510866" y="2389651"/>
                </a:cubicBezTo>
                <a:cubicBezTo>
                  <a:pt x="510866" y="2373782"/>
                  <a:pt x="498038" y="2361048"/>
                  <a:pt x="482263" y="2361048"/>
                </a:cubicBezTo>
                <a:close/>
                <a:moveTo>
                  <a:pt x="1531839" y="1507323"/>
                </a:moveTo>
                <a:cubicBezTo>
                  <a:pt x="1457148" y="1507323"/>
                  <a:pt x="1396616" y="1567855"/>
                  <a:pt x="1396616" y="1642547"/>
                </a:cubicBezTo>
                <a:cubicBezTo>
                  <a:pt x="1396616" y="1717143"/>
                  <a:pt x="1457148" y="1777675"/>
                  <a:pt x="1531839" y="1777675"/>
                </a:cubicBezTo>
                <a:cubicBezTo>
                  <a:pt x="1606436" y="1777675"/>
                  <a:pt x="1666968" y="1717143"/>
                  <a:pt x="1666968" y="1642547"/>
                </a:cubicBezTo>
                <a:cubicBezTo>
                  <a:pt x="1666968" y="1567855"/>
                  <a:pt x="1606436" y="1507323"/>
                  <a:pt x="1531839" y="1507323"/>
                </a:cubicBezTo>
                <a:close/>
                <a:moveTo>
                  <a:pt x="1984740" y="1624491"/>
                </a:moveTo>
                <a:cubicBezTo>
                  <a:pt x="1968965" y="1624491"/>
                  <a:pt x="1956136" y="1637225"/>
                  <a:pt x="1956136" y="1652999"/>
                </a:cubicBezTo>
                <a:cubicBezTo>
                  <a:pt x="1956136" y="1668774"/>
                  <a:pt x="1968965" y="1681603"/>
                  <a:pt x="1984740" y="1681603"/>
                </a:cubicBezTo>
                <a:cubicBezTo>
                  <a:pt x="2000514" y="1681603"/>
                  <a:pt x="2013343" y="1668774"/>
                  <a:pt x="2013343" y="1652999"/>
                </a:cubicBezTo>
                <a:cubicBezTo>
                  <a:pt x="2013343" y="1637225"/>
                  <a:pt x="2000514" y="1624491"/>
                  <a:pt x="1984740" y="1624491"/>
                </a:cubicBezTo>
                <a:close/>
                <a:moveTo>
                  <a:pt x="2333870" y="2404950"/>
                </a:moveTo>
                <a:cubicBezTo>
                  <a:pt x="2330069" y="2404950"/>
                  <a:pt x="2326268" y="2405236"/>
                  <a:pt x="2322657" y="2405996"/>
                </a:cubicBezTo>
                <a:cubicBezTo>
                  <a:pt x="2292248" y="2411223"/>
                  <a:pt x="2269156" y="2437735"/>
                  <a:pt x="2269156" y="2469664"/>
                </a:cubicBezTo>
                <a:cubicBezTo>
                  <a:pt x="2269156" y="2505489"/>
                  <a:pt x="2298140" y="2534473"/>
                  <a:pt x="2333870" y="2534473"/>
                </a:cubicBezTo>
                <a:cubicBezTo>
                  <a:pt x="2359337" y="2534473"/>
                  <a:pt x="2381384" y="2519744"/>
                  <a:pt x="2391931" y="2498362"/>
                </a:cubicBezTo>
                <a:cubicBezTo>
                  <a:pt x="2396303" y="2489810"/>
                  <a:pt x="2398679" y="2480022"/>
                  <a:pt x="2398679" y="2469664"/>
                </a:cubicBezTo>
                <a:cubicBezTo>
                  <a:pt x="2398679" y="2433934"/>
                  <a:pt x="2369695" y="2404950"/>
                  <a:pt x="2333870" y="2404950"/>
                </a:cubicBezTo>
                <a:close/>
                <a:moveTo>
                  <a:pt x="3108818" y="2185438"/>
                </a:moveTo>
                <a:cubicBezTo>
                  <a:pt x="3045244" y="2185438"/>
                  <a:pt x="2993834" y="2236942"/>
                  <a:pt x="2993834" y="2300420"/>
                </a:cubicBezTo>
                <a:cubicBezTo>
                  <a:pt x="2993834" y="2363899"/>
                  <a:pt x="3045244" y="2415404"/>
                  <a:pt x="3108818" y="2415404"/>
                </a:cubicBezTo>
                <a:cubicBezTo>
                  <a:pt x="3172295" y="2415404"/>
                  <a:pt x="3223705" y="2363899"/>
                  <a:pt x="3223705" y="2300420"/>
                </a:cubicBezTo>
                <a:cubicBezTo>
                  <a:pt x="3223705" y="2236942"/>
                  <a:pt x="3172295" y="2185438"/>
                  <a:pt x="3108818" y="2185438"/>
                </a:cubicBezTo>
                <a:close/>
                <a:moveTo>
                  <a:pt x="3302863" y="1685594"/>
                </a:moveTo>
                <a:cubicBezTo>
                  <a:pt x="3294500" y="1677422"/>
                  <a:pt x="3283098" y="1672481"/>
                  <a:pt x="3270458" y="1672481"/>
                </a:cubicBezTo>
                <a:cubicBezTo>
                  <a:pt x="3266848" y="1672481"/>
                  <a:pt x="3263331" y="1672860"/>
                  <a:pt x="3260005" y="1673716"/>
                </a:cubicBezTo>
                <a:cubicBezTo>
                  <a:pt x="3239290" y="1678372"/>
                  <a:pt x="3223705" y="1696997"/>
                  <a:pt x="3223705" y="1719234"/>
                </a:cubicBezTo>
                <a:cubicBezTo>
                  <a:pt x="3223705" y="1744986"/>
                  <a:pt x="3244706" y="1765892"/>
                  <a:pt x="3270458" y="1765892"/>
                </a:cubicBezTo>
                <a:cubicBezTo>
                  <a:pt x="3296306" y="1765892"/>
                  <a:pt x="3317212" y="1744986"/>
                  <a:pt x="3317212" y="1719234"/>
                </a:cubicBezTo>
                <a:cubicBezTo>
                  <a:pt x="3317212" y="1706025"/>
                  <a:pt x="3311701" y="1694051"/>
                  <a:pt x="3302863" y="1685594"/>
                </a:cubicBezTo>
                <a:close/>
                <a:moveTo>
                  <a:pt x="2899947" y="829303"/>
                </a:moveTo>
                <a:cubicBezTo>
                  <a:pt x="2871914" y="829303"/>
                  <a:pt x="2848633" y="849259"/>
                  <a:pt x="2843596" y="875771"/>
                </a:cubicBezTo>
                <a:cubicBezTo>
                  <a:pt x="2842931" y="879287"/>
                  <a:pt x="2842551" y="882899"/>
                  <a:pt x="2842551" y="886605"/>
                </a:cubicBezTo>
                <a:cubicBezTo>
                  <a:pt x="2842551" y="918249"/>
                  <a:pt x="2868208" y="943906"/>
                  <a:pt x="2899947" y="943906"/>
                </a:cubicBezTo>
                <a:cubicBezTo>
                  <a:pt x="2911541" y="943906"/>
                  <a:pt x="2922279" y="940485"/>
                  <a:pt x="2931211" y="934593"/>
                </a:cubicBezTo>
                <a:cubicBezTo>
                  <a:pt x="2946891" y="924425"/>
                  <a:pt x="2957249" y="906655"/>
                  <a:pt x="2957249" y="886605"/>
                </a:cubicBezTo>
                <a:cubicBezTo>
                  <a:pt x="2957249" y="854960"/>
                  <a:pt x="2931592" y="829303"/>
                  <a:pt x="2899947" y="829303"/>
                </a:cubicBezTo>
                <a:close/>
                <a:moveTo>
                  <a:pt x="3326905" y="0"/>
                </a:moveTo>
                <a:cubicBezTo>
                  <a:pt x="3291934" y="0"/>
                  <a:pt x="3263521" y="28413"/>
                  <a:pt x="3263521" y="63478"/>
                </a:cubicBezTo>
                <a:cubicBezTo>
                  <a:pt x="3263521" y="98448"/>
                  <a:pt x="3291934" y="126861"/>
                  <a:pt x="3326905" y="126861"/>
                </a:cubicBezTo>
                <a:cubicBezTo>
                  <a:pt x="3361969" y="126861"/>
                  <a:pt x="3390384" y="98448"/>
                  <a:pt x="3390384" y="63478"/>
                </a:cubicBezTo>
                <a:cubicBezTo>
                  <a:pt x="3390384" y="28413"/>
                  <a:pt x="3361969" y="0"/>
                  <a:pt x="3326905" y="0"/>
                </a:cubicBezTo>
                <a:close/>
                <a:moveTo>
                  <a:pt x="3353797" y="380489"/>
                </a:moveTo>
                <a:cubicBezTo>
                  <a:pt x="3333556" y="380489"/>
                  <a:pt x="3317212" y="396929"/>
                  <a:pt x="3317212" y="417075"/>
                </a:cubicBezTo>
                <a:cubicBezTo>
                  <a:pt x="3317212" y="437316"/>
                  <a:pt x="3333556" y="453660"/>
                  <a:pt x="3353797" y="453660"/>
                </a:cubicBezTo>
                <a:cubicBezTo>
                  <a:pt x="3373943" y="453660"/>
                  <a:pt x="3390384" y="437316"/>
                  <a:pt x="3390384" y="417075"/>
                </a:cubicBezTo>
                <a:cubicBezTo>
                  <a:pt x="3390384" y="396929"/>
                  <a:pt x="3373943" y="380489"/>
                  <a:pt x="3353797" y="380489"/>
                </a:cubicBezTo>
                <a:close/>
                <a:moveTo>
                  <a:pt x="2957249" y="1105168"/>
                </a:moveTo>
                <a:cubicBezTo>
                  <a:pt x="2937008" y="1105168"/>
                  <a:pt x="2920663" y="1121512"/>
                  <a:pt x="2920663" y="1141753"/>
                </a:cubicBezTo>
                <a:cubicBezTo>
                  <a:pt x="2920663" y="1161899"/>
                  <a:pt x="2937008" y="1178339"/>
                  <a:pt x="2957249" y="1178339"/>
                </a:cubicBezTo>
                <a:cubicBezTo>
                  <a:pt x="2977394" y="1178339"/>
                  <a:pt x="2993834" y="1161899"/>
                  <a:pt x="2993834" y="1141753"/>
                </a:cubicBezTo>
                <a:cubicBezTo>
                  <a:pt x="2993834" y="1121512"/>
                  <a:pt x="2977394" y="1105168"/>
                  <a:pt x="2957249" y="1105168"/>
                </a:cubicBezTo>
                <a:close/>
                <a:moveTo>
                  <a:pt x="2405710" y="1621545"/>
                </a:moveTo>
                <a:cubicBezTo>
                  <a:pt x="2397443" y="1621545"/>
                  <a:pt x="2389556" y="1623541"/>
                  <a:pt x="2382714" y="1627152"/>
                </a:cubicBezTo>
                <a:cubicBezTo>
                  <a:pt x="2366084" y="1635420"/>
                  <a:pt x="2354776" y="1652620"/>
                  <a:pt x="2354776" y="1672481"/>
                </a:cubicBezTo>
                <a:cubicBezTo>
                  <a:pt x="2354776" y="1700608"/>
                  <a:pt x="2377582" y="1723415"/>
                  <a:pt x="2405710" y="1723415"/>
                </a:cubicBezTo>
                <a:cubicBezTo>
                  <a:pt x="2414358" y="1723415"/>
                  <a:pt x="2422530" y="1721230"/>
                  <a:pt x="2429658" y="1717333"/>
                </a:cubicBezTo>
                <a:cubicBezTo>
                  <a:pt x="2445717" y="1708876"/>
                  <a:pt x="2456645" y="1691961"/>
                  <a:pt x="2456645" y="1672481"/>
                </a:cubicBezTo>
                <a:cubicBezTo>
                  <a:pt x="2456645" y="1644352"/>
                  <a:pt x="2433839" y="1621545"/>
                  <a:pt x="2405710" y="1621545"/>
                </a:cubicBezTo>
                <a:close/>
                <a:moveTo>
                  <a:pt x="1703554" y="1941503"/>
                </a:moveTo>
                <a:cubicBezTo>
                  <a:pt x="1683313" y="1941503"/>
                  <a:pt x="1666968" y="1957942"/>
                  <a:pt x="1666968" y="1978088"/>
                </a:cubicBezTo>
                <a:cubicBezTo>
                  <a:pt x="1666968" y="1998329"/>
                  <a:pt x="1683313" y="2014673"/>
                  <a:pt x="1703554" y="2014673"/>
                </a:cubicBezTo>
                <a:cubicBezTo>
                  <a:pt x="1723699" y="2014673"/>
                  <a:pt x="1740140" y="1998329"/>
                  <a:pt x="1740140" y="1978088"/>
                </a:cubicBezTo>
                <a:cubicBezTo>
                  <a:pt x="1740140" y="1957942"/>
                  <a:pt x="1723699" y="1941503"/>
                  <a:pt x="1703554" y="1941503"/>
                </a:cubicBezTo>
                <a:close/>
                <a:moveTo>
                  <a:pt x="1071813" y="2185438"/>
                </a:moveTo>
                <a:cubicBezTo>
                  <a:pt x="1036843" y="2185438"/>
                  <a:pt x="1008429" y="2213851"/>
                  <a:pt x="1008429" y="2248821"/>
                </a:cubicBezTo>
                <a:cubicBezTo>
                  <a:pt x="1008429" y="2283886"/>
                  <a:pt x="1036843" y="2312299"/>
                  <a:pt x="1071813" y="2312299"/>
                </a:cubicBezTo>
                <a:cubicBezTo>
                  <a:pt x="1106878" y="2312299"/>
                  <a:pt x="1135196" y="2283886"/>
                  <a:pt x="1135196" y="2248821"/>
                </a:cubicBezTo>
                <a:cubicBezTo>
                  <a:pt x="1135196" y="2213851"/>
                  <a:pt x="1106878" y="2185438"/>
                  <a:pt x="1071813" y="2185438"/>
                </a:cubicBezTo>
                <a:close/>
                <a:moveTo>
                  <a:pt x="443967" y="1588286"/>
                </a:moveTo>
                <a:cubicBezTo>
                  <a:pt x="369371" y="1588286"/>
                  <a:pt x="308839" y="1648818"/>
                  <a:pt x="308839" y="1723415"/>
                </a:cubicBezTo>
                <a:cubicBezTo>
                  <a:pt x="308839" y="1798106"/>
                  <a:pt x="369371" y="1858544"/>
                  <a:pt x="443967" y="1858544"/>
                </a:cubicBezTo>
                <a:cubicBezTo>
                  <a:pt x="518658" y="1858544"/>
                  <a:pt x="579096" y="1798106"/>
                  <a:pt x="579096" y="1723415"/>
                </a:cubicBezTo>
                <a:cubicBezTo>
                  <a:pt x="579096" y="1648818"/>
                  <a:pt x="518658" y="1588286"/>
                  <a:pt x="443967" y="1588286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-95" y="3266"/>
            <a:ext cx="12181547" cy="6849757"/>
          </a:xfrm>
          <a:custGeom>
            <a:avLst/>
            <a:gdLst/>
            <a:ahLst/>
            <a:cxnLst/>
            <a:rect l="l" t="t" r="r" b="b"/>
            <a:pathLst>
              <a:path w="12181547" h="6849757" extrusionOk="0">
                <a:moveTo>
                  <a:pt x="12181547" y="6215355"/>
                </a:moveTo>
                <a:lnTo>
                  <a:pt x="12180692" y="6849757"/>
                </a:lnTo>
                <a:lnTo>
                  <a:pt x="10536054" y="6849757"/>
                </a:lnTo>
                <a:cubicBezTo>
                  <a:pt x="10207451" y="6663313"/>
                  <a:pt x="9880652" y="6380702"/>
                  <a:pt x="9618091" y="6021499"/>
                </a:cubicBezTo>
                <a:cubicBezTo>
                  <a:pt x="9568297" y="5953364"/>
                  <a:pt x="9508430" y="5851970"/>
                  <a:pt x="9440675" y="5724159"/>
                </a:cubicBezTo>
                <a:cubicBezTo>
                  <a:pt x="9425471" y="5695460"/>
                  <a:pt x="9409792" y="5665337"/>
                  <a:pt x="9393732" y="5633978"/>
                </a:cubicBezTo>
                <a:cubicBezTo>
                  <a:pt x="9243683" y="5340629"/>
                  <a:pt x="9060471" y="4937333"/>
                  <a:pt x="8864050" y="4489374"/>
                </a:cubicBezTo>
                <a:cubicBezTo>
                  <a:pt x="8596453" y="3879109"/>
                  <a:pt x="8455147" y="3681642"/>
                  <a:pt x="8224041" y="3662447"/>
                </a:cubicBezTo>
                <a:cubicBezTo>
                  <a:pt x="7779979" y="3625576"/>
                  <a:pt x="7831674" y="4081232"/>
                  <a:pt x="7454985" y="4241068"/>
                </a:cubicBezTo>
                <a:cubicBezTo>
                  <a:pt x="7146147" y="4372110"/>
                  <a:pt x="6801008" y="4241068"/>
                  <a:pt x="6595559" y="4070304"/>
                </a:cubicBezTo>
                <a:cubicBezTo>
                  <a:pt x="6290806" y="3816866"/>
                  <a:pt x="6291091" y="3543567"/>
                  <a:pt x="5715226" y="3543567"/>
                </a:cubicBezTo>
                <a:cubicBezTo>
                  <a:pt x="5223270" y="3543567"/>
                  <a:pt x="4896693" y="4652645"/>
                  <a:pt x="3837392" y="4475690"/>
                </a:cubicBezTo>
                <a:cubicBezTo>
                  <a:pt x="3241990" y="4376229"/>
                  <a:pt x="2837325" y="3730771"/>
                  <a:pt x="2723577" y="3050946"/>
                </a:cubicBezTo>
                <a:cubicBezTo>
                  <a:pt x="2722057" y="3042109"/>
                  <a:pt x="2720631" y="3033271"/>
                  <a:pt x="2719301" y="3024433"/>
                </a:cubicBezTo>
                <a:cubicBezTo>
                  <a:pt x="2709418" y="2961240"/>
                  <a:pt x="2702386" y="2897097"/>
                  <a:pt x="2698110" y="2832098"/>
                </a:cubicBezTo>
                <a:cubicBezTo>
                  <a:pt x="2695639" y="2794753"/>
                  <a:pt x="2694119" y="2757217"/>
                  <a:pt x="2693548" y="2719491"/>
                </a:cubicBezTo>
                <a:cubicBezTo>
                  <a:pt x="2693263" y="2705332"/>
                  <a:pt x="2693168" y="2691173"/>
                  <a:pt x="2693263" y="2676919"/>
                </a:cubicBezTo>
                <a:cubicBezTo>
                  <a:pt x="2694119" y="2468429"/>
                  <a:pt x="2577900" y="2285691"/>
                  <a:pt x="2410177" y="2231716"/>
                </a:cubicBezTo>
                <a:cubicBezTo>
                  <a:pt x="2242549" y="2177835"/>
                  <a:pt x="2065798" y="2266306"/>
                  <a:pt x="1979703" y="2447238"/>
                </a:cubicBezTo>
                <a:cubicBezTo>
                  <a:pt x="1756009" y="2917338"/>
                  <a:pt x="1339790" y="3207456"/>
                  <a:pt x="888980" y="3207456"/>
                </a:cubicBezTo>
                <a:cubicBezTo>
                  <a:pt x="555149" y="3207456"/>
                  <a:pt x="240419" y="3048380"/>
                  <a:pt x="8552" y="2774892"/>
                </a:cubicBezTo>
                <a:cubicBezTo>
                  <a:pt x="5702" y="2771566"/>
                  <a:pt x="2851" y="2768145"/>
                  <a:pt x="0" y="2764724"/>
                </a:cubicBezTo>
                <a:lnTo>
                  <a:pt x="0" y="0"/>
                </a:lnTo>
                <a:lnTo>
                  <a:pt x="12180597" y="0"/>
                </a:lnTo>
                <a:lnTo>
                  <a:pt x="12180597" y="2676349"/>
                </a:lnTo>
                <a:cubicBezTo>
                  <a:pt x="12177841" y="3043534"/>
                  <a:pt x="12175085" y="3410624"/>
                  <a:pt x="12172330" y="3777810"/>
                </a:cubicBezTo>
                <a:cubicBezTo>
                  <a:pt x="12170238" y="4057760"/>
                  <a:pt x="12168243" y="4337806"/>
                  <a:pt x="12166058" y="4617756"/>
                </a:cubicBezTo>
                <a:cubicBezTo>
                  <a:pt x="12165772" y="4665935"/>
                  <a:pt x="12171379" y="5217854"/>
                  <a:pt x="12176986" y="5784881"/>
                </a:cubicBezTo>
                <a:cubicBezTo>
                  <a:pt x="12178317" y="5902050"/>
                  <a:pt x="12179457" y="6019788"/>
                  <a:pt x="12180597" y="6133916"/>
                </a:cubicBezTo>
                <a:cubicBezTo>
                  <a:pt x="12180976" y="6161284"/>
                  <a:pt x="12181262" y="6188462"/>
                  <a:pt x="12181547" y="6215355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-93696" y="-22256"/>
            <a:ext cx="12317853" cy="6640865"/>
          </a:xfrm>
          <a:custGeom>
            <a:avLst/>
            <a:gdLst/>
            <a:ahLst/>
            <a:cxnLst/>
            <a:rect l="l" t="t" r="r" b="b"/>
            <a:pathLst>
              <a:path w="12180502" h="6640865" extrusionOk="0">
                <a:moveTo>
                  <a:pt x="12180502" y="0"/>
                </a:moveTo>
                <a:lnTo>
                  <a:pt x="12180502" y="6515261"/>
                </a:lnTo>
                <a:cubicBezTo>
                  <a:pt x="11843725" y="6670725"/>
                  <a:pt x="11473404" y="6686310"/>
                  <a:pt x="11011667" y="6537117"/>
                </a:cubicBezTo>
                <a:cubicBezTo>
                  <a:pt x="9853379" y="6162805"/>
                  <a:pt x="9290342" y="4884878"/>
                  <a:pt x="9076911" y="4299415"/>
                </a:cubicBezTo>
                <a:cubicBezTo>
                  <a:pt x="8925532" y="3884050"/>
                  <a:pt x="8592461" y="3424974"/>
                  <a:pt x="8240671" y="3424974"/>
                </a:cubicBezTo>
                <a:cubicBezTo>
                  <a:pt x="7606459" y="3424974"/>
                  <a:pt x="7782069" y="3873597"/>
                  <a:pt x="7230626" y="3916930"/>
                </a:cubicBezTo>
                <a:cubicBezTo>
                  <a:pt x="6702654" y="3958361"/>
                  <a:pt x="6286340" y="3292695"/>
                  <a:pt x="5747250" y="3292695"/>
                </a:cubicBezTo>
                <a:cubicBezTo>
                  <a:pt x="5053456" y="3292695"/>
                  <a:pt x="4980285" y="4119718"/>
                  <a:pt x="3929188" y="3916930"/>
                </a:cubicBezTo>
                <a:cubicBezTo>
                  <a:pt x="3418036" y="3818291"/>
                  <a:pt x="3079739" y="3052466"/>
                  <a:pt x="3082020" y="2580181"/>
                </a:cubicBezTo>
                <a:cubicBezTo>
                  <a:pt x="3083635" y="2263835"/>
                  <a:pt x="2848538" y="1986355"/>
                  <a:pt x="2509670" y="1904442"/>
                </a:cubicBezTo>
                <a:cubicBezTo>
                  <a:pt x="2170803" y="1822623"/>
                  <a:pt x="1813311" y="1956992"/>
                  <a:pt x="1639221" y="2231621"/>
                </a:cubicBezTo>
                <a:cubicBezTo>
                  <a:pt x="1485086" y="2474796"/>
                  <a:pt x="1198104" y="2624939"/>
                  <a:pt x="887365" y="2624939"/>
                </a:cubicBezTo>
                <a:cubicBezTo>
                  <a:pt x="576626" y="2624939"/>
                  <a:pt x="289738" y="2474796"/>
                  <a:pt x="135509" y="2231621"/>
                </a:cubicBezTo>
                <a:cubicBezTo>
                  <a:pt x="99969" y="2175460"/>
                  <a:pt x="53880" y="2126045"/>
                  <a:pt x="0" y="2085279"/>
                </a:cubicBezTo>
                <a:lnTo>
                  <a:pt x="0" y="0"/>
                </a:lnTo>
                <a:lnTo>
                  <a:pt x="12180502" y="0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-116523" y="-89437"/>
            <a:ext cx="2932256" cy="1317689"/>
          </a:xfrm>
          <a:custGeom>
            <a:avLst/>
            <a:gdLst/>
            <a:ahLst/>
            <a:cxnLst/>
            <a:rect l="l" t="t" r="r" b="b"/>
            <a:pathLst>
              <a:path w="2932256" h="1217255" extrusionOk="0">
                <a:moveTo>
                  <a:pt x="0" y="0"/>
                </a:moveTo>
                <a:lnTo>
                  <a:pt x="0" y="385716"/>
                </a:lnTo>
                <a:cubicBezTo>
                  <a:pt x="130663" y="451380"/>
                  <a:pt x="244980" y="548117"/>
                  <a:pt x="331930" y="669087"/>
                </a:cubicBezTo>
                <a:cubicBezTo>
                  <a:pt x="607890" y="1052807"/>
                  <a:pt x="1068297" y="1259302"/>
                  <a:pt x="1538492" y="1210077"/>
                </a:cubicBezTo>
                <a:cubicBezTo>
                  <a:pt x="2008592" y="1160853"/>
                  <a:pt x="2416354" y="863513"/>
                  <a:pt x="2606789" y="430949"/>
                </a:cubicBezTo>
                <a:cubicBezTo>
                  <a:pt x="2682335" y="259615"/>
                  <a:pt x="2795038" y="113653"/>
                  <a:pt x="2932257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4431692" y="11248"/>
            <a:ext cx="4566251" cy="2379512"/>
          </a:xfrm>
          <a:custGeom>
            <a:avLst/>
            <a:gdLst/>
            <a:ahLst/>
            <a:cxnLst/>
            <a:rect l="l" t="t" r="r" b="b"/>
            <a:pathLst>
              <a:path w="4566251" h="2379512" extrusionOk="0">
                <a:moveTo>
                  <a:pt x="4566251" y="0"/>
                </a:moveTo>
                <a:cubicBezTo>
                  <a:pt x="4334384" y="192240"/>
                  <a:pt x="4178635" y="471620"/>
                  <a:pt x="4147086" y="787301"/>
                </a:cubicBezTo>
                <a:cubicBezTo>
                  <a:pt x="4067643" y="1580304"/>
                  <a:pt x="3463744" y="2220028"/>
                  <a:pt x="2676634" y="2345083"/>
                </a:cubicBezTo>
                <a:cubicBezTo>
                  <a:pt x="2576095" y="2361048"/>
                  <a:pt x="2475746" y="2368080"/>
                  <a:pt x="2376633" y="2366655"/>
                </a:cubicBezTo>
                <a:cubicBezTo>
                  <a:pt x="2217557" y="2386040"/>
                  <a:pt x="2053920" y="2383854"/>
                  <a:pt x="1889523" y="2357722"/>
                </a:cubicBezTo>
                <a:cubicBezTo>
                  <a:pt x="1102507" y="2232666"/>
                  <a:pt x="498608" y="1592942"/>
                  <a:pt x="419165" y="799940"/>
                </a:cubicBezTo>
                <a:cubicBezTo>
                  <a:pt x="387616" y="484354"/>
                  <a:pt x="231867" y="204974"/>
                  <a:pt x="0" y="12639"/>
                </a:cubicBezTo>
                <a:lnTo>
                  <a:pt x="2148187" y="12639"/>
                </a:lnTo>
                <a:lnTo>
                  <a:pt x="2148187" y="0"/>
                </a:lnTo>
                <a:lnTo>
                  <a:pt x="4566251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929651" y="-22596"/>
            <a:ext cx="5920104" cy="1468102"/>
          </a:xfrm>
          <a:custGeom>
            <a:avLst/>
            <a:gdLst/>
            <a:ahLst/>
            <a:cxnLst/>
            <a:rect l="l" t="t" r="r" b="b"/>
            <a:pathLst>
              <a:path w="5920104" h="1421620" extrusionOk="0">
                <a:moveTo>
                  <a:pt x="0" y="0"/>
                </a:moveTo>
                <a:lnTo>
                  <a:pt x="5920105" y="0"/>
                </a:lnTo>
                <a:lnTo>
                  <a:pt x="5920105" y="891261"/>
                </a:lnTo>
                <a:cubicBezTo>
                  <a:pt x="5907181" y="893637"/>
                  <a:pt x="5894163" y="895917"/>
                  <a:pt x="5881143" y="898008"/>
                </a:cubicBezTo>
                <a:cubicBezTo>
                  <a:pt x="5306893" y="991135"/>
                  <a:pt x="4719150" y="850969"/>
                  <a:pt x="4248765" y="508586"/>
                </a:cubicBezTo>
                <a:cubicBezTo>
                  <a:pt x="4079806" y="385621"/>
                  <a:pt x="3868656" y="335256"/>
                  <a:pt x="3662352" y="368706"/>
                </a:cubicBezTo>
                <a:cubicBezTo>
                  <a:pt x="3456047" y="402155"/>
                  <a:pt x="3271599" y="516663"/>
                  <a:pt x="3150154" y="686762"/>
                </a:cubicBezTo>
                <a:cubicBezTo>
                  <a:pt x="2686991" y="1335228"/>
                  <a:pt x="1844955" y="1590092"/>
                  <a:pt x="1099941" y="1307290"/>
                </a:cubicBezTo>
                <a:cubicBezTo>
                  <a:pt x="520464" y="1087302"/>
                  <a:pt x="113082" y="585178"/>
                  <a:pt x="0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929651" y="-90102"/>
            <a:ext cx="2002604" cy="1284724"/>
          </a:xfrm>
          <a:custGeom>
            <a:avLst/>
            <a:gdLst/>
            <a:ahLst/>
            <a:cxnLst/>
            <a:rect l="l" t="t" r="r" b="b"/>
            <a:pathLst>
              <a:path w="2002604" h="1170736" extrusionOk="0">
                <a:moveTo>
                  <a:pt x="0" y="0"/>
                </a:moveTo>
                <a:cubicBezTo>
                  <a:pt x="93697" y="485114"/>
                  <a:pt x="389802" y="913212"/>
                  <a:pt x="818470" y="1170736"/>
                </a:cubicBezTo>
                <a:cubicBezTo>
                  <a:pt x="1197914" y="1067251"/>
                  <a:pt x="1515685" y="797754"/>
                  <a:pt x="1677137" y="430949"/>
                </a:cubicBezTo>
                <a:cubicBezTo>
                  <a:pt x="1752683" y="259615"/>
                  <a:pt x="1865386" y="113653"/>
                  <a:pt x="2002605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 userDrawn="1"/>
        </p:nvSpPr>
        <p:spPr>
          <a:xfrm>
            <a:off x="4431692" y="-61200"/>
            <a:ext cx="7854031" cy="4155134"/>
          </a:xfrm>
          <a:custGeom>
            <a:avLst/>
            <a:gdLst/>
            <a:ahLst/>
            <a:cxnLst/>
            <a:rect l="l" t="t" r="r" b="b"/>
            <a:pathLst>
              <a:path w="7748905" h="4098966" extrusionOk="0">
                <a:moveTo>
                  <a:pt x="7748905" y="0"/>
                </a:moveTo>
                <a:lnTo>
                  <a:pt x="7748905" y="3748161"/>
                </a:lnTo>
                <a:cubicBezTo>
                  <a:pt x="7746149" y="3751202"/>
                  <a:pt x="7743393" y="3754243"/>
                  <a:pt x="7740638" y="3757189"/>
                </a:cubicBezTo>
                <a:cubicBezTo>
                  <a:pt x="6982985" y="4576324"/>
                  <a:pt x="5502175" y="3949619"/>
                  <a:pt x="5021622" y="1589236"/>
                </a:cubicBezTo>
                <a:cubicBezTo>
                  <a:pt x="4979905" y="1384358"/>
                  <a:pt x="5013164" y="845933"/>
                  <a:pt x="4566251" y="676974"/>
                </a:cubicBezTo>
                <a:cubicBezTo>
                  <a:pt x="4370780" y="603043"/>
                  <a:pt x="4080377" y="758318"/>
                  <a:pt x="3923487" y="896582"/>
                </a:cubicBezTo>
                <a:cubicBezTo>
                  <a:pt x="3529504" y="1243812"/>
                  <a:pt x="3145593" y="1599404"/>
                  <a:pt x="2352400" y="1547044"/>
                </a:cubicBezTo>
                <a:cubicBezTo>
                  <a:pt x="1412486" y="1542768"/>
                  <a:pt x="1217110" y="850969"/>
                  <a:pt x="746725" y="508681"/>
                </a:cubicBezTo>
                <a:cubicBezTo>
                  <a:pt x="613211" y="411468"/>
                  <a:pt x="453470" y="359678"/>
                  <a:pt x="290594" y="358633"/>
                </a:cubicBezTo>
                <a:cubicBezTo>
                  <a:pt x="218183" y="220748"/>
                  <a:pt x="119164" y="98828"/>
                  <a:pt x="0" y="0"/>
                </a:cubicBezTo>
                <a:lnTo>
                  <a:pt x="7748905" y="0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 userDrawn="1"/>
        </p:nvSpPr>
        <p:spPr>
          <a:xfrm>
            <a:off x="9992836" y="5342"/>
            <a:ext cx="2212425" cy="2787510"/>
          </a:xfrm>
          <a:custGeom>
            <a:avLst/>
            <a:gdLst/>
            <a:ahLst/>
            <a:cxnLst/>
            <a:rect l="l" t="t" r="r" b="b"/>
            <a:pathLst>
              <a:path w="2212425" h="2787510" extrusionOk="0">
                <a:moveTo>
                  <a:pt x="0" y="0"/>
                </a:moveTo>
                <a:cubicBezTo>
                  <a:pt x="137220" y="260280"/>
                  <a:pt x="249922" y="594301"/>
                  <a:pt x="325373" y="986858"/>
                </a:cubicBezTo>
                <a:cubicBezTo>
                  <a:pt x="515903" y="1977423"/>
                  <a:pt x="923666" y="2658293"/>
                  <a:pt x="1393766" y="2771091"/>
                </a:cubicBezTo>
                <a:cubicBezTo>
                  <a:pt x="1684073" y="2840651"/>
                  <a:pt x="1970676" y="2686991"/>
                  <a:pt x="2212426" y="2352210"/>
                </a:cubicBezTo>
                <a:lnTo>
                  <a:pt x="2212426" y="0"/>
                </a:lnTo>
                <a:lnTo>
                  <a:pt x="0" y="0"/>
                </a:ln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1212866" y="1423930"/>
            <a:ext cx="5743543" cy="1717181"/>
          </a:xfrm>
          <a:custGeom>
            <a:avLst/>
            <a:gdLst/>
            <a:ahLst/>
            <a:cxnLst/>
            <a:rect l="l" t="t" r="r" b="b"/>
            <a:pathLst>
              <a:path w="5743543" h="1717181" extrusionOk="0">
                <a:moveTo>
                  <a:pt x="0" y="655160"/>
                </a:moveTo>
                <a:cubicBezTo>
                  <a:pt x="73456" y="662192"/>
                  <a:pt x="146057" y="650883"/>
                  <a:pt x="213241" y="626556"/>
                </a:cubicBezTo>
                <a:cubicBezTo>
                  <a:pt x="280806" y="602990"/>
                  <a:pt x="343334" y="567450"/>
                  <a:pt x="401870" y="527158"/>
                </a:cubicBezTo>
                <a:cubicBezTo>
                  <a:pt x="518849" y="445435"/>
                  <a:pt x="619673" y="340429"/>
                  <a:pt x="738552" y="246257"/>
                </a:cubicBezTo>
                <a:cubicBezTo>
                  <a:pt x="797754" y="199124"/>
                  <a:pt x="863418" y="155696"/>
                  <a:pt x="933073" y="120536"/>
                </a:cubicBezTo>
                <a:cubicBezTo>
                  <a:pt x="1002633" y="85091"/>
                  <a:pt x="1076374" y="57723"/>
                  <a:pt x="1152111" y="37577"/>
                </a:cubicBezTo>
                <a:cubicBezTo>
                  <a:pt x="1227943" y="17337"/>
                  <a:pt x="1306055" y="5363"/>
                  <a:pt x="1384928" y="1467"/>
                </a:cubicBezTo>
                <a:cubicBezTo>
                  <a:pt x="1463800" y="-2429"/>
                  <a:pt x="1543528" y="1277"/>
                  <a:pt x="1622211" y="14486"/>
                </a:cubicBezTo>
                <a:cubicBezTo>
                  <a:pt x="1700893" y="27600"/>
                  <a:pt x="1778436" y="49456"/>
                  <a:pt x="1852652" y="79104"/>
                </a:cubicBezTo>
                <a:cubicBezTo>
                  <a:pt x="1926963" y="108753"/>
                  <a:pt x="1997854" y="146669"/>
                  <a:pt x="2064468" y="191046"/>
                </a:cubicBezTo>
                <a:cubicBezTo>
                  <a:pt x="2197981" y="279707"/>
                  <a:pt x="2313059" y="396971"/>
                  <a:pt x="2399819" y="534285"/>
                </a:cubicBezTo>
                <a:cubicBezTo>
                  <a:pt x="2442771" y="602705"/>
                  <a:pt x="2477361" y="673975"/>
                  <a:pt x="2507580" y="744200"/>
                </a:cubicBezTo>
                <a:cubicBezTo>
                  <a:pt x="2538084" y="814520"/>
                  <a:pt x="2564406" y="883985"/>
                  <a:pt x="2591394" y="950980"/>
                </a:cubicBezTo>
                <a:cubicBezTo>
                  <a:pt x="2604888" y="984524"/>
                  <a:pt x="2618097" y="1017309"/>
                  <a:pt x="2631876" y="1049523"/>
                </a:cubicBezTo>
                <a:cubicBezTo>
                  <a:pt x="2645750" y="1081262"/>
                  <a:pt x="2660004" y="1113191"/>
                  <a:pt x="2675113" y="1142555"/>
                </a:cubicBezTo>
                <a:cubicBezTo>
                  <a:pt x="2690412" y="1172108"/>
                  <a:pt x="2706377" y="1201282"/>
                  <a:pt x="2724147" y="1228745"/>
                </a:cubicBezTo>
                <a:cubicBezTo>
                  <a:pt x="2732699" y="1242809"/>
                  <a:pt x="2742202" y="1255827"/>
                  <a:pt x="2751325" y="1269321"/>
                </a:cubicBezTo>
                <a:cubicBezTo>
                  <a:pt x="2755981" y="1275878"/>
                  <a:pt x="2760923" y="1282150"/>
                  <a:pt x="2765769" y="1288612"/>
                </a:cubicBezTo>
                <a:cubicBezTo>
                  <a:pt x="2770520" y="1295074"/>
                  <a:pt x="2775367" y="1301440"/>
                  <a:pt x="2780593" y="1307427"/>
                </a:cubicBezTo>
                <a:cubicBezTo>
                  <a:pt x="2800264" y="1332609"/>
                  <a:pt x="2821835" y="1355036"/>
                  <a:pt x="2843881" y="1376322"/>
                </a:cubicBezTo>
                <a:cubicBezTo>
                  <a:pt x="2866213" y="1397228"/>
                  <a:pt x="2889780" y="1415473"/>
                  <a:pt x="2914107" y="1431628"/>
                </a:cubicBezTo>
                <a:cubicBezTo>
                  <a:pt x="2938814" y="1446737"/>
                  <a:pt x="2963996" y="1460326"/>
                  <a:pt x="2990223" y="1469829"/>
                </a:cubicBezTo>
                <a:cubicBezTo>
                  <a:pt x="2996590" y="1472869"/>
                  <a:pt x="3003527" y="1474010"/>
                  <a:pt x="3010084" y="1476385"/>
                </a:cubicBezTo>
                <a:cubicBezTo>
                  <a:pt x="3016736" y="1478381"/>
                  <a:pt x="3023293" y="1480852"/>
                  <a:pt x="3030230" y="1482182"/>
                </a:cubicBezTo>
                <a:cubicBezTo>
                  <a:pt x="3037072" y="1483703"/>
                  <a:pt x="3043914" y="1485603"/>
                  <a:pt x="3050851" y="1486553"/>
                </a:cubicBezTo>
                <a:cubicBezTo>
                  <a:pt x="3057788" y="1487789"/>
                  <a:pt x="3064630" y="1489119"/>
                  <a:pt x="3071662" y="1489879"/>
                </a:cubicBezTo>
                <a:cubicBezTo>
                  <a:pt x="3127348" y="1497387"/>
                  <a:pt x="3185885" y="1491875"/>
                  <a:pt x="3245182" y="1475530"/>
                </a:cubicBezTo>
                <a:cubicBezTo>
                  <a:pt x="3304574" y="1459376"/>
                  <a:pt x="3363871" y="1432198"/>
                  <a:pt x="3422503" y="1399794"/>
                </a:cubicBezTo>
                <a:cubicBezTo>
                  <a:pt x="3481039" y="1367199"/>
                  <a:pt x="3538341" y="1328523"/>
                  <a:pt x="3594787" y="1286711"/>
                </a:cubicBezTo>
                <a:cubicBezTo>
                  <a:pt x="3623010" y="1265805"/>
                  <a:pt x="3650853" y="1243949"/>
                  <a:pt x="3679076" y="1221807"/>
                </a:cubicBezTo>
                <a:lnTo>
                  <a:pt x="3721934" y="1187693"/>
                </a:lnTo>
                <a:lnTo>
                  <a:pt x="3766216" y="1152913"/>
                </a:lnTo>
                <a:cubicBezTo>
                  <a:pt x="3885191" y="1061021"/>
                  <a:pt x="4013477" y="970745"/>
                  <a:pt x="4166091" y="912969"/>
                </a:cubicBezTo>
                <a:cubicBezTo>
                  <a:pt x="4242018" y="884175"/>
                  <a:pt x="4325072" y="865645"/>
                  <a:pt x="4410406" y="865455"/>
                </a:cubicBezTo>
                <a:cubicBezTo>
                  <a:pt x="4452979" y="865265"/>
                  <a:pt x="4495741" y="869731"/>
                  <a:pt x="4537268" y="878949"/>
                </a:cubicBezTo>
                <a:lnTo>
                  <a:pt x="4552852" y="882465"/>
                </a:lnTo>
                <a:lnTo>
                  <a:pt x="4568152" y="886836"/>
                </a:lnTo>
                <a:lnTo>
                  <a:pt x="4598561" y="896054"/>
                </a:lnTo>
                <a:lnTo>
                  <a:pt x="4627734" y="907267"/>
                </a:lnTo>
                <a:lnTo>
                  <a:pt x="4642273" y="912969"/>
                </a:lnTo>
                <a:lnTo>
                  <a:pt x="4656147" y="919431"/>
                </a:lnTo>
                <a:lnTo>
                  <a:pt x="4683800" y="932449"/>
                </a:lnTo>
                <a:lnTo>
                  <a:pt x="4710218" y="946703"/>
                </a:lnTo>
                <a:cubicBezTo>
                  <a:pt x="4719150" y="951360"/>
                  <a:pt x="4727702" y="956396"/>
                  <a:pt x="4735970" y="961528"/>
                </a:cubicBezTo>
                <a:lnTo>
                  <a:pt x="4761152" y="976732"/>
                </a:lnTo>
                <a:cubicBezTo>
                  <a:pt x="4793651" y="997638"/>
                  <a:pt x="4825296" y="1019019"/>
                  <a:pt x="4855134" y="1040875"/>
                </a:cubicBezTo>
                <a:cubicBezTo>
                  <a:pt x="4915381" y="1084493"/>
                  <a:pt x="4972398" y="1126590"/>
                  <a:pt x="5031885" y="1161465"/>
                </a:cubicBezTo>
                <a:lnTo>
                  <a:pt x="5054311" y="1173724"/>
                </a:lnTo>
                <a:lnTo>
                  <a:pt x="5065524" y="1179900"/>
                </a:lnTo>
                <a:lnTo>
                  <a:pt x="5076928" y="1185317"/>
                </a:lnTo>
                <a:lnTo>
                  <a:pt x="5099734" y="1196150"/>
                </a:lnTo>
                <a:lnTo>
                  <a:pt x="5123016" y="1205273"/>
                </a:lnTo>
                <a:lnTo>
                  <a:pt x="5134704" y="1209929"/>
                </a:lnTo>
                <a:lnTo>
                  <a:pt x="5146488" y="1213350"/>
                </a:lnTo>
                <a:lnTo>
                  <a:pt x="5170149" y="1220287"/>
                </a:lnTo>
                <a:cubicBezTo>
                  <a:pt x="5174046" y="1221617"/>
                  <a:pt x="5178132" y="1222473"/>
                  <a:pt x="5182218" y="1223138"/>
                </a:cubicBezTo>
                <a:lnTo>
                  <a:pt x="5194381" y="1225418"/>
                </a:lnTo>
                <a:cubicBezTo>
                  <a:pt x="5202554" y="1226939"/>
                  <a:pt x="5210631" y="1228745"/>
                  <a:pt x="5218898" y="1229980"/>
                </a:cubicBezTo>
                <a:cubicBezTo>
                  <a:pt x="5285038" y="1238627"/>
                  <a:pt x="5354312" y="1232260"/>
                  <a:pt x="5420926" y="1213350"/>
                </a:cubicBezTo>
                <a:lnTo>
                  <a:pt x="5433470" y="1209929"/>
                </a:lnTo>
                <a:cubicBezTo>
                  <a:pt x="5437556" y="1208599"/>
                  <a:pt x="5441642" y="1206983"/>
                  <a:pt x="5445728" y="1205558"/>
                </a:cubicBezTo>
                <a:lnTo>
                  <a:pt x="5470246" y="1196625"/>
                </a:lnTo>
                <a:cubicBezTo>
                  <a:pt x="5478608" y="1193964"/>
                  <a:pt x="5486210" y="1189593"/>
                  <a:pt x="5494193" y="1186077"/>
                </a:cubicBezTo>
                <a:lnTo>
                  <a:pt x="5518139" y="1175054"/>
                </a:lnTo>
                <a:lnTo>
                  <a:pt x="5541041" y="1162130"/>
                </a:lnTo>
                <a:cubicBezTo>
                  <a:pt x="5548643" y="1157664"/>
                  <a:pt x="5556720" y="1153863"/>
                  <a:pt x="5563753" y="1148541"/>
                </a:cubicBezTo>
                <a:lnTo>
                  <a:pt x="5585704" y="1133527"/>
                </a:lnTo>
                <a:cubicBezTo>
                  <a:pt x="5589315" y="1130961"/>
                  <a:pt x="5593211" y="1128681"/>
                  <a:pt x="5596632" y="1125830"/>
                </a:cubicBezTo>
                <a:lnTo>
                  <a:pt x="5606895" y="1117467"/>
                </a:lnTo>
                <a:cubicBezTo>
                  <a:pt x="5662961" y="1073565"/>
                  <a:pt x="5709999" y="1017024"/>
                  <a:pt x="5743544" y="951360"/>
                </a:cubicBezTo>
                <a:cubicBezTo>
                  <a:pt x="5700022" y="1092570"/>
                  <a:pt x="5585514" y="1213540"/>
                  <a:pt x="5442498" y="1273122"/>
                </a:cubicBezTo>
                <a:cubicBezTo>
                  <a:pt x="5371227" y="1303816"/>
                  <a:pt x="5292544" y="1320256"/>
                  <a:pt x="5212246" y="1319020"/>
                </a:cubicBezTo>
                <a:cubicBezTo>
                  <a:pt x="5202269" y="1318640"/>
                  <a:pt x="5192196" y="1317690"/>
                  <a:pt x="5182123" y="1317025"/>
                </a:cubicBezTo>
                <a:lnTo>
                  <a:pt x="5167014" y="1315789"/>
                </a:lnTo>
                <a:cubicBezTo>
                  <a:pt x="5161977" y="1315504"/>
                  <a:pt x="5156940" y="1314934"/>
                  <a:pt x="5151999" y="1313889"/>
                </a:cubicBezTo>
                <a:lnTo>
                  <a:pt x="5122066" y="1308377"/>
                </a:lnTo>
                <a:lnTo>
                  <a:pt x="5107051" y="1305526"/>
                </a:lnTo>
                <a:lnTo>
                  <a:pt x="5092607" y="1301535"/>
                </a:lnTo>
                <a:lnTo>
                  <a:pt x="5063624" y="1293458"/>
                </a:lnTo>
                <a:lnTo>
                  <a:pt x="5035496" y="1283575"/>
                </a:lnTo>
                <a:lnTo>
                  <a:pt x="5021432" y="1278539"/>
                </a:lnTo>
                <a:lnTo>
                  <a:pt x="5007843" y="1272837"/>
                </a:lnTo>
                <a:lnTo>
                  <a:pt x="4980665" y="1261339"/>
                </a:lnTo>
                <a:cubicBezTo>
                  <a:pt x="4909869" y="1228554"/>
                  <a:pt x="4844966" y="1188453"/>
                  <a:pt x="4782723" y="1151582"/>
                </a:cubicBezTo>
                <a:cubicBezTo>
                  <a:pt x="4751364" y="1132957"/>
                  <a:pt x="4720861" y="1115377"/>
                  <a:pt x="4690262" y="1099032"/>
                </a:cubicBezTo>
                <a:lnTo>
                  <a:pt x="4667360" y="1087534"/>
                </a:lnTo>
                <a:cubicBezTo>
                  <a:pt x="4659758" y="1083638"/>
                  <a:pt x="4652156" y="1079932"/>
                  <a:pt x="4644458" y="1076701"/>
                </a:cubicBezTo>
                <a:lnTo>
                  <a:pt x="4621652" y="1066533"/>
                </a:lnTo>
                <a:lnTo>
                  <a:pt x="4598750" y="1057980"/>
                </a:lnTo>
                <a:lnTo>
                  <a:pt x="4587347" y="1053704"/>
                </a:lnTo>
                <a:lnTo>
                  <a:pt x="4575944" y="1050283"/>
                </a:lnTo>
                <a:lnTo>
                  <a:pt x="4553232" y="1043441"/>
                </a:lnTo>
                <a:lnTo>
                  <a:pt x="4530521" y="1038595"/>
                </a:lnTo>
                <a:lnTo>
                  <a:pt x="4519212" y="1036029"/>
                </a:lnTo>
                <a:lnTo>
                  <a:pt x="4507809" y="1034319"/>
                </a:lnTo>
                <a:cubicBezTo>
                  <a:pt x="4477306" y="1029757"/>
                  <a:pt x="4446611" y="1028712"/>
                  <a:pt x="4415823" y="1030898"/>
                </a:cubicBezTo>
                <a:cubicBezTo>
                  <a:pt x="4354245" y="1035174"/>
                  <a:pt x="4292953" y="1053134"/>
                  <a:pt x="4233085" y="1079362"/>
                </a:cubicBezTo>
                <a:cubicBezTo>
                  <a:pt x="4173218" y="1105684"/>
                  <a:pt x="4115062" y="1140654"/>
                  <a:pt x="4058710" y="1180090"/>
                </a:cubicBezTo>
                <a:cubicBezTo>
                  <a:pt x="4002169" y="1219432"/>
                  <a:pt x="3947148" y="1263144"/>
                  <a:pt x="3892602" y="1309328"/>
                </a:cubicBezTo>
                <a:lnTo>
                  <a:pt x="3851741" y="1344298"/>
                </a:lnTo>
                <a:lnTo>
                  <a:pt x="3810024" y="1380503"/>
                </a:lnTo>
                <a:cubicBezTo>
                  <a:pt x="3781611" y="1405115"/>
                  <a:pt x="3752247" y="1429062"/>
                  <a:pt x="3722314" y="1452819"/>
                </a:cubicBezTo>
                <a:cubicBezTo>
                  <a:pt x="3662352" y="1500237"/>
                  <a:pt x="3599348" y="1545945"/>
                  <a:pt x="3530929" y="1586902"/>
                </a:cubicBezTo>
                <a:cubicBezTo>
                  <a:pt x="3462604" y="1627859"/>
                  <a:pt x="3388198" y="1663589"/>
                  <a:pt x="3306474" y="1687916"/>
                </a:cubicBezTo>
                <a:cubicBezTo>
                  <a:pt x="3225036" y="1712148"/>
                  <a:pt x="3134950" y="1723741"/>
                  <a:pt x="3044864" y="1713383"/>
                </a:cubicBezTo>
                <a:cubicBezTo>
                  <a:pt x="3033556" y="1712338"/>
                  <a:pt x="3022438" y="1710438"/>
                  <a:pt x="3011320" y="1708537"/>
                </a:cubicBezTo>
                <a:cubicBezTo>
                  <a:pt x="3000106" y="1706827"/>
                  <a:pt x="2989083" y="1704166"/>
                  <a:pt x="2978060" y="1701695"/>
                </a:cubicBezTo>
                <a:cubicBezTo>
                  <a:pt x="2967037" y="1699414"/>
                  <a:pt x="2956109" y="1695899"/>
                  <a:pt x="2945181" y="1692668"/>
                </a:cubicBezTo>
                <a:cubicBezTo>
                  <a:pt x="2934347" y="1689152"/>
                  <a:pt x="2923134" y="1686586"/>
                  <a:pt x="2912776" y="1682120"/>
                </a:cubicBezTo>
                <a:cubicBezTo>
                  <a:pt x="2869919" y="1666820"/>
                  <a:pt x="2830008" y="1645914"/>
                  <a:pt x="2792282" y="1622728"/>
                </a:cubicBezTo>
                <a:cubicBezTo>
                  <a:pt x="2755221" y="1598686"/>
                  <a:pt x="2720726" y="1571888"/>
                  <a:pt x="2689272" y="1542905"/>
                </a:cubicBezTo>
                <a:cubicBezTo>
                  <a:pt x="2658388" y="1513541"/>
                  <a:pt x="2628835" y="1483037"/>
                  <a:pt x="2603272" y="1450443"/>
                </a:cubicBezTo>
                <a:cubicBezTo>
                  <a:pt x="2596525" y="1442461"/>
                  <a:pt x="2590349" y="1434193"/>
                  <a:pt x="2584267" y="1425926"/>
                </a:cubicBezTo>
                <a:cubicBezTo>
                  <a:pt x="2578185" y="1417659"/>
                  <a:pt x="2571913" y="1409391"/>
                  <a:pt x="2565927" y="1401029"/>
                </a:cubicBezTo>
                <a:cubicBezTo>
                  <a:pt x="2554523" y="1384114"/>
                  <a:pt x="2542645" y="1367389"/>
                  <a:pt x="2532192" y="1349999"/>
                </a:cubicBezTo>
                <a:cubicBezTo>
                  <a:pt x="2510336" y="1315694"/>
                  <a:pt x="2491140" y="1280344"/>
                  <a:pt x="2473085" y="1244709"/>
                </a:cubicBezTo>
                <a:cubicBezTo>
                  <a:pt x="2437450" y="1173059"/>
                  <a:pt x="2408752" y="1102453"/>
                  <a:pt x="2382239" y="1032608"/>
                </a:cubicBezTo>
                <a:cubicBezTo>
                  <a:pt x="2355726" y="963048"/>
                  <a:pt x="2331304" y="894819"/>
                  <a:pt x="2304507" y="830105"/>
                </a:cubicBezTo>
                <a:cubicBezTo>
                  <a:pt x="2277994" y="765106"/>
                  <a:pt x="2248916" y="703814"/>
                  <a:pt x="2215941" y="646702"/>
                </a:cubicBezTo>
                <a:cubicBezTo>
                  <a:pt x="2149517" y="533620"/>
                  <a:pt x="2057531" y="434506"/>
                  <a:pt x="1950340" y="355634"/>
                </a:cubicBezTo>
                <a:cubicBezTo>
                  <a:pt x="1896650" y="316292"/>
                  <a:pt x="1838683" y="282558"/>
                  <a:pt x="1778151" y="254525"/>
                </a:cubicBezTo>
                <a:cubicBezTo>
                  <a:pt x="1717618" y="226492"/>
                  <a:pt x="1654140" y="204635"/>
                  <a:pt x="1588856" y="190001"/>
                </a:cubicBezTo>
                <a:cubicBezTo>
                  <a:pt x="1523477" y="175747"/>
                  <a:pt x="1456198" y="167385"/>
                  <a:pt x="1388444" y="166339"/>
                </a:cubicBezTo>
                <a:cubicBezTo>
                  <a:pt x="1320689" y="165294"/>
                  <a:pt x="1252555" y="171186"/>
                  <a:pt x="1185275" y="183254"/>
                </a:cubicBezTo>
                <a:cubicBezTo>
                  <a:pt x="1117996" y="195418"/>
                  <a:pt x="1051952" y="214803"/>
                  <a:pt x="987999" y="240271"/>
                </a:cubicBezTo>
                <a:cubicBezTo>
                  <a:pt x="923855" y="265643"/>
                  <a:pt x="863513" y="298427"/>
                  <a:pt x="803741" y="337008"/>
                </a:cubicBezTo>
                <a:cubicBezTo>
                  <a:pt x="684006" y="413315"/>
                  <a:pt x="569213" y="510243"/>
                  <a:pt x="434845" y="581324"/>
                </a:cubicBezTo>
                <a:cubicBezTo>
                  <a:pt x="367851" y="616484"/>
                  <a:pt x="296770" y="644992"/>
                  <a:pt x="222554" y="659721"/>
                </a:cubicBezTo>
                <a:cubicBezTo>
                  <a:pt x="148243" y="674070"/>
                  <a:pt x="71080" y="675306"/>
                  <a:pt x="0" y="655160"/>
                </a:cubicBez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9906403" y="4640027"/>
            <a:ext cx="2275522" cy="1481112"/>
          </a:xfrm>
          <a:custGeom>
            <a:avLst/>
            <a:gdLst/>
            <a:ahLst/>
            <a:cxnLst/>
            <a:rect l="l" t="t" r="r" b="b"/>
            <a:pathLst>
              <a:path w="2275522" h="1481112" extrusionOk="0">
                <a:moveTo>
                  <a:pt x="2275523" y="1144509"/>
                </a:moveTo>
                <a:lnTo>
                  <a:pt x="2274383" y="1145839"/>
                </a:lnTo>
                <a:lnTo>
                  <a:pt x="2274383" y="1145839"/>
                </a:lnTo>
                <a:lnTo>
                  <a:pt x="2271247" y="1149165"/>
                </a:lnTo>
                <a:lnTo>
                  <a:pt x="2271342" y="1149070"/>
                </a:lnTo>
                <a:cubicBezTo>
                  <a:pt x="2098582" y="1334088"/>
                  <a:pt x="1846855" y="1453822"/>
                  <a:pt x="1580114" y="1476724"/>
                </a:cubicBezTo>
                <a:cubicBezTo>
                  <a:pt x="1313752" y="1499911"/>
                  <a:pt x="1038839" y="1430541"/>
                  <a:pt x="810393" y="1284579"/>
                </a:cubicBezTo>
                <a:cubicBezTo>
                  <a:pt x="753852" y="1247233"/>
                  <a:pt x="699305" y="1206561"/>
                  <a:pt x="649132" y="1160473"/>
                </a:cubicBezTo>
                <a:cubicBezTo>
                  <a:pt x="599052" y="1114860"/>
                  <a:pt x="553439" y="1065446"/>
                  <a:pt x="511912" y="1013846"/>
                </a:cubicBezTo>
                <a:cubicBezTo>
                  <a:pt x="428668" y="910647"/>
                  <a:pt x="361294" y="799749"/>
                  <a:pt x="302187" y="687808"/>
                </a:cubicBezTo>
                <a:cubicBezTo>
                  <a:pt x="243270" y="575485"/>
                  <a:pt x="191195" y="463163"/>
                  <a:pt x="140260" y="349130"/>
                </a:cubicBezTo>
                <a:cubicBezTo>
                  <a:pt x="115173" y="291924"/>
                  <a:pt x="90371" y="234622"/>
                  <a:pt x="66900" y="176466"/>
                </a:cubicBezTo>
                <a:cubicBezTo>
                  <a:pt x="43333" y="118404"/>
                  <a:pt x="20431" y="59962"/>
                  <a:pt x="0" y="0"/>
                </a:cubicBezTo>
                <a:cubicBezTo>
                  <a:pt x="42382" y="47039"/>
                  <a:pt x="82389" y="95407"/>
                  <a:pt x="121635" y="144251"/>
                </a:cubicBezTo>
                <a:cubicBezTo>
                  <a:pt x="160977" y="193000"/>
                  <a:pt x="199083" y="242604"/>
                  <a:pt x="236808" y="292304"/>
                </a:cubicBezTo>
                <a:cubicBezTo>
                  <a:pt x="312164" y="391702"/>
                  <a:pt x="383530" y="494617"/>
                  <a:pt x="454610" y="593446"/>
                </a:cubicBezTo>
                <a:cubicBezTo>
                  <a:pt x="525976" y="692274"/>
                  <a:pt x="597722" y="787681"/>
                  <a:pt x="676119" y="872825"/>
                </a:cubicBezTo>
                <a:cubicBezTo>
                  <a:pt x="715366" y="915303"/>
                  <a:pt x="755943" y="955594"/>
                  <a:pt x="798800" y="991990"/>
                </a:cubicBezTo>
                <a:lnTo>
                  <a:pt x="831108" y="1018882"/>
                </a:lnTo>
                <a:cubicBezTo>
                  <a:pt x="841752" y="1027910"/>
                  <a:pt x="853536" y="1035797"/>
                  <a:pt x="864653" y="1044350"/>
                </a:cubicBezTo>
                <a:cubicBezTo>
                  <a:pt x="886605" y="1061930"/>
                  <a:pt x="910647" y="1076564"/>
                  <a:pt x="933738" y="1092528"/>
                </a:cubicBezTo>
                <a:cubicBezTo>
                  <a:pt x="1123412" y="1213688"/>
                  <a:pt x="1346157" y="1285054"/>
                  <a:pt x="1575932" y="1297313"/>
                </a:cubicBezTo>
                <a:cubicBezTo>
                  <a:pt x="1633424" y="1299403"/>
                  <a:pt x="1691295" y="1299213"/>
                  <a:pt x="1749357" y="1294082"/>
                </a:cubicBezTo>
                <a:cubicBezTo>
                  <a:pt x="1807420" y="1288950"/>
                  <a:pt x="1865956" y="1280302"/>
                  <a:pt x="1924017" y="1267094"/>
                </a:cubicBezTo>
                <a:cubicBezTo>
                  <a:pt x="1953191" y="1261012"/>
                  <a:pt x="1982174" y="1253315"/>
                  <a:pt x="2011158" y="1245048"/>
                </a:cubicBezTo>
                <a:cubicBezTo>
                  <a:pt x="2025792" y="1241246"/>
                  <a:pt x="2040046" y="1236400"/>
                  <a:pt x="2054680" y="1232029"/>
                </a:cubicBezTo>
                <a:lnTo>
                  <a:pt x="2097918" y="1217490"/>
                </a:lnTo>
                <a:cubicBezTo>
                  <a:pt x="2155505" y="1197154"/>
                  <a:pt x="2212615" y="1173207"/>
                  <a:pt x="2270012" y="1146884"/>
                </a:cubicBezTo>
                <a:lnTo>
                  <a:pt x="2270107" y="1146789"/>
                </a:lnTo>
                <a:lnTo>
                  <a:pt x="2274194" y="1144984"/>
                </a:lnTo>
                <a:lnTo>
                  <a:pt x="2274194" y="1144984"/>
                </a:lnTo>
                <a:lnTo>
                  <a:pt x="2275523" y="1144509"/>
                </a:lnTo>
                <a:close/>
              </a:path>
            </a:pathLst>
          </a:custGeom>
          <a:solidFill>
            <a:srgbClr val="FFFBF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" name="Google Shape;291;p8">
            <a:extLst>
              <a:ext uri="{FF2B5EF4-FFF2-40B4-BE49-F238E27FC236}">
                <a16:creationId xmlns:a16="http://schemas.microsoft.com/office/drawing/2014/main" xmlns="" id="{72ECAC66-DDCC-41FD-A8E3-05B96049E52D}"/>
              </a:ext>
            </a:extLst>
          </p:cNvPr>
          <p:cNvSpPr/>
          <p:nvPr userDrawn="1"/>
        </p:nvSpPr>
        <p:spPr>
          <a:xfrm>
            <a:off x="39888" y="2599854"/>
            <a:ext cx="1417642" cy="871278"/>
          </a:xfrm>
          <a:custGeom>
            <a:avLst/>
            <a:gdLst/>
            <a:ahLst/>
            <a:cxnLst/>
            <a:rect l="l" t="t" r="r" b="b"/>
            <a:pathLst>
              <a:path w="949844" h="583771" extrusionOk="0">
                <a:moveTo>
                  <a:pt x="41350" y="583772"/>
                </a:moveTo>
                <a:cubicBezTo>
                  <a:pt x="-56090" y="291069"/>
                  <a:pt x="19824" y="111046"/>
                  <a:pt x="256996" y="35703"/>
                </a:cubicBezTo>
                <a:cubicBezTo>
                  <a:pt x="529030" y="-23637"/>
                  <a:pt x="790301" y="-46307"/>
                  <a:pt x="949845" y="275924"/>
                </a:cubicBezTo>
                <a:lnTo>
                  <a:pt x="727341" y="207630"/>
                </a:lnTo>
                <a:lnTo>
                  <a:pt x="726198" y="101807"/>
                </a:lnTo>
                <a:lnTo>
                  <a:pt x="689431" y="196009"/>
                </a:lnTo>
                <a:lnTo>
                  <a:pt x="520934" y="144288"/>
                </a:lnTo>
                <a:lnTo>
                  <a:pt x="532459" y="53706"/>
                </a:lnTo>
                <a:lnTo>
                  <a:pt x="491311" y="135144"/>
                </a:lnTo>
                <a:lnTo>
                  <a:pt x="276237" y="69136"/>
                </a:lnTo>
                <a:lnTo>
                  <a:pt x="198132" y="240396"/>
                </a:lnTo>
                <a:lnTo>
                  <a:pt x="137648" y="203915"/>
                </a:lnTo>
                <a:lnTo>
                  <a:pt x="188702" y="261065"/>
                </a:lnTo>
                <a:lnTo>
                  <a:pt x="142220" y="362887"/>
                </a:lnTo>
                <a:lnTo>
                  <a:pt x="52018" y="291926"/>
                </a:lnTo>
                <a:lnTo>
                  <a:pt x="116788" y="418608"/>
                </a:lnTo>
                <a:lnTo>
                  <a:pt x="41350" y="583772"/>
                </a:lnTo>
                <a:close/>
              </a:path>
            </a:pathLst>
          </a:custGeom>
          <a:solidFill>
            <a:srgbClr val="81B23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F67F3A3-653E-4817-8038-4156B676C460}"/>
              </a:ext>
            </a:extLst>
          </p:cNvPr>
          <p:cNvGrpSpPr/>
          <p:nvPr userDrawn="1"/>
        </p:nvGrpSpPr>
        <p:grpSpPr>
          <a:xfrm>
            <a:off x="-750591" y="1221137"/>
            <a:ext cx="4550420" cy="5696948"/>
            <a:chOff x="8868241" y="148626"/>
            <a:chExt cx="4550420" cy="5696948"/>
          </a:xfrm>
        </p:grpSpPr>
        <p:sp>
          <p:nvSpPr>
            <p:cNvPr id="90" name="Google Shape;287;p8">
              <a:extLst>
                <a:ext uri="{FF2B5EF4-FFF2-40B4-BE49-F238E27FC236}">
                  <a16:creationId xmlns:a16="http://schemas.microsoft.com/office/drawing/2014/main" xmlns="" id="{4E0ED4FC-C338-479A-BFBA-EE943E667908}"/>
                </a:ext>
              </a:extLst>
            </p:cNvPr>
            <p:cNvSpPr/>
            <p:nvPr userDrawn="1"/>
          </p:nvSpPr>
          <p:spPr>
            <a:xfrm>
              <a:off x="10064243" y="1525937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290;p8">
              <a:extLst>
                <a:ext uri="{FF2B5EF4-FFF2-40B4-BE49-F238E27FC236}">
                  <a16:creationId xmlns:a16="http://schemas.microsoft.com/office/drawing/2014/main" xmlns="" id="{E297334D-DD21-416E-9150-82ECCDA1CD3A}"/>
                </a:ext>
              </a:extLst>
            </p:cNvPr>
            <p:cNvSpPr/>
            <p:nvPr userDrawn="1"/>
          </p:nvSpPr>
          <p:spPr>
            <a:xfrm>
              <a:off x="8868241" y="1049814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292;p8">
              <a:extLst>
                <a:ext uri="{FF2B5EF4-FFF2-40B4-BE49-F238E27FC236}">
                  <a16:creationId xmlns:a16="http://schemas.microsoft.com/office/drawing/2014/main" xmlns="" id="{B63C7BD3-23C6-419A-9F68-F29058247A46}"/>
                </a:ext>
              </a:extLst>
            </p:cNvPr>
            <p:cNvSpPr/>
            <p:nvPr userDrawn="1"/>
          </p:nvSpPr>
          <p:spPr>
            <a:xfrm>
              <a:off x="11095853" y="753831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295;p8">
              <a:extLst>
                <a:ext uri="{FF2B5EF4-FFF2-40B4-BE49-F238E27FC236}">
                  <a16:creationId xmlns:a16="http://schemas.microsoft.com/office/drawing/2014/main" xmlns="" id="{02DCD279-128E-4E63-8C14-77AAD61CA4D7}"/>
                </a:ext>
              </a:extLst>
            </p:cNvPr>
            <p:cNvSpPr/>
            <p:nvPr userDrawn="1"/>
          </p:nvSpPr>
          <p:spPr>
            <a:xfrm>
              <a:off x="10455205" y="148626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296;p8">
              <a:extLst>
                <a:ext uri="{FF2B5EF4-FFF2-40B4-BE49-F238E27FC236}">
                  <a16:creationId xmlns:a16="http://schemas.microsoft.com/office/drawing/2014/main" xmlns="" id="{BADD10E5-934B-4390-9E5B-B468D3AD74E6}"/>
                </a:ext>
              </a:extLst>
            </p:cNvPr>
            <p:cNvSpPr/>
            <p:nvPr userDrawn="1"/>
          </p:nvSpPr>
          <p:spPr>
            <a:xfrm>
              <a:off x="10914409" y="601806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08E8F528-DBCA-452E-B5DC-787BAC312512}"/>
              </a:ext>
            </a:extLst>
          </p:cNvPr>
          <p:cNvGrpSpPr/>
          <p:nvPr userDrawn="1"/>
        </p:nvGrpSpPr>
        <p:grpSpPr>
          <a:xfrm>
            <a:off x="2767471" y="5760819"/>
            <a:ext cx="1773983" cy="1138235"/>
            <a:chOff x="10301233" y="5703249"/>
            <a:chExt cx="1773983" cy="1138235"/>
          </a:xfrm>
        </p:grpSpPr>
        <p:grpSp>
          <p:nvGrpSpPr>
            <p:cNvPr id="96" name="Google Shape;149;p5">
              <a:extLst>
                <a:ext uri="{FF2B5EF4-FFF2-40B4-BE49-F238E27FC236}">
                  <a16:creationId xmlns:a16="http://schemas.microsoft.com/office/drawing/2014/main" xmlns="" id="{42BAC3CD-B289-4774-922D-AB634893D700}"/>
                </a:ext>
              </a:extLst>
            </p:cNvPr>
            <p:cNvGrpSpPr/>
            <p:nvPr userDrawn="1"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97" name="Google Shape;150;p5">
                <a:extLst>
                  <a:ext uri="{FF2B5EF4-FFF2-40B4-BE49-F238E27FC236}">
                    <a16:creationId xmlns:a16="http://schemas.microsoft.com/office/drawing/2014/main" xmlns="" id="{CAF6B8F7-EA48-4031-914D-574A4546BEB5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151;p5">
                <a:extLst>
                  <a:ext uri="{FF2B5EF4-FFF2-40B4-BE49-F238E27FC236}">
                    <a16:creationId xmlns:a16="http://schemas.microsoft.com/office/drawing/2014/main" xmlns="" id="{F2BADD49-7295-4D64-8999-6718F1285C1D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152;p5">
                <a:extLst>
                  <a:ext uri="{FF2B5EF4-FFF2-40B4-BE49-F238E27FC236}">
                    <a16:creationId xmlns:a16="http://schemas.microsoft.com/office/drawing/2014/main" xmlns="" id="{C023AE88-C2E1-447C-9220-7BBCC632AE81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153;p5">
                <a:extLst>
                  <a:ext uri="{FF2B5EF4-FFF2-40B4-BE49-F238E27FC236}">
                    <a16:creationId xmlns:a16="http://schemas.microsoft.com/office/drawing/2014/main" xmlns="" id="{99D93DC6-E4FE-4000-916F-ADB0ECC2BAE8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154;p5">
                <a:extLst>
                  <a:ext uri="{FF2B5EF4-FFF2-40B4-BE49-F238E27FC236}">
                    <a16:creationId xmlns:a16="http://schemas.microsoft.com/office/drawing/2014/main" xmlns="" id="{ED5FF4B2-7114-4361-90FE-829BB13F454B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2" name="Google Shape;155;p5">
                <a:extLst>
                  <a:ext uri="{FF2B5EF4-FFF2-40B4-BE49-F238E27FC236}">
                    <a16:creationId xmlns:a16="http://schemas.microsoft.com/office/drawing/2014/main" xmlns="" id="{AD476C93-E3F0-4B3E-A794-EBC6A228E22D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8" name="Google Shape;187;p5">
              <a:extLst>
                <a:ext uri="{FF2B5EF4-FFF2-40B4-BE49-F238E27FC236}">
                  <a16:creationId xmlns:a16="http://schemas.microsoft.com/office/drawing/2014/main" xmlns="" id="{9C749066-6713-4AAF-A039-3423F1FDEE4D}"/>
                </a:ext>
              </a:extLst>
            </p:cNvPr>
            <p:cNvGrpSpPr/>
            <p:nvPr userDrawn="1"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09" name="Google Shape;188;p5">
                <a:extLst>
                  <a:ext uri="{FF2B5EF4-FFF2-40B4-BE49-F238E27FC236}">
                    <a16:creationId xmlns:a16="http://schemas.microsoft.com/office/drawing/2014/main" xmlns="" id="{088A7084-147A-4351-AFDF-9960369E0FC5}"/>
                  </a:ext>
                </a:extLst>
              </p:cNvPr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10" name="Google Shape;189;p5">
                <a:extLst>
                  <a:ext uri="{FF2B5EF4-FFF2-40B4-BE49-F238E27FC236}">
                    <a16:creationId xmlns:a16="http://schemas.microsoft.com/office/drawing/2014/main" xmlns="" id="{9B220EC1-1BCA-4A5C-B8D0-FCB215D4BBD9}"/>
                  </a:ext>
                </a:extLst>
              </p:cNvPr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11" name="Google Shape;190;p5">
                  <a:extLst>
                    <a:ext uri="{FF2B5EF4-FFF2-40B4-BE49-F238E27FC236}">
                      <a16:creationId xmlns:a16="http://schemas.microsoft.com/office/drawing/2014/main" xmlns="" id="{4E0B03D7-130D-41BB-BA31-14D22106F44C}"/>
                    </a:ext>
                  </a:extLst>
                </p:cNvPr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2" name="Google Shape;191;p5">
                  <a:extLst>
                    <a:ext uri="{FF2B5EF4-FFF2-40B4-BE49-F238E27FC236}">
                      <a16:creationId xmlns:a16="http://schemas.microsoft.com/office/drawing/2014/main" xmlns="" id="{890D8A06-06BF-4924-9062-26D959E09B07}"/>
                    </a:ext>
                  </a:extLst>
                </p:cNvPr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3" name="Google Shape;192;p5">
                  <a:extLst>
                    <a:ext uri="{FF2B5EF4-FFF2-40B4-BE49-F238E27FC236}">
                      <a16:creationId xmlns:a16="http://schemas.microsoft.com/office/drawing/2014/main" xmlns="" id="{1892EBB0-9180-45F6-82DA-2F63B376D660}"/>
                    </a:ext>
                  </a:extLst>
                </p:cNvPr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4" name="Google Shape;193;p5">
                  <a:extLst>
                    <a:ext uri="{FF2B5EF4-FFF2-40B4-BE49-F238E27FC236}">
                      <a16:creationId xmlns:a16="http://schemas.microsoft.com/office/drawing/2014/main" xmlns="" id="{9BE507BD-0EEE-46F8-909E-54F6CE19FD75}"/>
                    </a:ext>
                  </a:extLst>
                </p:cNvPr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5" name="Google Shape;194;p5">
                  <a:extLst>
                    <a:ext uri="{FF2B5EF4-FFF2-40B4-BE49-F238E27FC236}">
                      <a16:creationId xmlns:a16="http://schemas.microsoft.com/office/drawing/2014/main" xmlns="" id="{F2F5503E-2BB7-4A26-8875-134FFBFD5AE7}"/>
                    </a:ext>
                  </a:extLst>
                </p:cNvPr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6" name="Google Shape;195;p5">
                  <a:extLst>
                    <a:ext uri="{FF2B5EF4-FFF2-40B4-BE49-F238E27FC236}">
                      <a16:creationId xmlns:a16="http://schemas.microsoft.com/office/drawing/2014/main" xmlns="" id="{82CB7F9D-AB55-4A00-8B9E-A4E36484EC17}"/>
                    </a:ext>
                  </a:extLst>
                </p:cNvPr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7" name="Google Shape;196;p5">
                  <a:extLst>
                    <a:ext uri="{FF2B5EF4-FFF2-40B4-BE49-F238E27FC236}">
                      <a16:creationId xmlns:a16="http://schemas.microsoft.com/office/drawing/2014/main" xmlns="" id="{EA74DA59-7E85-4CE6-ABC1-B1B244EA03AF}"/>
                    </a:ext>
                  </a:extLst>
                </p:cNvPr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8" name="Google Shape;197;p5">
                  <a:extLst>
                    <a:ext uri="{FF2B5EF4-FFF2-40B4-BE49-F238E27FC236}">
                      <a16:creationId xmlns:a16="http://schemas.microsoft.com/office/drawing/2014/main" xmlns="" id="{DC7382B8-365B-4278-972F-6C8F7EEB2C6B}"/>
                    </a:ext>
                  </a:extLst>
                </p:cNvPr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19" name="Google Shape;198;p5">
                  <a:extLst>
                    <a:ext uri="{FF2B5EF4-FFF2-40B4-BE49-F238E27FC236}">
                      <a16:creationId xmlns:a16="http://schemas.microsoft.com/office/drawing/2014/main" xmlns="" id="{B2691706-599C-4DE8-AE70-4FAF923E6D75}"/>
                    </a:ext>
                  </a:extLst>
                </p:cNvPr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0" name="Google Shape;199;p5">
                  <a:extLst>
                    <a:ext uri="{FF2B5EF4-FFF2-40B4-BE49-F238E27FC236}">
                      <a16:creationId xmlns:a16="http://schemas.microsoft.com/office/drawing/2014/main" xmlns="" id="{407DC411-B5F4-4DFF-B26B-D9BCFC9470C2}"/>
                    </a:ext>
                  </a:extLst>
                </p:cNvPr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1" name="Google Shape;200;p5">
                  <a:extLst>
                    <a:ext uri="{FF2B5EF4-FFF2-40B4-BE49-F238E27FC236}">
                      <a16:creationId xmlns:a16="http://schemas.microsoft.com/office/drawing/2014/main" xmlns="" id="{94C4DEEA-792C-4C40-9EC9-69C61F7AA6BB}"/>
                    </a:ext>
                  </a:extLst>
                </p:cNvPr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2" name="Google Shape;201;p5">
                  <a:extLst>
                    <a:ext uri="{FF2B5EF4-FFF2-40B4-BE49-F238E27FC236}">
                      <a16:creationId xmlns:a16="http://schemas.microsoft.com/office/drawing/2014/main" xmlns="" id="{62F0FA25-F246-424C-83BA-2B3F11E96205}"/>
                    </a:ext>
                  </a:extLst>
                </p:cNvPr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3" name="Google Shape;202;p5">
                  <a:extLst>
                    <a:ext uri="{FF2B5EF4-FFF2-40B4-BE49-F238E27FC236}">
                      <a16:creationId xmlns:a16="http://schemas.microsoft.com/office/drawing/2014/main" xmlns="" id="{2BC91004-E344-478A-846E-8EA560248489}"/>
                    </a:ext>
                  </a:extLst>
                </p:cNvPr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4" name="Google Shape;203;p5">
                  <a:extLst>
                    <a:ext uri="{FF2B5EF4-FFF2-40B4-BE49-F238E27FC236}">
                      <a16:creationId xmlns:a16="http://schemas.microsoft.com/office/drawing/2014/main" xmlns="" id="{E2D7D76D-68D7-4DB8-B46F-BA12F3F90975}"/>
                    </a:ext>
                  </a:extLst>
                </p:cNvPr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25" name="Google Shape;204;p5">
                  <a:extLst>
                    <a:ext uri="{FF2B5EF4-FFF2-40B4-BE49-F238E27FC236}">
                      <a16:creationId xmlns:a16="http://schemas.microsoft.com/office/drawing/2014/main" xmlns="" id="{66E6B706-F131-4A36-A88C-26C97B3482AF}"/>
                    </a:ext>
                  </a:extLst>
                </p:cNvPr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126" name="Google Shape;205;p5">
                  <a:extLst>
                    <a:ext uri="{FF2B5EF4-FFF2-40B4-BE49-F238E27FC236}">
                      <a16:creationId xmlns:a16="http://schemas.microsoft.com/office/drawing/2014/main" xmlns="" id="{6FEAECE5-1AD3-4E40-8AD6-0C25167EF095}"/>
                    </a:ext>
                  </a:extLst>
                </p:cNvPr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127" name="Google Shape;206;p5">
                    <a:extLst>
                      <a:ext uri="{FF2B5EF4-FFF2-40B4-BE49-F238E27FC236}">
                        <a16:creationId xmlns:a16="http://schemas.microsoft.com/office/drawing/2014/main" xmlns="" id="{D1142123-B001-4AB3-AEBF-084A8A4B1761}"/>
                      </a:ext>
                    </a:extLst>
                  </p:cNvPr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128" name="Google Shape;207;p5">
                    <a:extLst>
                      <a:ext uri="{FF2B5EF4-FFF2-40B4-BE49-F238E27FC236}">
                        <a16:creationId xmlns:a16="http://schemas.microsoft.com/office/drawing/2014/main" xmlns="" id="{B773F430-6CDF-49BD-A9A7-EE0757AAD586}"/>
                      </a:ext>
                    </a:extLst>
                  </p:cNvPr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129" name="Google Shape;208;p5">
                      <a:extLst>
                        <a:ext uri="{FF2B5EF4-FFF2-40B4-BE49-F238E27FC236}">
                          <a16:creationId xmlns:a16="http://schemas.microsoft.com/office/drawing/2014/main" xmlns="" id="{51F522BD-A3C4-44C1-A7FE-59AE2216AEE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0" name="Google Shape;209;p5">
                      <a:extLst>
                        <a:ext uri="{FF2B5EF4-FFF2-40B4-BE49-F238E27FC236}">
                          <a16:creationId xmlns:a16="http://schemas.microsoft.com/office/drawing/2014/main" xmlns="" id="{01DFFA43-EA8F-4545-B997-F0ABFB8237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131" name="Google Shape;210;p5">
                      <a:extLst>
                        <a:ext uri="{FF2B5EF4-FFF2-40B4-BE49-F238E27FC236}">
                          <a16:creationId xmlns:a16="http://schemas.microsoft.com/office/drawing/2014/main" xmlns="" id="{338EFF55-E18C-47D2-BFD0-AA80477D6EC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32" name="Google Shape;142;p5">
              <a:extLst>
                <a:ext uri="{FF2B5EF4-FFF2-40B4-BE49-F238E27FC236}">
                  <a16:creationId xmlns:a16="http://schemas.microsoft.com/office/drawing/2014/main" xmlns="" id="{0E28C07B-FAC3-45D9-AF27-82FD6A52E12D}"/>
                </a:ext>
              </a:extLst>
            </p:cNvPr>
            <p:cNvGrpSpPr/>
            <p:nvPr userDrawn="1"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33" name="Google Shape;143;p5">
                <a:extLst>
                  <a:ext uri="{FF2B5EF4-FFF2-40B4-BE49-F238E27FC236}">
                    <a16:creationId xmlns:a16="http://schemas.microsoft.com/office/drawing/2014/main" xmlns="" id="{A894FB4E-1F41-432B-8C0A-2CA63A50F2EB}"/>
                  </a:ext>
                </a:extLst>
              </p:cNvPr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44;p5">
                <a:extLst>
                  <a:ext uri="{FF2B5EF4-FFF2-40B4-BE49-F238E27FC236}">
                    <a16:creationId xmlns:a16="http://schemas.microsoft.com/office/drawing/2014/main" xmlns="" id="{B3FBA586-DFEB-4EA7-8B46-B6E37A7A4F4F}"/>
                  </a:ext>
                </a:extLst>
              </p:cNvPr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5;p5">
                <a:extLst>
                  <a:ext uri="{FF2B5EF4-FFF2-40B4-BE49-F238E27FC236}">
                    <a16:creationId xmlns:a16="http://schemas.microsoft.com/office/drawing/2014/main" xmlns="" id="{A3407779-DEB7-4EF3-8321-63FE30E1B082}"/>
                  </a:ext>
                </a:extLst>
              </p:cNvPr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46;p5">
                <a:extLst>
                  <a:ext uri="{FF2B5EF4-FFF2-40B4-BE49-F238E27FC236}">
                    <a16:creationId xmlns:a16="http://schemas.microsoft.com/office/drawing/2014/main" xmlns="" id="{107AE95E-EECF-4878-95EF-907E0430CE12}"/>
                  </a:ext>
                </a:extLst>
              </p:cNvPr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47;p5">
                <a:extLst>
                  <a:ext uri="{FF2B5EF4-FFF2-40B4-BE49-F238E27FC236}">
                    <a16:creationId xmlns:a16="http://schemas.microsoft.com/office/drawing/2014/main" xmlns="" id="{27401976-915E-420E-9525-833A21DDC076}"/>
                  </a:ext>
                </a:extLst>
              </p:cNvPr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48;p5">
                <a:extLst>
                  <a:ext uri="{FF2B5EF4-FFF2-40B4-BE49-F238E27FC236}">
                    <a16:creationId xmlns:a16="http://schemas.microsoft.com/office/drawing/2014/main" xmlns="" id="{9CE9CE09-C4FF-499F-AEBF-C8704EE7143F}"/>
                  </a:ext>
                </a:extLst>
              </p:cNvPr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42" name="Google Shape;99;p4">
            <a:extLst>
              <a:ext uri="{FF2B5EF4-FFF2-40B4-BE49-F238E27FC236}">
                <a16:creationId xmlns:a16="http://schemas.microsoft.com/office/drawing/2014/main" xmlns="" id="{CA28734C-E064-4BF9-8939-12B823918095}"/>
              </a:ext>
            </a:extLst>
          </p:cNvPr>
          <p:cNvGrpSpPr/>
          <p:nvPr userDrawn="1"/>
        </p:nvGrpSpPr>
        <p:grpSpPr>
          <a:xfrm>
            <a:off x="-293282" y="-327378"/>
            <a:ext cx="4506082" cy="7207511"/>
            <a:chOff x="10890" y="0"/>
            <a:chExt cx="4138029" cy="6868885"/>
          </a:xfrm>
        </p:grpSpPr>
        <p:sp>
          <p:nvSpPr>
            <p:cNvPr id="143" name="Google Shape;100;p4">
              <a:extLst>
                <a:ext uri="{FF2B5EF4-FFF2-40B4-BE49-F238E27FC236}">
                  <a16:creationId xmlns:a16="http://schemas.microsoft.com/office/drawing/2014/main" xmlns="" id="{5ECA1545-8D9E-4DDA-A6F9-83F5754F00AA}"/>
                </a:ext>
              </a:extLst>
            </p:cNvPr>
            <p:cNvSpPr/>
            <p:nvPr/>
          </p:nvSpPr>
          <p:spPr>
            <a:xfrm>
              <a:off x="272839" y="1379068"/>
              <a:ext cx="1686804" cy="5489817"/>
            </a:xfrm>
            <a:custGeom>
              <a:avLst/>
              <a:gdLst/>
              <a:ahLst/>
              <a:cxnLst/>
              <a:rect l="l" t="t" r="r" b="b"/>
              <a:pathLst>
                <a:path w="1686804" h="5489817" extrusionOk="0">
                  <a:moveTo>
                    <a:pt x="1582286" y="0"/>
                  </a:moveTo>
                  <a:lnTo>
                    <a:pt x="1686804" y="49759"/>
                  </a:lnTo>
                  <a:cubicBezTo>
                    <a:pt x="806614" y="1783097"/>
                    <a:pt x="465928" y="3497024"/>
                    <a:pt x="468169" y="5342289"/>
                  </a:cubicBezTo>
                  <a:lnTo>
                    <a:pt x="470780" y="5489817"/>
                  </a:lnTo>
                  <a:lnTo>
                    <a:pt x="0" y="5489817"/>
                  </a:lnTo>
                  <a:lnTo>
                    <a:pt x="16257" y="5160185"/>
                  </a:lnTo>
                  <a:cubicBezTo>
                    <a:pt x="135572" y="3346364"/>
                    <a:pt x="669858" y="1580352"/>
                    <a:pt x="1582286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01;p4">
              <a:extLst>
                <a:ext uri="{FF2B5EF4-FFF2-40B4-BE49-F238E27FC236}">
                  <a16:creationId xmlns:a16="http://schemas.microsoft.com/office/drawing/2014/main" xmlns="" id="{8B87D3AE-BB1B-4018-93C7-D7DF41F72EBA}"/>
                </a:ext>
              </a:extLst>
            </p:cNvPr>
            <p:cNvSpPr/>
            <p:nvPr/>
          </p:nvSpPr>
          <p:spPr>
            <a:xfrm>
              <a:off x="1658478" y="1379287"/>
              <a:ext cx="301327" cy="419161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02;p4">
              <a:extLst>
                <a:ext uri="{FF2B5EF4-FFF2-40B4-BE49-F238E27FC236}">
                  <a16:creationId xmlns:a16="http://schemas.microsoft.com/office/drawing/2014/main" xmlns="" id="{CBA6E7D7-D43C-4265-94EA-F43686DDE128}"/>
                </a:ext>
              </a:extLst>
            </p:cNvPr>
            <p:cNvSpPr/>
            <p:nvPr/>
          </p:nvSpPr>
          <p:spPr>
            <a:xfrm>
              <a:off x="1070708" y="0"/>
              <a:ext cx="2582156" cy="1362641"/>
            </a:xfrm>
            <a:custGeom>
              <a:avLst/>
              <a:gdLst/>
              <a:ahLst/>
              <a:cxnLst/>
              <a:rect l="l" t="t" r="r" b="b"/>
              <a:pathLst>
                <a:path w="1131284" h="596995" extrusionOk="0">
                  <a:moveTo>
                    <a:pt x="371665" y="596995"/>
                  </a:moveTo>
                  <a:lnTo>
                    <a:pt x="966121" y="477171"/>
                  </a:lnTo>
                  <a:lnTo>
                    <a:pt x="967645" y="398971"/>
                  </a:lnTo>
                  <a:lnTo>
                    <a:pt x="1008793" y="468598"/>
                  </a:lnTo>
                  <a:lnTo>
                    <a:pt x="1131284" y="443929"/>
                  </a:lnTo>
                  <a:cubicBezTo>
                    <a:pt x="1104615" y="163989"/>
                    <a:pt x="894302" y="143034"/>
                    <a:pt x="412337" y="505365"/>
                  </a:cubicBezTo>
                  <a:cubicBezTo>
                    <a:pt x="316992" y="107125"/>
                    <a:pt x="196025" y="-135382"/>
                    <a:pt x="0" y="81121"/>
                  </a:cubicBezTo>
                  <a:lnTo>
                    <a:pt x="71628" y="180467"/>
                  </a:lnTo>
                  <a:lnTo>
                    <a:pt x="155353" y="138652"/>
                  </a:lnTo>
                  <a:lnTo>
                    <a:pt x="96679" y="215233"/>
                  </a:lnTo>
                  <a:lnTo>
                    <a:pt x="371665" y="596995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03;p4">
              <a:extLst>
                <a:ext uri="{FF2B5EF4-FFF2-40B4-BE49-F238E27FC236}">
                  <a16:creationId xmlns:a16="http://schemas.microsoft.com/office/drawing/2014/main" xmlns="" id="{DC9AD0E7-0877-444A-8A97-DB8C067C83B3}"/>
                </a:ext>
              </a:extLst>
            </p:cNvPr>
            <p:cNvSpPr/>
            <p:nvPr/>
          </p:nvSpPr>
          <p:spPr>
            <a:xfrm>
              <a:off x="10890" y="507556"/>
              <a:ext cx="4138029" cy="2301934"/>
            </a:xfrm>
            <a:custGeom>
              <a:avLst/>
              <a:gdLst/>
              <a:ahLst/>
              <a:cxnLst/>
              <a:rect l="l" t="t" r="r" b="b"/>
              <a:pathLst>
                <a:path w="4138029" h="2301934" extrusionOk="0">
                  <a:moveTo>
                    <a:pt x="383341" y="588"/>
                  </a:moveTo>
                  <a:cubicBezTo>
                    <a:pt x="1036352" y="-13400"/>
                    <a:pt x="1741242" y="221708"/>
                    <a:pt x="1948753" y="752004"/>
                  </a:cubicBezTo>
                  <a:cubicBezTo>
                    <a:pt x="2759248" y="246370"/>
                    <a:pt x="4245513" y="997760"/>
                    <a:pt x="4131869" y="2301934"/>
                  </a:cubicBezTo>
                  <a:lnTo>
                    <a:pt x="3736401" y="2053354"/>
                  </a:lnTo>
                  <a:lnTo>
                    <a:pt x="3747483" y="1740240"/>
                  </a:lnTo>
                  <a:lnTo>
                    <a:pt x="3578866" y="1954270"/>
                  </a:lnTo>
                  <a:lnTo>
                    <a:pt x="2962412" y="1566627"/>
                  </a:lnTo>
                  <a:lnTo>
                    <a:pt x="3099739" y="1150949"/>
                  </a:lnTo>
                  <a:lnTo>
                    <a:pt x="2802053" y="1465585"/>
                  </a:lnTo>
                  <a:lnTo>
                    <a:pt x="2328794" y="1168116"/>
                  </a:lnTo>
                  <a:lnTo>
                    <a:pt x="2443523" y="902586"/>
                  </a:lnTo>
                  <a:lnTo>
                    <a:pt x="2211024" y="1094020"/>
                  </a:lnTo>
                  <a:lnTo>
                    <a:pt x="1896604" y="896285"/>
                  </a:lnTo>
                  <a:lnTo>
                    <a:pt x="1237347" y="859997"/>
                  </a:lnTo>
                  <a:lnTo>
                    <a:pt x="1188674" y="518200"/>
                  </a:lnTo>
                  <a:lnTo>
                    <a:pt x="1141956" y="854782"/>
                  </a:lnTo>
                  <a:lnTo>
                    <a:pt x="497038" y="819146"/>
                  </a:lnTo>
                  <a:lnTo>
                    <a:pt x="508120" y="402602"/>
                  </a:lnTo>
                  <a:lnTo>
                    <a:pt x="394042" y="813498"/>
                  </a:lnTo>
                  <a:lnTo>
                    <a:pt x="0" y="791732"/>
                  </a:lnTo>
                  <a:lnTo>
                    <a:pt x="0" y="41883"/>
                  </a:lnTo>
                  <a:lnTo>
                    <a:pt x="141966" y="17420"/>
                  </a:lnTo>
                  <a:cubicBezTo>
                    <a:pt x="220898" y="7977"/>
                    <a:pt x="301714" y="2337"/>
                    <a:pt x="383341" y="588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04;p4">
              <a:extLst>
                <a:ext uri="{FF2B5EF4-FFF2-40B4-BE49-F238E27FC236}">
                  <a16:creationId xmlns:a16="http://schemas.microsoft.com/office/drawing/2014/main" xmlns="" id="{3106E364-8C32-4F9C-A213-CAB3D981719C}"/>
                </a:ext>
              </a:extLst>
            </p:cNvPr>
            <p:cNvSpPr/>
            <p:nvPr/>
          </p:nvSpPr>
          <p:spPr>
            <a:xfrm>
              <a:off x="67480" y="1215354"/>
              <a:ext cx="2595365" cy="1595000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" name="Google Shape;157;p5">
            <a:extLst>
              <a:ext uri="{FF2B5EF4-FFF2-40B4-BE49-F238E27FC236}">
                <a16:creationId xmlns:a16="http://schemas.microsoft.com/office/drawing/2014/main" xmlns="" id="{F116976A-2F0D-4333-A3B1-478DD6CFCA79}"/>
              </a:ext>
            </a:extLst>
          </p:cNvPr>
          <p:cNvGrpSpPr/>
          <p:nvPr userDrawn="1"/>
        </p:nvGrpSpPr>
        <p:grpSpPr>
          <a:xfrm>
            <a:off x="6363405" y="5798050"/>
            <a:ext cx="1734707" cy="1138399"/>
            <a:chOff x="975725" y="5557227"/>
            <a:chExt cx="2040352" cy="1338977"/>
          </a:xfrm>
        </p:grpSpPr>
        <p:sp>
          <p:nvSpPr>
            <p:cNvPr id="150" name="Google Shape;158;p5">
              <a:extLst>
                <a:ext uri="{FF2B5EF4-FFF2-40B4-BE49-F238E27FC236}">
                  <a16:creationId xmlns:a16="http://schemas.microsoft.com/office/drawing/2014/main" xmlns="" id="{759CF313-B5CE-403C-B336-9906B6EBACB2}"/>
                </a:ext>
              </a:extLst>
            </p:cNvPr>
            <p:cNvSpPr/>
            <p:nvPr/>
          </p:nvSpPr>
          <p:spPr>
            <a:xfrm>
              <a:off x="975725" y="6182246"/>
              <a:ext cx="1228662" cy="290564"/>
            </a:xfrm>
            <a:custGeom>
              <a:avLst/>
              <a:gdLst/>
              <a:ahLst/>
              <a:cxnLst/>
              <a:rect l="l" t="t" r="r" b="b"/>
              <a:pathLst>
                <a:path w="2109291" h="498823" extrusionOk="0">
                  <a:moveTo>
                    <a:pt x="1054646" y="498823"/>
                  </a:moveTo>
                  <a:cubicBezTo>
                    <a:pt x="1635507" y="498823"/>
                    <a:pt x="2109292" y="386772"/>
                    <a:pt x="2109292" y="249412"/>
                  </a:cubicBezTo>
                  <a:cubicBezTo>
                    <a:pt x="2109292" y="112051"/>
                    <a:pt x="1635507" y="0"/>
                    <a:pt x="1054646" y="0"/>
                  </a:cubicBezTo>
                  <a:cubicBezTo>
                    <a:pt x="473785" y="0"/>
                    <a:pt x="0" y="112051"/>
                    <a:pt x="0" y="249412"/>
                  </a:cubicBezTo>
                  <a:cubicBezTo>
                    <a:pt x="0" y="386772"/>
                    <a:pt x="473785" y="498823"/>
                    <a:pt x="1054646" y="498823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1" name="Google Shape;159;p5">
              <a:extLst>
                <a:ext uri="{FF2B5EF4-FFF2-40B4-BE49-F238E27FC236}">
                  <a16:creationId xmlns:a16="http://schemas.microsoft.com/office/drawing/2014/main" xmlns="" id="{56ACB59A-F5C3-4870-A6E1-79E6CC57B9AA}"/>
                </a:ext>
              </a:extLst>
            </p:cNvPr>
            <p:cNvGrpSpPr/>
            <p:nvPr/>
          </p:nvGrpSpPr>
          <p:grpSpPr>
            <a:xfrm flipH="1">
              <a:off x="1071688" y="5557227"/>
              <a:ext cx="835252" cy="890789"/>
              <a:chOff x="-4259888" y="2290454"/>
              <a:chExt cx="4283344" cy="4568148"/>
            </a:xfrm>
          </p:grpSpPr>
          <p:sp>
            <p:nvSpPr>
              <p:cNvPr id="167" name="Google Shape;160;p5">
                <a:extLst>
                  <a:ext uri="{FF2B5EF4-FFF2-40B4-BE49-F238E27FC236}">
                    <a16:creationId xmlns:a16="http://schemas.microsoft.com/office/drawing/2014/main" xmlns="" id="{EC0A4032-CCAF-4530-ACBC-9E2E50516BFF}"/>
                  </a:ext>
                </a:extLst>
              </p:cNvPr>
              <p:cNvSpPr/>
              <p:nvPr/>
            </p:nvSpPr>
            <p:spPr>
              <a:xfrm>
                <a:off x="-4117892" y="2882105"/>
                <a:ext cx="3976497" cy="3976497"/>
              </a:xfrm>
              <a:custGeom>
                <a:avLst/>
                <a:gdLst/>
                <a:ahLst/>
                <a:cxnLst/>
                <a:rect l="l" t="t" r="r" b="b"/>
                <a:pathLst>
                  <a:path w="1600200" h="1600200" extrusionOk="0">
                    <a:moveTo>
                      <a:pt x="0" y="0"/>
                    </a:moveTo>
                    <a:lnTo>
                      <a:pt x="253270" y="1511522"/>
                    </a:lnTo>
                    <a:lnTo>
                      <a:pt x="258604" y="1511808"/>
                    </a:lnTo>
                    <a:cubicBezTo>
                      <a:pt x="277273" y="1561148"/>
                      <a:pt x="511778" y="1600200"/>
                      <a:pt x="798576" y="1600200"/>
                    </a:cubicBezTo>
                    <a:cubicBezTo>
                      <a:pt x="1085374" y="1600200"/>
                      <a:pt x="1320070" y="1561148"/>
                      <a:pt x="1338834" y="1511808"/>
                    </a:cubicBezTo>
                    <a:lnTo>
                      <a:pt x="1347216" y="1511522"/>
                    </a:lnTo>
                    <a:lnTo>
                      <a:pt x="1600200" y="0"/>
                    </a:lnTo>
                    <a:lnTo>
                      <a:pt x="800100" y="5867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1;p5">
                <a:extLst>
                  <a:ext uri="{FF2B5EF4-FFF2-40B4-BE49-F238E27FC236}">
                    <a16:creationId xmlns:a16="http://schemas.microsoft.com/office/drawing/2014/main" xmlns="" id="{9AD66FFC-5077-47CE-AC51-B788B5B3CAA0}"/>
                  </a:ext>
                </a:extLst>
              </p:cNvPr>
              <p:cNvSpPr/>
              <p:nvPr/>
            </p:nvSpPr>
            <p:spPr>
              <a:xfrm>
                <a:off x="-4259888" y="2479783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509683" y="0"/>
                      <a:pt x="210788" y="34385"/>
                      <a:pt x="76200" y="83915"/>
                    </a:cubicBezTo>
                    <a:lnTo>
                      <a:pt x="76200" y="66675"/>
                    </a:lnTo>
                    <a:lnTo>
                      <a:pt x="0" y="66675"/>
                    </a:lnTo>
                    <a:lnTo>
                      <a:pt x="0" y="142875"/>
                    </a:ln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lnTo>
                      <a:pt x="1714500" y="66675"/>
                    </a:lnTo>
                    <a:lnTo>
                      <a:pt x="1638300" y="66675"/>
                    </a:lnTo>
                    <a:lnTo>
                      <a:pt x="1638300" y="83915"/>
                    </a:lnTo>
                    <a:cubicBezTo>
                      <a:pt x="1503712" y="34385"/>
                      <a:pt x="1204722" y="0"/>
                      <a:pt x="857250" y="0"/>
                    </a:cubicBez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2;p5">
                <a:extLst>
                  <a:ext uri="{FF2B5EF4-FFF2-40B4-BE49-F238E27FC236}">
                    <a16:creationId xmlns:a16="http://schemas.microsoft.com/office/drawing/2014/main" xmlns="" id="{A78EBB13-E97A-4EBB-A545-37B6424049D3}"/>
                  </a:ext>
                </a:extLst>
              </p:cNvPr>
              <p:cNvSpPr/>
              <p:nvPr/>
            </p:nvSpPr>
            <p:spPr>
              <a:xfrm>
                <a:off x="-4259888" y="2290454"/>
                <a:ext cx="4260533" cy="710089"/>
              </a:xfrm>
              <a:custGeom>
                <a:avLst/>
                <a:gdLst/>
                <a:ahLst/>
                <a:cxnLst/>
                <a:rect l="l" t="t" r="r" b="b"/>
                <a:pathLst>
                  <a:path w="1714500" h="285750" extrusionOk="0">
                    <a:moveTo>
                      <a:pt x="857250" y="0"/>
                    </a:moveTo>
                    <a:cubicBezTo>
                      <a:pt x="383762" y="0"/>
                      <a:pt x="0" y="64008"/>
                      <a:pt x="0" y="142875"/>
                    </a:cubicBezTo>
                    <a:cubicBezTo>
                      <a:pt x="0" y="221742"/>
                      <a:pt x="383762" y="285750"/>
                      <a:pt x="857250" y="285750"/>
                    </a:cubicBezTo>
                    <a:cubicBezTo>
                      <a:pt x="1330738" y="285750"/>
                      <a:pt x="1714500" y="221742"/>
                      <a:pt x="1714500" y="142875"/>
                    </a:cubicBezTo>
                    <a:cubicBezTo>
                      <a:pt x="1714500" y="64008"/>
                      <a:pt x="1330738" y="0"/>
                      <a:pt x="857250" y="0"/>
                    </a:cubicBezTo>
                    <a:close/>
                    <a:moveTo>
                      <a:pt x="857250" y="28575"/>
                    </a:moveTo>
                    <a:cubicBezTo>
                      <a:pt x="1267587" y="28575"/>
                      <a:pt x="1600200" y="79724"/>
                      <a:pt x="1600200" y="142875"/>
                    </a:cubicBezTo>
                    <a:cubicBezTo>
                      <a:pt x="1600200" y="206026"/>
                      <a:pt x="1267587" y="257175"/>
                      <a:pt x="857250" y="257175"/>
                    </a:cubicBezTo>
                    <a:cubicBezTo>
                      <a:pt x="446913" y="257175"/>
                      <a:pt x="114300" y="206026"/>
                      <a:pt x="114300" y="142875"/>
                    </a:cubicBezTo>
                    <a:cubicBezTo>
                      <a:pt x="114300" y="79724"/>
                      <a:pt x="446913" y="28575"/>
                      <a:pt x="857250" y="28575"/>
                    </a:cubicBez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63;p5">
                <a:extLst>
                  <a:ext uri="{FF2B5EF4-FFF2-40B4-BE49-F238E27FC236}">
                    <a16:creationId xmlns:a16="http://schemas.microsoft.com/office/drawing/2014/main" xmlns="" id="{858FB60A-C945-4CC1-B6D8-6D1E3BDCB537}"/>
                  </a:ext>
                </a:extLst>
              </p:cNvPr>
              <p:cNvSpPr/>
              <p:nvPr/>
            </p:nvSpPr>
            <p:spPr>
              <a:xfrm>
                <a:off x="-3722035" y="3185505"/>
                <a:ext cx="3330996" cy="2212255"/>
              </a:xfrm>
              <a:custGeom>
                <a:avLst/>
                <a:gdLst/>
                <a:ahLst/>
                <a:cxnLst/>
                <a:rect l="l" t="t" r="r" b="b"/>
                <a:pathLst>
                  <a:path w="3330996" h="2212255" extrusionOk="0">
                    <a:moveTo>
                      <a:pt x="177084" y="63532"/>
                    </a:moveTo>
                    <a:cubicBezTo>
                      <a:pt x="166021" y="63995"/>
                      <a:pt x="154096" y="66887"/>
                      <a:pt x="141286" y="72892"/>
                    </a:cubicBezTo>
                    <a:cubicBezTo>
                      <a:pt x="38813" y="120934"/>
                      <a:pt x="122592" y="252518"/>
                      <a:pt x="122592" y="252518"/>
                    </a:cubicBezTo>
                    <a:lnTo>
                      <a:pt x="289673" y="176076"/>
                    </a:lnTo>
                    <a:cubicBezTo>
                      <a:pt x="289673" y="176076"/>
                      <a:pt x="254523" y="60293"/>
                      <a:pt x="177084" y="63532"/>
                    </a:cubicBezTo>
                    <a:close/>
                    <a:moveTo>
                      <a:pt x="189329" y="0"/>
                    </a:moveTo>
                    <a:cubicBezTo>
                      <a:pt x="293934" y="0"/>
                      <a:pt x="378657" y="84726"/>
                      <a:pt x="378657" y="189329"/>
                    </a:cubicBezTo>
                    <a:lnTo>
                      <a:pt x="373085" y="216947"/>
                    </a:lnTo>
                    <a:lnTo>
                      <a:pt x="397885" y="248723"/>
                    </a:lnTo>
                    <a:cubicBezTo>
                      <a:pt x="566135" y="462596"/>
                      <a:pt x="1277966" y="1340089"/>
                      <a:pt x="1899199" y="1692121"/>
                    </a:cubicBezTo>
                    <a:cubicBezTo>
                      <a:pt x="2609180" y="2094443"/>
                      <a:pt x="3330996" y="1952447"/>
                      <a:pt x="3330996" y="1952447"/>
                    </a:cubicBezTo>
                    <a:cubicBezTo>
                      <a:pt x="3330996" y="1952447"/>
                      <a:pt x="2798272" y="2520904"/>
                      <a:pt x="1721705" y="1976113"/>
                    </a:cubicBezTo>
                    <a:cubicBezTo>
                      <a:pt x="712421" y="1465372"/>
                      <a:pt x="253928" y="497855"/>
                      <a:pt x="200560" y="378910"/>
                    </a:cubicBezTo>
                    <a:lnTo>
                      <a:pt x="199977" y="377585"/>
                    </a:lnTo>
                    <a:lnTo>
                      <a:pt x="189329" y="378657"/>
                    </a:lnTo>
                    <a:cubicBezTo>
                      <a:pt x="84726" y="378657"/>
                      <a:pt x="0" y="293931"/>
                      <a:pt x="0" y="189329"/>
                    </a:cubicBezTo>
                    <a:cubicBezTo>
                      <a:pt x="0" y="84726"/>
                      <a:pt x="84726" y="0"/>
                      <a:pt x="189329" y="0"/>
                    </a:cubicBezTo>
                    <a:close/>
                  </a:path>
                </a:pathLst>
              </a:custGeom>
              <a:solidFill>
                <a:srgbClr val="EEEEE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64;p5">
                <a:extLst>
                  <a:ext uri="{FF2B5EF4-FFF2-40B4-BE49-F238E27FC236}">
                    <a16:creationId xmlns:a16="http://schemas.microsoft.com/office/drawing/2014/main" xmlns="" id="{478DF5F5-2090-4301-B120-46EAD68DCAEC}"/>
                  </a:ext>
                </a:extLst>
              </p:cNvPr>
              <p:cNvSpPr/>
              <p:nvPr/>
            </p:nvSpPr>
            <p:spPr>
              <a:xfrm>
                <a:off x="-695859" y="3147167"/>
                <a:ext cx="719316" cy="2032509"/>
              </a:xfrm>
              <a:custGeom>
                <a:avLst/>
                <a:gdLst/>
                <a:ahLst/>
                <a:cxnLst/>
                <a:rect l="l" t="t" r="r" b="b"/>
                <a:pathLst>
                  <a:path w="289463" h="817911" extrusionOk="0">
                    <a:moveTo>
                      <a:pt x="174784" y="190024"/>
                    </a:moveTo>
                    <a:cubicBezTo>
                      <a:pt x="174784" y="190024"/>
                      <a:pt x="227457" y="296418"/>
                      <a:pt x="184595" y="505968"/>
                    </a:cubicBezTo>
                    <a:cubicBezTo>
                      <a:pt x="142018" y="714089"/>
                      <a:pt x="0" y="817912"/>
                      <a:pt x="0" y="817912"/>
                    </a:cubicBezTo>
                    <a:lnTo>
                      <a:pt x="116110" y="807815"/>
                    </a:lnTo>
                    <a:cubicBezTo>
                      <a:pt x="116110" y="807815"/>
                      <a:pt x="294132" y="634556"/>
                      <a:pt x="289370" y="410718"/>
                    </a:cubicBezTo>
                    <a:cubicBezTo>
                      <a:pt x="284607" y="186880"/>
                      <a:pt x="208407" y="0"/>
                      <a:pt x="208407" y="0"/>
                    </a:cubicBezTo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65;p5">
                <a:extLst>
                  <a:ext uri="{FF2B5EF4-FFF2-40B4-BE49-F238E27FC236}">
                    <a16:creationId xmlns:a16="http://schemas.microsoft.com/office/drawing/2014/main" xmlns="" id="{0325E592-393A-4FB0-8B55-D06CAAD152BB}"/>
                  </a:ext>
                </a:extLst>
              </p:cNvPr>
              <p:cNvSpPr/>
              <p:nvPr/>
            </p:nvSpPr>
            <p:spPr>
              <a:xfrm>
                <a:off x="-3975657" y="2361691"/>
                <a:ext cx="3692462" cy="568071"/>
              </a:xfrm>
              <a:custGeom>
                <a:avLst/>
                <a:gdLst/>
                <a:ahLst/>
                <a:cxnLst/>
                <a:rect l="l" t="t" r="r" b="b"/>
                <a:pathLst>
                  <a:path w="1485900" h="228600" extrusionOk="0">
                    <a:moveTo>
                      <a:pt x="0" y="114300"/>
                    </a:moveTo>
                    <a:cubicBezTo>
                      <a:pt x="0" y="177451"/>
                      <a:pt x="332613" y="228600"/>
                      <a:pt x="742950" y="228600"/>
                    </a:cubicBezTo>
                    <a:cubicBezTo>
                      <a:pt x="1153287" y="228600"/>
                      <a:pt x="1485900" y="177451"/>
                      <a:pt x="1485900" y="114300"/>
                    </a:cubicBezTo>
                    <a:cubicBezTo>
                      <a:pt x="1485900" y="51149"/>
                      <a:pt x="1153287" y="0"/>
                      <a:pt x="742950" y="0"/>
                    </a:cubicBezTo>
                    <a:cubicBezTo>
                      <a:pt x="332613" y="0"/>
                      <a:pt x="0" y="51244"/>
                      <a:pt x="0" y="114300"/>
                    </a:cubicBez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2" name="Google Shape;166;p5">
              <a:extLst>
                <a:ext uri="{FF2B5EF4-FFF2-40B4-BE49-F238E27FC236}">
                  <a16:creationId xmlns:a16="http://schemas.microsoft.com/office/drawing/2014/main" xmlns="" id="{FF665A55-5F63-44D9-99A7-27A9EC7DC2DF}"/>
                </a:ext>
              </a:extLst>
            </p:cNvPr>
            <p:cNvSpPr/>
            <p:nvPr/>
          </p:nvSpPr>
          <p:spPr>
            <a:xfrm>
              <a:off x="1030321" y="6260169"/>
              <a:ext cx="1985756" cy="636035"/>
            </a:xfrm>
            <a:custGeom>
              <a:avLst/>
              <a:gdLst/>
              <a:ahLst/>
              <a:cxnLst/>
              <a:rect l="l" t="t" r="r" b="b"/>
              <a:pathLst>
                <a:path w="3409023" h="1091906" extrusionOk="0">
                  <a:moveTo>
                    <a:pt x="651596" y="191331"/>
                  </a:moveTo>
                  <a:cubicBezTo>
                    <a:pt x="817348" y="191331"/>
                    <a:pt x="968661" y="210313"/>
                    <a:pt x="1083632" y="241570"/>
                  </a:cubicBezTo>
                  <a:cubicBezTo>
                    <a:pt x="1101478" y="107130"/>
                    <a:pt x="1420111" y="0"/>
                    <a:pt x="1810614" y="0"/>
                  </a:cubicBezTo>
                  <a:cubicBezTo>
                    <a:pt x="2181271" y="0"/>
                    <a:pt x="2487141" y="96477"/>
                    <a:pt x="2532567" y="221291"/>
                  </a:cubicBezTo>
                  <a:lnTo>
                    <a:pt x="2534298" y="221291"/>
                  </a:lnTo>
                  <a:cubicBezTo>
                    <a:pt x="3017384" y="221291"/>
                    <a:pt x="3409023" y="343076"/>
                    <a:pt x="3409023" y="493361"/>
                  </a:cubicBezTo>
                  <a:cubicBezTo>
                    <a:pt x="3409023" y="643647"/>
                    <a:pt x="3017384" y="765432"/>
                    <a:pt x="2534298" y="765432"/>
                  </a:cubicBezTo>
                  <a:cubicBezTo>
                    <a:pt x="2415270" y="765432"/>
                    <a:pt x="2301759" y="758023"/>
                    <a:pt x="2198360" y="744612"/>
                  </a:cubicBezTo>
                  <a:cubicBezTo>
                    <a:pt x="2051157" y="815131"/>
                    <a:pt x="1829109" y="860016"/>
                    <a:pt x="1580725" y="860016"/>
                  </a:cubicBezTo>
                  <a:cubicBezTo>
                    <a:pt x="1176648" y="860016"/>
                    <a:pt x="842386" y="741205"/>
                    <a:pt x="786415" y="586539"/>
                  </a:cubicBezTo>
                  <a:cubicBezTo>
                    <a:pt x="742935" y="589351"/>
                    <a:pt x="697834" y="590812"/>
                    <a:pt x="651596" y="590812"/>
                  </a:cubicBezTo>
                  <a:cubicBezTo>
                    <a:pt x="291701" y="590812"/>
                    <a:pt x="0" y="501365"/>
                    <a:pt x="0" y="391044"/>
                  </a:cubicBezTo>
                  <a:cubicBezTo>
                    <a:pt x="0" y="280778"/>
                    <a:pt x="291701" y="191331"/>
                    <a:pt x="651596" y="191331"/>
                  </a:cubicBezTo>
                  <a:lnTo>
                    <a:pt x="651596" y="191331"/>
                  </a:lnTo>
                  <a:close/>
                  <a:moveTo>
                    <a:pt x="2362922" y="860016"/>
                  </a:moveTo>
                  <a:cubicBezTo>
                    <a:pt x="2211934" y="860016"/>
                    <a:pt x="2089499" y="911932"/>
                    <a:pt x="2089499" y="975961"/>
                  </a:cubicBezTo>
                  <a:cubicBezTo>
                    <a:pt x="2089499" y="1039990"/>
                    <a:pt x="2211934" y="1091906"/>
                    <a:pt x="2362922" y="1091906"/>
                  </a:cubicBezTo>
                  <a:cubicBezTo>
                    <a:pt x="2513910" y="1091906"/>
                    <a:pt x="2636345" y="1039990"/>
                    <a:pt x="2636345" y="975961"/>
                  </a:cubicBezTo>
                  <a:cubicBezTo>
                    <a:pt x="2636345" y="911932"/>
                    <a:pt x="2513910" y="860016"/>
                    <a:pt x="2362922" y="860016"/>
                  </a:cubicBezTo>
                  <a:lnTo>
                    <a:pt x="2362922" y="860016"/>
                  </a:lnTo>
                  <a:close/>
                  <a:moveTo>
                    <a:pt x="612119" y="618500"/>
                  </a:moveTo>
                  <a:cubicBezTo>
                    <a:pt x="503961" y="618500"/>
                    <a:pt x="416245" y="658680"/>
                    <a:pt x="416245" y="708271"/>
                  </a:cubicBezTo>
                  <a:cubicBezTo>
                    <a:pt x="416245" y="757861"/>
                    <a:pt x="503961" y="798042"/>
                    <a:pt x="612119" y="798042"/>
                  </a:cubicBezTo>
                  <a:cubicBezTo>
                    <a:pt x="720276" y="798042"/>
                    <a:pt x="807992" y="757861"/>
                    <a:pt x="807992" y="708271"/>
                  </a:cubicBezTo>
                  <a:cubicBezTo>
                    <a:pt x="807992" y="658680"/>
                    <a:pt x="720330" y="618500"/>
                    <a:pt x="612119" y="618500"/>
                  </a:cubicBez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" name="Google Shape;167;p5">
              <a:extLst>
                <a:ext uri="{FF2B5EF4-FFF2-40B4-BE49-F238E27FC236}">
                  <a16:creationId xmlns:a16="http://schemas.microsoft.com/office/drawing/2014/main" xmlns="" id="{4F4193C6-94F2-42C9-A503-D3857E3A844F}"/>
                </a:ext>
              </a:extLst>
            </p:cNvPr>
            <p:cNvSpPr/>
            <p:nvPr/>
          </p:nvSpPr>
          <p:spPr>
            <a:xfrm>
              <a:off x="1346500" y="6316554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19" y="296568"/>
                    <a:pt x="1103209" y="229943"/>
                    <a:pt x="1103209" y="148284"/>
                  </a:cubicBezTo>
                  <a:cubicBezTo>
                    <a:pt x="1103209" y="66625"/>
                    <a:pt x="855419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43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68;p5">
              <a:extLst>
                <a:ext uri="{FF2B5EF4-FFF2-40B4-BE49-F238E27FC236}">
                  <a16:creationId xmlns:a16="http://schemas.microsoft.com/office/drawing/2014/main" xmlns="" id="{2122A6C2-ABB9-4FCC-AD29-1118B757AED9}"/>
                </a:ext>
              </a:extLst>
            </p:cNvPr>
            <p:cNvSpPr/>
            <p:nvPr/>
          </p:nvSpPr>
          <p:spPr>
            <a:xfrm>
              <a:off x="1195792" y="6055316"/>
              <a:ext cx="1089775" cy="372089"/>
            </a:xfrm>
            <a:custGeom>
              <a:avLst/>
              <a:gdLst/>
              <a:ahLst/>
              <a:cxnLst/>
              <a:rect l="l" t="t" r="r" b="b"/>
              <a:pathLst>
                <a:path w="1870858" h="638779" extrusionOk="0">
                  <a:moveTo>
                    <a:pt x="1020738" y="486602"/>
                  </a:moveTo>
                  <a:cubicBezTo>
                    <a:pt x="1020738" y="570640"/>
                    <a:pt x="763702" y="638779"/>
                    <a:pt x="446691" y="638779"/>
                  </a:cubicBezTo>
                  <a:cubicBezTo>
                    <a:pt x="266230" y="638779"/>
                    <a:pt x="105237" y="616715"/>
                    <a:pt x="0" y="582159"/>
                  </a:cubicBezTo>
                  <a:cubicBezTo>
                    <a:pt x="91339" y="555714"/>
                    <a:pt x="177974" y="512830"/>
                    <a:pt x="255360" y="454587"/>
                  </a:cubicBezTo>
                  <a:cubicBezTo>
                    <a:pt x="353405" y="380877"/>
                    <a:pt x="476218" y="347943"/>
                    <a:pt x="598004" y="362761"/>
                  </a:cubicBezTo>
                  <a:cubicBezTo>
                    <a:pt x="776410" y="384501"/>
                    <a:pt x="947678" y="285645"/>
                    <a:pt x="1018034" y="120271"/>
                  </a:cubicBezTo>
                  <a:lnTo>
                    <a:pt x="1069247" y="0"/>
                  </a:lnTo>
                  <a:lnTo>
                    <a:pt x="1051942" y="173755"/>
                  </a:lnTo>
                  <a:cubicBezTo>
                    <a:pt x="1046155" y="231566"/>
                    <a:pt x="1065516" y="283698"/>
                    <a:pt x="1107481" y="323824"/>
                  </a:cubicBezTo>
                  <a:cubicBezTo>
                    <a:pt x="1149500" y="363951"/>
                    <a:pt x="1202498" y="380877"/>
                    <a:pt x="1259983" y="372441"/>
                  </a:cubicBezTo>
                  <a:cubicBezTo>
                    <a:pt x="1346455" y="359787"/>
                    <a:pt x="1441472" y="352810"/>
                    <a:pt x="1541139" y="352810"/>
                  </a:cubicBezTo>
                  <a:cubicBezTo>
                    <a:pt x="1659842" y="352810"/>
                    <a:pt x="1771894" y="362707"/>
                    <a:pt x="1870858" y="380283"/>
                  </a:cubicBezTo>
                  <a:lnTo>
                    <a:pt x="1870858" y="598220"/>
                  </a:lnTo>
                  <a:lnTo>
                    <a:pt x="1378416" y="598220"/>
                  </a:lnTo>
                  <a:cubicBezTo>
                    <a:pt x="1378416" y="534948"/>
                    <a:pt x="1230997" y="480977"/>
                    <a:pt x="1023496" y="459670"/>
                  </a:cubicBezTo>
                  <a:lnTo>
                    <a:pt x="1020738" y="48660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69;p5">
              <a:extLst>
                <a:ext uri="{FF2B5EF4-FFF2-40B4-BE49-F238E27FC236}">
                  <a16:creationId xmlns:a16="http://schemas.microsoft.com/office/drawing/2014/main" xmlns="" id="{08BD519C-26A8-4497-9F02-B535687E4D82}"/>
                </a:ext>
              </a:extLst>
            </p:cNvPr>
            <p:cNvSpPr/>
            <p:nvPr/>
          </p:nvSpPr>
          <p:spPr>
            <a:xfrm>
              <a:off x="2269702" y="6452965"/>
              <a:ext cx="642619" cy="172751"/>
            </a:xfrm>
            <a:custGeom>
              <a:avLst/>
              <a:gdLst/>
              <a:ahLst/>
              <a:cxnLst/>
              <a:rect l="l" t="t" r="r" b="b"/>
              <a:pathLst>
                <a:path w="1103208" h="296568" extrusionOk="0">
                  <a:moveTo>
                    <a:pt x="551604" y="296568"/>
                  </a:moveTo>
                  <a:cubicBezTo>
                    <a:pt x="855420" y="296568"/>
                    <a:pt x="1103209" y="229943"/>
                    <a:pt x="1103209" y="148284"/>
                  </a:cubicBezTo>
                  <a:cubicBezTo>
                    <a:pt x="1103209" y="66625"/>
                    <a:pt x="855420" y="0"/>
                    <a:pt x="551604" y="0"/>
                  </a:cubicBezTo>
                  <a:cubicBezTo>
                    <a:pt x="247789" y="0"/>
                    <a:pt x="0" y="66625"/>
                    <a:pt x="0" y="148284"/>
                  </a:cubicBezTo>
                  <a:cubicBezTo>
                    <a:pt x="0" y="229997"/>
                    <a:pt x="247789" y="296568"/>
                    <a:pt x="551604" y="296568"/>
                  </a:cubicBez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" name="Google Shape;170;p5">
              <a:extLst>
                <a:ext uri="{FF2B5EF4-FFF2-40B4-BE49-F238E27FC236}">
                  <a16:creationId xmlns:a16="http://schemas.microsoft.com/office/drawing/2014/main" xmlns="" id="{6B105731-4366-496D-BC32-794CA9CED10A}"/>
                </a:ext>
              </a:extLst>
            </p:cNvPr>
            <p:cNvSpPr/>
            <p:nvPr/>
          </p:nvSpPr>
          <p:spPr>
            <a:xfrm>
              <a:off x="2134328" y="6074531"/>
              <a:ext cx="642616" cy="539579"/>
            </a:xfrm>
            <a:custGeom>
              <a:avLst/>
              <a:gdLst/>
              <a:ahLst/>
              <a:cxnLst/>
              <a:rect l="l" t="t" r="r" b="b"/>
              <a:pathLst>
                <a:path w="1103204" h="926316" extrusionOk="0">
                  <a:moveTo>
                    <a:pt x="1037501" y="128762"/>
                  </a:moveTo>
                  <a:cubicBezTo>
                    <a:pt x="1037501" y="57648"/>
                    <a:pt x="819996" y="0"/>
                    <a:pt x="551656" y="0"/>
                  </a:cubicBezTo>
                  <a:cubicBezTo>
                    <a:pt x="283317" y="0"/>
                    <a:pt x="65812" y="57648"/>
                    <a:pt x="65812" y="128762"/>
                  </a:cubicBezTo>
                  <a:lnTo>
                    <a:pt x="160" y="789497"/>
                  </a:lnTo>
                  <a:cubicBezTo>
                    <a:pt x="-7303" y="864667"/>
                    <a:pt x="247030" y="926317"/>
                    <a:pt x="551602" y="926317"/>
                  </a:cubicBezTo>
                  <a:cubicBezTo>
                    <a:pt x="856174" y="926317"/>
                    <a:pt x="1110507" y="864667"/>
                    <a:pt x="1103044" y="789497"/>
                  </a:cubicBezTo>
                  <a:lnTo>
                    <a:pt x="1037501" y="128762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71;p5">
              <a:extLst>
                <a:ext uri="{FF2B5EF4-FFF2-40B4-BE49-F238E27FC236}">
                  <a16:creationId xmlns:a16="http://schemas.microsoft.com/office/drawing/2014/main" xmlns="" id="{71D06F0A-8AA5-4148-B891-7F879A760764}"/>
                </a:ext>
              </a:extLst>
            </p:cNvPr>
            <p:cNvSpPr/>
            <p:nvPr/>
          </p:nvSpPr>
          <p:spPr>
            <a:xfrm>
              <a:off x="2173571" y="6083383"/>
              <a:ext cx="603273" cy="530664"/>
            </a:xfrm>
            <a:custGeom>
              <a:avLst/>
              <a:gdLst/>
              <a:ahLst/>
              <a:cxnLst/>
              <a:rect l="l" t="t" r="r" b="b"/>
              <a:pathLst>
                <a:path w="1035662" h="911012" extrusionOk="0">
                  <a:moveTo>
                    <a:pt x="969904" y="113512"/>
                  </a:moveTo>
                  <a:cubicBezTo>
                    <a:pt x="969904" y="64408"/>
                    <a:pt x="866127" y="21686"/>
                    <a:pt x="713570" y="0"/>
                  </a:cubicBezTo>
                  <a:lnTo>
                    <a:pt x="103615" y="193602"/>
                  </a:lnTo>
                  <a:cubicBezTo>
                    <a:pt x="162886" y="270989"/>
                    <a:pt x="353568" y="310088"/>
                    <a:pt x="583673" y="304464"/>
                  </a:cubicBezTo>
                  <a:cubicBezTo>
                    <a:pt x="873644" y="297380"/>
                    <a:pt x="888732" y="689451"/>
                    <a:pt x="653759" y="784901"/>
                  </a:cubicBezTo>
                  <a:cubicBezTo>
                    <a:pt x="448206" y="868398"/>
                    <a:pt x="209610" y="881215"/>
                    <a:pt x="0" y="841088"/>
                  </a:cubicBezTo>
                  <a:cubicBezTo>
                    <a:pt x="94422" y="882729"/>
                    <a:pt x="277695" y="911012"/>
                    <a:pt x="484060" y="911012"/>
                  </a:cubicBezTo>
                  <a:cubicBezTo>
                    <a:pt x="788632" y="911012"/>
                    <a:pt x="1042965" y="849363"/>
                    <a:pt x="1035502" y="774193"/>
                  </a:cubicBezTo>
                  <a:lnTo>
                    <a:pt x="969904" y="113512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72;p5">
              <a:extLst>
                <a:ext uri="{FF2B5EF4-FFF2-40B4-BE49-F238E27FC236}">
                  <a16:creationId xmlns:a16="http://schemas.microsoft.com/office/drawing/2014/main" xmlns="" id="{3F2A128F-E8CC-4F45-B1AE-90A2EDEFBE18}"/>
                </a:ext>
              </a:extLst>
            </p:cNvPr>
            <p:cNvSpPr/>
            <p:nvPr/>
          </p:nvSpPr>
          <p:spPr>
            <a:xfrm>
              <a:off x="2172535" y="6074531"/>
              <a:ext cx="566009" cy="150007"/>
            </a:xfrm>
            <a:custGeom>
              <a:avLst/>
              <a:gdLst/>
              <a:ahLst/>
              <a:cxnLst/>
              <a:rect l="l" t="t" r="r" b="b"/>
              <a:pathLst>
                <a:path w="971689" h="257523" extrusionOk="0">
                  <a:moveTo>
                    <a:pt x="971689" y="128762"/>
                  </a:moveTo>
                  <a:cubicBezTo>
                    <a:pt x="971689" y="57648"/>
                    <a:pt x="754184" y="0"/>
                    <a:pt x="485844" y="0"/>
                  </a:cubicBezTo>
                  <a:cubicBezTo>
                    <a:pt x="217505" y="0"/>
                    <a:pt x="0" y="57648"/>
                    <a:pt x="0" y="128762"/>
                  </a:cubicBezTo>
                  <a:cubicBezTo>
                    <a:pt x="0" y="199875"/>
                    <a:pt x="217505" y="257524"/>
                    <a:pt x="485844" y="257524"/>
                  </a:cubicBezTo>
                  <a:cubicBezTo>
                    <a:pt x="754184" y="257524"/>
                    <a:pt x="971689" y="199875"/>
                    <a:pt x="971689" y="128762"/>
                  </a:cubicBezTo>
                  <a:close/>
                </a:path>
              </a:pathLst>
            </a:custGeom>
            <a:solidFill>
              <a:srgbClr val="FEE7C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73;p5">
              <a:extLst>
                <a:ext uri="{FF2B5EF4-FFF2-40B4-BE49-F238E27FC236}">
                  <a16:creationId xmlns:a16="http://schemas.microsoft.com/office/drawing/2014/main" xmlns="" id="{AE28A26E-6F95-4481-ABF8-689436D4AD03}"/>
                </a:ext>
              </a:extLst>
            </p:cNvPr>
            <p:cNvSpPr/>
            <p:nvPr/>
          </p:nvSpPr>
          <p:spPr>
            <a:xfrm>
              <a:off x="1694797" y="6616219"/>
              <a:ext cx="575270" cy="58591"/>
            </a:xfrm>
            <a:custGeom>
              <a:avLst/>
              <a:gdLst/>
              <a:ahLst/>
              <a:cxnLst/>
              <a:rect l="l" t="t" r="r" b="b"/>
              <a:pathLst>
                <a:path w="987588" h="100586" extrusionOk="0">
                  <a:moveTo>
                    <a:pt x="493794" y="100587"/>
                  </a:moveTo>
                  <a:cubicBezTo>
                    <a:pt x="765757" y="100587"/>
                    <a:pt x="987588" y="77982"/>
                    <a:pt x="987588" y="50293"/>
                  </a:cubicBezTo>
                  <a:cubicBezTo>
                    <a:pt x="987588" y="22605"/>
                    <a:pt x="765757" y="0"/>
                    <a:pt x="493794" y="0"/>
                  </a:cubicBezTo>
                  <a:cubicBezTo>
                    <a:pt x="221832" y="0"/>
                    <a:pt x="0" y="22605"/>
                    <a:pt x="0" y="50293"/>
                  </a:cubicBezTo>
                  <a:cubicBezTo>
                    <a:pt x="0" y="77982"/>
                    <a:pt x="221832" y="100587"/>
                    <a:pt x="493794" y="10058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0" name="Google Shape;174;p5">
              <a:extLst>
                <a:ext uri="{FF2B5EF4-FFF2-40B4-BE49-F238E27FC236}">
                  <a16:creationId xmlns:a16="http://schemas.microsoft.com/office/drawing/2014/main" xmlns="" id="{F5EF6057-2025-49ED-A9F1-605C20DB9752}"/>
                </a:ext>
              </a:extLst>
            </p:cNvPr>
            <p:cNvGrpSpPr/>
            <p:nvPr/>
          </p:nvGrpSpPr>
          <p:grpSpPr>
            <a:xfrm rot="-568258">
              <a:off x="1768426" y="6089716"/>
              <a:ext cx="479762" cy="573137"/>
              <a:chOff x="12650622" y="-224128"/>
              <a:chExt cx="1467358" cy="1752944"/>
            </a:xfrm>
          </p:grpSpPr>
          <p:sp>
            <p:nvSpPr>
              <p:cNvPr id="161" name="Google Shape;175;p5">
                <a:extLst>
                  <a:ext uri="{FF2B5EF4-FFF2-40B4-BE49-F238E27FC236}">
                    <a16:creationId xmlns:a16="http://schemas.microsoft.com/office/drawing/2014/main" xmlns="" id="{100906CE-4C99-458F-91A0-4D9F5CBE04D6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76;p5">
                <a:extLst>
                  <a:ext uri="{FF2B5EF4-FFF2-40B4-BE49-F238E27FC236}">
                    <a16:creationId xmlns:a16="http://schemas.microsoft.com/office/drawing/2014/main" xmlns="" id="{3BE87B88-1D96-4819-86CC-11A1E975014C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77;p5">
                <a:extLst>
                  <a:ext uri="{FF2B5EF4-FFF2-40B4-BE49-F238E27FC236}">
                    <a16:creationId xmlns:a16="http://schemas.microsoft.com/office/drawing/2014/main" xmlns="" id="{4A85B59A-695F-4E63-92BA-F6157A9DBEE7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78;p5">
                <a:extLst>
                  <a:ext uri="{FF2B5EF4-FFF2-40B4-BE49-F238E27FC236}">
                    <a16:creationId xmlns:a16="http://schemas.microsoft.com/office/drawing/2014/main" xmlns="" id="{1E778F47-CAAD-456B-A961-51D84457599F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79;p5">
                <a:extLst>
                  <a:ext uri="{FF2B5EF4-FFF2-40B4-BE49-F238E27FC236}">
                    <a16:creationId xmlns:a16="http://schemas.microsoft.com/office/drawing/2014/main" xmlns="" id="{A9264879-11F6-4466-A1C5-2379F40834CC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6" name="Google Shape;180;p5">
                <a:extLst>
                  <a:ext uri="{FF2B5EF4-FFF2-40B4-BE49-F238E27FC236}">
                    <a16:creationId xmlns:a16="http://schemas.microsoft.com/office/drawing/2014/main" xmlns="" id="{8ABB062D-B4DD-45A0-AE60-6642EE8B02BE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73" name="Google Shape;329;p10">
            <a:extLst>
              <a:ext uri="{FF2B5EF4-FFF2-40B4-BE49-F238E27FC236}">
                <a16:creationId xmlns:a16="http://schemas.microsoft.com/office/drawing/2014/main" xmlns="" id="{C591C3E3-F4AB-4E62-AFD8-D55CF530EF40}"/>
              </a:ext>
            </a:extLst>
          </p:cNvPr>
          <p:cNvGrpSpPr/>
          <p:nvPr userDrawn="1"/>
        </p:nvGrpSpPr>
        <p:grpSpPr>
          <a:xfrm flipH="1">
            <a:off x="8146042" y="4945466"/>
            <a:ext cx="1738239" cy="1743417"/>
            <a:chOff x="4067175" y="-2019300"/>
            <a:chExt cx="4220050" cy="4232623"/>
          </a:xfrm>
        </p:grpSpPr>
        <p:sp>
          <p:nvSpPr>
            <p:cNvPr id="174" name="Google Shape;330;p10">
              <a:extLst>
                <a:ext uri="{FF2B5EF4-FFF2-40B4-BE49-F238E27FC236}">
                  <a16:creationId xmlns:a16="http://schemas.microsoft.com/office/drawing/2014/main" xmlns="" id="{D1214085-E6F4-48AD-9FF8-6B96DDF67CAF}"/>
                </a:ext>
              </a:extLst>
            </p:cNvPr>
            <p:cNvSpPr/>
            <p:nvPr/>
          </p:nvSpPr>
          <p:spPr>
            <a:xfrm>
              <a:off x="5501258" y="-2019300"/>
              <a:ext cx="1351883" cy="989266"/>
            </a:xfrm>
            <a:custGeom>
              <a:avLst/>
              <a:gdLst/>
              <a:ahLst/>
              <a:cxnLst/>
              <a:rect l="l" t="t" r="r" b="b"/>
              <a:pathLst>
                <a:path w="1351883" h="989266" extrusionOk="0">
                  <a:moveTo>
                    <a:pt x="675989" y="0"/>
                  </a:moveTo>
                  <a:lnTo>
                    <a:pt x="1013936" y="494633"/>
                  </a:lnTo>
                  <a:lnTo>
                    <a:pt x="1351883" y="989267"/>
                  </a:lnTo>
                  <a:lnTo>
                    <a:pt x="675989" y="989267"/>
                  </a:lnTo>
                  <a:lnTo>
                    <a:pt x="0" y="989267"/>
                  </a:lnTo>
                  <a:lnTo>
                    <a:pt x="337947" y="49463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331;p10">
              <a:extLst>
                <a:ext uri="{FF2B5EF4-FFF2-40B4-BE49-F238E27FC236}">
                  <a16:creationId xmlns:a16="http://schemas.microsoft.com/office/drawing/2014/main" xmlns="" id="{272D66DE-347C-4A1A-BA18-C17ECB7DEBEA}"/>
                </a:ext>
              </a:extLst>
            </p:cNvPr>
            <p:cNvSpPr/>
            <p:nvPr/>
          </p:nvSpPr>
          <p:spPr>
            <a:xfrm>
              <a:off x="5602605" y="-819151"/>
              <a:ext cx="1149191" cy="2916745"/>
            </a:xfrm>
            <a:custGeom>
              <a:avLst/>
              <a:gdLst/>
              <a:ahLst/>
              <a:cxnLst/>
              <a:rect l="l" t="t" r="r" b="b"/>
              <a:pathLst>
                <a:path w="1149191" h="2916745" extrusionOk="0">
                  <a:moveTo>
                    <a:pt x="1149191" y="2916746"/>
                  </a:moveTo>
                  <a:lnTo>
                    <a:pt x="1149191" y="0"/>
                  </a:lnTo>
                  <a:lnTo>
                    <a:pt x="0" y="0"/>
                  </a:lnTo>
                  <a:lnTo>
                    <a:pt x="0" y="2916746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332;p10">
              <a:extLst>
                <a:ext uri="{FF2B5EF4-FFF2-40B4-BE49-F238E27FC236}">
                  <a16:creationId xmlns:a16="http://schemas.microsoft.com/office/drawing/2014/main" xmlns="" id="{AA8FBEE7-A3E1-4B7D-A318-436DECE6A77F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333;p10">
              <a:extLst>
                <a:ext uri="{FF2B5EF4-FFF2-40B4-BE49-F238E27FC236}">
                  <a16:creationId xmlns:a16="http://schemas.microsoft.com/office/drawing/2014/main" xmlns="" id="{D769B557-27DB-40C7-A617-8B6B0C8E0D14}"/>
                </a:ext>
              </a:extLst>
            </p:cNvPr>
            <p:cNvSpPr/>
            <p:nvPr/>
          </p:nvSpPr>
          <p:spPr>
            <a:xfrm>
              <a:off x="5377148" y="-1437418"/>
              <a:ext cx="1600104" cy="741807"/>
            </a:xfrm>
            <a:custGeom>
              <a:avLst/>
              <a:gdLst/>
              <a:ahLst/>
              <a:cxnLst/>
              <a:rect l="l" t="t" r="r" b="b"/>
              <a:pathLst>
                <a:path w="1600104" h="741807" extrusionOk="0">
                  <a:moveTo>
                    <a:pt x="0" y="0"/>
                  </a:moveTo>
                  <a:lnTo>
                    <a:pt x="241840" y="0"/>
                  </a:lnTo>
                  <a:lnTo>
                    <a:pt x="241840" y="164497"/>
                  </a:lnTo>
                  <a:lnTo>
                    <a:pt x="554546" y="164497"/>
                  </a:lnTo>
                  <a:lnTo>
                    <a:pt x="554546" y="0"/>
                  </a:lnTo>
                  <a:lnTo>
                    <a:pt x="1045559" y="0"/>
                  </a:lnTo>
                  <a:lnTo>
                    <a:pt x="1045559" y="164497"/>
                  </a:lnTo>
                  <a:lnTo>
                    <a:pt x="1358265" y="164497"/>
                  </a:lnTo>
                  <a:lnTo>
                    <a:pt x="1358265" y="0"/>
                  </a:lnTo>
                  <a:lnTo>
                    <a:pt x="1600105" y="0"/>
                  </a:lnTo>
                  <a:lnTo>
                    <a:pt x="1600105" y="741807"/>
                  </a:lnTo>
                  <a:lnTo>
                    <a:pt x="0" y="741807"/>
                  </a:ln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334;p10">
              <a:extLst>
                <a:ext uri="{FF2B5EF4-FFF2-40B4-BE49-F238E27FC236}">
                  <a16:creationId xmlns:a16="http://schemas.microsoft.com/office/drawing/2014/main" xmlns="" id="{AF06A80B-58F9-47B9-B75B-AAF286D8C78A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335;p10">
              <a:extLst>
                <a:ext uri="{FF2B5EF4-FFF2-40B4-BE49-F238E27FC236}">
                  <a16:creationId xmlns:a16="http://schemas.microsoft.com/office/drawing/2014/main" xmlns="" id="{54F654CD-DA8E-4637-AF00-A94AACF721EF}"/>
                </a:ext>
              </a:extLst>
            </p:cNvPr>
            <p:cNvSpPr/>
            <p:nvPr/>
          </p:nvSpPr>
          <p:spPr>
            <a:xfrm>
              <a:off x="4203192" y="2529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336;p10">
              <a:extLst>
                <a:ext uri="{FF2B5EF4-FFF2-40B4-BE49-F238E27FC236}">
                  <a16:creationId xmlns:a16="http://schemas.microsoft.com/office/drawing/2014/main" xmlns="" id="{19F361FB-6C37-46F1-8E9C-79505078905F}"/>
                </a:ext>
              </a:extLst>
            </p:cNvPr>
            <p:cNvSpPr/>
            <p:nvPr/>
          </p:nvSpPr>
          <p:spPr>
            <a:xfrm>
              <a:off x="406717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115" y="0"/>
                  </a:lnTo>
                  <a:lnTo>
                    <a:pt x="156115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846" y="0"/>
                  </a:lnTo>
                  <a:lnTo>
                    <a:pt x="674846" y="106108"/>
                  </a:lnTo>
                  <a:lnTo>
                    <a:pt x="876681" y="106108"/>
                  </a:lnTo>
                  <a:lnTo>
                    <a:pt x="876681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337;p10">
              <a:extLst>
                <a:ext uri="{FF2B5EF4-FFF2-40B4-BE49-F238E27FC236}">
                  <a16:creationId xmlns:a16="http://schemas.microsoft.com/office/drawing/2014/main" xmlns="" id="{DD1421FA-780D-4FB7-9783-71D3039183A9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FDF8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338;p10">
              <a:extLst>
                <a:ext uri="{FF2B5EF4-FFF2-40B4-BE49-F238E27FC236}">
                  <a16:creationId xmlns:a16="http://schemas.microsoft.com/office/drawing/2014/main" xmlns="" id="{FEB81C83-4593-4629-BB8C-7219D91C53BA}"/>
                </a:ext>
              </a:extLst>
            </p:cNvPr>
            <p:cNvSpPr/>
            <p:nvPr/>
          </p:nvSpPr>
          <p:spPr>
            <a:xfrm>
              <a:off x="7399972" y="291082"/>
              <a:ext cx="741711" cy="1882425"/>
            </a:xfrm>
            <a:custGeom>
              <a:avLst/>
              <a:gdLst/>
              <a:ahLst/>
              <a:cxnLst/>
              <a:rect l="l" t="t" r="r" b="b"/>
              <a:pathLst>
                <a:path w="741711" h="1882425" extrusionOk="0">
                  <a:moveTo>
                    <a:pt x="741712" y="1882426"/>
                  </a:moveTo>
                  <a:lnTo>
                    <a:pt x="741712" y="0"/>
                  </a:lnTo>
                  <a:lnTo>
                    <a:pt x="0" y="0"/>
                  </a:lnTo>
                  <a:lnTo>
                    <a:pt x="0" y="1882426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339;p10">
              <a:extLst>
                <a:ext uri="{FF2B5EF4-FFF2-40B4-BE49-F238E27FC236}">
                  <a16:creationId xmlns:a16="http://schemas.microsoft.com/office/drawing/2014/main" xmlns="" id="{5C42DB56-4EE3-40DA-9B3E-CAF26F61FEB6}"/>
                </a:ext>
              </a:extLst>
            </p:cNvPr>
            <p:cNvSpPr/>
            <p:nvPr/>
          </p:nvSpPr>
          <p:spPr>
            <a:xfrm>
              <a:off x="7254525" y="-165070"/>
              <a:ext cx="1032700" cy="478726"/>
            </a:xfrm>
            <a:custGeom>
              <a:avLst/>
              <a:gdLst/>
              <a:ahLst/>
              <a:cxnLst/>
              <a:rect l="l" t="t" r="r" b="b"/>
              <a:pathLst>
                <a:path w="1032700" h="478726" extrusionOk="0">
                  <a:moveTo>
                    <a:pt x="0" y="0"/>
                  </a:moveTo>
                  <a:lnTo>
                    <a:pt x="156020" y="0"/>
                  </a:lnTo>
                  <a:lnTo>
                    <a:pt x="156020" y="106108"/>
                  </a:lnTo>
                  <a:lnTo>
                    <a:pt x="357949" y="106108"/>
                  </a:lnTo>
                  <a:lnTo>
                    <a:pt x="357949" y="0"/>
                  </a:lnTo>
                  <a:lnTo>
                    <a:pt x="674751" y="0"/>
                  </a:lnTo>
                  <a:lnTo>
                    <a:pt x="674751" y="106108"/>
                  </a:lnTo>
                  <a:lnTo>
                    <a:pt x="876586" y="106108"/>
                  </a:lnTo>
                  <a:lnTo>
                    <a:pt x="876586" y="0"/>
                  </a:lnTo>
                  <a:lnTo>
                    <a:pt x="1032700" y="0"/>
                  </a:lnTo>
                  <a:lnTo>
                    <a:pt x="1032700" y="478726"/>
                  </a:lnTo>
                  <a:lnTo>
                    <a:pt x="0" y="478726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340;p10">
              <a:extLst>
                <a:ext uri="{FF2B5EF4-FFF2-40B4-BE49-F238E27FC236}">
                  <a16:creationId xmlns:a16="http://schemas.microsoft.com/office/drawing/2014/main" xmlns="" id="{0851E275-294B-41C4-BF5E-46B6698BA4C1}"/>
                </a:ext>
              </a:extLst>
            </p:cNvPr>
            <p:cNvSpPr/>
            <p:nvPr/>
          </p:nvSpPr>
          <p:spPr>
            <a:xfrm>
              <a:off x="4935377" y="520921"/>
              <a:ext cx="2512795" cy="1692402"/>
            </a:xfrm>
            <a:custGeom>
              <a:avLst/>
              <a:gdLst/>
              <a:ahLst/>
              <a:cxnLst/>
              <a:rect l="l" t="t" r="r" b="b"/>
              <a:pathLst>
                <a:path w="2445543" h="1692402" extrusionOk="0">
                  <a:moveTo>
                    <a:pt x="0" y="1692402"/>
                  </a:moveTo>
                  <a:lnTo>
                    <a:pt x="0" y="0"/>
                  </a:lnTo>
                  <a:lnTo>
                    <a:pt x="199454" y="0"/>
                  </a:lnTo>
                  <a:lnTo>
                    <a:pt x="199454" y="125825"/>
                  </a:lnTo>
                  <a:lnTo>
                    <a:pt x="401288" y="125825"/>
                  </a:lnTo>
                  <a:lnTo>
                    <a:pt x="401288" y="0"/>
                  </a:lnTo>
                  <a:lnTo>
                    <a:pt x="660654" y="0"/>
                  </a:lnTo>
                  <a:lnTo>
                    <a:pt x="660654" y="125825"/>
                  </a:lnTo>
                  <a:cubicBezTo>
                    <a:pt x="727901" y="125825"/>
                    <a:pt x="795242" y="125825"/>
                    <a:pt x="862489" y="125825"/>
                  </a:cubicBezTo>
                  <a:lnTo>
                    <a:pt x="862489" y="0"/>
                  </a:lnTo>
                  <a:lnTo>
                    <a:pt x="1121854" y="0"/>
                  </a:lnTo>
                  <a:lnTo>
                    <a:pt x="1121854" y="125825"/>
                  </a:lnTo>
                  <a:cubicBezTo>
                    <a:pt x="1189101" y="125825"/>
                    <a:pt x="1256443" y="125825"/>
                    <a:pt x="1323689" y="125825"/>
                  </a:cubicBezTo>
                  <a:lnTo>
                    <a:pt x="1323689" y="0"/>
                  </a:lnTo>
                  <a:lnTo>
                    <a:pt x="1583055" y="0"/>
                  </a:lnTo>
                  <a:lnTo>
                    <a:pt x="1583055" y="125825"/>
                  </a:lnTo>
                  <a:cubicBezTo>
                    <a:pt x="1650302" y="125825"/>
                    <a:pt x="1717643" y="125825"/>
                    <a:pt x="1784890" y="125825"/>
                  </a:cubicBezTo>
                  <a:lnTo>
                    <a:pt x="1784890" y="0"/>
                  </a:lnTo>
                  <a:lnTo>
                    <a:pt x="2044256" y="0"/>
                  </a:lnTo>
                  <a:lnTo>
                    <a:pt x="2044256" y="125825"/>
                  </a:lnTo>
                  <a:lnTo>
                    <a:pt x="2246090" y="125825"/>
                  </a:lnTo>
                  <a:lnTo>
                    <a:pt x="2246090" y="0"/>
                  </a:lnTo>
                  <a:lnTo>
                    <a:pt x="2445544" y="0"/>
                  </a:lnTo>
                  <a:lnTo>
                    <a:pt x="2445544" y="1692402"/>
                  </a:lnTo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341;p10">
              <a:extLst>
                <a:ext uri="{FF2B5EF4-FFF2-40B4-BE49-F238E27FC236}">
                  <a16:creationId xmlns:a16="http://schemas.microsoft.com/office/drawing/2014/main" xmlns="" id="{EB04E153-455A-43AD-A970-947778C8BCFE}"/>
                </a:ext>
              </a:extLst>
            </p:cNvPr>
            <p:cNvSpPr/>
            <p:nvPr/>
          </p:nvSpPr>
          <p:spPr>
            <a:xfrm>
              <a:off x="5742602" y="982979"/>
              <a:ext cx="897070" cy="1230344"/>
            </a:xfrm>
            <a:custGeom>
              <a:avLst/>
              <a:gdLst/>
              <a:ahLst/>
              <a:cxnLst/>
              <a:rect l="l" t="t" r="r" b="b"/>
              <a:pathLst>
                <a:path w="873061" h="1230344" extrusionOk="0">
                  <a:moveTo>
                    <a:pt x="0" y="1230344"/>
                  </a:moveTo>
                  <a:lnTo>
                    <a:pt x="0" y="436531"/>
                  </a:lnTo>
                  <a:cubicBezTo>
                    <a:pt x="0" y="196405"/>
                    <a:pt x="196405" y="0"/>
                    <a:pt x="436531" y="0"/>
                  </a:cubicBezTo>
                  <a:lnTo>
                    <a:pt x="436531" y="0"/>
                  </a:lnTo>
                  <a:cubicBezTo>
                    <a:pt x="676656" y="0"/>
                    <a:pt x="873062" y="196405"/>
                    <a:pt x="873062" y="436531"/>
                  </a:cubicBezTo>
                  <a:lnTo>
                    <a:pt x="873062" y="1230344"/>
                  </a:lnTo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342;p10">
              <a:extLst>
                <a:ext uri="{FF2B5EF4-FFF2-40B4-BE49-F238E27FC236}">
                  <a16:creationId xmlns:a16="http://schemas.microsoft.com/office/drawing/2014/main" xmlns="" id="{CAD4EFCB-E680-4626-A6D9-BC257E93F2F2}"/>
                </a:ext>
              </a:extLst>
            </p:cNvPr>
            <p:cNvSpPr/>
            <p:nvPr/>
          </p:nvSpPr>
          <p:spPr>
            <a:xfrm>
              <a:off x="5872770" y="1161477"/>
              <a:ext cx="636738" cy="873251"/>
            </a:xfrm>
            <a:custGeom>
              <a:avLst/>
              <a:gdLst/>
              <a:ahLst/>
              <a:cxnLst/>
              <a:rect l="l" t="t" r="r" b="b"/>
              <a:pathLst>
                <a:path w="619696" h="873251" extrusionOk="0">
                  <a:moveTo>
                    <a:pt x="0" y="873252"/>
                  </a:moveTo>
                  <a:lnTo>
                    <a:pt x="0" y="309848"/>
                  </a:lnTo>
                  <a:cubicBezTo>
                    <a:pt x="0" y="139446"/>
                    <a:pt x="139446" y="0"/>
                    <a:pt x="309848" y="0"/>
                  </a:cubicBezTo>
                  <a:lnTo>
                    <a:pt x="309848" y="0"/>
                  </a:lnTo>
                  <a:cubicBezTo>
                    <a:pt x="480251" y="0"/>
                    <a:pt x="619697" y="139446"/>
                    <a:pt x="619697" y="309848"/>
                  </a:cubicBezTo>
                  <a:lnTo>
                    <a:pt x="619697" y="873252"/>
                  </a:lnTo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81448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 1" preserve="1">
  <p:cSld name="Custom Layout 1 1">
    <p:bg>
      <p:bgPr>
        <a:solidFill>
          <a:schemeClr val="lt2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C00AE5D1-F431-48BD-8E64-38263E4394B0}"/>
              </a:ext>
            </a:extLst>
          </p:cNvPr>
          <p:cNvGrpSpPr/>
          <p:nvPr userDrawn="1"/>
        </p:nvGrpSpPr>
        <p:grpSpPr>
          <a:xfrm>
            <a:off x="-674910" y="0"/>
            <a:ext cx="14068906" cy="6868885"/>
            <a:chOff x="-674910" y="0"/>
            <a:chExt cx="14068906" cy="6868885"/>
          </a:xfrm>
        </p:grpSpPr>
        <p:sp>
          <p:nvSpPr>
            <p:cNvPr id="131" name="Google Shape;131;p5"/>
            <p:cNvSpPr/>
            <p:nvPr/>
          </p:nvSpPr>
          <p:spPr>
            <a:xfrm>
              <a:off x="0" y="1534084"/>
              <a:ext cx="12197820" cy="3450373"/>
            </a:xfrm>
            <a:custGeom>
              <a:avLst/>
              <a:gdLst/>
              <a:ahLst/>
              <a:cxnLst/>
              <a:rect l="l" t="t" r="r" b="b"/>
              <a:pathLst>
                <a:path w="6852708" h="3450373" extrusionOk="0">
                  <a:moveTo>
                    <a:pt x="0" y="902434"/>
                  </a:moveTo>
                  <a:lnTo>
                    <a:pt x="0" y="3097305"/>
                  </a:lnTo>
                  <a:cubicBezTo>
                    <a:pt x="94725" y="3135901"/>
                    <a:pt x="201175" y="3157066"/>
                    <a:pt x="316236" y="3157066"/>
                  </a:cubicBezTo>
                  <a:cubicBezTo>
                    <a:pt x="659551" y="3157066"/>
                    <a:pt x="992179" y="2969068"/>
                    <a:pt x="1199579" y="2690391"/>
                  </a:cubicBezTo>
                  <a:cubicBezTo>
                    <a:pt x="1313707" y="2800160"/>
                    <a:pt x="1473069" y="2866146"/>
                    <a:pt x="1659408" y="2866146"/>
                  </a:cubicBezTo>
                  <a:cubicBezTo>
                    <a:pt x="1765754" y="2866146"/>
                    <a:pt x="1870854" y="2844670"/>
                    <a:pt x="1969937" y="2805866"/>
                  </a:cubicBezTo>
                  <a:cubicBezTo>
                    <a:pt x="2109380" y="2981622"/>
                    <a:pt x="2328711" y="3090976"/>
                    <a:pt x="2592967" y="3090976"/>
                  </a:cubicBezTo>
                  <a:cubicBezTo>
                    <a:pt x="2741748" y="3090976"/>
                    <a:pt x="2888557" y="3056323"/>
                    <a:pt x="3024472" y="2994591"/>
                  </a:cubicBezTo>
                  <a:cubicBezTo>
                    <a:pt x="3045637" y="3006730"/>
                    <a:pt x="3067529" y="3018039"/>
                    <a:pt x="3090043" y="3028518"/>
                  </a:cubicBezTo>
                  <a:cubicBezTo>
                    <a:pt x="3237163" y="3284681"/>
                    <a:pt x="3514180" y="3450373"/>
                    <a:pt x="3859259" y="3450373"/>
                  </a:cubicBezTo>
                  <a:cubicBezTo>
                    <a:pt x="4212534" y="3450373"/>
                    <a:pt x="4555953" y="3276589"/>
                    <a:pt x="4794479" y="3009946"/>
                  </a:cubicBezTo>
                  <a:cubicBezTo>
                    <a:pt x="4897816" y="3061926"/>
                    <a:pt x="5018064" y="3090976"/>
                    <a:pt x="5150141" y="3090976"/>
                  </a:cubicBezTo>
                  <a:cubicBezTo>
                    <a:pt x="5399975" y="3090976"/>
                    <a:pt x="5643999" y="2987225"/>
                    <a:pt x="5834177" y="2820392"/>
                  </a:cubicBezTo>
                  <a:cubicBezTo>
                    <a:pt x="5947163" y="2893952"/>
                    <a:pt x="6086190" y="2936179"/>
                    <a:pt x="6242648" y="2936179"/>
                  </a:cubicBezTo>
                  <a:cubicBezTo>
                    <a:pt x="6462498" y="2936179"/>
                    <a:pt x="6677472" y="2852866"/>
                    <a:pt x="6852709" y="2716121"/>
                  </a:cubicBezTo>
                  <a:lnTo>
                    <a:pt x="6852709" y="301296"/>
                  </a:lnTo>
                  <a:cubicBezTo>
                    <a:pt x="6694383" y="360019"/>
                    <a:pt x="6557846" y="485144"/>
                    <a:pt x="6486465" y="639942"/>
                  </a:cubicBezTo>
                  <a:cubicBezTo>
                    <a:pt x="6421412" y="613589"/>
                    <a:pt x="6348475" y="599167"/>
                    <a:pt x="6269520" y="599167"/>
                  </a:cubicBezTo>
                  <a:cubicBezTo>
                    <a:pt x="6038879" y="599167"/>
                    <a:pt x="5815294" y="722321"/>
                    <a:pt x="5671805" y="906480"/>
                  </a:cubicBezTo>
                  <a:cubicBezTo>
                    <a:pt x="5578221" y="839768"/>
                    <a:pt x="5460047" y="801068"/>
                    <a:pt x="5326103" y="801068"/>
                  </a:cubicBezTo>
                  <a:cubicBezTo>
                    <a:pt x="5097019" y="801068"/>
                    <a:pt x="4874368" y="914054"/>
                    <a:pt x="4720089" y="1087320"/>
                  </a:cubicBezTo>
                  <a:cubicBezTo>
                    <a:pt x="4717080" y="1087112"/>
                    <a:pt x="4713967" y="1087009"/>
                    <a:pt x="4710959" y="1086905"/>
                  </a:cubicBezTo>
                  <a:cubicBezTo>
                    <a:pt x="4726418" y="1051007"/>
                    <a:pt x="4737934" y="1013449"/>
                    <a:pt x="4744678" y="974749"/>
                  </a:cubicBezTo>
                  <a:cubicBezTo>
                    <a:pt x="4788980" y="724085"/>
                    <a:pt x="4621628" y="520834"/>
                    <a:pt x="4370964" y="520834"/>
                  </a:cubicBezTo>
                  <a:cubicBezTo>
                    <a:pt x="4365257" y="520834"/>
                    <a:pt x="4359655" y="520938"/>
                    <a:pt x="4353948" y="521146"/>
                  </a:cubicBezTo>
                  <a:cubicBezTo>
                    <a:pt x="4353015" y="224830"/>
                    <a:pt x="4133683" y="0"/>
                    <a:pt x="3822012" y="0"/>
                  </a:cubicBezTo>
                  <a:cubicBezTo>
                    <a:pt x="3510445" y="0"/>
                    <a:pt x="3211744" y="224727"/>
                    <a:pt x="3106020" y="520834"/>
                  </a:cubicBezTo>
                  <a:cubicBezTo>
                    <a:pt x="2891877" y="522702"/>
                    <a:pt x="2687278" y="676151"/>
                    <a:pt x="2612265" y="878986"/>
                  </a:cubicBezTo>
                  <a:cubicBezTo>
                    <a:pt x="2541091" y="829496"/>
                    <a:pt x="2451969" y="800965"/>
                    <a:pt x="2351122" y="800965"/>
                  </a:cubicBezTo>
                  <a:cubicBezTo>
                    <a:pt x="2114982" y="800965"/>
                    <a:pt x="1887766" y="957422"/>
                    <a:pt x="1784844" y="1172293"/>
                  </a:cubicBezTo>
                  <a:cubicBezTo>
                    <a:pt x="1723215" y="1107344"/>
                    <a:pt x="1638969" y="1063042"/>
                    <a:pt x="1539886" y="1048828"/>
                  </a:cubicBezTo>
                  <a:cubicBezTo>
                    <a:pt x="1540197" y="1047168"/>
                    <a:pt x="1540508" y="1045508"/>
                    <a:pt x="1540819" y="1043848"/>
                  </a:cubicBezTo>
                  <a:cubicBezTo>
                    <a:pt x="1591865" y="755003"/>
                    <a:pt x="1399094" y="520731"/>
                    <a:pt x="1110145" y="520731"/>
                  </a:cubicBezTo>
                  <a:cubicBezTo>
                    <a:pt x="884900" y="520731"/>
                    <a:pt x="667747" y="663078"/>
                    <a:pt x="558808" y="862801"/>
                  </a:cubicBezTo>
                  <a:cubicBezTo>
                    <a:pt x="492925" y="823375"/>
                    <a:pt x="413451" y="800965"/>
                    <a:pt x="324743" y="800965"/>
                  </a:cubicBezTo>
                  <a:cubicBezTo>
                    <a:pt x="209890" y="801068"/>
                    <a:pt x="97008" y="838730"/>
                    <a:pt x="0" y="902434"/>
                  </a:cubicBezTo>
                  <a:close/>
                </a:path>
              </a:pathLst>
            </a:custGeom>
            <a:solidFill>
              <a:srgbClr val="6CC8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206" y="2743831"/>
              <a:ext cx="12197635" cy="2240522"/>
            </a:xfrm>
            <a:custGeom>
              <a:avLst/>
              <a:gdLst/>
              <a:ahLst/>
              <a:cxnLst/>
              <a:rect l="l" t="t" r="r" b="b"/>
              <a:pathLst>
                <a:path w="6852604" h="2240522" extrusionOk="0">
                  <a:moveTo>
                    <a:pt x="6852605" y="349644"/>
                  </a:moveTo>
                  <a:lnTo>
                    <a:pt x="6852605" y="1716264"/>
                  </a:lnTo>
                  <a:lnTo>
                    <a:pt x="6852605" y="1887455"/>
                  </a:lnTo>
                  <a:cubicBezTo>
                    <a:pt x="6757880" y="1926050"/>
                    <a:pt x="6651430" y="1947216"/>
                    <a:pt x="6536370" y="1947216"/>
                  </a:cubicBezTo>
                  <a:cubicBezTo>
                    <a:pt x="6193054" y="1947216"/>
                    <a:pt x="5860426" y="1759217"/>
                    <a:pt x="5653026" y="1480540"/>
                  </a:cubicBezTo>
                  <a:cubicBezTo>
                    <a:pt x="5538899" y="1590309"/>
                    <a:pt x="5379536" y="1656295"/>
                    <a:pt x="5193197" y="1656295"/>
                  </a:cubicBezTo>
                  <a:cubicBezTo>
                    <a:pt x="5086852" y="1656295"/>
                    <a:pt x="4981751" y="1634819"/>
                    <a:pt x="4882668" y="1596016"/>
                  </a:cubicBezTo>
                  <a:cubicBezTo>
                    <a:pt x="4743225" y="1771771"/>
                    <a:pt x="4523894" y="1881126"/>
                    <a:pt x="4259638" y="1881126"/>
                  </a:cubicBezTo>
                  <a:cubicBezTo>
                    <a:pt x="4110857" y="1881126"/>
                    <a:pt x="3964049" y="1846472"/>
                    <a:pt x="3828134" y="1784740"/>
                  </a:cubicBezTo>
                  <a:cubicBezTo>
                    <a:pt x="3806968" y="1796879"/>
                    <a:pt x="3785077" y="1808188"/>
                    <a:pt x="3762563" y="1818667"/>
                  </a:cubicBezTo>
                  <a:cubicBezTo>
                    <a:pt x="3615442" y="2074830"/>
                    <a:pt x="3338321" y="2240522"/>
                    <a:pt x="2993346" y="2240522"/>
                  </a:cubicBezTo>
                  <a:cubicBezTo>
                    <a:pt x="2640071" y="2240522"/>
                    <a:pt x="2296652" y="2066738"/>
                    <a:pt x="2058126" y="1800095"/>
                  </a:cubicBezTo>
                  <a:cubicBezTo>
                    <a:pt x="1954789" y="1852075"/>
                    <a:pt x="1834541" y="1881126"/>
                    <a:pt x="1702465" y="1881126"/>
                  </a:cubicBezTo>
                  <a:cubicBezTo>
                    <a:pt x="1452527" y="1881126"/>
                    <a:pt x="1208606" y="1777374"/>
                    <a:pt x="1018429" y="1610541"/>
                  </a:cubicBezTo>
                  <a:cubicBezTo>
                    <a:pt x="905547" y="1684101"/>
                    <a:pt x="766415" y="1726328"/>
                    <a:pt x="610061" y="1726328"/>
                  </a:cubicBezTo>
                  <a:cubicBezTo>
                    <a:pt x="390211" y="1726328"/>
                    <a:pt x="175237" y="1643015"/>
                    <a:pt x="0" y="1506270"/>
                  </a:cubicBezTo>
                  <a:lnTo>
                    <a:pt x="0" y="740996"/>
                  </a:lnTo>
                  <a:cubicBezTo>
                    <a:pt x="176793" y="600205"/>
                    <a:pt x="395191" y="514195"/>
                    <a:pt x="618673" y="514195"/>
                  </a:cubicBezTo>
                  <a:cubicBezTo>
                    <a:pt x="775027" y="514195"/>
                    <a:pt x="914158" y="556421"/>
                    <a:pt x="1027040" y="629982"/>
                  </a:cubicBezTo>
                  <a:cubicBezTo>
                    <a:pt x="1217217" y="463149"/>
                    <a:pt x="1461138" y="359397"/>
                    <a:pt x="1711076" y="359397"/>
                  </a:cubicBezTo>
                  <a:cubicBezTo>
                    <a:pt x="1843152" y="359397"/>
                    <a:pt x="1963401" y="388447"/>
                    <a:pt x="2066738" y="440427"/>
                  </a:cubicBezTo>
                  <a:cubicBezTo>
                    <a:pt x="2305263" y="173784"/>
                    <a:pt x="2648682" y="0"/>
                    <a:pt x="3001957" y="0"/>
                  </a:cubicBezTo>
                  <a:cubicBezTo>
                    <a:pt x="3347036" y="0"/>
                    <a:pt x="3624054" y="165692"/>
                    <a:pt x="3771174" y="421959"/>
                  </a:cubicBezTo>
                  <a:cubicBezTo>
                    <a:pt x="3793688" y="432334"/>
                    <a:pt x="3815580" y="443643"/>
                    <a:pt x="3836745" y="455886"/>
                  </a:cubicBezTo>
                  <a:cubicBezTo>
                    <a:pt x="3972660" y="394257"/>
                    <a:pt x="4119469" y="359501"/>
                    <a:pt x="4268249" y="359501"/>
                  </a:cubicBezTo>
                  <a:cubicBezTo>
                    <a:pt x="4532505" y="359501"/>
                    <a:pt x="4751837" y="468751"/>
                    <a:pt x="4891279" y="644611"/>
                  </a:cubicBezTo>
                  <a:cubicBezTo>
                    <a:pt x="4990363" y="605807"/>
                    <a:pt x="5095463" y="584331"/>
                    <a:pt x="5201809" y="584331"/>
                  </a:cubicBezTo>
                  <a:cubicBezTo>
                    <a:pt x="5388147" y="584331"/>
                    <a:pt x="5547510" y="650317"/>
                    <a:pt x="5661637" y="760086"/>
                  </a:cubicBezTo>
                  <a:cubicBezTo>
                    <a:pt x="5869037" y="481409"/>
                    <a:pt x="6201666" y="293410"/>
                    <a:pt x="6544981" y="293410"/>
                  </a:cubicBezTo>
                  <a:cubicBezTo>
                    <a:pt x="6656514" y="293410"/>
                    <a:pt x="6759955" y="313227"/>
                    <a:pt x="6852605" y="349644"/>
                  </a:cubicBezTo>
                  <a:close/>
                </a:path>
              </a:pathLst>
            </a:custGeom>
            <a:solidFill>
              <a:srgbClr val="92D3E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0" y="3466531"/>
              <a:ext cx="12194349" cy="3387370"/>
            </a:xfrm>
            <a:custGeom>
              <a:avLst/>
              <a:gdLst/>
              <a:ahLst/>
              <a:cxnLst/>
              <a:rect l="l" t="t" r="r" b="b"/>
              <a:pathLst>
                <a:path w="6860393" h="3430248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3430249"/>
                  </a:lnTo>
                  <a:lnTo>
                    <a:pt x="0" y="3430249"/>
                  </a:lnTo>
                  <a:close/>
                </a:path>
              </a:pathLst>
            </a:custGeom>
            <a:solidFill>
              <a:srgbClr val="3B9AC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0" y="4749421"/>
              <a:ext cx="12194349" cy="737910"/>
            </a:xfrm>
            <a:custGeom>
              <a:avLst/>
              <a:gdLst/>
              <a:ahLst/>
              <a:cxnLst/>
              <a:rect l="l" t="t" r="r" b="b"/>
              <a:pathLst>
                <a:path w="6860393" h="576492" extrusionOk="0">
                  <a:moveTo>
                    <a:pt x="0" y="133463"/>
                  </a:moveTo>
                  <a:lnTo>
                    <a:pt x="0" y="430990"/>
                  </a:lnTo>
                  <a:cubicBezTo>
                    <a:pt x="7909" y="430782"/>
                    <a:pt x="15194" y="430366"/>
                    <a:pt x="21750" y="429845"/>
                  </a:cubicBezTo>
                  <a:cubicBezTo>
                    <a:pt x="401698" y="400290"/>
                    <a:pt x="350393" y="460441"/>
                    <a:pt x="684343" y="526628"/>
                  </a:cubicBezTo>
                  <a:cubicBezTo>
                    <a:pt x="860632" y="559721"/>
                    <a:pt x="980517" y="562322"/>
                    <a:pt x="1159408" y="542758"/>
                  </a:cubicBezTo>
                  <a:cubicBezTo>
                    <a:pt x="1451835" y="510809"/>
                    <a:pt x="1721889" y="561281"/>
                    <a:pt x="2023370" y="563155"/>
                  </a:cubicBezTo>
                  <a:cubicBezTo>
                    <a:pt x="2213812" y="564404"/>
                    <a:pt x="2405712" y="568150"/>
                    <a:pt x="2596050" y="567213"/>
                  </a:cubicBezTo>
                  <a:cubicBezTo>
                    <a:pt x="2714478" y="567006"/>
                    <a:pt x="2830616" y="569086"/>
                    <a:pt x="2948940" y="572105"/>
                  </a:cubicBezTo>
                  <a:cubicBezTo>
                    <a:pt x="3435452" y="583656"/>
                    <a:pt x="3921132" y="568462"/>
                    <a:pt x="4407228" y="570960"/>
                  </a:cubicBezTo>
                  <a:cubicBezTo>
                    <a:pt x="4926937" y="575435"/>
                    <a:pt x="5460591" y="540156"/>
                    <a:pt x="5981758" y="519863"/>
                  </a:cubicBezTo>
                  <a:cubicBezTo>
                    <a:pt x="6309464" y="507271"/>
                    <a:pt x="6548818" y="455030"/>
                    <a:pt x="6860394" y="427556"/>
                  </a:cubicBezTo>
                  <a:lnTo>
                    <a:pt x="6860394" y="144598"/>
                  </a:lnTo>
                  <a:cubicBezTo>
                    <a:pt x="6755911" y="124305"/>
                    <a:pt x="6647161" y="115668"/>
                    <a:pt x="6527276" y="127323"/>
                  </a:cubicBezTo>
                  <a:cubicBezTo>
                    <a:pt x="6264924" y="152611"/>
                    <a:pt x="6037954" y="173425"/>
                    <a:pt x="5776955" y="125658"/>
                  </a:cubicBezTo>
                  <a:cubicBezTo>
                    <a:pt x="5665083" y="104637"/>
                    <a:pt x="5559143" y="81014"/>
                    <a:pt x="5448624" y="57390"/>
                  </a:cubicBezTo>
                  <a:cubicBezTo>
                    <a:pt x="5046198" y="-16601"/>
                    <a:pt x="4941090" y="143245"/>
                    <a:pt x="4544388" y="75810"/>
                  </a:cubicBezTo>
                  <a:cubicBezTo>
                    <a:pt x="4393075" y="50418"/>
                    <a:pt x="4253001" y="43237"/>
                    <a:pt x="4097733" y="49065"/>
                  </a:cubicBezTo>
                  <a:cubicBezTo>
                    <a:pt x="3871596" y="57494"/>
                    <a:pt x="3758684" y="62177"/>
                    <a:pt x="3530153" y="50002"/>
                  </a:cubicBezTo>
                  <a:cubicBezTo>
                    <a:pt x="3364479" y="41156"/>
                    <a:pt x="3213478" y="12850"/>
                    <a:pt x="3062997" y="7126"/>
                  </a:cubicBezTo>
                  <a:cubicBezTo>
                    <a:pt x="2602086" y="-10149"/>
                    <a:pt x="2660155" y="-1303"/>
                    <a:pt x="2240662" y="93606"/>
                  </a:cubicBezTo>
                  <a:cubicBezTo>
                    <a:pt x="1735001" y="198817"/>
                    <a:pt x="1726884" y="-79353"/>
                    <a:pt x="1209360" y="123056"/>
                  </a:cubicBezTo>
                  <a:cubicBezTo>
                    <a:pt x="836801" y="275722"/>
                    <a:pt x="878740" y="164371"/>
                    <a:pt x="539898" y="65820"/>
                  </a:cubicBezTo>
                  <a:cubicBezTo>
                    <a:pt x="308766" y="5773"/>
                    <a:pt x="159430" y="69670"/>
                    <a:pt x="0" y="13346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0" y="3799975"/>
              <a:ext cx="12194533" cy="578327"/>
            </a:xfrm>
            <a:custGeom>
              <a:avLst/>
              <a:gdLst/>
              <a:ahLst/>
              <a:cxnLst/>
              <a:rect l="l" t="t" r="r" b="b"/>
              <a:pathLst>
                <a:path w="6860497" h="579776" extrusionOk="0">
                  <a:moveTo>
                    <a:pt x="0" y="18533"/>
                  </a:moveTo>
                  <a:lnTo>
                    <a:pt x="0" y="460609"/>
                  </a:lnTo>
                  <a:cubicBezTo>
                    <a:pt x="422511" y="521488"/>
                    <a:pt x="735960" y="461337"/>
                    <a:pt x="1159200" y="525130"/>
                  </a:cubicBezTo>
                  <a:cubicBezTo>
                    <a:pt x="1721369" y="609945"/>
                    <a:pt x="1705342" y="589235"/>
                    <a:pt x="2256896" y="509624"/>
                  </a:cubicBezTo>
                  <a:cubicBezTo>
                    <a:pt x="2521330" y="469246"/>
                    <a:pt x="2684715" y="448953"/>
                    <a:pt x="2961012" y="448329"/>
                  </a:cubicBezTo>
                  <a:cubicBezTo>
                    <a:pt x="3362710" y="434176"/>
                    <a:pt x="3591032" y="321992"/>
                    <a:pt x="4008860" y="372464"/>
                  </a:cubicBezTo>
                  <a:cubicBezTo>
                    <a:pt x="4379754" y="417317"/>
                    <a:pt x="4701008" y="406390"/>
                    <a:pt x="5066075" y="446976"/>
                  </a:cubicBezTo>
                  <a:cubicBezTo>
                    <a:pt x="5402834" y="486001"/>
                    <a:pt x="5286072" y="548025"/>
                    <a:pt x="5658735" y="494847"/>
                  </a:cubicBezTo>
                  <a:cubicBezTo>
                    <a:pt x="6193638" y="418566"/>
                    <a:pt x="6524674" y="390676"/>
                    <a:pt x="6860498" y="392965"/>
                  </a:cubicBezTo>
                  <a:lnTo>
                    <a:pt x="6860498" y="243942"/>
                  </a:lnTo>
                  <a:cubicBezTo>
                    <a:pt x="6736138" y="238322"/>
                    <a:pt x="6611362" y="235512"/>
                    <a:pt x="6483152" y="235512"/>
                  </a:cubicBezTo>
                  <a:cubicBezTo>
                    <a:pt x="6098729" y="235720"/>
                    <a:pt x="5685584" y="278908"/>
                    <a:pt x="5312297" y="252579"/>
                  </a:cubicBezTo>
                  <a:cubicBezTo>
                    <a:pt x="5266299" y="249457"/>
                    <a:pt x="5220406" y="246335"/>
                    <a:pt x="5174408" y="243525"/>
                  </a:cubicBezTo>
                  <a:cubicBezTo>
                    <a:pt x="4593611" y="207935"/>
                    <a:pt x="4460406" y="390988"/>
                    <a:pt x="3887622" y="155485"/>
                  </a:cubicBezTo>
                  <a:cubicBezTo>
                    <a:pt x="3718618" y="85968"/>
                    <a:pt x="3776375" y="94918"/>
                    <a:pt x="3922485" y="141020"/>
                  </a:cubicBezTo>
                  <a:cubicBezTo>
                    <a:pt x="4275791" y="252371"/>
                    <a:pt x="4410038" y="218341"/>
                    <a:pt x="4762304" y="161313"/>
                  </a:cubicBezTo>
                  <a:cubicBezTo>
                    <a:pt x="4983237" y="125514"/>
                    <a:pt x="5012480" y="132902"/>
                    <a:pt x="5232165" y="126867"/>
                  </a:cubicBezTo>
                  <a:cubicBezTo>
                    <a:pt x="5054939" y="92212"/>
                    <a:pt x="4960759" y="107822"/>
                    <a:pt x="4788112" y="134880"/>
                  </a:cubicBezTo>
                  <a:cubicBezTo>
                    <a:pt x="4488712" y="181814"/>
                    <a:pt x="4513480" y="154132"/>
                    <a:pt x="4240617" y="142373"/>
                  </a:cubicBezTo>
                  <a:cubicBezTo>
                    <a:pt x="3940072" y="129364"/>
                    <a:pt x="4013751" y="108031"/>
                    <a:pt x="3750254" y="43926"/>
                  </a:cubicBezTo>
                  <a:cubicBezTo>
                    <a:pt x="3498309" y="-17266"/>
                    <a:pt x="3122732" y="59015"/>
                    <a:pt x="2891079" y="135192"/>
                  </a:cubicBezTo>
                  <a:cubicBezTo>
                    <a:pt x="2660883" y="215219"/>
                    <a:pt x="2647875" y="244254"/>
                    <a:pt x="2375636" y="290876"/>
                  </a:cubicBezTo>
                  <a:cubicBezTo>
                    <a:pt x="2220785" y="314499"/>
                    <a:pt x="2070408" y="332502"/>
                    <a:pt x="1912435" y="344470"/>
                  </a:cubicBezTo>
                  <a:cubicBezTo>
                    <a:pt x="1499498" y="375794"/>
                    <a:pt x="1222785" y="300034"/>
                    <a:pt x="818173" y="266733"/>
                  </a:cubicBezTo>
                  <a:cubicBezTo>
                    <a:pt x="812241" y="266212"/>
                    <a:pt x="328747" y="244983"/>
                    <a:pt x="457582" y="199609"/>
                  </a:cubicBezTo>
                  <a:cubicBezTo>
                    <a:pt x="687361" y="118541"/>
                    <a:pt x="1197184" y="138418"/>
                    <a:pt x="1468902" y="137898"/>
                  </a:cubicBezTo>
                  <a:cubicBezTo>
                    <a:pt x="1779750" y="137377"/>
                    <a:pt x="2893785" y="54124"/>
                    <a:pt x="1841149" y="18533"/>
                  </a:cubicBezTo>
                  <a:cubicBezTo>
                    <a:pt x="1473690" y="6045"/>
                    <a:pt x="1052844" y="-5610"/>
                    <a:pt x="688402" y="2923"/>
                  </a:cubicBezTo>
                  <a:cubicBezTo>
                    <a:pt x="452586" y="8647"/>
                    <a:pt x="225721" y="14474"/>
                    <a:pt x="0" y="18533"/>
                  </a:cubicBezTo>
                  <a:close/>
                </a:path>
              </a:pathLst>
            </a:custGeom>
            <a:solidFill>
              <a:srgbClr val="5EB3E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0" y="3430248"/>
              <a:ext cx="12194349" cy="199960"/>
            </a:xfrm>
            <a:custGeom>
              <a:avLst/>
              <a:gdLst/>
              <a:ahLst/>
              <a:cxnLst/>
              <a:rect l="l" t="t" r="r" b="b"/>
              <a:pathLst>
                <a:path w="6860393" h="104691" extrusionOk="0">
                  <a:moveTo>
                    <a:pt x="0" y="0"/>
                  </a:moveTo>
                  <a:lnTo>
                    <a:pt x="6860394" y="0"/>
                  </a:lnTo>
                  <a:lnTo>
                    <a:pt x="6860394" y="104691"/>
                  </a:lnTo>
                  <a:lnTo>
                    <a:pt x="0" y="104691"/>
                  </a:lnTo>
                  <a:close/>
                </a:path>
              </a:pathLst>
            </a:custGeom>
            <a:solidFill>
              <a:srgbClr val="2181B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0" y="5669997"/>
              <a:ext cx="12186015" cy="1186838"/>
            </a:xfrm>
            <a:custGeom>
              <a:avLst/>
              <a:gdLst/>
              <a:ahLst/>
              <a:cxnLst/>
              <a:rect l="l" t="t" r="r" b="b"/>
              <a:pathLst>
                <a:path w="6281451" h="2792561" extrusionOk="0">
                  <a:moveTo>
                    <a:pt x="6281452" y="400263"/>
                  </a:moveTo>
                  <a:lnTo>
                    <a:pt x="6281452" y="2792562"/>
                  </a:lnTo>
                  <a:lnTo>
                    <a:pt x="0" y="2792562"/>
                  </a:lnTo>
                  <a:lnTo>
                    <a:pt x="0" y="483988"/>
                  </a:lnTo>
                  <a:lnTo>
                    <a:pt x="791242" y="282439"/>
                  </a:lnTo>
                  <a:cubicBezTo>
                    <a:pt x="1210532" y="175663"/>
                    <a:pt x="1598390" y="164519"/>
                    <a:pt x="2011966" y="249196"/>
                  </a:cubicBezTo>
                  <a:cubicBezTo>
                    <a:pt x="2483930" y="345875"/>
                    <a:pt x="2906268" y="335398"/>
                    <a:pt x="3370612" y="215573"/>
                  </a:cubicBezTo>
                  <a:lnTo>
                    <a:pt x="3811905" y="101654"/>
                  </a:lnTo>
                  <a:cubicBezTo>
                    <a:pt x="4394168" y="-48650"/>
                    <a:pt x="4932521" y="-32648"/>
                    <a:pt x="5508403" y="152137"/>
                  </a:cubicBezTo>
                  <a:lnTo>
                    <a:pt x="6281452" y="400263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34925" y="566241"/>
              <a:ext cx="11066865" cy="5543415"/>
            </a:xfrm>
            <a:prstGeom prst="frame">
              <a:avLst>
                <a:gd name="adj1" fmla="val 3598"/>
              </a:avLst>
            </a:prstGeom>
            <a:solidFill>
              <a:srgbClr val="FCD19B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0" y="5965350"/>
              <a:ext cx="12186015" cy="891678"/>
            </a:xfrm>
            <a:custGeom>
              <a:avLst/>
              <a:gdLst/>
              <a:ahLst/>
              <a:cxnLst/>
              <a:rect l="l" t="t" r="r" b="b"/>
              <a:pathLst>
                <a:path w="6281451" h="2098067" extrusionOk="0">
                  <a:moveTo>
                    <a:pt x="6281452" y="93627"/>
                  </a:moveTo>
                  <a:lnTo>
                    <a:pt x="6281452" y="2098068"/>
                  </a:lnTo>
                  <a:lnTo>
                    <a:pt x="0" y="2098068"/>
                  </a:lnTo>
                  <a:lnTo>
                    <a:pt x="0" y="39715"/>
                  </a:lnTo>
                  <a:cubicBezTo>
                    <a:pt x="471392" y="-34294"/>
                    <a:pt x="931259" y="-4957"/>
                    <a:pt x="1397889" y="128488"/>
                  </a:cubicBezTo>
                  <a:cubicBezTo>
                    <a:pt x="2046161" y="314035"/>
                    <a:pt x="2642521" y="319369"/>
                    <a:pt x="3284601" y="145443"/>
                  </a:cubicBezTo>
                  <a:cubicBezTo>
                    <a:pt x="3778758" y="11521"/>
                    <a:pt x="4280535" y="-2480"/>
                    <a:pt x="4786694" y="103342"/>
                  </a:cubicBezTo>
                  <a:cubicBezTo>
                    <a:pt x="5309045" y="212499"/>
                    <a:pt x="5783961" y="210213"/>
                    <a:pt x="6281452" y="93627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0" y="6175997"/>
              <a:ext cx="12186015" cy="679478"/>
            </a:xfrm>
            <a:custGeom>
              <a:avLst/>
              <a:gdLst/>
              <a:ahLst/>
              <a:cxnLst/>
              <a:rect l="l" t="t" r="r" b="b"/>
              <a:pathLst>
                <a:path w="6281451" h="1598771" extrusionOk="0">
                  <a:moveTo>
                    <a:pt x="6281452" y="0"/>
                  </a:moveTo>
                  <a:lnTo>
                    <a:pt x="6281452" y="1598771"/>
                  </a:lnTo>
                  <a:lnTo>
                    <a:pt x="0" y="1598771"/>
                  </a:lnTo>
                  <a:lnTo>
                    <a:pt x="0" y="257461"/>
                  </a:lnTo>
                  <a:lnTo>
                    <a:pt x="25527" y="265462"/>
                  </a:lnTo>
                  <a:cubicBezTo>
                    <a:pt x="673418" y="469773"/>
                    <a:pt x="1302544" y="512064"/>
                    <a:pt x="1951292" y="391763"/>
                  </a:cubicBezTo>
                  <a:cubicBezTo>
                    <a:pt x="2512695" y="287655"/>
                    <a:pt x="3004376" y="287369"/>
                    <a:pt x="3554635" y="390716"/>
                  </a:cubicBezTo>
                  <a:cubicBezTo>
                    <a:pt x="4254913" y="522256"/>
                    <a:pt x="4928330" y="466344"/>
                    <a:pt x="5642991" y="220027"/>
                  </a:cubicBezTo>
                  <a:lnTo>
                    <a:pt x="6281452" y="0"/>
                  </a:lnTo>
                  <a:close/>
                </a:path>
              </a:pathLst>
            </a:custGeom>
            <a:solidFill>
              <a:srgbClr val="E9AA5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0" y="6463713"/>
              <a:ext cx="12186015" cy="393600"/>
            </a:xfrm>
            <a:custGeom>
              <a:avLst/>
              <a:gdLst/>
              <a:ahLst/>
              <a:cxnLst/>
              <a:rect l="l" t="t" r="r" b="b"/>
              <a:pathLst>
                <a:path w="6281451" h="926118" extrusionOk="0">
                  <a:moveTo>
                    <a:pt x="0" y="225079"/>
                  </a:moveTo>
                  <a:lnTo>
                    <a:pt x="0" y="926119"/>
                  </a:lnTo>
                  <a:lnTo>
                    <a:pt x="6281452" y="926119"/>
                  </a:lnTo>
                  <a:lnTo>
                    <a:pt x="6281452" y="272133"/>
                  </a:lnTo>
                  <a:lnTo>
                    <a:pt x="5490210" y="158785"/>
                  </a:lnTo>
                  <a:cubicBezTo>
                    <a:pt x="5070920" y="98778"/>
                    <a:pt x="4683062" y="92491"/>
                    <a:pt x="4269486" y="140116"/>
                  </a:cubicBezTo>
                  <a:cubicBezTo>
                    <a:pt x="3797522" y="194504"/>
                    <a:pt x="3375184" y="188598"/>
                    <a:pt x="2910840" y="121162"/>
                  </a:cubicBezTo>
                  <a:lnTo>
                    <a:pt x="2469547" y="57153"/>
                  </a:lnTo>
                  <a:cubicBezTo>
                    <a:pt x="1887284" y="-27333"/>
                    <a:pt x="1348931" y="-18380"/>
                    <a:pt x="773049" y="85538"/>
                  </a:cubicBezTo>
                  <a:lnTo>
                    <a:pt x="0" y="225079"/>
                  </a:lnTo>
                  <a:close/>
                </a:path>
              </a:pathLst>
            </a:custGeom>
            <a:solidFill>
              <a:srgbClr val="FCD19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" name="Google Shape;157;p5"/>
            <p:cNvGrpSpPr/>
            <p:nvPr/>
          </p:nvGrpSpPr>
          <p:grpSpPr>
            <a:xfrm>
              <a:off x="247665" y="5694211"/>
              <a:ext cx="1734707" cy="1138399"/>
              <a:chOff x="975725" y="5557227"/>
              <a:chExt cx="2040352" cy="1338977"/>
            </a:xfrm>
          </p:grpSpPr>
          <p:sp>
            <p:nvSpPr>
              <p:cNvPr id="158" name="Google Shape;158;p5"/>
              <p:cNvSpPr/>
              <p:nvPr/>
            </p:nvSpPr>
            <p:spPr>
              <a:xfrm>
                <a:off x="975725" y="6182246"/>
                <a:ext cx="1228662" cy="290564"/>
              </a:xfrm>
              <a:custGeom>
                <a:avLst/>
                <a:gdLst/>
                <a:ahLst/>
                <a:cxnLst/>
                <a:rect l="l" t="t" r="r" b="b"/>
                <a:pathLst>
                  <a:path w="2109291" h="498823" extrusionOk="0">
                    <a:moveTo>
                      <a:pt x="1054646" y="498823"/>
                    </a:moveTo>
                    <a:cubicBezTo>
                      <a:pt x="1635507" y="498823"/>
                      <a:pt x="2109292" y="386772"/>
                      <a:pt x="2109292" y="249412"/>
                    </a:cubicBezTo>
                    <a:cubicBezTo>
                      <a:pt x="2109292" y="112051"/>
                      <a:pt x="1635507" y="0"/>
                      <a:pt x="1054646" y="0"/>
                    </a:cubicBezTo>
                    <a:cubicBezTo>
                      <a:pt x="473785" y="0"/>
                      <a:pt x="0" y="112051"/>
                      <a:pt x="0" y="249412"/>
                    </a:cubicBezTo>
                    <a:cubicBezTo>
                      <a:pt x="0" y="386772"/>
                      <a:pt x="473785" y="498823"/>
                      <a:pt x="1054646" y="498823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9" name="Google Shape;159;p5"/>
              <p:cNvGrpSpPr/>
              <p:nvPr/>
            </p:nvGrpSpPr>
            <p:grpSpPr>
              <a:xfrm flipH="1">
                <a:off x="1071688" y="5557227"/>
                <a:ext cx="835252" cy="890789"/>
                <a:chOff x="-4259888" y="2290454"/>
                <a:chExt cx="4283344" cy="4568148"/>
              </a:xfrm>
            </p:grpSpPr>
            <p:sp>
              <p:nvSpPr>
                <p:cNvPr id="160" name="Google Shape;160;p5"/>
                <p:cNvSpPr/>
                <p:nvPr/>
              </p:nvSpPr>
              <p:spPr>
                <a:xfrm>
                  <a:off x="-4117892" y="2882105"/>
                  <a:ext cx="3976497" cy="39764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0200" h="1600200" extrusionOk="0">
                      <a:moveTo>
                        <a:pt x="0" y="0"/>
                      </a:moveTo>
                      <a:lnTo>
                        <a:pt x="253270" y="1511522"/>
                      </a:lnTo>
                      <a:lnTo>
                        <a:pt x="258604" y="1511808"/>
                      </a:lnTo>
                      <a:cubicBezTo>
                        <a:pt x="277273" y="1561148"/>
                        <a:pt x="511778" y="1600200"/>
                        <a:pt x="798576" y="1600200"/>
                      </a:cubicBezTo>
                      <a:cubicBezTo>
                        <a:pt x="1085374" y="1600200"/>
                        <a:pt x="1320070" y="1561148"/>
                        <a:pt x="1338834" y="1511808"/>
                      </a:cubicBezTo>
                      <a:lnTo>
                        <a:pt x="1347216" y="1511522"/>
                      </a:lnTo>
                      <a:lnTo>
                        <a:pt x="1600200" y="0"/>
                      </a:lnTo>
                      <a:lnTo>
                        <a:pt x="800100" y="58674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" name="Google Shape;161;p5"/>
                <p:cNvSpPr/>
                <p:nvPr/>
              </p:nvSpPr>
              <p:spPr>
                <a:xfrm>
                  <a:off x="-4259888" y="2479783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509683" y="0"/>
                        <a:pt x="210788" y="34385"/>
                        <a:pt x="76200" y="83915"/>
                      </a:cubicBezTo>
                      <a:lnTo>
                        <a:pt x="76200" y="66675"/>
                      </a:lnTo>
                      <a:lnTo>
                        <a:pt x="0" y="66675"/>
                      </a:lnTo>
                      <a:lnTo>
                        <a:pt x="0" y="142875"/>
                      </a:ln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lnTo>
                        <a:pt x="1714500" y="66675"/>
                      </a:lnTo>
                      <a:lnTo>
                        <a:pt x="1638300" y="66675"/>
                      </a:lnTo>
                      <a:lnTo>
                        <a:pt x="1638300" y="83915"/>
                      </a:lnTo>
                      <a:cubicBezTo>
                        <a:pt x="1503712" y="34385"/>
                        <a:pt x="1204722" y="0"/>
                        <a:pt x="857250" y="0"/>
                      </a:cubicBez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5"/>
                <p:cNvSpPr/>
                <p:nvPr/>
              </p:nvSpPr>
              <p:spPr>
                <a:xfrm>
                  <a:off x="-4259888" y="2290454"/>
                  <a:ext cx="4260533" cy="7100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4500" h="285750" extrusionOk="0">
                      <a:moveTo>
                        <a:pt x="857250" y="0"/>
                      </a:moveTo>
                      <a:cubicBezTo>
                        <a:pt x="383762" y="0"/>
                        <a:pt x="0" y="64008"/>
                        <a:pt x="0" y="142875"/>
                      </a:cubicBezTo>
                      <a:cubicBezTo>
                        <a:pt x="0" y="221742"/>
                        <a:pt x="383762" y="285750"/>
                        <a:pt x="857250" y="285750"/>
                      </a:cubicBezTo>
                      <a:cubicBezTo>
                        <a:pt x="1330738" y="285750"/>
                        <a:pt x="1714500" y="221742"/>
                        <a:pt x="1714500" y="142875"/>
                      </a:cubicBezTo>
                      <a:cubicBezTo>
                        <a:pt x="1714500" y="64008"/>
                        <a:pt x="1330738" y="0"/>
                        <a:pt x="857250" y="0"/>
                      </a:cubicBezTo>
                      <a:close/>
                      <a:moveTo>
                        <a:pt x="857250" y="28575"/>
                      </a:moveTo>
                      <a:cubicBezTo>
                        <a:pt x="1267587" y="28575"/>
                        <a:pt x="1600200" y="79724"/>
                        <a:pt x="1600200" y="142875"/>
                      </a:cubicBezTo>
                      <a:cubicBezTo>
                        <a:pt x="1600200" y="206026"/>
                        <a:pt x="1267587" y="257175"/>
                        <a:pt x="857250" y="257175"/>
                      </a:cubicBezTo>
                      <a:cubicBezTo>
                        <a:pt x="446913" y="257175"/>
                        <a:pt x="114300" y="206026"/>
                        <a:pt x="114300" y="142875"/>
                      </a:cubicBezTo>
                      <a:cubicBezTo>
                        <a:pt x="114300" y="79724"/>
                        <a:pt x="446913" y="28575"/>
                        <a:pt x="857250" y="28575"/>
                      </a:cubicBez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" name="Google Shape;163;p5"/>
                <p:cNvSpPr/>
                <p:nvPr/>
              </p:nvSpPr>
              <p:spPr>
                <a:xfrm>
                  <a:off x="-3722035" y="3185505"/>
                  <a:ext cx="3330996" cy="22122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0996" h="2212255" extrusionOk="0">
                      <a:moveTo>
                        <a:pt x="177084" y="63532"/>
                      </a:moveTo>
                      <a:cubicBezTo>
                        <a:pt x="166021" y="63995"/>
                        <a:pt x="154096" y="66887"/>
                        <a:pt x="141286" y="72892"/>
                      </a:cubicBezTo>
                      <a:cubicBezTo>
                        <a:pt x="38813" y="120934"/>
                        <a:pt x="122592" y="252518"/>
                        <a:pt x="122592" y="252518"/>
                      </a:cubicBezTo>
                      <a:lnTo>
                        <a:pt x="289673" y="176076"/>
                      </a:lnTo>
                      <a:cubicBezTo>
                        <a:pt x="289673" y="176076"/>
                        <a:pt x="254523" y="60293"/>
                        <a:pt x="177084" y="63532"/>
                      </a:cubicBezTo>
                      <a:close/>
                      <a:moveTo>
                        <a:pt x="189329" y="0"/>
                      </a:moveTo>
                      <a:cubicBezTo>
                        <a:pt x="293934" y="0"/>
                        <a:pt x="378657" y="84726"/>
                        <a:pt x="378657" y="189329"/>
                      </a:cubicBezTo>
                      <a:lnTo>
                        <a:pt x="373085" y="216947"/>
                      </a:lnTo>
                      <a:lnTo>
                        <a:pt x="397885" y="248723"/>
                      </a:lnTo>
                      <a:cubicBezTo>
                        <a:pt x="566135" y="462596"/>
                        <a:pt x="1277966" y="1340089"/>
                        <a:pt x="1899199" y="1692121"/>
                      </a:cubicBezTo>
                      <a:cubicBezTo>
                        <a:pt x="2609180" y="2094443"/>
                        <a:pt x="3330996" y="1952447"/>
                        <a:pt x="3330996" y="1952447"/>
                      </a:cubicBezTo>
                      <a:cubicBezTo>
                        <a:pt x="3330996" y="1952447"/>
                        <a:pt x="2798272" y="2520904"/>
                        <a:pt x="1721705" y="1976113"/>
                      </a:cubicBezTo>
                      <a:cubicBezTo>
                        <a:pt x="712421" y="1465372"/>
                        <a:pt x="253928" y="497855"/>
                        <a:pt x="200560" y="378910"/>
                      </a:cubicBezTo>
                      <a:lnTo>
                        <a:pt x="199977" y="377585"/>
                      </a:lnTo>
                      <a:lnTo>
                        <a:pt x="189329" y="378657"/>
                      </a:lnTo>
                      <a:cubicBezTo>
                        <a:pt x="84726" y="378657"/>
                        <a:pt x="0" y="293931"/>
                        <a:pt x="0" y="189329"/>
                      </a:cubicBezTo>
                      <a:cubicBezTo>
                        <a:pt x="0" y="84726"/>
                        <a:pt x="84726" y="0"/>
                        <a:pt x="189329" y="0"/>
                      </a:cubicBezTo>
                      <a:close/>
                    </a:path>
                  </a:pathLst>
                </a:custGeom>
                <a:solidFill>
                  <a:srgbClr val="EEEEE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" name="Google Shape;164;p5"/>
                <p:cNvSpPr/>
                <p:nvPr/>
              </p:nvSpPr>
              <p:spPr>
                <a:xfrm>
                  <a:off x="-695859" y="3147167"/>
                  <a:ext cx="719316" cy="20325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9463" h="817911" extrusionOk="0">
                      <a:moveTo>
                        <a:pt x="174784" y="190024"/>
                      </a:moveTo>
                      <a:cubicBezTo>
                        <a:pt x="174784" y="190024"/>
                        <a:pt x="227457" y="296418"/>
                        <a:pt x="184595" y="505968"/>
                      </a:cubicBezTo>
                      <a:cubicBezTo>
                        <a:pt x="142018" y="714089"/>
                        <a:pt x="0" y="817912"/>
                        <a:pt x="0" y="817912"/>
                      </a:cubicBezTo>
                      <a:lnTo>
                        <a:pt x="116110" y="807815"/>
                      </a:lnTo>
                      <a:cubicBezTo>
                        <a:pt x="116110" y="807815"/>
                        <a:pt x="294132" y="634556"/>
                        <a:pt x="289370" y="410718"/>
                      </a:cubicBezTo>
                      <a:cubicBezTo>
                        <a:pt x="284607" y="186880"/>
                        <a:pt x="208407" y="0"/>
                        <a:pt x="208407" y="0"/>
                      </a:cubicBezTo>
                    </a:path>
                  </a:pathLst>
                </a:custGeom>
                <a:solidFill>
                  <a:srgbClr val="BFBFB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" name="Google Shape;165;p5"/>
                <p:cNvSpPr/>
                <p:nvPr/>
              </p:nvSpPr>
              <p:spPr>
                <a:xfrm>
                  <a:off x="-3975657" y="2361691"/>
                  <a:ext cx="3692462" cy="5680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5900" h="228600" extrusionOk="0">
                      <a:moveTo>
                        <a:pt x="0" y="114300"/>
                      </a:moveTo>
                      <a:cubicBezTo>
                        <a:pt x="0" y="177451"/>
                        <a:pt x="332613" y="228600"/>
                        <a:pt x="742950" y="228600"/>
                      </a:cubicBezTo>
                      <a:cubicBezTo>
                        <a:pt x="1153287" y="228600"/>
                        <a:pt x="1485900" y="177451"/>
                        <a:pt x="1485900" y="114300"/>
                      </a:cubicBezTo>
                      <a:cubicBezTo>
                        <a:pt x="1485900" y="51149"/>
                        <a:pt x="1153287" y="0"/>
                        <a:pt x="742950" y="0"/>
                      </a:cubicBezTo>
                      <a:cubicBezTo>
                        <a:pt x="332613" y="0"/>
                        <a:pt x="0" y="51244"/>
                        <a:pt x="0" y="114300"/>
                      </a:cubicBez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6" name="Google Shape;166;p5"/>
              <p:cNvSpPr/>
              <p:nvPr/>
            </p:nvSpPr>
            <p:spPr>
              <a:xfrm>
                <a:off x="1030321" y="6260169"/>
                <a:ext cx="1985756" cy="636035"/>
              </a:xfrm>
              <a:custGeom>
                <a:avLst/>
                <a:gdLst/>
                <a:ahLst/>
                <a:cxnLst/>
                <a:rect l="l" t="t" r="r" b="b"/>
                <a:pathLst>
                  <a:path w="3409023" h="1091906" extrusionOk="0">
                    <a:moveTo>
                      <a:pt x="651596" y="191331"/>
                    </a:moveTo>
                    <a:cubicBezTo>
                      <a:pt x="817348" y="191331"/>
                      <a:pt x="968661" y="210313"/>
                      <a:pt x="1083632" y="241570"/>
                    </a:cubicBezTo>
                    <a:cubicBezTo>
                      <a:pt x="1101478" y="107130"/>
                      <a:pt x="1420111" y="0"/>
                      <a:pt x="1810614" y="0"/>
                    </a:cubicBezTo>
                    <a:cubicBezTo>
                      <a:pt x="2181271" y="0"/>
                      <a:pt x="2487141" y="96477"/>
                      <a:pt x="2532567" y="221291"/>
                    </a:cubicBezTo>
                    <a:lnTo>
                      <a:pt x="2534298" y="221291"/>
                    </a:lnTo>
                    <a:cubicBezTo>
                      <a:pt x="3017384" y="221291"/>
                      <a:pt x="3409023" y="343076"/>
                      <a:pt x="3409023" y="493361"/>
                    </a:cubicBezTo>
                    <a:cubicBezTo>
                      <a:pt x="3409023" y="643647"/>
                      <a:pt x="3017384" y="765432"/>
                      <a:pt x="2534298" y="765432"/>
                    </a:cubicBezTo>
                    <a:cubicBezTo>
                      <a:pt x="2415270" y="765432"/>
                      <a:pt x="2301759" y="758023"/>
                      <a:pt x="2198360" y="744612"/>
                    </a:cubicBezTo>
                    <a:cubicBezTo>
                      <a:pt x="2051157" y="815131"/>
                      <a:pt x="1829109" y="860016"/>
                      <a:pt x="1580725" y="860016"/>
                    </a:cubicBezTo>
                    <a:cubicBezTo>
                      <a:pt x="1176648" y="860016"/>
                      <a:pt x="842386" y="741205"/>
                      <a:pt x="786415" y="586539"/>
                    </a:cubicBezTo>
                    <a:cubicBezTo>
                      <a:pt x="742935" y="589351"/>
                      <a:pt x="697834" y="590812"/>
                      <a:pt x="651596" y="590812"/>
                    </a:cubicBezTo>
                    <a:cubicBezTo>
                      <a:pt x="291701" y="590812"/>
                      <a:pt x="0" y="501365"/>
                      <a:pt x="0" y="391044"/>
                    </a:cubicBezTo>
                    <a:cubicBezTo>
                      <a:pt x="0" y="280778"/>
                      <a:pt x="291701" y="191331"/>
                      <a:pt x="651596" y="191331"/>
                    </a:cubicBezTo>
                    <a:lnTo>
                      <a:pt x="651596" y="191331"/>
                    </a:lnTo>
                    <a:close/>
                    <a:moveTo>
                      <a:pt x="2362922" y="860016"/>
                    </a:moveTo>
                    <a:cubicBezTo>
                      <a:pt x="2211934" y="860016"/>
                      <a:pt x="2089499" y="911932"/>
                      <a:pt x="2089499" y="975961"/>
                    </a:cubicBezTo>
                    <a:cubicBezTo>
                      <a:pt x="2089499" y="1039990"/>
                      <a:pt x="2211934" y="1091906"/>
                      <a:pt x="2362922" y="1091906"/>
                    </a:cubicBezTo>
                    <a:cubicBezTo>
                      <a:pt x="2513910" y="1091906"/>
                      <a:pt x="2636345" y="1039990"/>
                      <a:pt x="2636345" y="975961"/>
                    </a:cubicBezTo>
                    <a:cubicBezTo>
                      <a:pt x="2636345" y="911932"/>
                      <a:pt x="2513910" y="860016"/>
                      <a:pt x="2362922" y="860016"/>
                    </a:cubicBezTo>
                    <a:lnTo>
                      <a:pt x="2362922" y="860016"/>
                    </a:lnTo>
                    <a:close/>
                    <a:moveTo>
                      <a:pt x="612119" y="618500"/>
                    </a:moveTo>
                    <a:cubicBezTo>
                      <a:pt x="503961" y="618500"/>
                      <a:pt x="416245" y="658680"/>
                      <a:pt x="416245" y="708271"/>
                    </a:cubicBezTo>
                    <a:cubicBezTo>
                      <a:pt x="416245" y="757861"/>
                      <a:pt x="503961" y="798042"/>
                      <a:pt x="612119" y="798042"/>
                    </a:cubicBezTo>
                    <a:cubicBezTo>
                      <a:pt x="720276" y="798042"/>
                      <a:pt x="807992" y="757861"/>
                      <a:pt x="807992" y="708271"/>
                    </a:cubicBezTo>
                    <a:cubicBezTo>
                      <a:pt x="807992" y="658680"/>
                      <a:pt x="720330" y="618500"/>
                      <a:pt x="612119" y="618500"/>
                    </a:cubicBez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7" name="Google Shape;167;p5"/>
              <p:cNvSpPr/>
              <p:nvPr/>
            </p:nvSpPr>
            <p:spPr>
              <a:xfrm>
                <a:off x="1346500" y="6316554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19" y="296568"/>
                      <a:pt x="1103209" y="229943"/>
                      <a:pt x="1103209" y="148284"/>
                    </a:cubicBezTo>
                    <a:cubicBezTo>
                      <a:pt x="1103209" y="66625"/>
                      <a:pt x="855419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43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8" name="Google Shape;168;p5"/>
              <p:cNvSpPr/>
              <p:nvPr/>
            </p:nvSpPr>
            <p:spPr>
              <a:xfrm>
                <a:off x="1195792" y="6055316"/>
                <a:ext cx="1089775" cy="372089"/>
              </a:xfrm>
              <a:custGeom>
                <a:avLst/>
                <a:gdLst/>
                <a:ahLst/>
                <a:cxnLst/>
                <a:rect l="l" t="t" r="r" b="b"/>
                <a:pathLst>
                  <a:path w="1870858" h="638779" extrusionOk="0">
                    <a:moveTo>
                      <a:pt x="1020738" y="486602"/>
                    </a:moveTo>
                    <a:cubicBezTo>
                      <a:pt x="1020738" y="570640"/>
                      <a:pt x="763702" y="638779"/>
                      <a:pt x="446691" y="638779"/>
                    </a:cubicBezTo>
                    <a:cubicBezTo>
                      <a:pt x="266230" y="638779"/>
                      <a:pt x="105237" y="616715"/>
                      <a:pt x="0" y="582159"/>
                    </a:cubicBezTo>
                    <a:cubicBezTo>
                      <a:pt x="91339" y="555714"/>
                      <a:pt x="177974" y="512830"/>
                      <a:pt x="255360" y="454587"/>
                    </a:cubicBezTo>
                    <a:cubicBezTo>
                      <a:pt x="353405" y="380877"/>
                      <a:pt x="476218" y="347943"/>
                      <a:pt x="598004" y="362761"/>
                    </a:cubicBezTo>
                    <a:cubicBezTo>
                      <a:pt x="776410" y="384501"/>
                      <a:pt x="947678" y="285645"/>
                      <a:pt x="1018034" y="120271"/>
                    </a:cubicBezTo>
                    <a:lnTo>
                      <a:pt x="1069247" y="0"/>
                    </a:lnTo>
                    <a:lnTo>
                      <a:pt x="1051942" y="173755"/>
                    </a:lnTo>
                    <a:cubicBezTo>
                      <a:pt x="1046155" y="231566"/>
                      <a:pt x="1065516" y="283698"/>
                      <a:pt x="1107481" y="323824"/>
                    </a:cubicBezTo>
                    <a:cubicBezTo>
                      <a:pt x="1149500" y="363951"/>
                      <a:pt x="1202498" y="380877"/>
                      <a:pt x="1259983" y="372441"/>
                    </a:cubicBezTo>
                    <a:cubicBezTo>
                      <a:pt x="1346455" y="359787"/>
                      <a:pt x="1441472" y="352810"/>
                      <a:pt x="1541139" y="352810"/>
                    </a:cubicBezTo>
                    <a:cubicBezTo>
                      <a:pt x="1659842" y="352810"/>
                      <a:pt x="1771894" y="362707"/>
                      <a:pt x="1870858" y="380283"/>
                    </a:cubicBezTo>
                    <a:lnTo>
                      <a:pt x="1870858" y="598220"/>
                    </a:lnTo>
                    <a:lnTo>
                      <a:pt x="1378416" y="598220"/>
                    </a:lnTo>
                    <a:cubicBezTo>
                      <a:pt x="1378416" y="534948"/>
                      <a:pt x="1230997" y="480977"/>
                      <a:pt x="1023496" y="459670"/>
                    </a:cubicBezTo>
                    <a:lnTo>
                      <a:pt x="1020738" y="48660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69" name="Google Shape;169;p5"/>
              <p:cNvSpPr/>
              <p:nvPr/>
            </p:nvSpPr>
            <p:spPr>
              <a:xfrm>
                <a:off x="2269702" y="6452965"/>
                <a:ext cx="642619" cy="172751"/>
              </a:xfrm>
              <a:custGeom>
                <a:avLst/>
                <a:gdLst/>
                <a:ahLst/>
                <a:cxnLst/>
                <a:rect l="l" t="t" r="r" b="b"/>
                <a:pathLst>
                  <a:path w="1103208" h="296568" extrusionOk="0">
                    <a:moveTo>
                      <a:pt x="551604" y="296568"/>
                    </a:moveTo>
                    <a:cubicBezTo>
                      <a:pt x="855420" y="296568"/>
                      <a:pt x="1103209" y="229943"/>
                      <a:pt x="1103209" y="148284"/>
                    </a:cubicBezTo>
                    <a:cubicBezTo>
                      <a:pt x="1103209" y="66625"/>
                      <a:pt x="855420" y="0"/>
                      <a:pt x="551604" y="0"/>
                    </a:cubicBezTo>
                    <a:cubicBezTo>
                      <a:pt x="247789" y="0"/>
                      <a:pt x="0" y="66625"/>
                      <a:pt x="0" y="148284"/>
                    </a:cubicBezTo>
                    <a:cubicBezTo>
                      <a:pt x="0" y="229997"/>
                      <a:pt x="247789" y="296568"/>
                      <a:pt x="551604" y="296568"/>
                    </a:cubicBezTo>
                    <a:close/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0" name="Google Shape;170;p5"/>
              <p:cNvSpPr/>
              <p:nvPr/>
            </p:nvSpPr>
            <p:spPr>
              <a:xfrm>
                <a:off x="2134328" y="6074531"/>
                <a:ext cx="642616" cy="539579"/>
              </a:xfrm>
              <a:custGeom>
                <a:avLst/>
                <a:gdLst/>
                <a:ahLst/>
                <a:cxnLst/>
                <a:rect l="l" t="t" r="r" b="b"/>
                <a:pathLst>
                  <a:path w="1103204" h="926316" extrusionOk="0">
                    <a:moveTo>
                      <a:pt x="1037501" y="128762"/>
                    </a:moveTo>
                    <a:cubicBezTo>
                      <a:pt x="1037501" y="57648"/>
                      <a:pt x="819996" y="0"/>
                      <a:pt x="551656" y="0"/>
                    </a:cubicBezTo>
                    <a:cubicBezTo>
                      <a:pt x="283317" y="0"/>
                      <a:pt x="65812" y="57648"/>
                      <a:pt x="65812" y="128762"/>
                    </a:cubicBezTo>
                    <a:lnTo>
                      <a:pt x="160" y="789497"/>
                    </a:lnTo>
                    <a:cubicBezTo>
                      <a:pt x="-7303" y="864667"/>
                      <a:pt x="247030" y="926317"/>
                      <a:pt x="551602" y="926317"/>
                    </a:cubicBezTo>
                    <a:cubicBezTo>
                      <a:pt x="856174" y="926317"/>
                      <a:pt x="1110507" y="864667"/>
                      <a:pt x="1103044" y="789497"/>
                    </a:cubicBezTo>
                    <a:lnTo>
                      <a:pt x="1037501" y="128762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1" name="Google Shape;171;p5"/>
              <p:cNvSpPr/>
              <p:nvPr/>
            </p:nvSpPr>
            <p:spPr>
              <a:xfrm>
                <a:off x="2173571" y="6083383"/>
                <a:ext cx="603273" cy="530664"/>
              </a:xfrm>
              <a:custGeom>
                <a:avLst/>
                <a:gdLst/>
                <a:ahLst/>
                <a:cxnLst/>
                <a:rect l="l" t="t" r="r" b="b"/>
                <a:pathLst>
                  <a:path w="1035662" h="911012" extrusionOk="0">
                    <a:moveTo>
                      <a:pt x="969904" y="113512"/>
                    </a:moveTo>
                    <a:cubicBezTo>
                      <a:pt x="969904" y="64408"/>
                      <a:pt x="866127" y="21686"/>
                      <a:pt x="713570" y="0"/>
                    </a:cubicBezTo>
                    <a:lnTo>
                      <a:pt x="103615" y="193602"/>
                    </a:lnTo>
                    <a:cubicBezTo>
                      <a:pt x="162886" y="270989"/>
                      <a:pt x="353568" y="310088"/>
                      <a:pt x="583673" y="304464"/>
                    </a:cubicBezTo>
                    <a:cubicBezTo>
                      <a:pt x="873644" y="297380"/>
                      <a:pt x="888732" y="689451"/>
                      <a:pt x="653759" y="784901"/>
                    </a:cubicBezTo>
                    <a:cubicBezTo>
                      <a:pt x="448206" y="868398"/>
                      <a:pt x="209610" y="881215"/>
                      <a:pt x="0" y="841088"/>
                    </a:cubicBezTo>
                    <a:cubicBezTo>
                      <a:pt x="94422" y="882729"/>
                      <a:pt x="277695" y="911012"/>
                      <a:pt x="484060" y="911012"/>
                    </a:cubicBezTo>
                    <a:cubicBezTo>
                      <a:pt x="788632" y="911012"/>
                      <a:pt x="1042965" y="849363"/>
                      <a:pt x="1035502" y="774193"/>
                    </a:cubicBezTo>
                    <a:lnTo>
                      <a:pt x="969904" y="113512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2" name="Google Shape;172;p5"/>
              <p:cNvSpPr/>
              <p:nvPr/>
            </p:nvSpPr>
            <p:spPr>
              <a:xfrm>
                <a:off x="2172535" y="6074531"/>
                <a:ext cx="566009" cy="150007"/>
              </a:xfrm>
              <a:custGeom>
                <a:avLst/>
                <a:gdLst/>
                <a:ahLst/>
                <a:cxnLst/>
                <a:rect l="l" t="t" r="r" b="b"/>
                <a:pathLst>
                  <a:path w="971689" h="257523" extrusionOk="0">
                    <a:moveTo>
                      <a:pt x="971689" y="128762"/>
                    </a:moveTo>
                    <a:cubicBezTo>
                      <a:pt x="971689" y="57648"/>
                      <a:pt x="754184" y="0"/>
                      <a:pt x="485844" y="0"/>
                    </a:cubicBezTo>
                    <a:cubicBezTo>
                      <a:pt x="217505" y="0"/>
                      <a:pt x="0" y="57648"/>
                      <a:pt x="0" y="128762"/>
                    </a:cubicBezTo>
                    <a:cubicBezTo>
                      <a:pt x="0" y="199875"/>
                      <a:pt x="217505" y="257524"/>
                      <a:pt x="485844" y="257524"/>
                    </a:cubicBezTo>
                    <a:cubicBezTo>
                      <a:pt x="754184" y="257524"/>
                      <a:pt x="971689" y="199875"/>
                      <a:pt x="971689" y="128762"/>
                    </a:cubicBezTo>
                    <a:close/>
                  </a:path>
                </a:pathLst>
              </a:custGeom>
              <a:solidFill>
                <a:srgbClr val="FEE7C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5"/>
              <p:cNvSpPr/>
              <p:nvPr/>
            </p:nvSpPr>
            <p:spPr>
              <a:xfrm>
                <a:off x="1694797" y="6616219"/>
                <a:ext cx="575270" cy="58591"/>
              </a:xfrm>
              <a:custGeom>
                <a:avLst/>
                <a:gdLst/>
                <a:ahLst/>
                <a:cxnLst/>
                <a:rect l="l" t="t" r="r" b="b"/>
                <a:pathLst>
                  <a:path w="987588" h="100586" extrusionOk="0">
                    <a:moveTo>
                      <a:pt x="493794" y="100587"/>
                    </a:moveTo>
                    <a:cubicBezTo>
                      <a:pt x="765757" y="100587"/>
                      <a:pt x="987588" y="77982"/>
                      <a:pt x="987588" y="50293"/>
                    </a:cubicBezTo>
                    <a:cubicBezTo>
                      <a:pt x="987588" y="22605"/>
                      <a:pt x="765757" y="0"/>
                      <a:pt x="493794" y="0"/>
                    </a:cubicBezTo>
                    <a:cubicBezTo>
                      <a:pt x="221832" y="0"/>
                      <a:pt x="0" y="22605"/>
                      <a:pt x="0" y="50293"/>
                    </a:cubicBezTo>
                    <a:cubicBezTo>
                      <a:pt x="0" y="77982"/>
                      <a:pt x="221832" y="100587"/>
                      <a:pt x="493794" y="100587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74" name="Google Shape;174;p5"/>
              <p:cNvGrpSpPr/>
              <p:nvPr/>
            </p:nvGrpSpPr>
            <p:grpSpPr>
              <a:xfrm rot="-568258">
                <a:off x="1768426" y="6089716"/>
                <a:ext cx="479762" cy="573137"/>
                <a:chOff x="12650622" y="-224128"/>
                <a:chExt cx="1467358" cy="1752944"/>
              </a:xfrm>
            </p:grpSpPr>
            <p:sp>
              <p:nvSpPr>
                <p:cNvPr id="175" name="Google Shape;175;p5"/>
                <p:cNvSpPr/>
                <p:nvPr/>
              </p:nvSpPr>
              <p:spPr>
                <a:xfrm>
                  <a:off x="13571194" y="819966"/>
                  <a:ext cx="332853" cy="4318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3945" h="431863" extrusionOk="0">
                      <a:moveTo>
                        <a:pt x="0" y="431863"/>
                      </a:moveTo>
                      <a:lnTo>
                        <a:pt x="323945" y="0"/>
                      </a:lnTo>
                      <a:cubicBezTo>
                        <a:pt x="320135" y="102870"/>
                        <a:pt x="283940" y="194215"/>
                        <a:pt x="235172" y="278606"/>
                      </a:cubicBez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6" name="Google Shape;176;p5"/>
                <p:cNvSpPr/>
                <p:nvPr/>
              </p:nvSpPr>
              <p:spPr>
                <a:xfrm>
                  <a:off x="13532073" y="-140916"/>
                  <a:ext cx="585906" cy="90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0225" h="902398" extrusionOk="0">
                      <a:moveTo>
                        <a:pt x="561308" y="0"/>
                      </a:moveTo>
                      <a:cubicBezTo>
                        <a:pt x="587121" y="101537"/>
                        <a:pt x="554164" y="183452"/>
                        <a:pt x="497586" y="281464"/>
                      </a:cubicBezTo>
                      <a:lnTo>
                        <a:pt x="139065" y="902399"/>
                      </a:lnTo>
                      <a:lnTo>
                        <a:pt x="0" y="757904"/>
                      </a:lnTo>
                      <a:lnTo>
                        <a:pt x="11716" y="736759"/>
                      </a:lnTo>
                      <a:lnTo>
                        <a:pt x="561308" y="0"/>
                      </a:lnTo>
                      <a:close/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7" name="Google Shape;177;p5"/>
                <p:cNvSpPr/>
                <p:nvPr/>
              </p:nvSpPr>
              <p:spPr>
                <a:xfrm>
                  <a:off x="12650622" y="496021"/>
                  <a:ext cx="1254098" cy="1032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0533" h="1032795" extrusionOk="0">
                      <a:moveTo>
                        <a:pt x="0" y="887254"/>
                      </a:moveTo>
                      <a:lnTo>
                        <a:pt x="525780" y="0"/>
                      </a:lnTo>
                      <a:lnTo>
                        <a:pt x="1220533" y="323945"/>
                      </a:lnTo>
                      <a:lnTo>
                        <a:pt x="816864" y="1032795"/>
                      </a:lnTo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8" name="Google Shape;178;p5"/>
                <p:cNvSpPr/>
                <p:nvPr/>
              </p:nvSpPr>
              <p:spPr>
                <a:xfrm>
                  <a:off x="12786560" y="647373"/>
                  <a:ext cx="948550" cy="8042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3163" h="804291" extrusionOk="0">
                      <a:moveTo>
                        <a:pt x="0" y="747331"/>
                      </a:moveTo>
                      <a:lnTo>
                        <a:pt x="440150" y="0"/>
                      </a:lnTo>
                      <a:lnTo>
                        <a:pt x="923163" y="225171"/>
                      </a:lnTo>
                      <a:lnTo>
                        <a:pt x="592074" y="804291"/>
                      </a:lnTo>
                    </a:path>
                  </a:pathLst>
                </a:custGeom>
                <a:solidFill>
                  <a:srgbClr val="F35429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5"/>
                <p:cNvSpPr/>
                <p:nvPr/>
              </p:nvSpPr>
              <p:spPr>
                <a:xfrm>
                  <a:off x="13238484" y="647373"/>
                  <a:ext cx="496295" cy="297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012" h="297262" extrusionOk="0">
                      <a:moveTo>
                        <a:pt x="0" y="0"/>
                      </a:moveTo>
                      <a:cubicBezTo>
                        <a:pt x="137541" y="277463"/>
                        <a:pt x="295370" y="379571"/>
                        <a:pt x="483013" y="22517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2421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0" name="Google Shape;180;p5"/>
                <p:cNvSpPr/>
                <p:nvPr/>
              </p:nvSpPr>
              <p:spPr>
                <a:xfrm>
                  <a:off x="13399264" y="-224128"/>
                  <a:ext cx="713523" cy="979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426" h="979895" extrusionOk="0">
                      <a:moveTo>
                        <a:pt x="0" y="875025"/>
                      </a:moveTo>
                      <a:lnTo>
                        <a:pt x="425577" y="98737"/>
                      </a:lnTo>
                      <a:cubicBezTo>
                        <a:pt x="527400" y="-86905"/>
                        <a:pt x="780764" y="11393"/>
                        <a:pt x="664559" y="210275"/>
                      </a:cubicBezTo>
                      <a:lnTo>
                        <a:pt x="215170" y="979895"/>
                      </a:lnTo>
                      <a:lnTo>
                        <a:pt x="0" y="875025"/>
                      </a:lnTo>
                      <a:close/>
                    </a:path>
                  </a:pathLst>
                </a:custGeom>
                <a:solidFill>
                  <a:srgbClr val="F5765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81" name="Google Shape;181;p5"/>
            <p:cNvGrpSpPr/>
            <p:nvPr/>
          </p:nvGrpSpPr>
          <p:grpSpPr>
            <a:xfrm>
              <a:off x="-674910" y="0"/>
              <a:ext cx="4138029" cy="6868885"/>
              <a:chOff x="10890" y="0"/>
              <a:chExt cx="4138029" cy="6868885"/>
            </a:xfrm>
          </p:grpSpPr>
          <p:sp>
            <p:nvSpPr>
              <p:cNvPr id="182" name="Google Shape;182;p5"/>
              <p:cNvSpPr/>
              <p:nvPr/>
            </p:nvSpPr>
            <p:spPr>
              <a:xfrm>
                <a:off x="272839" y="1379068"/>
                <a:ext cx="1686804" cy="5489817"/>
              </a:xfrm>
              <a:custGeom>
                <a:avLst/>
                <a:gdLst/>
                <a:ahLst/>
                <a:cxnLst/>
                <a:rect l="l" t="t" r="r" b="b"/>
                <a:pathLst>
                  <a:path w="1686804" h="5489817" extrusionOk="0">
                    <a:moveTo>
                      <a:pt x="1582286" y="0"/>
                    </a:moveTo>
                    <a:lnTo>
                      <a:pt x="1686804" y="49759"/>
                    </a:lnTo>
                    <a:cubicBezTo>
                      <a:pt x="806614" y="1783097"/>
                      <a:pt x="465928" y="3497024"/>
                      <a:pt x="468169" y="5342289"/>
                    </a:cubicBezTo>
                    <a:lnTo>
                      <a:pt x="470780" y="5489817"/>
                    </a:lnTo>
                    <a:lnTo>
                      <a:pt x="0" y="5489817"/>
                    </a:lnTo>
                    <a:lnTo>
                      <a:pt x="16257" y="5160185"/>
                    </a:lnTo>
                    <a:cubicBezTo>
                      <a:pt x="135572" y="3346364"/>
                      <a:pt x="669858" y="1580352"/>
                      <a:pt x="1582286" y="0"/>
                    </a:cubicBezTo>
                    <a:close/>
                  </a:path>
                </a:pathLst>
              </a:custGeom>
              <a:solidFill>
                <a:srgbClr val="C55A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3" name="Google Shape;183;p5"/>
              <p:cNvSpPr/>
              <p:nvPr/>
            </p:nvSpPr>
            <p:spPr>
              <a:xfrm>
                <a:off x="1658478" y="1379287"/>
                <a:ext cx="301327" cy="419161"/>
              </a:xfrm>
              <a:custGeom>
                <a:avLst/>
                <a:gdLst/>
                <a:ahLst/>
                <a:cxnLst/>
                <a:rect l="l" t="t" r="r" b="b"/>
                <a:pathLst>
                  <a:path w="132016" h="183641" extrusionOk="0">
                    <a:moveTo>
                      <a:pt x="0" y="155353"/>
                    </a:moveTo>
                    <a:cubicBezTo>
                      <a:pt x="27813" y="103156"/>
                      <a:pt x="56579" y="51340"/>
                      <a:pt x="86201" y="0"/>
                    </a:cubicBezTo>
                    <a:lnTo>
                      <a:pt x="132017" y="21812"/>
                    </a:lnTo>
                    <a:cubicBezTo>
                      <a:pt x="104585" y="75819"/>
                      <a:pt x="78391" y="129731"/>
                      <a:pt x="53340" y="183642"/>
                    </a:cubicBezTo>
                    <a:lnTo>
                      <a:pt x="53340" y="183642"/>
                    </a:lnTo>
                    <a:lnTo>
                      <a:pt x="46768" y="169640"/>
                    </a:lnTo>
                    <a:cubicBezTo>
                      <a:pt x="42672" y="160877"/>
                      <a:pt x="34862" y="154400"/>
                      <a:pt x="25527" y="151924"/>
                    </a:cubicBezTo>
                    <a:cubicBezTo>
                      <a:pt x="16859" y="149352"/>
                      <a:pt x="7620" y="150781"/>
                      <a:pt x="0" y="155353"/>
                    </a:cubicBez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4" name="Google Shape;184;p5"/>
              <p:cNvSpPr/>
              <p:nvPr/>
            </p:nvSpPr>
            <p:spPr>
              <a:xfrm>
                <a:off x="1070708" y="0"/>
                <a:ext cx="2582156" cy="1362641"/>
              </a:xfrm>
              <a:custGeom>
                <a:avLst/>
                <a:gdLst/>
                <a:ahLst/>
                <a:cxnLst/>
                <a:rect l="l" t="t" r="r" b="b"/>
                <a:pathLst>
                  <a:path w="1131284" h="596995" extrusionOk="0">
                    <a:moveTo>
                      <a:pt x="371665" y="596995"/>
                    </a:moveTo>
                    <a:lnTo>
                      <a:pt x="966121" y="477171"/>
                    </a:lnTo>
                    <a:lnTo>
                      <a:pt x="967645" y="398971"/>
                    </a:lnTo>
                    <a:lnTo>
                      <a:pt x="1008793" y="468598"/>
                    </a:lnTo>
                    <a:lnTo>
                      <a:pt x="1131284" y="443929"/>
                    </a:lnTo>
                    <a:cubicBezTo>
                      <a:pt x="1104615" y="163989"/>
                      <a:pt x="894302" y="143034"/>
                      <a:pt x="412337" y="505365"/>
                    </a:cubicBezTo>
                    <a:cubicBezTo>
                      <a:pt x="316992" y="107125"/>
                      <a:pt x="196025" y="-135382"/>
                      <a:pt x="0" y="81121"/>
                    </a:cubicBezTo>
                    <a:lnTo>
                      <a:pt x="71628" y="180467"/>
                    </a:lnTo>
                    <a:lnTo>
                      <a:pt x="155353" y="138652"/>
                    </a:lnTo>
                    <a:lnTo>
                      <a:pt x="96679" y="215233"/>
                    </a:lnTo>
                    <a:lnTo>
                      <a:pt x="371665" y="596995"/>
                    </a:lnTo>
                    <a:close/>
                  </a:path>
                </a:pathLst>
              </a:custGeom>
              <a:solidFill>
                <a:srgbClr val="497A2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5"/>
              <p:cNvSpPr/>
              <p:nvPr/>
            </p:nvSpPr>
            <p:spPr>
              <a:xfrm>
                <a:off x="10890" y="507556"/>
                <a:ext cx="4138029" cy="2301934"/>
              </a:xfrm>
              <a:custGeom>
                <a:avLst/>
                <a:gdLst/>
                <a:ahLst/>
                <a:cxnLst/>
                <a:rect l="l" t="t" r="r" b="b"/>
                <a:pathLst>
                  <a:path w="4138029" h="2301934" extrusionOk="0">
                    <a:moveTo>
                      <a:pt x="383341" y="588"/>
                    </a:moveTo>
                    <a:cubicBezTo>
                      <a:pt x="1036352" y="-13400"/>
                      <a:pt x="1741242" y="221708"/>
                      <a:pt x="1948753" y="752004"/>
                    </a:cubicBezTo>
                    <a:cubicBezTo>
                      <a:pt x="2759248" y="246370"/>
                      <a:pt x="4245513" y="997760"/>
                      <a:pt x="4131869" y="2301934"/>
                    </a:cubicBezTo>
                    <a:lnTo>
                      <a:pt x="3736401" y="2053354"/>
                    </a:lnTo>
                    <a:lnTo>
                      <a:pt x="3747483" y="1740240"/>
                    </a:lnTo>
                    <a:lnTo>
                      <a:pt x="3578866" y="1954270"/>
                    </a:lnTo>
                    <a:lnTo>
                      <a:pt x="2962412" y="1566627"/>
                    </a:lnTo>
                    <a:lnTo>
                      <a:pt x="3099739" y="1150949"/>
                    </a:lnTo>
                    <a:lnTo>
                      <a:pt x="2802053" y="1465585"/>
                    </a:lnTo>
                    <a:lnTo>
                      <a:pt x="2328794" y="1168116"/>
                    </a:lnTo>
                    <a:lnTo>
                      <a:pt x="2443523" y="902586"/>
                    </a:lnTo>
                    <a:lnTo>
                      <a:pt x="2211024" y="1094020"/>
                    </a:lnTo>
                    <a:lnTo>
                      <a:pt x="1896604" y="896285"/>
                    </a:lnTo>
                    <a:lnTo>
                      <a:pt x="1237347" y="859997"/>
                    </a:lnTo>
                    <a:lnTo>
                      <a:pt x="1188674" y="518200"/>
                    </a:lnTo>
                    <a:lnTo>
                      <a:pt x="1141956" y="854782"/>
                    </a:lnTo>
                    <a:lnTo>
                      <a:pt x="497038" y="819146"/>
                    </a:lnTo>
                    <a:lnTo>
                      <a:pt x="508120" y="402602"/>
                    </a:lnTo>
                    <a:lnTo>
                      <a:pt x="394042" y="813498"/>
                    </a:lnTo>
                    <a:lnTo>
                      <a:pt x="0" y="791732"/>
                    </a:lnTo>
                    <a:lnTo>
                      <a:pt x="0" y="41883"/>
                    </a:lnTo>
                    <a:lnTo>
                      <a:pt x="141966" y="17420"/>
                    </a:lnTo>
                    <a:cubicBezTo>
                      <a:pt x="220898" y="7977"/>
                      <a:pt x="301714" y="2337"/>
                      <a:pt x="383341" y="588"/>
                    </a:cubicBezTo>
                    <a:close/>
                  </a:path>
                </a:pathLst>
              </a:custGeom>
              <a:solidFill>
                <a:srgbClr val="60973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6" name="Google Shape;186;p5"/>
              <p:cNvSpPr/>
              <p:nvPr/>
            </p:nvSpPr>
            <p:spPr>
              <a:xfrm>
                <a:off x="67480" y="1215354"/>
                <a:ext cx="2595365" cy="1595000"/>
              </a:xfrm>
              <a:custGeom>
                <a:avLst/>
                <a:gdLst/>
                <a:ahLst/>
                <a:cxnLst/>
                <a:rect l="l" t="t" r="r" b="b"/>
                <a:pathLst>
                  <a:path w="1137071" h="698795" extrusionOk="0">
                    <a:moveTo>
                      <a:pt x="1087564" y="698796"/>
                    </a:moveTo>
                    <a:cubicBezTo>
                      <a:pt x="1204246" y="348371"/>
                      <a:pt x="1113282" y="132915"/>
                      <a:pt x="829437" y="42714"/>
                    </a:cubicBezTo>
                    <a:cubicBezTo>
                      <a:pt x="503777" y="-28248"/>
                      <a:pt x="190976" y="-55489"/>
                      <a:pt x="0" y="330273"/>
                    </a:cubicBezTo>
                    <a:lnTo>
                      <a:pt x="266414" y="248454"/>
                    </a:lnTo>
                    <a:lnTo>
                      <a:pt x="267843" y="121771"/>
                    </a:lnTo>
                    <a:lnTo>
                      <a:pt x="311848" y="234547"/>
                    </a:lnTo>
                    <a:lnTo>
                      <a:pt x="513493" y="172635"/>
                    </a:lnTo>
                    <a:lnTo>
                      <a:pt x="499776" y="64240"/>
                    </a:lnTo>
                    <a:lnTo>
                      <a:pt x="549021" y="161681"/>
                    </a:lnTo>
                    <a:lnTo>
                      <a:pt x="806577" y="82623"/>
                    </a:lnTo>
                    <a:lnTo>
                      <a:pt x="900113" y="287697"/>
                    </a:lnTo>
                    <a:lnTo>
                      <a:pt x="972502" y="243977"/>
                    </a:lnTo>
                    <a:lnTo>
                      <a:pt x="911352" y="312366"/>
                    </a:lnTo>
                    <a:lnTo>
                      <a:pt x="966978" y="434286"/>
                    </a:lnTo>
                    <a:lnTo>
                      <a:pt x="1074991" y="349419"/>
                    </a:lnTo>
                    <a:lnTo>
                      <a:pt x="997458" y="501057"/>
                    </a:lnTo>
                    <a:lnTo>
                      <a:pt x="1087564" y="698796"/>
                    </a:lnTo>
                    <a:close/>
                  </a:path>
                </a:pathLst>
              </a:custGeom>
              <a:solidFill>
                <a:srgbClr val="81B23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3" name="Google Shape;329;p10">
              <a:extLst>
                <a:ext uri="{FF2B5EF4-FFF2-40B4-BE49-F238E27FC236}">
                  <a16:creationId xmlns:a16="http://schemas.microsoft.com/office/drawing/2014/main" xmlns="" id="{2905A704-B0CD-4E31-90BD-D004A59D40DF}"/>
                </a:ext>
              </a:extLst>
            </p:cNvPr>
            <p:cNvGrpSpPr/>
            <p:nvPr userDrawn="1"/>
          </p:nvGrpSpPr>
          <p:grpSpPr>
            <a:xfrm flipH="1">
              <a:off x="1342278" y="4210677"/>
              <a:ext cx="1738239" cy="1743417"/>
              <a:chOff x="4067175" y="-2019300"/>
              <a:chExt cx="4220050" cy="4232623"/>
            </a:xfrm>
          </p:grpSpPr>
          <p:sp>
            <p:nvSpPr>
              <p:cNvPr id="84" name="Google Shape;330;p10">
                <a:extLst>
                  <a:ext uri="{FF2B5EF4-FFF2-40B4-BE49-F238E27FC236}">
                    <a16:creationId xmlns:a16="http://schemas.microsoft.com/office/drawing/2014/main" xmlns="" id="{11D6AA0B-BD74-4CEB-B2A8-6AC2E2D1861A}"/>
                  </a:ext>
                </a:extLst>
              </p:cNvPr>
              <p:cNvSpPr/>
              <p:nvPr/>
            </p:nvSpPr>
            <p:spPr>
              <a:xfrm>
                <a:off x="5501258" y="-2019300"/>
                <a:ext cx="1351883" cy="989266"/>
              </a:xfrm>
              <a:custGeom>
                <a:avLst/>
                <a:gdLst/>
                <a:ahLst/>
                <a:cxnLst/>
                <a:rect l="l" t="t" r="r" b="b"/>
                <a:pathLst>
                  <a:path w="1351883" h="989266" extrusionOk="0">
                    <a:moveTo>
                      <a:pt x="675989" y="0"/>
                    </a:moveTo>
                    <a:lnTo>
                      <a:pt x="1013936" y="494633"/>
                    </a:lnTo>
                    <a:lnTo>
                      <a:pt x="1351883" y="989267"/>
                    </a:lnTo>
                    <a:lnTo>
                      <a:pt x="675989" y="989267"/>
                    </a:lnTo>
                    <a:lnTo>
                      <a:pt x="0" y="989267"/>
                    </a:lnTo>
                    <a:lnTo>
                      <a:pt x="337947" y="494633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331;p10">
                <a:extLst>
                  <a:ext uri="{FF2B5EF4-FFF2-40B4-BE49-F238E27FC236}">
                    <a16:creationId xmlns:a16="http://schemas.microsoft.com/office/drawing/2014/main" xmlns="" id="{6C47DEBA-675B-4703-9EFC-2A09DA3B0661}"/>
                  </a:ext>
                </a:extLst>
              </p:cNvPr>
              <p:cNvSpPr/>
              <p:nvPr/>
            </p:nvSpPr>
            <p:spPr>
              <a:xfrm>
                <a:off x="5602605" y="-819151"/>
                <a:ext cx="1149191" cy="2916745"/>
              </a:xfrm>
              <a:custGeom>
                <a:avLst/>
                <a:gdLst/>
                <a:ahLst/>
                <a:cxnLst/>
                <a:rect l="l" t="t" r="r" b="b"/>
                <a:pathLst>
                  <a:path w="1149191" h="2916745" extrusionOk="0">
                    <a:moveTo>
                      <a:pt x="1149191" y="2916746"/>
                    </a:moveTo>
                    <a:lnTo>
                      <a:pt x="1149191" y="0"/>
                    </a:lnTo>
                    <a:lnTo>
                      <a:pt x="0" y="0"/>
                    </a:lnTo>
                    <a:lnTo>
                      <a:pt x="0" y="2916746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332;p10">
                <a:extLst>
                  <a:ext uri="{FF2B5EF4-FFF2-40B4-BE49-F238E27FC236}">
                    <a16:creationId xmlns:a16="http://schemas.microsoft.com/office/drawing/2014/main" xmlns="" id="{B16FCBD9-46DE-45E8-AA4B-435D5B06670B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333;p10">
                <a:extLst>
                  <a:ext uri="{FF2B5EF4-FFF2-40B4-BE49-F238E27FC236}">
                    <a16:creationId xmlns:a16="http://schemas.microsoft.com/office/drawing/2014/main" xmlns="" id="{8DABD6D9-5490-42FD-ADFA-67CA3280DE59}"/>
                  </a:ext>
                </a:extLst>
              </p:cNvPr>
              <p:cNvSpPr/>
              <p:nvPr/>
            </p:nvSpPr>
            <p:spPr>
              <a:xfrm>
                <a:off x="5377148" y="-1437418"/>
                <a:ext cx="1600104" cy="741807"/>
              </a:xfrm>
              <a:custGeom>
                <a:avLst/>
                <a:gdLst/>
                <a:ahLst/>
                <a:cxnLst/>
                <a:rect l="l" t="t" r="r" b="b"/>
                <a:pathLst>
                  <a:path w="1600104" h="741807" extrusionOk="0">
                    <a:moveTo>
                      <a:pt x="0" y="0"/>
                    </a:moveTo>
                    <a:lnTo>
                      <a:pt x="241840" y="0"/>
                    </a:lnTo>
                    <a:lnTo>
                      <a:pt x="241840" y="164497"/>
                    </a:lnTo>
                    <a:lnTo>
                      <a:pt x="554546" y="164497"/>
                    </a:lnTo>
                    <a:lnTo>
                      <a:pt x="554546" y="0"/>
                    </a:lnTo>
                    <a:lnTo>
                      <a:pt x="1045559" y="0"/>
                    </a:lnTo>
                    <a:lnTo>
                      <a:pt x="1045559" y="164497"/>
                    </a:lnTo>
                    <a:lnTo>
                      <a:pt x="1358265" y="164497"/>
                    </a:lnTo>
                    <a:lnTo>
                      <a:pt x="1358265" y="0"/>
                    </a:lnTo>
                    <a:lnTo>
                      <a:pt x="1600105" y="0"/>
                    </a:lnTo>
                    <a:lnTo>
                      <a:pt x="1600105" y="741807"/>
                    </a:lnTo>
                    <a:lnTo>
                      <a:pt x="0" y="741807"/>
                    </a:ln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334;p10">
                <a:extLst>
                  <a:ext uri="{FF2B5EF4-FFF2-40B4-BE49-F238E27FC236}">
                    <a16:creationId xmlns:a16="http://schemas.microsoft.com/office/drawing/2014/main" xmlns="" id="{985E416C-D023-41D2-9C29-FF96C19729FF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335;p10">
                <a:extLst>
                  <a:ext uri="{FF2B5EF4-FFF2-40B4-BE49-F238E27FC236}">
                    <a16:creationId xmlns:a16="http://schemas.microsoft.com/office/drawing/2014/main" xmlns="" id="{BDD27AC1-6CAA-479B-B12F-6664F490906B}"/>
                  </a:ext>
                </a:extLst>
              </p:cNvPr>
              <p:cNvSpPr/>
              <p:nvPr/>
            </p:nvSpPr>
            <p:spPr>
              <a:xfrm>
                <a:off x="4203192" y="2529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" name="Google Shape;336;p10">
                <a:extLst>
                  <a:ext uri="{FF2B5EF4-FFF2-40B4-BE49-F238E27FC236}">
                    <a16:creationId xmlns:a16="http://schemas.microsoft.com/office/drawing/2014/main" xmlns="" id="{5087ED40-A11F-4359-B7C3-2D8DDE511FD6}"/>
                  </a:ext>
                </a:extLst>
              </p:cNvPr>
              <p:cNvSpPr/>
              <p:nvPr/>
            </p:nvSpPr>
            <p:spPr>
              <a:xfrm>
                <a:off x="406717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115" y="0"/>
                    </a:lnTo>
                    <a:lnTo>
                      <a:pt x="156115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846" y="0"/>
                    </a:lnTo>
                    <a:lnTo>
                      <a:pt x="674846" y="106108"/>
                    </a:lnTo>
                    <a:lnTo>
                      <a:pt x="876681" y="106108"/>
                    </a:lnTo>
                    <a:lnTo>
                      <a:pt x="876681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337;p10">
                <a:extLst>
                  <a:ext uri="{FF2B5EF4-FFF2-40B4-BE49-F238E27FC236}">
                    <a16:creationId xmlns:a16="http://schemas.microsoft.com/office/drawing/2014/main" xmlns="" id="{2A770B17-77E2-4E6E-8592-1C5EA66F59F1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FDF8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338;p10">
                <a:extLst>
                  <a:ext uri="{FF2B5EF4-FFF2-40B4-BE49-F238E27FC236}">
                    <a16:creationId xmlns:a16="http://schemas.microsoft.com/office/drawing/2014/main" xmlns="" id="{44316458-C844-48F3-B6C3-D6E267BD10EA}"/>
                  </a:ext>
                </a:extLst>
              </p:cNvPr>
              <p:cNvSpPr/>
              <p:nvPr/>
            </p:nvSpPr>
            <p:spPr>
              <a:xfrm>
                <a:off x="7399972" y="291082"/>
                <a:ext cx="741711" cy="1882425"/>
              </a:xfrm>
              <a:custGeom>
                <a:avLst/>
                <a:gdLst/>
                <a:ahLst/>
                <a:cxnLst/>
                <a:rect l="l" t="t" r="r" b="b"/>
                <a:pathLst>
                  <a:path w="741711" h="1882425" extrusionOk="0">
                    <a:moveTo>
                      <a:pt x="741712" y="1882426"/>
                    </a:moveTo>
                    <a:lnTo>
                      <a:pt x="741712" y="0"/>
                    </a:lnTo>
                    <a:lnTo>
                      <a:pt x="0" y="0"/>
                    </a:lnTo>
                    <a:lnTo>
                      <a:pt x="0" y="1882426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339;p10">
                <a:extLst>
                  <a:ext uri="{FF2B5EF4-FFF2-40B4-BE49-F238E27FC236}">
                    <a16:creationId xmlns:a16="http://schemas.microsoft.com/office/drawing/2014/main" xmlns="" id="{79AA62E4-ECFE-4831-9EA7-8A7F080658DC}"/>
                  </a:ext>
                </a:extLst>
              </p:cNvPr>
              <p:cNvSpPr/>
              <p:nvPr/>
            </p:nvSpPr>
            <p:spPr>
              <a:xfrm>
                <a:off x="7254525" y="-165070"/>
                <a:ext cx="1032700" cy="478726"/>
              </a:xfrm>
              <a:custGeom>
                <a:avLst/>
                <a:gdLst/>
                <a:ahLst/>
                <a:cxnLst/>
                <a:rect l="l" t="t" r="r" b="b"/>
                <a:pathLst>
                  <a:path w="1032700" h="478726" extrusionOk="0">
                    <a:moveTo>
                      <a:pt x="0" y="0"/>
                    </a:moveTo>
                    <a:lnTo>
                      <a:pt x="156020" y="0"/>
                    </a:lnTo>
                    <a:lnTo>
                      <a:pt x="156020" y="106108"/>
                    </a:lnTo>
                    <a:lnTo>
                      <a:pt x="357949" y="106108"/>
                    </a:lnTo>
                    <a:lnTo>
                      <a:pt x="357949" y="0"/>
                    </a:lnTo>
                    <a:lnTo>
                      <a:pt x="674751" y="0"/>
                    </a:lnTo>
                    <a:lnTo>
                      <a:pt x="674751" y="106108"/>
                    </a:lnTo>
                    <a:lnTo>
                      <a:pt x="876586" y="106108"/>
                    </a:lnTo>
                    <a:lnTo>
                      <a:pt x="876586" y="0"/>
                    </a:lnTo>
                    <a:lnTo>
                      <a:pt x="1032700" y="0"/>
                    </a:lnTo>
                    <a:lnTo>
                      <a:pt x="1032700" y="478726"/>
                    </a:lnTo>
                    <a:lnTo>
                      <a:pt x="0" y="478726"/>
                    </a:lnTo>
                    <a:close/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340;p10">
                <a:extLst>
                  <a:ext uri="{FF2B5EF4-FFF2-40B4-BE49-F238E27FC236}">
                    <a16:creationId xmlns:a16="http://schemas.microsoft.com/office/drawing/2014/main" xmlns="" id="{6C8B3547-39DB-4003-966C-3E11CBE501DA}"/>
                  </a:ext>
                </a:extLst>
              </p:cNvPr>
              <p:cNvSpPr/>
              <p:nvPr/>
            </p:nvSpPr>
            <p:spPr>
              <a:xfrm>
                <a:off x="4935377" y="520921"/>
                <a:ext cx="2512795" cy="1692402"/>
              </a:xfrm>
              <a:custGeom>
                <a:avLst/>
                <a:gdLst/>
                <a:ahLst/>
                <a:cxnLst/>
                <a:rect l="l" t="t" r="r" b="b"/>
                <a:pathLst>
                  <a:path w="2445543" h="1692402" extrusionOk="0">
                    <a:moveTo>
                      <a:pt x="0" y="1692402"/>
                    </a:moveTo>
                    <a:lnTo>
                      <a:pt x="0" y="0"/>
                    </a:lnTo>
                    <a:lnTo>
                      <a:pt x="199454" y="0"/>
                    </a:lnTo>
                    <a:lnTo>
                      <a:pt x="199454" y="125825"/>
                    </a:lnTo>
                    <a:lnTo>
                      <a:pt x="401288" y="125825"/>
                    </a:lnTo>
                    <a:lnTo>
                      <a:pt x="401288" y="0"/>
                    </a:lnTo>
                    <a:lnTo>
                      <a:pt x="660654" y="0"/>
                    </a:lnTo>
                    <a:lnTo>
                      <a:pt x="660654" y="125825"/>
                    </a:lnTo>
                    <a:cubicBezTo>
                      <a:pt x="727901" y="125825"/>
                      <a:pt x="795242" y="125825"/>
                      <a:pt x="862489" y="125825"/>
                    </a:cubicBezTo>
                    <a:lnTo>
                      <a:pt x="862489" y="0"/>
                    </a:lnTo>
                    <a:lnTo>
                      <a:pt x="1121854" y="0"/>
                    </a:lnTo>
                    <a:lnTo>
                      <a:pt x="1121854" y="125825"/>
                    </a:lnTo>
                    <a:cubicBezTo>
                      <a:pt x="1189101" y="125825"/>
                      <a:pt x="1256443" y="125825"/>
                      <a:pt x="1323689" y="125825"/>
                    </a:cubicBezTo>
                    <a:lnTo>
                      <a:pt x="1323689" y="0"/>
                    </a:lnTo>
                    <a:lnTo>
                      <a:pt x="1583055" y="0"/>
                    </a:lnTo>
                    <a:lnTo>
                      <a:pt x="1583055" y="125825"/>
                    </a:lnTo>
                    <a:cubicBezTo>
                      <a:pt x="1650302" y="125825"/>
                      <a:pt x="1717643" y="125825"/>
                      <a:pt x="1784890" y="125825"/>
                    </a:cubicBezTo>
                    <a:lnTo>
                      <a:pt x="1784890" y="0"/>
                    </a:lnTo>
                    <a:lnTo>
                      <a:pt x="2044256" y="0"/>
                    </a:lnTo>
                    <a:lnTo>
                      <a:pt x="2044256" y="125825"/>
                    </a:lnTo>
                    <a:lnTo>
                      <a:pt x="2246090" y="125825"/>
                    </a:lnTo>
                    <a:lnTo>
                      <a:pt x="2246090" y="0"/>
                    </a:lnTo>
                    <a:lnTo>
                      <a:pt x="2445544" y="0"/>
                    </a:lnTo>
                    <a:lnTo>
                      <a:pt x="2445544" y="1692402"/>
                    </a:lnTo>
                  </a:path>
                </a:pathLst>
              </a:custGeom>
              <a:solidFill>
                <a:srgbClr val="FCD19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341;p10">
                <a:extLst>
                  <a:ext uri="{FF2B5EF4-FFF2-40B4-BE49-F238E27FC236}">
                    <a16:creationId xmlns:a16="http://schemas.microsoft.com/office/drawing/2014/main" xmlns="" id="{CF2B4907-AD4C-4BA0-B564-366E4C6D985D}"/>
                  </a:ext>
                </a:extLst>
              </p:cNvPr>
              <p:cNvSpPr/>
              <p:nvPr/>
            </p:nvSpPr>
            <p:spPr>
              <a:xfrm>
                <a:off x="5742602" y="982979"/>
                <a:ext cx="897070" cy="1230344"/>
              </a:xfrm>
              <a:custGeom>
                <a:avLst/>
                <a:gdLst/>
                <a:ahLst/>
                <a:cxnLst/>
                <a:rect l="l" t="t" r="r" b="b"/>
                <a:pathLst>
                  <a:path w="873061" h="1230344" extrusionOk="0">
                    <a:moveTo>
                      <a:pt x="0" y="1230344"/>
                    </a:moveTo>
                    <a:lnTo>
                      <a:pt x="0" y="436531"/>
                    </a:lnTo>
                    <a:cubicBezTo>
                      <a:pt x="0" y="196405"/>
                      <a:pt x="196405" y="0"/>
                      <a:pt x="436531" y="0"/>
                    </a:cubicBezTo>
                    <a:lnTo>
                      <a:pt x="436531" y="0"/>
                    </a:lnTo>
                    <a:cubicBezTo>
                      <a:pt x="676656" y="0"/>
                      <a:pt x="873062" y="196405"/>
                      <a:pt x="873062" y="436531"/>
                    </a:cubicBezTo>
                    <a:lnTo>
                      <a:pt x="873062" y="1230344"/>
                    </a:lnTo>
                  </a:path>
                </a:pathLst>
              </a:custGeom>
              <a:solidFill>
                <a:srgbClr val="E9AA5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6" name="Google Shape;342;p10">
                <a:extLst>
                  <a:ext uri="{FF2B5EF4-FFF2-40B4-BE49-F238E27FC236}">
                    <a16:creationId xmlns:a16="http://schemas.microsoft.com/office/drawing/2014/main" xmlns="" id="{7F45C6F1-1C8E-4EC0-B107-7FB3F105AF1E}"/>
                  </a:ext>
                </a:extLst>
              </p:cNvPr>
              <p:cNvSpPr/>
              <p:nvPr/>
            </p:nvSpPr>
            <p:spPr>
              <a:xfrm>
                <a:off x="5872770" y="1161477"/>
                <a:ext cx="636738" cy="873251"/>
              </a:xfrm>
              <a:custGeom>
                <a:avLst/>
                <a:gdLst/>
                <a:ahLst/>
                <a:cxnLst/>
                <a:rect l="l" t="t" r="r" b="b"/>
                <a:pathLst>
                  <a:path w="619696" h="873251" extrusionOk="0">
                    <a:moveTo>
                      <a:pt x="0" y="873252"/>
                    </a:moveTo>
                    <a:lnTo>
                      <a:pt x="0" y="309848"/>
                    </a:lnTo>
                    <a:cubicBezTo>
                      <a:pt x="0" y="139446"/>
                      <a:pt x="139446" y="0"/>
                      <a:pt x="309848" y="0"/>
                    </a:cubicBezTo>
                    <a:lnTo>
                      <a:pt x="309848" y="0"/>
                    </a:lnTo>
                    <a:cubicBezTo>
                      <a:pt x="480251" y="0"/>
                      <a:pt x="619697" y="139446"/>
                      <a:pt x="619697" y="309848"/>
                    </a:cubicBezTo>
                    <a:lnTo>
                      <a:pt x="619697" y="873252"/>
                    </a:lnTo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7" name="Google Shape;343;p10">
              <a:extLst>
                <a:ext uri="{FF2B5EF4-FFF2-40B4-BE49-F238E27FC236}">
                  <a16:creationId xmlns:a16="http://schemas.microsoft.com/office/drawing/2014/main" xmlns="" id="{D1698AA2-4691-47B0-BDCB-19D5C6EB410D}"/>
                </a:ext>
              </a:extLst>
            </p:cNvPr>
            <p:cNvGrpSpPr/>
            <p:nvPr userDrawn="1"/>
          </p:nvGrpSpPr>
          <p:grpSpPr>
            <a:xfrm flipH="1">
              <a:off x="123438" y="5930864"/>
              <a:ext cx="647105" cy="773048"/>
              <a:chOff x="12650622" y="-224128"/>
              <a:chExt cx="1467358" cy="1752944"/>
            </a:xfrm>
          </p:grpSpPr>
          <p:sp>
            <p:nvSpPr>
              <p:cNvPr id="98" name="Google Shape;344;p10">
                <a:extLst>
                  <a:ext uri="{FF2B5EF4-FFF2-40B4-BE49-F238E27FC236}">
                    <a16:creationId xmlns:a16="http://schemas.microsoft.com/office/drawing/2014/main" xmlns="" id="{3A6ECE04-1637-4261-83C5-C67F6A750F8C}"/>
                  </a:ext>
                </a:extLst>
              </p:cNvPr>
              <p:cNvSpPr/>
              <p:nvPr/>
            </p:nvSpPr>
            <p:spPr>
              <a:xfrm>
                <a:off x="13571194" y="819966"/>
                <a:ext cx="332853" cy="431863"/>
              </a:xfrm>
              <a:custGeom>
                <a:avLst/>
                <a:gdLst/>
                <a:ahLst/>
                <a:cxnLst/>
                <a:rect l="l" t="t" r="r" b="b"/>
                <a:pathLst>
                  <a:path w="323945" h="431863" extrusionOk="0">
                    <a:moveTo>
                      <a:pt x="0" y="431863"/>
                    </a:moveTo>
                    <a:lnTo>
                      <a:pt x="323945" y="0"/>
                    </a:lnTo>
                    <a:cubicBezTo>
                      <a:pt x="320135" y="102870"/>
                      <a:pt x="283940" y="194215"/>
                      <a:pt x="235172" y="278606"/>
                    </a:cubicBez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345;p10">
                <a:extLst>
                  <a:ext uri="{FF2B5EF4-FFF2-40B4-BE49-F238E27FC236}">
                    <a16:creationId xmlns:a16="http://schemas.microsoft.com/office/drawing/2014/main" xmlns="" id="{E0F4EC25-A5F5-476E-9432-3D5E2D578B2E}"/>
                  </a:ext>
                </a:extLst>
              </p:cNvPr>
              <p:cNvSpPr/>
              <p:nvPr/>
            </p:nvSpPr>
            <p:spPr>
              <a:xfrm>
                <a:off x="13532073" y="-140916"/>
                <a:ext cx="585906" cy="902398"/>
              </a:xfrm>
              <a:custGeom>
                <a:avLst/>
                <a:gdLst/>
                <a:ahLst/>
                <a:cxnLst/>
                <a:rect l="l" t="t" r="r" b="b"/>
                <a:pathLst>
                  <a:path w="570225" h="902398" extrusionOk="0">
                    <a:moveTo>
                      <a:pt x="561308" y="0"/>
                    </a:moveTo>
                    <a:cubicBezTo>
                      <a:pt x="587121" y="101537"/>
                      <a:pt x="554164" y="183452"/>
                      <a:pt x="497586" y="281464"/>
                    </a:cubicBezTo>
                    <a:lnTo>
                      <a:pt x="139065" y="902399"/>
                    </a:lnTo>
                    <a:lnTo>
                      <a:pt x="0" y="757904"/>
                    </a:lnTo>
                    <a:lnTo>
                      <a:pt x="11716" y="736759"/>
                    </a:lnTo>
                    <a:lnTo>
                      <a:pt x="561308" y="0"/>
                    </a:lnTo>
                    <a:close/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346;p10">
                <a:extLst>
                  <a:ext uri="{FF2B5EF4-FFF2-40B4-BE49-F238E27FC236}">
                    <a16:creationId xmlns:a16="http://schemas.microsoft.com/office/drawing/2014/main" xmlns="" id="{A3367EFD-566F-4570-AFA1-7EE1B78A95F3}"/>
                  </a:ext>
                </a:extLst>
              </p:cNvPr>
              <p:cNvSpPr/>
              <p:nvPr/>
            </p:nvSpPr>
            <p:spPr>
              <a:xfrm>
                <a:off x="12650622" y="496021"/>
                <a:ext cx="1254098" cy="1032795"/>
              </a:xfrm>
              <a:custGeom>
                <a:avLst/>
                <a:gdLst/>
                <a:ahLst/>
                <a:cxnLst/>
                <a:rect l="l" t="t" r="r" b="b"/>
                <a:pathLst>
                  <a:path w="1220533" h="1032795" extrusionOk="0">
                    <a:moveTo>
                      <a:pt x="0" y="887254"/>
                    </a:moveTo>
                    <a:lnTo>
                      <a:pt x="525780" y="0"/>
                    </a:lnTo>
                    <a:lnTo>
                      <a:pt x="1220533" y="323945"/>
                    </a:lnTo>
                    <a:lnTo>
                      <a:pt x="816864" y="1032795"/>
                    </a:lnTo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" name="Google Shape;347;p10">
                <a:extLst>
                  <a:ext uri="{FF2B5EF4-FFF2-40B4-BE49-F238E27FC236}">
                    <a16:creationId xmlns:a16="http://schemas.microsoft.com/office/drawing/2014/main" xmlns="" id="{CFB380A1-864B-45C9-892C-24C28CD35434}"/>
                  </a:ext>
                </a:extLst>
              </p:cNvPr>
              <p:cNvSpPr/>
              <p:nvPr/>
            </p:nvSpPr>
            <p:spPr>
              <a:xfrm>
                <a:off x="12786560" y="647373"/>
                <a:ext cx="948550" cy="804291"/>
              </a:xfrm>
              <a:custGeom>
                <a:avLst/>
                <a:gdLst/>
                <a:ahLst/>
                <a:cxnLst/>
                <a:rect l="l" t="t" r="r" b="b"/>
                <a:pathLst>
                  <a:path w="923163" h="804291" extrusionOk="0">
                    <a:moveTo>
                      <a:pt x="0" y="747331"/>
                    </a:moveTo>
                    <a:lnTo>
                      <a:pt x="440150" y="0"/>
                    </a:lnTo>
                    <a:lnTo>
                      <a:pt x="923163" y="225171"/>
                    </a:lnTo>
                    <a:lnTo>
                      <a:pt x="592074" y="804291"/>
                    </a:lnTo>
                  </a:path>
                </a:pathLst>
              </a:custGeom>
              <a:solidFill>
                <a:srgbClr val="F3542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348;p10">
                <a:extLst>
                  <a:ext uri="{FF2B5EF4-FFF2-40B4-BE49-F238E27FC236}">
                    <a16:creationId xmlns:a16="http://schemas.microsoft.com/office/drawing/2014/main" xmlns="" id="{9B63B8BE-6D41-4BFD-9845-EB62852956C3}"/>
                  </a:ext>
                </a:extLst>
              </p:cNvPr>
              <p:cNvSpPr/>
              <p:nvPr/>
            </p:nvSpPr>
            <p:spPr>
              <a:xfrm>
                <a:off x="13238484" y="647373"/>
                <a:ext cx="496295" cy="297262"/>
              </a:xfrm>
              <a:custGeom>
                <a:avLst/>
                <a:gdLst/>
                <a:ahLst/>
                <a:cxnLst/>
                <a:rect l="l" t="t" r="r" b="b"/>
                <a:pathLst>
                  <a:path w="483012" h="297262" extrusionOk="0">
                    <a:moveTo>
                      <a:pt x="0" y="0"/>
                    </a:moveTo>
                    <a:cubicBezTo>
                      <a:pt x="137541" y="277463"/>
                      <a:pt x="295370" y="379571"/>
                      <a:pt x="483013" y="225171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" name="Google Shape;349;p10">
                <a:extLst>
                  <a:ext uri="{FF2B5EF4-FFF2-40B4-BE49-F238E27FC236}">
                    <a16:creationId xmlns:a16="http://schemas.microsoft.com/office/drawing/2014/main" xmlns="" id="{3BA1B649-531D-466B-8790-84E78CACEE51}"/>
                  </a:ext>
                </a:extLst>
              </p:cNvPr>
              <p:cNvSpPr/>
              <p:nvPr/>
            </p:nvSpPr>
            <p:spPr>
              <a:xfrm>
                <a:off x="13399264" y="-224128"/>
                <a:ext cx="713523" cy="979895"/>
              </a:xfrm>
              <a:custGeom>
                <a:avLst/>
                <a:gdLst/>
                <a:ahLst/>
                <a:cxnLst/>
                <a:rect l="l" t="t" r="r" b="b"/>
                <a:pathLst>
                  <a:path w="694426" h="979895" extrusionOk="0">
                    <a:moveTo>
                      <a:pt x="0" y="875025"/>
                    </a:moveTo>
                    <a:lnTo>
                      <a:pt x="425577" y="98737"/>
                    </a:lnTo>
                    <a:cubicBezTo>
                      <a:pt x="527400" y="-86905"/>
                      <a:pt x="780764" y="11393"/>
                      <a:pt x="664559" y="210275"/>
                    </a:cubicBezTo>
                    <a:lnTo>
                      <a:pt x="215170" y="979895"/>
                    </a:lnTo>
                    <a:lnTo>
                      <a:pt x="0" y="875025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4" name="Google Shape;351;p10">
              <a:extLst>
                <a:ext uri="{FF2B5EF4-FFF2-40B4-BE49-F238E27FC236}">
                  <a16:creationId xmlns:a16="http://schemas.microsoft.com/office/drawing/2014/main" xmlns="" id="{9920B6D2-3A9D-467C-9086-9E1DE1916876}"/>
                </a:ext>
              </a:extLst>
            </p:cNvPr>
            <p:cNvGrpSpPr/>
            <p:nvPr userDrawn="1"/>
          </p:nvGrpSpPr>
          <p:grpSpPr>
            <a:xfrm flipH="1">
              <a:off x="1932601" y="5603187"/>
              <a:ext cx="923998" cy="943211"/>
              <a:chOff x="2148829" y="2424101"/>
              <a:chExt cx="2454481" cy="2453871"/>
            </a:xfrm>
          </p:grpSpPr>
          <p:sp>
            <p:nvSpPr>
              <p:cNvPr id="105" name="Google Shape;352;p10">
                <a:extLst>
                  <a:ext uri="{FF2B5EF4-FFF2-40B4-BE49-F238E27FC236}">
                    <a16:creationId xmlns:a16="http://schemas.microsoft.com/office/drawing/2014/main" xmlns="" id="{90CA48AC-DCB1-410A-8E49-2FADEDC58D58}"/>
                  </a:ext>
                </a:extLst>
              </p:cNvPr>
              <p:cNvSpPr/>
              <p:nvPr/>
            </p:nvSpPr>
            <p:spPr>
              <a:xfrm>
                <a:off x="2414700" y="2858833"/>
                <a:ext cx="1640137" cy="2000434"/>
              </a:xfrm>
              <a:custGeom>
                <a:avLst/>
                <a:gdLst/>
                <a:ahLst/>
                <a:cxnLst/>
                <a:rect l="l" t="t" r="r" b="b"/>
                <a:pathLst>
                  <a:path w="1640137" h="2000434" extrusionOk="0">
                    <a:moveTo>
                      <a:pt x="1573116" y="1578"/>
                    </a:moveTo>
                    <a:cubicBezTo>
                      <a:pt x="1569401" y="-1280"/>
                      <a:pt x="1567782" y="-232"/>
                      <a:pt x="1566734" y="-137"/>
                    </a:cubicBezTo>
                    <a:cubicBezTo>
                      <a:pt x="1565591" y="-41"/>
                      <a:pt x="1564734" y="54"/>
                      <a:pt x="1563877" y="244"/>
                    </a:cubicBezTo>
                    <a:cubicBezTo>
                      <a:pt x="1562258" y="626"/>
                      <a:pt x="1560543" y="1197"/>
                      <a:pt x="1558448" y="1864"/>
                    </a:cubicBezTo>
                    <a:cubicBezTo>
                      <a:pt x="1554257" y="3197"/>
                      <a:pt x="1548827" y="5197"/>
                      <a:pt x="1542255" y="7769"/>
                    </a:cubicBezTo>
                    <a:cubicBezTo>
                      <a:pt x="1529015" y="12913"/>
                      <a:pt x="1511299" y="20342"/>
                      <a:pt x="1492249" y="28629"/>
                    </a:cubicBezTo>
                    <a:cubicBezTo>
                      <a:pt x="1454149" y="45202"/>
                      <a:pt x="1410524" y="65205"/>
                      <a:pt x="1385283" y="78445"/>
                    </a:cubicBezTo>
                    <a:cubicBezTo>
                      <a:pt x="1037144" y="261420"/>
                      <a:pt x="648810" y="572030"/>
                      <a:pt x="341438" y="913120"/>
                    </a:cubicBezTo>
                    <a:cubicBezTo>
                      <a:pt x="256571" y="993416"/>
                      <a:pt x="105123" y="1184488"/>
                      <a:pt x="81977" y="1263831"/>
                    </a:cubicBezTo>
                    <a:cubicBezTo>
                      <a:pt x="11016" y="1394133"/>
                      <a:pt x="-16225" y="1497289"/>
                      <a:pt x="8921" y="1562725"/>
                    </a:cubicBezTo>
                    <a:cubicBezTo>
                      <a:pt x="17017" y="1583871"/>
                      <a:pt x="41591" y="1611684"/>
                      <a:pt x="96932" y="1668453"/>
                    </a:cubicBezTo>
                    <a:cubicBezTo>
                      <a:pt x="104075" y="1675787"/>
                      <a:pt x="121411" y="1690170"/>
                      <a:pt x="144842" y="1708934"/>
                    </a:cubicBezTo>
                    <a:cubicBezTo>
                      <a:pt x="168274" y="1727698"/>
                      <a:pt x="197134" y="1750559"/>
                      <a:pt x="226472" y="1772657"/>
                    </a:cubicBezTo>
                    <a:cubicBezTo>
                      <a:pt x="320578" y="1843427"/>
                      <a:pt x="342486" y="1857524"/>
                      <a:pt x="405827" y="1888861"/>
                    </a:cubicBezTo>
                    <a:cubicBezTo>
                      <a:pt x="533653" y="1952012"/>
                      <a:pt x="688053" y="1999161"/>
                      <a:pt x="774159" y="2000018"/>
                    </a:cubicBezTo>
                    <a:cubicBezTo>
                      <a:pt x="854264" y="2000875"/>
                      <a:pt x="960468" y="1964109"/>
                      <a:pt x="1041621" y="1908388"/>
                    </a:cubicBezTo>
                    <a:cubicBezTo>
                      <a:pt x="1181162" y="1812471"/>
                      <a:pt x="1319561" y="1636735"/>
                      <a:pt x="1421383" y="1427661"/>
                    </a:cubicBezTo>
                    <a:cubicBezTo>
                      <a:pt x="1598452" y="1064473"/>
                      <a:pt x="1677415" y="590985"/>
                      <a:pt x="1622836" y="218557"/>
                    </a:cubicBezTo>
                    <a:cubicBezTo>
                      <a:pt x="1617217" y="180362"/>
                      <a:pt x="1607406" y="128832"/>
                      <a:pt x="1597976" y="85969"/>
                    </a:cubicBezTo>
                    <a:cubicBezTo>
                      <a:pt x="1593214" y="64538"/>
                      <a:pt x="1588547" y="45202"/>
                      <a:pt x="1584641" y="30820"/>
                    </a:cubicBezTo>
                    <a:cubicBezTo>
                      <a:pt x="1582736" y="23676"/>
                      <a:pt x="1581022" y="17770"/>
                      <a:pt x="1579498" y="13294"/>
                    </a:cubicBezTo>
                    <a:cubicBezTo>
                      <a:pt x="1578736" y="11008"/>
                      <a:pt x="1578069" y="9103"/>
                      <a:pt x="1577307" y="7388"/>
                    </a:cubicBezTo>
                    <a:cubicBezTo>
                      <a:pt x="1576355" y="5578"/>
                      <a:pt x="1576450" y="4054"/>
                      <a:pt x="1573116" y="1578"/>
                    </a:cubicBezTo>
                    <a:lnTo>
                      <a:pt x="1573116" y="1578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" name="Google Shape;353;p10">
                <a:extLst>
                  <a:ext uri="{FF2B5EF4-FFF2-40B4-BE49-F238E27FC236}">
                    <a16:creationId xmlns:a16="http://schemas.microsoft.com/office/drawing/2014/main" xmlns="" id="{AB074912-D6D5-47F6-962D-3E0C1AB58DB3}"/>
                  </a:ext>
                </a:extLst>
              </p:cNvPr>
              <p:cNvSpPr/>
              <p:nvPr/>
            </p:nvSpPr>
            <p:spPr>
              <a:xfrm>
                <a:off x="3996225" y="2810413"/>
                <a:ext cx="607085" cy="1076528"/>
              </a:xfrm>
              <a:custGeom>
                <a:avLst/>
                <a:gdLst/>
                <a:ahLst/>
                <a:cxnLst/>
                <a:rect l="l" t="t" r="r" b="b"/>
                <a:pathLst>
                  <a:path w="607085" h="1076528" extrusionOk="0">
                    <a:moveTo>
                      <a:pt x="291343" y="24185"/>
                    </a:moveTo>
                    <a:cubicBezTo>
                      <a:pt x="275817" y="13041"/>
                      <a:pt x="260101" y="7421"/>
                      <a:pt x="240098" y="3040"/>
                    </a:cubicBezTo>
                    <a:cubicBezTo>
                      <a:pt x="218667" y="-1627"/>
                      <a:pt x="187520" y="-1246"/>
                      <a:pt x="153040" y="2373"/>
                    </a:cubicBezTo>
                    <a:cubicBezTo>
                      <a:pt x="118750" y="6088"/>
                      <a:pt x="81602" y="13232"/>
                      <a:pt x="50360" y="22852"/>
                    </a:cubicBezTo>
                    <a:cubicBezTo>
                      <a:pt x="50265" y="22852"/>
                      <a:pt x="50075" y="22852"/>
                      <a:pt x="49979" y="22947"/>
                    </a:cubicBezTo>
                    <a:lnTo>
                      <a:pt x="7117" y="35425"/>
                    </a:lnTo>
                    <a:cubicBezTo>
                      <a:pt x="-693" y="37616"/>
                      <a:pt x="-2980" y="49808"/>
                      <a:pt x="3593" y="54666"/>
                    </a:cubicBezTo>
                    <a:lnTo>
                      <a:pt x="103415" y="129151"/>
                    </a:lnTo>
                    <a:cubicBezTo>
                      <a:pt x="103510" y="129246"/>
                      <a:pt x="103510" y="129246"/>
                      <a:pt x="103605" y="129342"/>
                    </a:cubicBezTo>
                    <a:cubicBezTo>
                      <a:pt x="177233" y="186587"/>
                      <a:pt x="212666" y="217448"/>
                      <a:pt x="255815" y="262692"/>
                    </a:cubicBezTo>
                    <a:cubicBezTo>
                      <a:pt x="439552" y="454906"/>
                      <a:pt x="547946" y="677219"/>
                      <a:pt x="569092" y="902105"/>
                    </a:cubicBezTo>
                    <a:cubicBezTo>
                      <a:pt x="570711" y="919440"/>
                      <a:pt x="572521" y="935061"/>
                      <a:pt x="574140" y="946681"/>
                    </a:cubicBezTo>
                    <a:cubicBezTo>
                      <a:pt x="574902" y="952492"/>
                      <a:pt x="575855" y="957255"/>
                      <a:pt x="576521" y="960779"/>
                    </a:cubicBezTo>
                    <a:cubicBezTo>
                      <a:pt x="578331" y="988496"/>
                      <a:pt x="573664" y="1046504"/>
                      <a:pt x="571664" y="1076127"/>
                    </a:cubicBezTo>
                    <a:cubicBezTo>
                      <a:pt x="583665" y="1051362"/>
                      <a:pt x="598714" y="968208"/>
                      <a:pt x="600715" y="962017"/>
                    </a:cubicBezTo>
                    <a:cubicBezTo>
                      <a:pt x="601382" y="958969"/>
                      <a:pt x="601667" y="955350"/>
                      <a:pt x="602239" y="950872"/>
                    </a:cubicBezTo>
                    <a:cubicBezTo>
                      <a:pt x="603191" y="941919"/>
                      <a:pt x="604239" y="929823"/>
                      <a:pt x="605001" y="915916"/>
                    </a:cubicBezTo>
                    <a:cubicBezTo>
                      <a:pt x="606525" y="887912"/>
                      <a:pt x="607096" y="852860"/>
                      <a:pt x="606716" y="823238"/>
                    </a:cubicBezTo>
                    <a:cubicBezTo>
                      <a:pt x="603287" y="565587"/>
                      <a:pt x="515466" y="307935"/>
                      <a:pt x="360399" y="101433"/>
                    </a:cubicBezTo>
                    <a:cubicBezTo>
                      <a:pt x="333539" y="65619"/>
                      <a:pt x="315727" y="44093"/>
                      <a:pt x="298106" y="29424"/>
                    </a:cubicBezTo>
                    <a:cubicBezTo>
                      <a:pt x="295820" y="27519"/>
                      <a:pt x="293534" y="25805"/>
                      <a:pt x="291343" y="24185"/>
                    </a:cubicBezTo>
                    <a:lnTo>
                      <a:pt x="291343" y="24185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7" name="Google Shape;354;p10">
                <a:extLst>
                  <a:ext uri="{FF2B5EF4-FFF2-40B4-BE49-F238E27FC236}">
                    <a16:creationId xmlns:a16="http://schemas.microsoft.com/office/drawing/2014/main" xmlns="" id="{D9E38233-683B-40FF-8A48-5882130D3F5D}"/>
                  </a:ext>
                </a:extLst>
              </p:cNvPr>
              <p:cNvSpPr/>
              <p:nvPr/>
            </p:nvSpPr>
            <p:spPr>
              <a:xfrm>
                <a:off x="2148829" y="2632235"/>
                <a:ext cx="1830416" cy="1792106"/>
              </a:xfrm>
              <a:custGeom>
                <a:avLst/>
                <a:gdLst/>
                <a:ahLst/>
                <a:cxnLst/>
                <a:rect l="l" t="t" r="r" b="b"/>
                <a:pathLst>
                  <a:path w="1830416" h="1792106" extrusionOk="0">
                    <a:moveTo>
                      <a:pt x="1827557" y="215507"/>
                    </a:moveTo>
                    <a:cubicBezTo>
                      <a:pt x="1827367" y="215412"/>
                      <a:pt x="1827176" y="215412"/>
                      <a:pt x="1826986" y="215412"/>
                    </a:cubicBezTo>
                    <a:lnTo>
                      <a:pt x="1813079" y="207888"/>
                    </a:lnTo>
                    <a:cubicBezTo>
                      <a:pt x="1805459" y="203792"/>
                      <a:pt x="1776979" y="188647"/>
                      <a:pt x="1750023" y="174074"/>
                    </a:cubicBezTo>
                    <a:cubicBezTo>
                      <a:pt x="1397598" y="-16522"/>
                      <a:pt x="956972" y="-54241"/>
                      <a:pt x="612357" y="77109"/>
                    </a:cubicBezTo>
                    <a:cubicBezTo>
                      <a:pt x="417857" y="151309"/>
                      <a:pt x="245359" y="285516"/>
                      <a:pt x="153443" y="434773"/>
                    </a:cubicBezTo>
                    <a:cubicBezTo>
                      <a:pt x="-12959" y="704902"/>
                      <a:pt x="-46677" y="1077901"/>
                      <a:pt x="64194" y="1412324"/>
                    </a:cubicBezTo>
                    <a:cubicBezTo>
                      <a:pt x="90102" y="1490524"/>
                      <a:pt x="159348" y="1631684"/>
                      <a:pt x="205354" y="1700169"/>
                    </a:cubicBezTo>
                    <a:cubicBezTo>
                      <a:pt x="215165" y="1714838"/>
                      <a:pt x="224880" y="1728649"/>
                      <a:pt x="232405" y="1739127"/>
                    </a:cubicBezTo>
                    <a:cubicBezTo>
                      <a:pt x="236215" y="1744365"/>
                      <a:pt x="239359" y="1748937"/>
                      <a:pt x="241930" y="1752271"/>
                    </a:cubicBezTo>
                    <a:cubicBezTo>
                      <a:pt x="245740" y="1758367"/>
                      <a:pt x="268029" y="1786085"/>
                      <a:pt x="275458" y="1791704"/>
                    </a:cubicBezTo>
                    <a:cubicBezTo>
                      <a:pt x="270029" y="1767320"/>
                      <a:pt x="265743" y="1744175"/>
                      <a:pt x="266505" y="1724649"/>
                    </a:cubicBezTo>
                    <a:cubicBezTo>
                      <a:pt x="268791" y="1658354"/>
                      <a:pt x="301271" y="1570343"/>
                      <a:pt x="360612" y="1470522"/>
                    </a:cubicBezTo>
                    <a:cubicBezTo>
                      <a:pt x="419953" y="1370699"/>
                      <a:pt x="504344" y="1258495"/>
                      <a:pt x="606262" y="1143052"/>
                    </a:cubicBezTo>
                    <a:cubicBezTo>
                      <a:pt x="810096" y="912166"/>
                      <a:pt x="1084226" y="667374"/>
                      <a:pt x="1369023" y="475445"/>
                    </a:cubicBezTo>
                    <a:cubicBezTo>
                      <a:pt x="1515804" y="376575"/>
                      <a:pt x="1677062" y="286659"/>
                      <a:pt x="1788409" y="241701"/>
                    </a:cubicBezTo>
                    <a:lnTo>
                      <a:pt x="1826319" y="226461"/>
                    </a:lnTo>
                    <a:cubicBezTo>
                      <a:pt x="1830796" y="225032"/>
                      <a:pt x="1831557" y="217889"/>
                      <a:pt x="1827557" y="215507"/>
                    </a:cubicBezTo>
                    <a:lnTo>
                      <a:pt x="1827557" y="215507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" name="Google Shape;355;p10">
                <a:extLst>
                  <a:ext uri="{FF2B5EF4-FFF2-40B4-BE49-F238E27FC236}">
                    <a16:creationId xmlns:a16="http://schemas.microsoft.com/office/drawing/2014/main" xmlns="" id="{95067F93-56D1-4072-A2D9-23C231B8771D}"/>
                  </a:ext>
                </a:extLst>
              </p:cNvPr>
              <p:cNvSpPr/>
              <p:nvPr/>
            </p:nvSpPr>
            <p:spPr>
              <a:xfrm>
                <a:off x="2332020" y="2424101"/>
                <a:ext cx="1658113" cy="611210"/>
              </a:xfrm>
              <a:custGeom>
                <a:avLst/>
                <a:gdLst/>
                <a:ahLst/>
                <a:cxnLst/>
                <a:rect l="l" t="t" r="r" b="b"/>
                <a:pathLst>
                  <a:path w="1658113" h="611210" extrusionOk="0">
                    <a:moveTo>
                      <a:pt x="1436210" y="83694"/>
                    </a:moveTo>
                    <a:cubicBezTo>
                      <a:pt x="1432590" y="81027"/>
                      <a:pt x="1429066" y="78551"/>
                      <a:pt x="1425542" y="76170"/>
                    </a:cubicBezTo>
                    <a:cubicBezTo>
                      <a:pt x="1383441" y="47118"/>
                      <a:pt x="1346294" y="34355"/>
                      <a:pt x="1279333" y="20829"/>
                    </a:cubicBezTo>
                    <a:cubicBezTo>
                      <a:pt x="1082546" y="-19080"/>
                      <a:pt x="851946" y="-2126"/>
                      <a:pt x="651254" y="66645"/>
                    </a:cubicBezTo>
                    <a:cubicBezTo>
                      <a:pt x="502188" y="117794"/>
                      <a:pt x="347026" y="209329"/>
                      <a:pt x="226059" y="317533"/>
                    </a:cubicBezTo>
                    <a:cubicBezTo>
                      <a:pt x="193102" y="346966"/>
                      <a:pt x="148239" y="394495"/>
                      <a:pt x="111473" y="436691"/>
                    </a:cubicBezTo>
                    <a:cubicBezTo>
                      <a:pt x="93089" y="457836"/>
                      <a:pt x="76706" y="477553"/>
                      <a:pt x="64991" y="493174"/>
                    </a:cubicBezTo>
                    <a:cubicBezTo>
                      <a:pt x="59085" y="500985"/>
                      <a:pt x="54323" y="507462"/>
                      <a:pt x="50989" y="512986"/>
                    </a:cubicBezTo>
                    <a:cubicBezTo>
                      <a:pt x="49274" y="515748"/>
                      <a:pt x="47941" y="518416"/>
                      <a:pt x="46893" y="520797"/>
                    </a:cubicBezTo>
                    <a:cubicBezTo>
                      <a:pt x="43655" y="527560"/>
                      <a:pt x="8222" y="579566"/>
                      <a:pt x="-256" y="610808"/>
                    </a:cubicBezTo>
                    <a:cubicBezTo>
                      <a:pt x="3745" y="610998"/>
                      <a:pt x="59085" y="537275"/>
                      <a:pt x="63848" y="534894"/>
                    </a:cubicBezTo>
                    <a:cubicBezTo>
                      <a:pt x="67753" y="532227"/>
                      <a:pt x="71849" y="528417"/>
                      <a:pt x="76230" y="523464"/>
                    </a:cubicBezTo>
                    <a:cubicBezTo>
                      <a:pt x="106901" y="489078"/>
                      <a:pt x="187101" y="422118"/>
                      <a:pt x="236250" y="389828"/>
                    </a:cubicBezTo>
                    <a:cubicBezTo>
                      <a:pt x="384173" y="292768"/>
                      <a:pt x="542003" y="237714"/>
                      <a:pt x="736789" y="215901"/>
                    </a:cubicBezTo>
                    <a:cubicBezTo>
                      <a:pt x="981391" y="188469"/>
                      <a:pt x="1225993" y="226379"/>
                      <a:pt x="1467547" y="329439"/>
                    </a:cubicBezTo>
                    <a:cubicBezTo>
                      <a:pt x="1490026" y="339060"/>
                      <a:pt x="1530888" y="358777"/>
                      <a:pt x="1567560" y="377255"/>
                    </a:cubicBezTo>
                    <a:cubicBezTo>
                      <a:pt x="1585847" y="386494"/>
                      <a:pt x="1603088" y="395543"/>
                      <a:pt x="1616613" y="402877"/>
                    </a:cubicBezTo>
                    <a:cubicBezTo>
                      <a:pt x="1630139" y="410116"/>
                      <a:pt x="1640616" y="416212"/>
                      <a:pt x="1642426" y="417641"/>
                    </a:cubicBezTo>
                    <a:cubicBezTo>
                      <a:pt x="1643283" y="418308"/>
                      <a:pt x="1644331" y="419451"/>
                      <a:pt x="1646903" y="419832"/>
                    </a:cubicBezTo>
                    <a:cubicBezTo>
                      <a:pt x="1649474" y="420213"/>
                      <a:pt x="1653665" y="418593"/>
                      <a:pt x="1655380" y="416403"/>
                    </a:cubicBezTo>
                    <a:cubicBezTo>
                      <a:pt x="1658904" y="412021"/>
                      <a:pt x="1657666" y="410402"/>
                      <a:pt x="1657571" y="408973"/>
                    </a:cubicBezTo>
                    <a:cubicBezTo>
                      <a:pt x="1657380" y="406116"/>
                      <a:pt x="1656713" y="403639"/>
                      <a:pt x="1655761" y="400496"/>
                    </a:cubicBezTo>
                    <a:cubicBezTo>
                      <a:pt x="1653856" y="394019"/>
                      <a:pt x="1650522" y="385161"/>
                      <a:pt x="1646427" y="374588"/>
                    </a:cubicBezTo>
                    <a:cubicBezTo>
                      <a:pt x="1638235" y="353347"/>
                      <a:pt x="1626805" y="325629"/>
                      <a:pt x="1615375" y="301817"/>
                    </a:cubicBezTo>
                    <a:cubicBezTo>
                      <a:pt x="1605755" y="281719"/>
                      <a:pt x="1582228" y="242000"/>
                      <a:pt x="1562035" y="211901"/>
                    </a:cubicBezTo>
                    <a:cubicBezTo>
                      <a:pt x="1530603" y="164847"/>
                      <a:pt x="1516887" y="150084"/>
                      <a:pt x="1470690" y="111412"/>
                    </a:cubicBezTo>
                    <a:cubicBezTo>
                      <a:pt x="1458212" y="100839"/>
                      <a:pt x="1446973" y="91695"/>
                      <a:pt x="1436210" y="83694"/>
                    </a:cubicBezTo>
                    <a:lnTo>
                      <a:pt x="1436210" y="8369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9" name="Google Shape;356;p10">
                <a:extLst>
                  <a:ext uri="{FF2B5EF4-FFF2-40B4-BE49-F238E27FC236}">
                    <a16:creationId xmlns:a16="http://schemas.microsoft.com/office/drawing/2014/main" xmlns="" id="{36D46BB4-B8FB-4345-A41A-2FFC980A2626}"/>
                  </a:ext>
                </a:extLst>
              </p:cNvPr>
              <p:cNvSpPr/>
              <p:nvPr/>
            </p:nvSpPr>
            <p:spPr>
              <a:xfrm>
                <a:off x="3715705" y="2476794"/>
                <a:ext cx="562402" cy="374509"/>
              </a:xfrm>
              <a:custGeom>
                <a:avLst/>
                <a:gdLst/>
                <a:ahLst/>
                <a:cxnLst/>
                <a:rect l="l" t="t" r="r" b="b"/>
                <a:pathLst>
                  <a:path w="562402" h="374509" extrusionOk="0">
                    <a:moveTo>
                      <a:pt x="402699" y="202071"/>
                    </a:moveTo>
                    <a:cubicBezTo>
                      <a:pt x="359455" y="169114"/>
                      <a:pt x="313830" y="138063"/>
                      <a:pt x="279445" y="118251"/>
                    </a:cubicBezTo>
                    <a:cubicBezTo>
                      <a:pt x="215342" y="81294"/>
                      <a:pt x="124283" y="38336"/>
                      <a:pt x="75134" y="22239"/>
                    </a:cubicBezTo>
                    <a:cubicBezTo>
                      <a:pt x="75039" y="22239"/>
                      <a:pt x="74943" y="22143"/>
                      <a:pt x="74943" y="22048"/>
                    </a:cubicBezTo>
                    <a:lnTo>
                      <a:pt x="43511" y="11666"/>
                    </a:lnTo>
                    <a:cubicBezTo>
                      <a:pt x="40653" y="10618"/>
                      <a:pt x="1315" y="-2717"/>
                      <a:pt x="-209" y="-50"/>
                    </a:cubicBezTo>
                    <a:cubicBezTo>
                      <a:pt x="-1733" y="2617"/>
                      <a:pt x="34748" y="20905"/>
                      <a:pt x="37129" y="22905"/>
                    </a:cubicBezTo>
                    <a:lnTo>
                      <a:pt x="56084" y="38145"/>
                    </a:lnTo>
                    <a:cubicBezTo>
                      <a:pt x="56179" y="38241"/>
                      <a:pt x="56179" y="38241"/>
                      <a:pt x="56274" y="38336"/>
                    </a:cubicBezTo>
                    <a:cubicBezTo>
                      <a:pt x="135618" y="101868"/>
                      <a:pt x="211056" y="211691"/>
                      <a:pt x="254680" y="328086"/>
                    </a:cubicBezTo>
                    <a:cubicBezTo>
                      <a:pt x="258871" y="339421"/>
                      <a:pt x="262395" y="349803"/>
                      <a:pt x="265443" y="357709"/>
                    </a:cubicBezTo>
                    <a:cubicBezTo>
                      <a:pt x="266967" y="361614"/>
                      <a:pt x="268301" y="364758"/>
                      <a:pt x="269634" y="367425"/>
                    </a:cubicBezTo>
                    <a:cubicBezTo>
                      <a:pt x="270301" y="368758"/>
                      <a:pt x="270873" y="369901"/>
                      <a:pt x="271920" y="371139"/>
                    </a:cubicBezTo>
                    <a:cubicBezTo>
                      <a:pt x="272397" y="371711"/>
                      <a:pt x="273254" y="372378"/>
                      <a:pt x="274397" y="373044"/>
                    </a:cubicBezTo>
                    <a:cubicBezTo>
                      <a:pt x="275540" y="373711"/>
                      <a:pt x="277350" y="374378"/>
                      <a:pt x="279445" y="373997"/>
                    </a:cubicBezTo>
                    <a:cubicBezTo>
                      <a:pt x="281350" y="373616"/>
                      <a:pt x="283160" y="373140"/>
                      <a:pt x="286684" y="372187"/>
                    </a:cubicBezTo>
                    <a:cubicBezTo>
                      <a:pt x="290208" y="371235"/>
                      <a:pt x="294876" y="369806"/>
                      <a:pt x="300400" y="368282"/>
                    </a:cubicBezTo>
                    <a:cubicBezTo>
                      <a:pt x="311449" y="365043"/>
                      <a:pt x="325736" y="360948"/>
                      <a:pt x="339929" y="356852"/>
                    </a:cubicBezTo>
                    <a:cubicBezTo>
                      <a:pt x="399936" y="339421"/>
                      <a:pt x="482232" y="331039"/>
                      <a:pt x="516427" y="337802"/>
                    </a:cubicBezTo>
                    <a:lnTo>
                      <a:pt x="542811" y="342945"/>
                    </a:lnTo>
                    <a:cubicBezTo>
                      <a:pt x="545002" y="343326"/>
                      <a:pt x="560623" y="351613"/>
                      <a:pt x="561957" y="349899"/>
                    </a:cubicBezTo>
                    <a:cubicBezTo>
                      <a:pt x="563861" y="347422"/>
                      <a:pt x="550908" y="334373"/>
                      <a:pt x="548622" y="331992"/>
                    </a:cubicBezTo>
                    <a:lnTo>
                      <a:pt x="512236" y="295511"/>
                    </a:lnTo>
                    <a:cubicBezTo>
                      <a:pt x="486614" y="269412"/>
                      <a:pt x="446037" y="235027"/>
                      <a:pt x="402699" y="202071"/>
                    </a:cubicBezTo>
                    <a:lnTo>
                      <a:pt x="402699" y="202071"/>
                    </a:lnTo>
                    <a:close/>
                  </a:path>
                </a:pathLst>
              </a:custGeom>
              <a:solidFill>
                <a:srgbClr val="BFBB1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0" name="Google Shape;357;p10">
                <a:extLst>
                  <a:ext uri="{FF2B5EF4-FFF2-40B4-BE49-F238E27FC236}">
                    <a16:creationId xmlns:a16="http://schemas.microsoft.com/office/drawing/2014/main" xmlns="" id="{1B5724E3-50D4-44E6-861B-BC0831D4A599}"/>
                  </a:ext>
                </a:extLst>
              </p:cNvPr>
              <p:cNvSpPr/>
              <p:nvPr/>
            </p:nvSpPr>
            <p:spPr>
              <a:xfrm>
                <a:off x="3257786" y="2855955"/>
                <a:ext cx="1314962" cy="2022017"/>
              </a:xfrm>
              <a:custGeom>
                <a:avLst/>
                <a:gdLst/>
                <a:ahLst/>
                <a:cxnLst/>
                <a:rect l="l" t="t" r="r" b="b"/>
                <a:pathLst>
                  <a:path w="1314962" h="2022017" extrusionOk="0">
                    <a:moveTo>
                      <a:pt x="806897" y="49414"/>
                    </a:moveTo>
                    <a:cubicBezTo>
                      <a:pt x="797086" y="41984"/>
                      <a:pt x="788228" y="35222"/>
                      <a:pt x="780322" y="29507"/>
                    </a:cubicBezTo>
                    <a:cubicBezTo>
                      <a:pt x="772416" y="23791"/>
                      <a:pt x="765558" y="19220"/>
                      <a:pt x="760129" y="15886"/>
                    </a:cubicBezTo>
                    <a:cubicBezTo>
                      <a:pt x="757462" y="14171"/>
                      <a:pt x="755271" y="12933"/>
                      <a:pt x="753271" y="11885"/>
                    </a:cubicBezTo>
                    <a:cubicBezTo>
                      <a:pt x="746032" y="9695"/>
                      <a:pt x="737364" y="3027"/>
                      <a:pt x="731554" y="-402"/>
                    </a:cubicBezTo>
                    <a:cubicBezTo>
                      <a:pt x="734888" y="6932"/>
                      <a:pt x="737364" y="13600"/>
                      <a:pt x="736221" y="20934"/>
                    </a:cubicBezTo>
                    <a:cubicBezTo>
                      <a:pt x="736412" y="24649"/>
                      <a:pt x="737364" y="28459"/>
                      <a:pt x="738698" y="33221"/>
                    </a:cubicBezTo>
                    <a:cubicBezTo>
                      <a:pt x="741365" y="42746"/>
                      <a:pt x="745461" y="55700"/>
                      <a:pt x="749461" y="71226"/>
                    </a:cubicBezTo>
                    <a:cubicBezTo>
                      <a:pt x="844521" y="445749"/>
                      <a:pt x="790133" y="947526"/>
                      <a:pt x="609348" y="1358054"/>
                    </a:cubicBezTo>
                    <a:cubicBezTo>
                      <a:pt x="540387" y="1514740"/>
                      <a:pt x="489143" y="1598560"/>
                      <a:pt x="382844" y="1729338"/>
                    </a:cubicBezTo>
                    <a:cubicBezTo>
                      <a:pt x="304453" y="1825731"/>
                      <a:pt x="279021" y="1851163"/>
                      <a:pt x="204631" y="1905360"/>
                    </a:cubicBezTo>
                    <a:cubicBezTo>
                      <a:pt x="166055" y="1933554"/>
                      <a:pt x="79377" y="1976607"/>
                      <a:pt x="44516" y="1985561"/>
                    </a:cubicBezTo>
                    <a:cubicBezTo>
                      <a:pt x="29942" y="1989276"/>
                      <a:pt x="15846" y="1993276"/>
                      <a:pt x="9940" y="1995657"/>
                    </a:cubicBezTo>
                    <a:cubicBezTo>
                      <a:pt x="7940" y="1996419"/>
                      <a:pt x="6321" y="1997276"/>
                      <a:pt x="4606" y="1998324"/>
                    </a:cubicBezTo>
                    <a:cubicBezTo>
                      <a:pt x="2987" y="1999372"/>
                      <a:pt x="510" y="2000800"/>
                      <a:pt x="-156" y="2005278"/>
                    </a:cubicBezTo>
                    <a:cubicBezTo>
                      <a:pt x="-537" y="2007563"/>
                      <a:pt x="224" y="2010135"/>
                      <a:pt x="1367" y="2011659"/>
                    </a:cubicBezTo>
                    <a:cubicBezTo>
                      <a:pt x="2511" y="2013183"/>
                      <a:pt x="3654" y="2013945"/>
                      <a:pt x="4606" y="2014517"/>
                    </a:cubicBezTo>
                    <a:cubicBezTo>
                      <a:pt x="6606" y="2015659"/>
                      <a:pt x="8416" y="2016041"/>
                      <a:pt x="10512" y="2016517"/>
                    </a:cubicBezTo>
                    <a:cubicBezTo>
                      <a:pt x="18989" y="2018422"/>
                      <a:pt x="33372" y="2019470"/>
                      <a:pt x="57470" y="2020517"/>
                    </a:cubicBezTo>
                    <a:cubicBezTo>
                      <a:pt x="506764" y="2039377"/>
                      <a:pt x="931865" y="1814301"/>
                      <a:pt x="1161227" y="1435873"/>
                    </a:cubicBezTo>
                    <a:cubicBezTo>
                      <a:pt x="1307721" y="1194033"/>
                      <a:pt x="1347631" y="971148"/>
                      <a:pt x="1288290" y="723212"/>
                    </a:cubicBezTo>
                    <a:cubicBezTo>
                      <a:pt x="1242094" y="530331"/>
                      <a:pt x="1119412" y="327544"/>
                      <a:pt x="955487" y="172382"/>
                    </a:cubicBezTo>
                    <a:cubicBezTo>
                      <a:pt x="929293" y="147616"/>
                      <a:pt x="881287" y="107516"/>
                      <a:pt x="838139" y="73417"/>
                    </a:cubicBezTo>
                    <a:cubicBezTo>
                      <a:pt x="827280" y="64940"/>
                      <a:pt x="816707" y="56843"/>
                      <a:pt x="806897" y="49414"/>
                    </a:cubicBezTo>
                    <a:lnTo>
                      <a:pt x="806897" y="49414"/>
                    </a:lnTo>
                    <a:close/>
                  </a:path>
                </a:pathLst>
              </a:custGeom>
              <a:solidFill>
                <a:srgbClr val="F2C8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" name="Google Shape;358;p10">
                <a:extLst>
                  <a:ext uri="{FF2B5EF4-FFF2-40B4-BE49-F238E27FC236}">
                    <a16:creationId xmlns:a16="http://schemas.microsoft.com/office/drawing/2014/main" xmlns="" id="{4B4B732C-0C23-4512-91CA-9AB0F6663C9F}"/>
                  </a:ext>
                </a:extLst>
              </p:cNvPr>
              <p:cNvSpPr/>
              <p:nvPr/>
            </p:nvSpPr>
            <p:spPr>
              <a:xfrm>
                <a:off x="3788137" y="2684384"/>
                <a:ext cx="411912" cy="359715"/>
              </a:xfrm>
              <a:custGeom>
                <a:avLst/>
                <a:gdLst/>
                <a:ahLst/>
                <a:cxnLst/>
                <a:rect l="l" t="t" r="r" b="b"/>
                <a:pathLst>
                  <a:path w="411912" h="359715" extrusionOk="0">
                    <a:moveTo>
                      <a:pt x="395037" y="325570"/>
                    </a:moveTo>
                    <a:cubicBezTo>
                      <a:pt x="350365" y="383482"/>
                      <a:pt x="229302" y="365003"/>
                      <a:pt x="124717" y="284327"/>
                    </a:cubicBezTo>
                    <a:cubicBezTo>
                      <a:pt x="20133" y="203650"/>
                      <a:pt x="-28349" y="91255"/>
                      <a:pt x="16418" y="33343"/>
                    </a:cubicBezTo>
                    <a:cubicBezTo>
                      <a:pt x="61090" y="-24569"/>
                      <a:pt x="182153" y="-6091"/>
                      <a:pt x="286738" y="74586"/>
                    </a:cubicBezTo>
                    <a:cubicBezTo>
                      <a:pt x="391227" y="155263"/>
                      <a:pt x="439709" y="267658"/>
                      <a:pt x="395037" y="3255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" name="Google Shape;359;p10">
                <a:extLst>
                  <a:ext uri="{FF2B5EF4-FFF2-40B4-BE49-F238E27FC236}">
                    <a16:creationId xmlns:a16="http://schemas.microsoft.com/office/drawing/2014/main" xmlns="" id="{EDAA873F-1E85-43ED-87D2-83F1D2C6D169}"/>
                  </a:ext>
                </a:extLst>
              </p:cNvPr>
              <p:cNvSpPr/>
              <p:nvPr/>
            </p:nvSpPr>
            <p:spPr>
              <a:xfrm>
                <a:off x="2149175" y="2637166"/>
                <a:ext cx="2004726" cy="2240375"/>
              </a:xfrm>
              <a:custGeom>
                <a:avLst/>
                <a:gdLst/>
                <a:ahLst/>
                <a:cxnLst/>
                <a:rect l="l" t="t" r="r" b="b"/>
                <a:pathLst>
                  <a:path w="2004726" h="2240375" extrusionOk="0">
                    <a:moveTo>
                      <a:pt x="536383" y="-402"/>
                    </a:moveTo>
                    <a:cubicBezTo>
                      <a:pt x="212438" y="220388"/>
                      <a:pt x="-256" y="592053"/>
                      <a:pt x="-256" y="1013534"/>
                    </a:cubicBezTo>
                    <a:cubicBezTo>
                      <a:pt x="-256" y="1690857"/>
                      <a:pt x="548861" y="2239973"/>
                      <a:pt x="1226183" y="2239973"/>
                    </a:cubicBezTo>
                    <a:cubicBezTo>
                      <a:pt x="1521744" y="2239973"/>
                      <a:pt x="1792731" y="2135389"/>
                      <a:pt x="2004471" y="1961272"/>
                    </a:cubicBezTo>
                    <a:cubicBezTo>
                      <a:pt x="1808733" y="2093479"/>
                      <a:pt x="1572798" y="2170631"/>
                      <a:pt x="1318767" y="2170631"/>
                    </a:cubicBezTo>
                    <a:cubicBezTo>
                      <a:pt x="641444" y="2170631"/>
                      <a:pt x="92327" y="1621515"/>
                      <a:pt x="92327" y="944193"/>
                    </a:cubicBezTo>
                    <a:cubicBezTo>
                      <a:pt x="92327" y="564240"/>
                      <a:pt x="265016" y="224483"/>
                      <a:pt x="536383" y="-402"/>
                    </a:cubicBezTo>
                    <a:lnTo>
                      <a:pt x="536383" y="-402"/>
                    </a:lnTo>
                    <a:close/>
                  </a:path>
                </a:pathLst>
              </a:custGeom>
              <a:solidFill>
                <a:srgbClr val="000000">
                  <a:alpha val="1765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3" name="Google Shape;276;p8">
              <a:extLst>
                <a:ext uri="{FF2B5EF4-FFF2-40B4-BE49-F238E27FC236}">
                  <a16:creationId xmlns:a16="http://schemas.microsoft.com/office/drawing/2014/main" xmlns="" id="{B52374D8-94F8-4238-9078-D3C3A4A8253C}"/>
                </a:ext>
              </a:extLst>
            </p:cNvPr>
            <p:cNvSpPr/>
            <p:nvPr userDrawn="1"/>
          </p:nvSpPr>
          <p:spPr>
            <a:xfrm>
              <a:off x="9733971" y="163525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277;p8">
              <a:extLst>
                <a:ext uri="{FF2B5EF4-FFF2-40B4-BE49-F238E27FC236}">
                  <a16:creationId xmlns:a16="http://schemas.microsoft.com/office/drawing/2014/main" xmlns="" id="{EACBAE6F-ED56-4417-A2A0-6164F09869C5}"/>
                </a:ext>
              </a:extLst>
            </p:cNvPr>
            <p:cNvSpPr/>
            <p:nvPr userDrawn="1"/>
          </p:nvSpPr>
          <p:spPr>
            <a:xfrm>
              <a:off x="11535728" y="1393560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287;p8">
              <a:extLst>
                <a:ext uri="{FF2B5EF4-FFF2-40B4-BE49-F238E27FC236}">
                  <a16:creationId xmlns:a16="http://schemas.microsoft.com/office/drawing/2014/main" xmlns="" id="{C425BC3F-63A1-4E7B-AA3B-457E7C6F1792}"/>
                </a:ext>
              </a:extLst>
            </p:cNvPr>
            <p:cNvSpPr/>
            <p:nvPr userDrawn="1"/>
          </p:nvSpPr>
          <p:spPr>
            <a:xfrm>
              <a:off x="10039578" y="1572419"/>
              <a:ext cx="926484" cy="4319637"/>
            </a:xfrm>
            <a:custGeom>
              <a:avLst/>
              <a:gdLst/>
              <a:ahLst/>
              <a:cxnLst/>
              <a:rect l="l" t="t" r="r" b="b"/>
              <a:pathLst>
                <a:path w="926484" h="3975969" extrusionOk="0">
                  <a:moveTo>
                    <a:pt x="56981" y="0"/>
                  </a:moveTo>
                  <a:cubicBezTo>
                    <a:pt x="626656" y="986592"/>
                    <a:pt x="926484" y="2105620"/>
                    <a:pt x="926484" y="3244825"/>
                  </a:cubicBezTo>
                  <a:lnTo>
                    <a:pt x="926484" y="3975969"/>
                  </a:lnTo>
                  <a:lnTo>
                    <a:pt x="600398" y="3975969"/>
                  </a:lnTo>
                  <a:lnTo>
                    <a:pt x="625111" y="3760701"/>
                  </a:lnTo>
                  <a:cubicBezTo>
                    <a:pt x="746577" y="2420088"/>
                    <a:pt x="611984" y="1232210"/>
                    <a:pt x="0" y="27142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288;p8">
              <a:extLst>
                <a:ext uri="{FF2B5EF4-FFF2-40B4-BE49-F238E27FC236}">
                  <a16:creationId xmlns:a16="http://schemas.microsoft.com/office/drawing/2014/main" xmlns="" id="{6F50014D-A2F2-48F3-8080-801FFCF4941E}"/>
                </a:ext>
              </a:extLst>
            </p:cNvPr>
            <p:cNvSpPr/>
            <p:nvPr userDrawn="1"/>
          </p:nvSpPr>
          <p:spPr>
            <a:xfrm>
              <a:off x="10039578" y="1572418"/>
              <a:ext cx="164479" cy="228878"/>
            </a:xfrm>
            <a:custGeom>
              <a:avLst/>
              <a:gdLst/>
              <a:ahLst/>
              <a:cxnLst/>
              <a:rect l="l" t="t" r="r" b="b"/>
              <a:pathLst>
                <a:path w="110204" h="153352" extrusionOk="0">
                  <a:moveTo>
                    <a:pt x="110204" y="129826"/>
                  </a:moveTo>
                  <a:cubicBezTo>
                    <a:pt x="86963" y="86201"/>
                    <a:pt x="62960" y="42958"/>
                    <a:pt x="38195" y="0"/>
                  </a:cubicBezTo>
                  <a:lnTo>
                    <a:pt x="0" y="18193"/>
                  </a:lnTo>
                  <a:cubicBezTo>
                    <a:pt x="22860" y="63246"/>
                    <a:pt x="44767" y="108299"/>
                    <a:pt x="65722" y="153353"/>
                  </a:cubicBezTo>
                  <a:lnTo>
                    <a:pt x="65722" y="153353"/>
                  </a:lnTo>
                  <a:lnTo>
                    <a:pt x="71247" y="141637"/>
                  </a:lnTo>
                  <a:cubicBezTo>
                    <a:pt x="74676" y="134303"/>
                    <a:pt x="81153" y="128873"/>
                    <a:pt x="88963" y="126778"/>
                  </a:cubicBezTo>
                  <a:cubicBezTo>
                    <a:pt x="96107" y="124873"/>
                    <a:pt x="103822" y="126016"/>
                    <a:pt x="110204" y="129826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289;p8">
              <a:extLst>
                <a:ext uri="{FF2B5EF4-FFF2-40B4-BE49-F238E27FC236}">
                  <a16:creationId xmlns:a16="http://schemas.microsoft.com/office/drawing/2014/main" xmlns="" id="{5E8D233D-9472-49A3-9673-0C377E8DB895}"/>
                </a:ext>
              </a:extLst>
            </p:cNvPr>
            <p:cNvSpPr/>
            <p:nvPr userDrawn="1"/>
          </p:nvSpPr>
          <p:spPr>
            <a:xfrm>
              <a:off x="9115367" y="819134"/>
              <a:ext cx="1410517" cy="744229"/>
            </a:xfrm>
            <a:custGeom>
              <a:avLst/>
              <a:gdLst/>
              <a:ahLst/>
              <a:cxnLst/>
              <a:rect l="l" t="t" r="r" b="b"/>
              <a:pathLst>
                <a:path w="945070" h="498646" extrusionOk="0">
                  <a:moveTo>
                    <a:pt x="634460" y="498647"/>
                  </a:moveTo>
                  <a:lnTo>
                    <a:pt x="137827" y="398539"/>
                  </a:lnTo>
                  <a:lnTo>
                    <a:pt x="136589" y="333198"/>
                  </a:lnTo>
                  <a:lnTo>
                    <a:pt x="102299" y="391396"/>
                  </a:lnTo>
                  <a:lnTo>
                    <a:pt x="0" y="370821"/>
                  </a:lnTo>
                  <a:cubicBezTo>
                    <a:pt x="22289" y="136983"/>
                    <a:pt x="197929" y="119457"/>
                    <a:pt x="600551" y="422161"/>
                  </a:cubicBezTo>
                  <a:cubicBezTo>
                    <a:pt x="680276" y="89453"/>
                    <a:pt x="781240" y="-113144"/>
                    <a:pt x="945071" y="67831"/>
                  </a:cubicBezTo>
                  <a:lnTo>
                    <a:pt x="885253" y="150794"/>
                  </a:lnTo>
                  <a:lnTo>
                    <a:pt x="815340" y="115837"/>
                  </a:lnTo>
                  <a:lnTo>
                    <a:pt x="864394" y="179750"/>
                  </a:lnTo>
                  <a:lnTo>
                    <a:pt x="634460" y="498647"/>
                  </a:lnTo>
                  <a:close/>
                </a:path>
              </a:pathLst>
            </a:custGeom>
            <a:solidFill>
              <a:srgbClr val="497A2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290;p8">
              <a:extLst>
                <a:ext uri="{FF2B5EF4-FFF2-40B4-BE49-F238E27FC236}">
                  <a16:creationId xmlns:a16="http://schemas.microsoft.com/office/drawing/2014/main" xmlns="" id="{A672B2D4-0DF1-4C54-9F2F-8BFCF3676C1A}"/>
                </a:ext>
              </a:extLst>
            </p:cNvPr>
            <p:cNvSpPr/>
            <p:nvPr userDrawn="1"/>
          </p:nvSpPr>
          <p:spPr>
            <a:xfrm>
              <a:off x="8843576" y="1096296"/>
              <a:ext cx="2737258" cy="1258070"/>
            </a:xfrm>
            <a:custGeom>
              <a:avLst/>
              <a:gdLst/>
              <a:ahLst/>
              <a:cxnLst/>
              <a:rect l="l" t="t" r="r" b="b"/>
              <a:pathLst>
                <a:path w="1834009" h="842928" extrusionOk="0">
                  <a:moveTo>
                    <a:pt x="2257" y="842929"/>
                  </a:moveTo>
                  <a:cubicBezTo>
                    <a:pt x="-39367" y="365345"/>
                    <a:pt x="504891" y="90263"/>
                    <a:pt x="801595" y="275334"/>
                  </a:cubicBezTo>
                  <a:cubicBezTo>
                    <a:pt x="953519" y="-113000"/>
                    <a:pt x="1834010" y="-68995"/>
                    <a:pt x="1834010" y="272381"/>
                  </a:cubicBezTo>
                  <a:lnTo>
                    <a:pt x="1610744" y="284668"/>
                  </a:lnTo>
                  <a:lnTo>
                    <a:pt x="1587407" y="147413"/>
                  </a:lnTo>
                  <a:lnTo>
                    <a:pt x="1579787" y="286383"/>
                  </a:lnTo>
                  <a:lnTo>
                    <a:pt x="1370904" y="297908"/>
                  </a:lnTo>
                  <a:lnTo>
                    <a:pt x="1329089" y="147508"/>
                  </a:lnTo>
                  <a:lnTo>
                    <a:pt x="1333090" y="300004"/>
                  </a:lnTo>
                  <a:lnTo>
                    <a:pt x="1096965" y="313053"/>
                  </a:lnTo>
                  <a:lnTo>
                    <a:pt x="1079820" y="189799"/>
                  </a:lnTo>
                  <a:lnTo>
                    <a:pt x="1062008" y="314958"/>
                  </a:lnTo>
                  <a:lnTo>
                    <a:pt x="820645" y="328293"/>
                  </a:lnTo>
                  <a:lnTo>
                    <a:pt x="705487" y="400683"/>
                  </a:lnTo>
                  <a:lnTo>
                    <a:pt x="620334" y="330579"/>
                  </a:lnTo>
                  <a:lnTo>
                    <a:pt x="662339" y="427829"/>
                  </a:lnTo>
                  <a:lnTo>
                    <a:pt x="489080" y="536795"/>
                  </a:lnTo>
                  <a:lnTo>
                    <a:pt x="380114" y="421543"/>
                  </a:lnTo>
                  <a:lnTo>
                    <a:pt x="430406" y="573752"/>
                  </a:lnTo>
                  <a:lnTo>
                    <a:pt x="204663" y="715675"/>
                  </a:lnTo>
                  <a:lnTo>
                    <a:pt x="142846" y="637284"/>
                  </a:lnTo>
                  <a:lnTo>
                    <a:pt x="146846" y="751965"/>
                  </a:lnTo>
                  <a:lnTo>
                    <a:pt x="2257" y="842929"/>
                  </a:ln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291;p8">
              <a:extLst>
                <a:ext uri="{FF2B5EF4-FFF2-40B4-BE49-F238E27FC236}">
                  <a16:creationId xmlns:a16="http://schemas.microsoft.com/office/drawing/2014/main" xmlns="" id="{2E99F23E-9D40-4211-9BB4-223B3B35A09A}"/>
                </a:ext>
              </a:extLst>
            </p:cNvPr>
            <p:cNvSpPr/>
            <p:nvPr userDrawn="1"/>
          </p:nvSpPr>
          <p:spPr>
            <a:xfrm>
              <a:off x="9656178" y="1482919"/>
              <a:ext cx="1417642" cy="871278"/>
            </a:xfrm>
            <a:custGeom>
              <a:avLst/>
              <a:gdLst/>
              <a:ahLst/>
              <a:cxnLst/>
              <a:rect l="l" t="t" r="r" b="b"/>
              <a:pathLst>
                <a:path w="949844" h="583771" extrusionOk="0">
                  <a:moveTo>
                    <a:pt x="41350" y="583772"/>
                  </a:moveTo>
                  <a:cubicBezTo>
                    <a:pt x="-56090" y="291069"/>
                    <a:pt x="19824" y="111046"/>
                    <a:pt x="256996" y="35703"/>
                  </a:cubicBezTo>
                  <a:cubicBezTo>
                    <a:pt x="529030" y="-23637"/>
                    <a:pt x="790301" y="-46307"/>
                    <a:pt x="949845" y="275924"/>
                  </a:cubicBezTo>
                  <a:lnTo>
                    <a:pt x="727341" y="207630"/>
                  </a:lnTo>
                  <a:lnTo>
                    <a:pt x="726198" y="101807"/>
                  </a:lnTo>
                  <a:lnTo>
                    <a:pt x="689431" y="196009"/>
                  </a:lnTo>
                  <a:lnTo>
                    <a:pt x="520934" y="144288"/>
                  </a:lnTo>
                  <a:lnTo>
                    <a:pt x="532459" y="53706"/>
                  </a:lnTo>
                  <a:lnTo>
                    <a:pt x="491311" y="135144"/>
                  </a:lnTo>
                  <a:lnTo>
                    <a:pt x="276237" y="69136"/>
                  </a:lnTo>
                  <a:lnTo>
                    <a:pt x="198132" y="240396"/>
                  </a:lnTo>
                  <a:lnTo>
                    <a:pt x="137648" y="203915"/>
                  </a:lnTo>
                  <a:lnTo>
                    <a:pt x="188702" y="261065"/>
                  </a:lnTo>
                  <a:lnTo>
                    <a:pt x="142220" y="362887"/>
                  </a:lnTo>
                  <a:lnTo>
                    <a:pt x="52018" y="291926"/>
                  </a:lnTo>
                  <a:lnTo>
                    <a:pt x="116788" y="418608"/>
                  </a:lnTo>
                  <a:lnTo>
                    <a:pt x="41350" y="583772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292;p8">
              <a:extLst>
                <a:ext uri="{FF2B5EF4-FFF2-40B4-BE49-F238E27FC236}">
                  <a16:creationId xmlns:a16="http://schemas.microsoft.com/office/drawing/2014/main" xmlns="" id="{D9C93174-925E-45A2-8E22-BC31C955FE5D}"/>
                </a:ext>
              </a:extLst>
            </p:cNvPr>
            <p:cNvSpPr/>
            <p:nvPr userDrawn="1"/>
          </p:nvSpPr>
          <p:spPr>
            <a:xfrm>
              <a:off x="11138740" y="755410"/>
              <a:ext cx="1109224" cy="5079258"/>
            </a:xfrm>
            <a:custGeom>
              <a:avLst/>
              <a:gdLst/>
              <a:ahLst/>
              <a:cxnLst/>
              <a:rect l="l" t="t" r="r" b="b"/>
              <a:pathLst>
                <a:path w="1109224" h="4806554" extrusionOk="0">
                  <a:moveTo>
                    <a:pt x="1040873" y="0"/>
                  </a:moveTo>
                  <a:lnTo>
                    <a:pt x="1109224" y="32540"/>
                  </a:lnTo>
                  <a:cubicBezTo>
                    <a:pt x="376632" y="1475215"/>
                    <a:pt x="215539" y="2897328"/>
                    <a:pt x="360919" y="4502121"/>
                  </a:cubicBezTo>
                  <a:lnTo>
                    <a:pt x="395864" y="4806554"/>
                  </a:lnTo>
                  <a:lnTo>
                    <a:pt x="0" y="4806554"/>
                  </a:lnTo>
                  <a:lnTo>
                    <a:pt x="0" y="3884551"/>
                  </a:lnTo>
                  <a:cubicBezTo>
                    <a:pt x="0" y="2520830"/>
                    <a:pt x="358942" y="1181124"/>
                    <a:pt x="1040873" y="0"/>
                  </a:cubicBezTo>
                  <a:close/>
                </a:path>
              </a:pathLst>
            </a:custGeom>
            <a:solidFill>
              <a:srgbClr val="C55A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293;p8">
              <a:extLst>
                <a:ext uri="{FF2B5EF4-FFF2-40B4-BE49-F238E27FC236}">
                  <a16:creationId xmlns:a16="http://schemas.microsoft.com/office/drawing/2014/main" xmlns="" id="{32F29A05-ADA3-4A71-8B7B-EA8F653FCFE2}"/>
                </a:ext>
              </a:extLst>
            </p:cNvPr>
            <p:cNvSpPr/>
            <p:nvPr userDrawn="1"/>
          </p:nvSpPr>
          <p:spPr>
            <a:xfrm>
              <a:off x="12053290" y="731928"/>
              <a:ext cx="197034" cy="274084"/>
            </a:xfrm>
            <a:custGeom>
              <a:avLst/>
              <a:gdLst/>
              <a:ahLst/>
              <a:cxnLst/>
              <a:rect l="l" t="t" r="r" b="b"/>
              <a:pathLst>
                <a:path w="132016" h="183641" extrusionOk="0">
                  <a:moveTo>
                    <a:pt x="0" y="155353"/>
                  </a:moveTo>
                  <a:cubicBezTo>
                    <a:pt x="27813" y="103156"/>
                    <a:pt x="56579" y="51340"/>
                    <a:pt x="86201" y="0"/>
                  </a:cubicBezTo>
                  <a:lnTo>
                    <a:pt x="132017" y="21812"/>
                  </a:lnTo>
                  <a:cubicBezTo>
                    <a:pt x="104585" y="75819"/>
                    <a:pt x="78391" y="129731"/>
                    <a:pt x="53340" y="183642"/>
                  </a:cubicBezTo>
                  <a:lnTo>
                    <a:pt x="53340" y="183642"/>
                  </a:lnTo>
                  <a:lnTo>
                    <a:pt x="46768" y="169640"/>
                  </a:lnTo>
                  <a:cubicBezTo>
                    <a:pt x="42672" y="160877"/>
                    <a:pt x="34862" y="154400"/>
                    <a:pt x="25527" y="151924"/>
                  </a:cubicBezTo>
                  <a:cubicBezTo>
                    <a:pt x="16859" y="149352"/>
                    <a:pt x="7620" y="150781"/>
                    <a:pt x="0" y="155353"/>
                  </a:cubicBezTo>
                  <a:close/>
                </a:path>
              </a:pathLst>
            </a:custGeom>
            <a:solidFill>
              <a:srgbClr val="833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295;p8">
              <a:extLst>
                <a:ext uri="{FF2B5EF4-FFF2-40B4-BE49-F238E27FC236}">
                  <a16:creationId xmlns:a16="http://schemas.microsoft.com/office/drawing/2014/main" xmlns="" id="{15C01821-2488-4F5E-A968-CC94974F1068}"/>
                </a:ext>
              </a:extLst>
            </p:cNvPr>
            <p:cNvSpPr/>
            <p:nvPr userDrawn="1"/>
          </p:nvSpPr>
          <p:spPr>
            <a:xfrm>
              <a:off x="10430540" y="195108"/>
              <a:ext cx="2963456" cy="1278011"/>
            </a:xfrm>
            <a:custGeom>
              <a:avLst/>
              <a:gdLst/>
              <a:ahLst/>
              <a:cxnLst/>
              <a:rect l="l" t="t" r="r" b="b"/>
              <a:pathLst>
                <a:path w="2963456" h="1278011" extrusionOk="0">
                  <a:moveTo>
                    <a:pt x="820159" y="385"/>
                  </a:moveTo>
                  <a:cubicBezTo>
                    <a:pt x="1247201" y="-8763"/>
                    <a:pt x="1708170" y="144988"/>
                    <a:pt x="1843874" y="491780"/>
                  </a:cubicBezTo>
                  <a:cubicBezTo>
                    <a:pt x="2142015" y="305781"/>
                    <a:pt x="2579984" y="379882"/>
                    <a:pt x="2892915" y="632115"/>
                  </a:cubicBezTo>
                  <a:lnTo>
                    <a:pt x="2963456" y="696439"/>
                  </a:lnTo>
                  <a:lnTo>
                    <a:pt x="2963456" y="1210030"/>
                  </a:lnTo>
                  <a:lnTo>
                    <a:pt x="2909899" y="1278011"/>
                  </a:lnTo>
                  <a:lnTo>
                    <a:pt x="2506764" y="1024509"/>
                  </a:lnTo>
                  <a:lnTo>
                    <a:pt x="2596570" y="752673"/>
                  </a:lnTo>
                  <a:lnTo>
                    <a:pt x="2401896" y="958432"/>
                  </a:lnTo>
                  <a:lnTo>
                    <a:pt x="2092404" y="763899"/>
                  </a:lnTo>
                  <a:lnTo>
                    <a:pt x="2167432" y="590254"/>
                  </a:lnTo>
                  <a:lnTo>
                    <a:pt x="2015387" y="715444"/>
                  </a:lnTo>
                  <a:lnTo>
                    <a:pt x="1809770" y="586133"/>
                  </a:lnTo>
                  <a:lnTo>
                    <a:pt x="1378643" y="562402"/>
                  </a:lnTo>
                  <a:lnTo>
                    <a:pt x="1346813" y="338881"/>
                  </a:lnTo>
                  <a:lnTo>
                    <a:pt x="1316261" y="558992"/>
                  </a:lnTo>
                  <a:lnTo>
                    <a:pt x="894512" y="535688"/>
                  </a:lnTo>
                  <a:lnTo>
                    <a:pt x="901759" y="263285"/>
                  </a:lnTo>
                  <a:lnTo>
                    <a:pt x="827156" y="531994"/>
                  </a:lnTo>
                  <a:lnTo>
                    <a:pt x="454148" y="511390"/>
                  </a:lnTo>
                  <a:lnTo>
                    <a:pt x="440506" y="263285"/>
                  </a:lnTo>
                  <a:lnTo>
                    <a:pt x="398872" y="508405"/>
                  </a:lnTo>
                  <a:lnTo>
                    <a:pt x="0" y="486381"/>
                  </a:lnTo>
                  <a:cubicBezTo>
                    <a:pt x="0" y="181579"/>
                    <a:pt x="393116" y="9533"/>
                    <a:pt x="820159" y="385"/>
                  </a:cubicBezTo>
                  <a:close/>
                </a:path>
              </a:pathLst>
            </a:custGeom>
            <a:solidFill>
              <a:srgbClr val="60973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296;p8">
              <a:extLst>
                <a:ext uri="{FF2B5EF4-FFF2-40B4-BE49-F238E27FC236}">
                  <a16:creationId xmlns:a16="http://schemas.microsoft.com/office/drawing/2014/main" xmlns="" id="{B26AC119-33E8-4686-B331-E089BE488335}"/>
                </a:ext>
              </a:extLst>
            </p:cNvPr>
            <p:cNvSpPr/>
            <p:nvPr userDrawn="1"/>
          </p:nvSpPr>
          <p:spPr>
            <a:xfrm>
              <a:off x="10889744" y="648288"/>
              <a:ext cx="1697078" cy="1042952"/>
            </a:xfrm>
            <a:custGeom>
              <a:avLst/>
              <a:gdLst/>
              <a:ahLst/>
              <a:cxnLst/>
              <a:rect l="l" t="t" r="r" b="b"/>
              <a:pathLst>
                <a:path w="1137071" h="698795" extrusionOk="0">
                  <a:moveTo>
                    <a:pt x="1087564" y="698796"/>
                  </a:moveTo>
                  <a:cubicBezTo>
                    <a:pt x="1204246" y="348371"/>
                    <a:pt x="1113282" y="132915"/>
                    <a:pt x="829437" y="42714"/>
                  </a:cubicBezTo>
                  <a:cubicBezTo>
                    <a:pt x="503777" y="-28248"/>
                    <a:pt x="190976" y="-55489"/>
                    <a:pt x="0" y="330273"/>
                  </a:cubicBezTo>
                  <a:lnTo>
                    <a:pt x="266414" y="248454"/>
                  </a:lnTo>
                  <a:lnTo>
                    <a:pt x="267843" y="121771"/>
                  </a:lnTo>
                  <a:lnTo>
                    <a:pt x="311848" y="234547"/>
                  </a:lnTo>
                  <a:lnTo>
                    <a:pt x="513493" y="172635"/>
                  </a:lnTo>
                  <a:lnTo>
                    <a:pt x="499776" y="64240"/>
                  </a:lnTo>
                  <a:lnTo>
                    <a:pt x="549021" y="161681"/>
                  </a:lnTo>
                  <a:lnTo>
                    <a:pt x="806577" y="82623"/>
                  </a:lnTo>
                  <a:lnTo>
                    <a:pt x="900113" y="287697"/>
                  </a:lnTo>
                  <a:lnTo>
                    <a:pt x="972502" y="243977"/>
                  </a:lnTo>
                  <a:lnTo>
                    <a:pt x="911352" y="312366"/>
                  </a:lnTo>
                  <a:lnTo>
                    <a:pt x="966978" y="434286"/>
                  </a:lnTo>
                  <a:lnTo>
                    <a:pt x="1074991" y="349419"/>
                  </a:lnTo>
                  <a:lnTo>
                    <a:pt x="997458" y="501057"/>
                  </a:lnTo>
                  <a:lnTo>
                    <a:pt x="1087564" y="698796"/>
                  </a:lnTo>
                  <a:close/>
                </a:path>
              </a:pathLst>
            </a:custGeom>
            <a:solidFill>
              <a:srgbClr val="81B23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" name="Google Shape;149;p5"/>
            <p:cNvGrpSpPr/>
            <p:nvPr/>
          </p:nvGrpSpPr>
          <p:grpSpPr>
            <a:xfrm flipH="1">
              <a:off x="11639933" y="5740480"/>
              <a:ext cx="435283" cy="1050406"/>
              <a:chOff x="4028392" y="3097874"/>
              <a:chExt cx="1270158" cy="3065088"/>
            </a:xfrm>
          </p:grpSpPr>
          <p:sp>
            <p:nvSpPr>
              <p:cNvPr id="150" name="Google Shape;150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1" name="Google Shape;151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2" name="Google Shape;152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53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54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5" name="Google Shape;155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4" name="Google Shape;251;p7">
              <a:extLst>
                <a:ext uri="{FF2B5EF4-FFF2-40B4-BE49-F238E27FC236}">
                  <a16:creationId xmlns:a16="http://schemas.microsoft.com/office/drawing/2014/main" xmlns="" id="{26D8529C-F1B3-4A69-87D3-5E94D0E86671}"/>
                </a:ext>
              </a:extLst>
            </p:cNvPr>
            <p:cNvGrpSpPr/>
            <p:nvPr userDrawn="1"/>
          </p:nvGrpSpPr>
          <p:grpSpPr>
            <a:xfrm>
              <a:off x="8564044" y="4408908"/>
              <a:ext cx="2993503" cy="1873569"/>
              <a:chOff x="6689597" y="4026978"/>
              <a:chExt cx="1992915" cy="994886"/>
            </a:xfrm>
          </p:grpSpPr>
          <p:sp>
            <p:nvSpPr>
              <p:cNvPr id="125" name="Google Shape;252;p7">
                <a:extLst>
                  <a:ext uri="{FF2B5EF4-FFF2-40B4-BE49-F238E27FC236}">
                    <a16:creationId xmlns:a16="http://schemas.microsoft.com/office/drawing/2014/main" xmlns="" id="{0BD2E1F6-1C4F-41B7-87AE-6345EA1BE419}"/>
                  </a:ext>
                </a:extLst>
              </p:cNvPr>
              <p:cNvSpPr/>
              <p:nvPr/>
            </p:nvSpPr>
            <p:spPr>
              <a:xfrm>
                <a:off x="6689597" y="4056887"/>
                <a:ext cx="1299209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209" h="964977" extrusionOk="0">
                    <a:moveTo>
                      <a:pt x="1236154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647" y="555022"/>
                    </a:lnTo>
                    <a:lnTo>
                      <a:pt x="1299210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253;p7">
                <a:extLst>
                  <a:ext uri="{FF2B5EF4-FFF2-40B4-BE49-F238E27FC236}">
                    <a16:creationId xmlns:a16="http://schemas.microsoft.com/office/drawing/2014/main" xmlns="" id="{AE50340E-A263-4661-A8EB-2820B31E8096}"/>
                  </a:ext>
                </a:extLst>
              </p:cNvPr>
              <p:cNvSpPr/>
              <p:nvPr/>
            </p:nvSpPr>
            <p:spPr>
              <a:xfrm>
                <a:off x="7133748" y="4026978"/>
                <a:ext cx="1470374" cy="709517"/>
              </a:xfrm>
              <a:custGeom>
                <a:avLst/>
                <a:gdLst/>
                <a:ahLst/>
                <a:cxnLst/>
                <a:rect l="l" t="t" r="r" b="b"/>
                <a:pathLst>
                  <a:path w="1470374" h="709517" extrusionOk="0">
                    <a:moveTo>
                      <a:pt x="1470374" y="0"/>
                    </a:moveTo>
                    <a:cubicBezTo>
                      <a:pt x="1390269" y="387858"/>
                      <a:pt x="1038415" y="709517"/>
                      <a:pt x="731615" y="709517"/>
                    </a:cubicBezTo>
                    <a:lnTo>
                      <a:pt x="0" y="709517"/>
                    </a:lnTo>
                    <a:cubicBezTo>
                      <a:pt x="365760" y="709517"/>
                      <a:pt x="668464" y="322707"/>
                      <a:pt x="778383" y="6287"/>
                    </a:cubicBezTo>
                    <a:lnTo>
                      <a:pt x="1470374" y="0"/>
                    </a:lnTo>
                    <a:close/>
                  </a:path>
                </a:pathLst>
              </a:custGeom>
              <a:solidFill>
                <a:srgbClr val="FFF2C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254;p7">
                <a:extLst>
                  <a:ext uri="{FF2B5EF4-FFF2-40B4-BE49-F238E27FC236}">
                    <a16:creationId xmlns:a16="http://schemas.microsoft.com/office/drawing/2014/main" xmlns="" id="{7378AAB7-ED19-4414-BCA5-1CF92C0CFA35}"/>
                  </a:ext>
                </a:extLst>
              </p:cNvPr>
              <p:cNvSpPr/>
              <p:nvPr/>
            </p:nvSpPr>
            <p:spPr>
              <a:xfrm>
                <a:off x="6779608" y="4595430"/>
                <a:ext cx="1105185" cy="141065"/>
              </a:xfrm>
              <a:custGeom>
                <a:avLst/>
                <a:gdLst/>
                <a:ahLst/>
                <a:cxnLst/>
                <a:rect l="l" t="t" r="r" b="b"/>
                <a:pathLst>
                  <a:path w="1105185" h="141065" extrusionOk="0">
                    <a:moveTo>
                      <a:pt x="0" y="0"/>
                    </a:moveTo>
                    <a:cubicBezTo>
                      <a:pt x="117920" y="88392"/>
                      <a:pt x="249460" y="141065"/>
                      <a:pt x="373571" y="141065"/>
                    </a:cubicBezTo>
                    <a:lnTo>
                      <a:pt x="1105186" y="141065"/>
                    </a:lnTo>
                    <a:cubicBezTo>
                      <a:pt x="966978" y="141065"/>
                      <a:pt x="837724" y="85820"/>
                      <a:pt x="724472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5E4B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255;p7">
                <a:extLst>
                  <a:ext uri="{FF2B5EF4-FFF2-40B4-BE49-F238E27FC236}">
                    <a16:creationId xmlns:a16="http://schemas.microsoft.com/office/drawing/2014/main" xmlns="" id="{6ECF458F-4C5D-4286-8907-4C24E21B745D}"/>
                  </a:ext>
                </a:extLst>
              </p:cNvPr>
              <p:cNvSpPr/>
              <p:nvPr/>
            </p:nvSpPr>
            <p:spPr>
              <a:xfrm>
                <a:off x="7383398" y="4056887"/>
                <a:ext cx="1299114" cy="964977"/>
              </a:xfrm>
              <a:custGeom>
                <a:avLst/>
                <a:gdLst/>
                <a:ahLst/>
                <a:cxnLst/>
                <a:rect l="l" t="t" r="r" b="b"/>
                <a:pathLst>
                  <a:path w="1299114" h="964977" extrusionOk="0">
                    <a:moveTo>
                      <a:pt x="1236059" y="0"/>
                    </a:moveTo>
                    <a:lnTo>
                      <a:pt x="0" y="964978"/>
                    </a:lnTo>
                    <a:lnTo>
                      <a:pt x="566833" y="587407"/>
                    </a:lnTo>
                    <a:lnTo>
                      <a:pt x="1217200" y="961834"/>
                    </a:lnTo>
                    <a:lnTo>
                      <a:pt x="608552" y="555022"/>
                    </a:lnTo>
                    <a:lnTo>
                      <a:pt x="1299115" y="44196"/>
                    </a:lnTo>
                    <a:close/>
                  </a:path>
                </a:pathLst>
              </a:custGeom>
              <a:solidFill>
                <a:srgbClr val="833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87" name="Google Shape;187;p5"/>
            <p:cNvGrpSpPr/>
            <p:nvPr/>
          </p:nvGrpSpPr>
          <p:grpSpPr>
            <a:xfrm>
              <a:off x="10301233" y="5703249"/>
              <a:ext cx="778382" cy="1138235"/>
              <a:chOff x="4610438" y="3689854"/>
              <a:chExt cx="2773002" cy="4054987"/>
            </a:xfrm>
          </p:grpSpPr>
          <p:sp>
            <p:nvSpPr>
              <p:cNvPr id="188" name="Google Shape;188;p5"/>
              <p:cNvSpPr/>
              <p:nvPr/>
            </p:nvSpPr>
            <p:spPr>
              <a:xfrm>
                <a:off x="4967785" y="5036024"/>
                <a:ext cx="1706100" cy="1282800"/>
              </a:xfrm>
              <a:prstGeom prst="ellipse">
                <a:avLst/>
              </a:pr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89" name="Google Shape;189;p5"/>
              <p:cNvGrpSpPr/>
              <p:nvPr/>
            </p:nvGrpSpPr>
            <p:grpSpPr>
              <a:xfrm>
                <a:off x="4610438" y="3689854"/>
                <a:ext cx="2773002" cy="4054987"/>
                <a:chOff x="4768606" y="1356086"/>
                <a:chExt cx="2773002" cy="4054987"/>
              </a:xfrm>
            </p:grpSpPr>
            <p:sp>
              <p:nvSpPr>
                <p:cNvPr id="190" name="Google Shape;190;p5"/>
                <p:cNvSpPr/>
                <p:nvPr/>
              </p:nvSpPr>
              <p:spPr>
                <a:xfrm>
                  <a:off x="5859665" y="2715567"/>
                  <a:ext cx="697953" cy="280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953" h="280492" extrusionOk="0">
                      <a:moveTo>
                        <a:pt x="123728" y="162813"/>
                      </a:moveTo>
                      <a:cubicBezTo>
                        <a:pt x="123728" y="162813"/>
                        <a:pt x="306370" y="182387"/>
                        <a:pt x="410735" y="195427"/>
                      </a:cubicBezTo>
                      <a:cubicBezTo>
                        <a:pt x="515100" y="208476"/>
                        <a:pt x="671653" y="280228"/>
                        <a:pt x="671653" y="280228"/>
                      </a:cubicBezTo>
                      <a:lnTo>
                        <a:pt x="697742" y="188902"/>
                      </a:lnTo>
                      <a:lnTo>
                        <a:pt x="215044" y="-265"/>
                      </a:lnTo>
                      <a:lnTo>
                        <a:pt x="71540" y="58448"/>
                      </a:lnTo>
                      <a:lnTo>
                        <a:pt x="-212" y="117150"/>
                      </a:lnTo>
                      <a:lnTo>
                        <a:pt x="123728" y="16281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1" name="Google Shape;191;p5"/>
                <p:cNvSpPr/>
                <p:nvPr/>
              </p:nvSpPr>
              <p:spPr>
                <a:xfrm>
                  <a:off x="5598775" y="2647811"/>
                  <a:ext cx="1128474" cy="4000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8474" h="400061" extrusionOk="0">
                      <a:moveTo>
                        <a:pt x="71531" y="28354"/>
                      </a:moveTo>
                      <a:cubicBezTo>
                        <a:pt x="71531" y="28354"/>
                        <a:pt x="293311" y="15305"/>
                        <a:pt x="345498" y="2265"/>
                      </a:cubicBezTo>
                      <a:cubicBezTo>
                        <a:pt x="397686" y="-10784"/>
                        <a:pt x="632506" y="28354"/>
                        <a:pt x="717307" y="80541"/>
                      </a:cubicBezTo>
                      <a:cubicBezTo>
                        <a:pt x="802108" y="132719"/>
                        <a:pt x="912998" y="106631"/>
                        <a:pt x="997799" y="178382"/>
                      </a:cubicBezTo>
                      <a:cubicBezTo>
                        <a:pt x="1082600" y="250134"/>
                        <a:pt x="1128263" y="354499"/>
                        <a:pt x="1128263" y="354499"/>
                      </a:cubicBezTo>
                      <a:cubicBezTo>
                        <a:pt x="1128263" y="354499"/>
                        <a:pt x="1023897" y="419727"/>
                        <a:pt x="984759" y="393638"/>
                      </a:cubicBezTo>
                      <a:cubicBezTo>
                        <a:pt x="945621" y="367539"/>
                        <a:pt x="906483" y="354499"/>
                        <a:pt x="847780" y="302312"/>
                      </a:cubicBezTo>
                      <a:cubicBezTo>
                        <a:pt x="789078" y="250125"/>
                        <a:pt x="632525" y="171848"/>
                        <a:pt x="495536" y="171848"/>
                      </a:cubicBezTo>
                      <a:cubicBezTo>
                        <a:pt x="358557" y="171848"/>
                        <a:pt x="312894" y="204462"/>
                        <a:pt x="273756" y="204462"/>
                      </a:cubicBezTo>
                      <a:cubicBezTo>
                        <a:pt x="234618" y="204462"/>
                        <a:pt x="188955" y="224036"/>
                        <a:pt x="188955" y="224036"/>
                      </a:cubicBezTo>
                      <a:lnTo>
                        <a:pt x="-212" y="191413"/>
                      </a:lnTo>
                      <a:lnTo>
                        <a:pt x="71540" y="28335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2" name="Google Shape;192;p5"/>
                <p:cNvSpPr/>
                <p:nvPr/>
              </p:nvSpPr>
              <p:spPr>
                <a:xfrm>
                  <a:off x="4920328" y="2650264"/>
                  <a:ext cx="2230869" cy="973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0869" h="973807" extrusionOk="0">
                      <a:moveTo>
                        <a:pt x="-212" y="508532"/>
                      </a:moveTo>
                      <a:cubicBezTo>
                        <a:pt x="-212" y="508532"/>
                        <a:pt x="78065" y="351979"/>
                        <a:pt x="188955" y="306316"/>
                      </a:cubicBezTo>
                      <a:cubicBezTo>
                        <a:pt x="299845" y="260654"/>
                        <a:pt x="554239" y="136714"/>
                        <a:pt x="554239" y="136714"/>
                      </a:cubicBezTo>
                      <a:cubicBezTo>
                        <a:pt x="554239" y="136714"/>
                        <a:pt x="671653" y="51913"/>
                        <a:pt x="697742" y="38873"/>
                      </a:cubicBezTo>
                      <a:cubicBezTo>
                        <a:pt x="723831" y="25824"/>
                        <a:pt x="756445" y="-265"/>
                        <a:pt x="756445" y="-265"/>
                      </a:cubicBezTo>
                      <a:cubicBezTo>
                        <a:pt x="756445" y="-265"/>
                        <a:pt x="762970" y="221516"/>
                        <a:pt x="802108" y="234565"/>
                      </a:cubicBezTo>
                      <a:cubicBezTo>
                        <a:pt x="841246" y="247614"/>
                        <a:pt x="873860" y="188902"/>
                        <a:pt x="965185" y="241089"/>
                      </a:cubicBezTo>
                      <a:cubicBezTo>
                        <a:pt x="1056511" y="293267"/>
                        <a:pt x="1121738" y="280228"/>
                        <a:pt x="1147827" y="280228"/>
                      </a:cubicBezTo>
                      <a:cubicBezTo>
                        <a:pt x="1173926" y="280228"/>
                        <a:pt x="1239153" y="273703"/>
                        <a:pt x="1278291" y="299792"/>
                      </a:cubicBezTo>
                      <a:cubicBezTo>
                        <a:pt x="1317429" y="325891"/>
                        <a:pt x="1382656" y="325891"/>
                        <a:pt x="1480507" y="351979"/>
                      </a:cubicBezTo>
                      <a:cubicBezTo>
                        <a:pt x="1578347" y="378068"/>
                        <a:pt x="1695762" y="397642"/>
                        <a:pt x="1721861" y="391118"/>
                      </a:cubicBezTo>
                      <a:cubicBezTo>
                        <a:pt x="1747959" y="384593"/>
                        <a:pt x="1832751" y="338930"/>
                        <a:pt x="1878414" y="384593"/>
                      </a:cubicBezTo>
                      <a:cubicBezTo>
                        <a:pt x="1924077" y="430256"/>
                        <a:pt x="2139332" y="567235"/>
                        <a:pt x="2139332" y="567235"/>
                      </a:cubicBezTo>
                      <a:lnTo>
                        <a:pt x="2230658" y="671600"/>
                      </a:lnTo>
                      <a:cubicBezTo>
                        <a:pt x="2230658" y="671600"/>
                        <a:pt x="2080629" y="958607"/>
                        <a:pt x="1956690" y="971657"/>
                      </a:cubicBezTo>
                      <a:cubicBezTo>
                        <a:pt x="1832751" y="984706"/>
                        <a:pt x="1428329" y="925994"/>
                        <a:pt x="1343528" y="919469"/>
                      </a:cubicBezTo>
                      <a:cubicBezTo>
                        <a:pt x="1258727" y="912954"/>
                        <a:pt x="919532" y="841202"/>
                        <a:pt x="808642" y="841202"/>
                      </a:cubicBezTo>
                      <a:cubicBezTo>
                        <a:pt x="697752" y="841202"/>
                        <a:pt x="417260" y="815104"/>
                        <a:pt x="365082" y="802064"/>
                      </a:cubicBezTo>
                      <a:cubicBezTo>
                        <a:pt x="312894" y="789015"/>
                        <a:pt x="188964" y="730312"/>
                        <a:pt x="162866" y="665085"/>
                      </a:cubicBezTo>
                      <a:cubicBezTo>
                        <a:pt x="136767" y="599849"/>
                        <a:pt x="97629" y="534621"/>
                        <a:pt x="97629" y="534621"/>
                      </a:cubicBezTo>
                      <a:lnTo>
                        <a:pt x="-212" y="508523"/>
                      </a:lnTo>
                      <a:close/>
                    </a:path>
                  </a:pathLst>
                </a:custGeom>
                <a:solidFill>
                  <a:srgbClr val="FFEEAA"/>
                </a:solidFill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" name="Google Shape;193;p5"/>
                <p:cNvSpPr/>
                <p:nvPr/>
              </p:nvSpPr>
              <p:spPr>
                <a:xfrm>
                  <a:off x="4917060" y="3126476"/>
                  <a:ext cx="2260217" cy="5695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0217" h="569572" extrusionOk="0">
                      <a:moveTo>
                        <a:pt x="935840" y="338930"/>
                      </a:moveTo>
                      <a:cubicBezTo>
                        <a:pt x="935840" y="338930"/>
                        <a:pt x="720585" y="299792"/>
                        <a:pt x="661872" y="306316"/>
                      </a:cubicBezTo>
                      <a:cubicBezTo>
                        <a:pt x="603170" y="312841"/>
                        <a:pt x="361816" y="280228"/>
                        <a:pt x="316153" y="254129"/>
                      </a:cubicBezTo>
                      <a:cubicBezTo>
                        <a:pt x="270490" y="228040"/>
                        <a:pt x="192214" y="208476"/>
                        <a:pt x="185689" y="162813"/>
                      </a:cubicBezTo>
                      <a:cubicBezTo>
                        <a:pt x="179164" y="117150"/>
                        <a:pt x="140026" y="25834"/>
                        <a:pt x="140026" y="25834"/>
                      </a:cubicBezTo>
                      <a:lnTo>
                        <a:pt x="153075" y="-265"/>
                      </a:lnTo>
                      <a:cubicBezTo>
                        <a:pt x="153075" y="-265"/>
                        <a:pt x="42185" y="25834"/>
                        <a:pt x="16096" y="25834"/>
                      </a:cubicBezTo>
                      <a:cubicBezTo>
                        <a:pt x="-9993" y="25834"/>
                        <a:pt x="3047" y="91061"/>
                        <a:pt x="3047" y="91061"/>
                      </a:cubicBezTo>
                      <a:cubicBezTo>
                        <a:pt x="3047" y="91061"/>
                        <a:pt x="237877" y="410692"/>
                        <a:pt x="498795" y="443305"/>
                      </a:cubicBezTo>
                      <a:cubicBezTo>
                        <a:pt x="759713" y="475919"/>
                        <a:pt x="1222847" y="515057"/>
                        <a:pt x="1431578" y="521582"/>
                      </a:cubicBezTo>
                      <a:cubicBezTo>
                        <a:pt x="1640309" y="528106"/>
                        <a:pt x="1927326" y="599858"/>
                        <a:pt x="2005602" y="554195"/>
                      </a:cubicBezTo>
                      <a:cubicBezTo>
                        <a:pt x="2083879" y="508532"/>
                        <a:pt x="2175204" y="462869"/>
                        <a:pt x="2194769" y="417216"/>
                      </a:cubicBezTo>
                      <a:cubicBezTo>
                        <a:pt x="2214343" y="371553"/>
                        <a:pt x="2240432" y="299801"/>
                        <a:pt x="2240432" y="299801"/>
                      </a:cubicBezTo>
                      <a:lnTo>
                        <a:pt x="2260006" y="175862"/>
                      </a:lnTo>
                      <a:lnTo>
                        <a:pt x="2214343" y="143249"/>
                      </a:lnTo>
                      <a:cubicBezTo>
                        <a:pt x="2214343" y="143249"/>
                        <a:pt x="2136066" y="306326"/>
                        <a:pt x="2096928" y="358504"/>
                      </a:cubicBezTo>
                      <a:cubicBezTo>
                        <a:pt x="2057790" y="410692"/>
                        <a:pt x="1881672" y="469394"/>
                        <a:pt x="1783822" y="456345"/>
                      </a:cubicBezTo>
                      <a:cubicBezTo>
                        <a:pt x="1685981" y="443296"/>
                        <a:pt x="1333737" y="417207"/>
                        <a:pt x="1229372" y="384593"/>
                      </a:cubicBezTo>
                      <a:cubicBezTo>
                        <a:pt x="1125006" y="351979"/>
                        <a:pt x="955404" y="358504"/>
                        <a:pt x="935840" y="338930"/>
                      </a:cubicBezTo>
                      <a:close/>
                    </a:path>
                  </a:pathLst>
                </a:custGeom>
                <a:solidFill>
                  <a:srgbClr val="D0DC7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4" name="Google Shape;194;p5"/>
                <p:cNvSpPr/>
                <p:nvPr/>
              </p:nvSpPr>
              <p:spPr>
                <a:xfrm>
                  <a:off x="4768606" y="3145974"/>
                  <a:ext cx="2466770" cy="22650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6770" h="2265099" extrusionOk="0">
                      <a:moveTo>
                        <a:pt x="138461" y="-226"/>
                      </a:moveTo>
                      <a:cubicBezTo>
                        <a:pt x="138461" y="-226"/>
                        <a:pt x="-18092" y="97614"/>
                        <a:pt x="1482" y="749915"/>
                      </a:cubicBezTo>
                      <a:cubicBezTo>
                        <a:pt x="21056" y="1402215"/>
                        <a:pt x="275450" y="1897963"/>
                        <a:pt x="536368" y="2106656"/>
                      </a:cubicBezTo>
                      <a:cubicBezTo>
                        <a:pt x="797286" y="2315387"/>
                        <a:pt x="1358261" y="2321912"/>
                        <a:pt x="1632219" y="2100132"/>
                      </a:cubicBezTo>
                      <a:cubicBezTo>
                        <a:pt x="1906187" y="1878351"/>
                        <a:pt x="2264946" y="1434791"/>
                        <a:pt x="2369311" y="1141249"/>
                      </a:cubicBezTo>
                      <a:cubicBezTo>
                        <a:pt x="2473677" y="847718"/>
                        <a:pt x="2473677" y="508523"/>
                        <a:pt x="2460637" y="378059"/>
                      </a:cubicBezTo>
                      <a:cubicBezTo>
                        <a:pt x="2447588" y="247595"/>
                        <a:pt x="2421499" y="156279"/>
                        <a:pt x="2421499" y="156279"/>
                      </a:cubicBezTo>
                      <a:cubicBezTo>
                        <a:pt x="2421499" y="156279"/>
                        <a:pt x="2323658" y="254120"/>
                        <a:pt x="2317133" y="319356"/>
                      </a:cubicBezTo>
                      <a:cubicBezTo>
                        <a:pt x="2310609" y="384584"/>
                        <a:pt x="2212768" y="462860"/>
                        <a:pt x="2062740" y="482434"/>
                      </a:cubicBezTo>
                      <a:cubicBezTo>
                        <a:pt x="1912711" y="502008"/>
                        <a:pt x="1482191" y="410682"/>
                        <a:pt x="1351736" y="397633"/>
                      </a:cubicBezTo>
                      <a:cubicBezTo>
                        <a:pt x="1221273" y="384593"/>
                        <a:pt x="1038631" y="351979"/>
                        <a:pt x="960354" y="338930"/>
                      </a:cubicBezTo>
                      <a:cubicBezTo>
                        <a:pt x="882078" y="325881"/>
                        <a:pt x="855989" y="358494"/>
                        <a:pt x="738574" y="332406"/>
                      </a:cubicBezTo>
                      <a:cubicBezTo>
                        <a:pt x="621159" y="306316"/>
                        <a:pt x="405904" y="286743"/>
                        <a:pt x="347192" y="208466"/>
                      </a:cubicBezTo>
                      <a:cubicBezTo>
                        <a:pt x="288480" y="130190"/>
                        <a:pt x="262391" y="25824"/>
                        <a:pt x="262391" y="25824"/>
                      </a:cubicBezTo>
                      <a:lnTo>
                        <a:pt x="138451" y="-265"/>
                      </a:lnTo>
                      <a:close/>
                    </a:path>
                  </a:pathLst>
                </a:custGeom>
                <a:solidFill>
                  <a:srgbClr val="ABC837"/>
                </a:solidFill>
                <a:ln w="9525" cap="flat" cmpd="sng">
                  <a:solidFill>
                    <a:srgbClr val="A9C637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" name="Google Shape;195;p5"/>
                <p:cNvSpPr/>
                <p:nvPr/>
              </p:nvSpPr>
              <p:spPr>
                <a:xfrm>
                  <a:off x="4787597" y="3163404"/>
                  <a:ext cx="2428825" cy="22302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8825" h="2230265" extrusionOk="0">
                      <a:moveTo>
                        <a:pt x="136329" y="-226"/>
                      </a:moveTo>
                      <a:cubicBezTo>
                        <a:pt x="136329" y="-226"/>
                        <a:pt x="-17814" y="96110"/>
                        <a:pt x="1455" y="738371"/>
                      </a:cubicBezTo>
                      <a:cubicBezTo>
                        <a:pt x="20724" y="1380632"/>
                        <a:pt x="271203" y="1868798"/>
                        <a:pt x="528112" y="2074252"/>
                      </a:cubicBezTo>
                      <a:cubicBezTo>
                        <a:pt x="785020" y="2279773"/>
                        <a:pt x="1337365" y="2286202"/>
                        <a:pt x="1607104" y="2067832"/>
                      </a:cubicBezTo>
                      <a:cubicBezTo>
                        <a:pt x="1876852" y="1849462"/>
                        <a:pt x="2230096" y="1412722"/>
                        <a:pt x="2332861" y="1123705"/>
                      </a:cubicBezTo>
                      <a:cubicBezTo>
                        <a:pt x="2435626" y="834687"/>
                        <a:pt x="2435626" y="500712"/>
                        <a:pt x="2422777" y="372258"/>
                      </a:cubicBezTo>
                      <a:cubicBezTo>
                        <a:pt x="2409928" y="243804"/>
                        <a:pt x="2384239" y="153888"/>
                        <a:pt x="2384239" y="153888"/>
                      </a:cubicBezTo>
                      <a:cubicBezTo>
                        <a:pt x="2384239" y="153888"/>
                        <a:pt x="2287903" y="250224"/>
                        <a:pt x="2281474" y="314451"/>
                      </a:cubicBezTo>
                      <a:cubicBezTo>
                        <a:pt x="2275054" y="378678"/>
                        <a:pt x="2178708" y="455745"/>
                        <a:pt x="2030995" y="475014"/>
                      </a:cubicBezTo>
                      <a:cubicBezTo>
                        <a:pt x="1883271" y="494283"/>
                        <a:pt x="1459380" y="404358"/>
                        <a:pt x="1330926" y="391518"/>
                      </a:cubicBezTo>
                      <a:cubicBezTo>
                        <a:pt x="1202472" y="378668"/>
                        <a:pt x="1022640" y="346560"/>
                        <a:pt x="945573" y="333711"/>
                      </a:cubicBezTo>
                      <a:cubicBezTo>
                        <a:pt x="868507" y="320871"/>
                        <a:pt x="842808" y="352980"/>
                        <a:pt x="727203" y="327291"/>
                      </a:cubicBezTo>
                      <a:cubicBezTo>
                        <a:pt x="611598" y="301602"/>
                        <a:pt x="399648" y="282333"/>
                        <a:pt x="341850" y="205256"/>
                      </a:cubicBezTo>
                      <a:cubicBezTo>
                        <a:pt x="284052" y="128190"/>
                        <a:pt x="258364" y="25424"/>
                        <a:pt x="258364" y="25424"/>
                      </a:cubicBezTo>
                      <a:lnTo>
                        <a:pt x="136320" y="-265"/>
                      </a:lnTo>
                      <a:close/>
                    </a:path>
                  </a:pathLst>
                </a:cu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" name="Google Shape;196;p5"/>
                <p:cNvSpPr/>
                <p:nvPr/>
              </p:nvSpPr>
              <p:spPr>
                <a:xfrm rot="-3929096">
                  <a:off x="5337741" y="4321859"/>
                  <a:ext cx="1495002" cy="419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4759" h="419742" extrusionOk="0">
                      <a:moveTo>
                        <a:pt x="-173" y="-190"/>
                      </a:moveTo>
                      <a:cubicBezTo>
                        <a:pt x="630728" y="221431"/>
                        <a:pt x="655371" y="227589"/>
                        <a:pt x="872211" y="233738"/>
                      </a:cubicBezTo>
                      <a:cubicBezTo>
                        <a:pt x="1089080" y="239895"/>
                        <a:pt x="1325670" y="166021"/>
                        <a:pt x="1350313" y="141400"/>
                      </a:cubicBezTo>
                      <a:cubicBezTo>
                        <a:pt x="1374957" y="116778"/>
                        <a:pt x="1646050" y="122927"/>
                        <a:pt x="1374957" y="246053"/>
                      </a:cubicBezTo>
                      <a:cubicBezTo>
                        <a:pt x="1103871" y="369179"/>
                        <a:pt x="936282" y="461517"/>
                        <a:pt x="679979" y="399958"/>
                      </a:cubicBezTo>
                      <a:cubicBezTo>
                        <a:pt x="423676" y="338400"/>
                        <a:pt x="300451" y="289148"/>
                        <a:pt x="201877" y="209116"/>
                      </a:cubicBezTo>
                      <a:cubicBezTo>
                        <a:pt x="103295" y="129084"/>
                        <a:pt x="4721" y="5967"/>
                        <a:pt x="-209" y="-190"/>
                      </a:cubicBezTo>
                      <a:close/>
                    </a:path>
                  </a:pathLst>
                </a:custGeom>
                <a:solidFill>
                  <a:srgbClr val="89A0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7" name="Google Shape;197;p5"/>
                <p:cNvSpPr/>
                <p:nvPr/>
              </p:nvSpPr>
              <p:spPr>
                <a:xfrm>
                  <a:off x="4796716" y="3444265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754" y="1615"/>
                      </a:moveTo>
                      <a:cubicBezTo>
                        <a:pt x="38754" y="1615"/>
                        <a:pt x="-104358" y="569114"/>
                        <a:pt x="158009" y="973546"/>
                      </a:cubicBezTo>
                      <a:cubicBezTo>
                        <a:pt x="420377" y="1377968"/>
                        <a:pt x="527720" y="1541045"/>
                        <a:pt x="563490" y="1560610"/>
                      </a:cubicBezTo>
                      <a:cubicBezTo>
                        <a:pt x="599277" y="1580174"/>
                        <a:pt x="336892" y="1149663"/>
                        <a:pt x="253424" y="875695"/>
                      </a:cubicBezTo>
                      <a:cubicBezTo>
                        <a:pt x="169938" y="601728"/>
                        <a:pt x="146098" y="353859"/>
                        <a:pt x="146098" y="236444"/>
                      </a:cubicBezTo>
                      <a:cubicBezTo>
                        <a:pt x="146098" y="119030"/>
                        <a:pt x="50683" y="-17950"/>
                        <a:pt x="38754" y="1615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8" name="Google Shape;198;p5"/>
                <p:cNvSpPr/>
                <p:nvPr/>
              </p:nvSpPr>
              <p:spPr>
                <a:xfrm flipH="1">
                  <a:off x="6610133" y="3463834"/>
                  <a:ext cx="567026" cy="15615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026" h="1561518" extrusionOk="0">
                      <a:moveTo>
                        <a:pt x="38945" y="1617"/>
                      </a:moveTo>
                      <a:cubicBezTo>
                        <a:pt x="38945" y="1617"/>
                        <a:pt x="-104168" y="569116"/>
                        <a:pt x="158200" y="973548"/>
                      </a:cubicBezTo>
                      <a:cubicBezTo>
                        <a:pt x="420567" y="1377970"/>
                        <a:pt x="527911" y="1541048"/>
                        <a:pt x="563680" y="1560612"/>
                      </a:cubicBezTo>
                      <a:cubicBezTo>
                        <a:pt x="599467" y="1580176"/>
                        <a:pt x="337082" y="1149665"/>
                        <a:pt x="253614" y="875697"/>
                      </a:cubicBezTo>
                      <a:cubicBezTo>
                        <a:pt x="170128" y="601730"/>
                        <a:pt x="146288" y="353861"/>
                        <a:pt x="146288" y="236446"/>
                      </a:cubicBezTo>
                      <a:cubicBezTo>
                        <a:pt x="146288" y="119032"/>
                        <a:pt x="50874" y="-17947"/>
                        <a:pt x="38945" y="1617"/>
                      </a:cubicBezTo>
                      <a:close/>
                    </a:path>
                  </a:pathLst>
                </a:custGeom>
                <a:solidFill>
                  <a:srgbClr val="668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9" name="Google Shape;199;p5"/>
                <p:cNvSpPr/>
                <p:nvPr/>
              </p:nvSpPr>
              <p:spPr>
                <a:xfrm>
                  <a:off x="5024722" y="2858893"/>
                  <a:ext cx="587073" cy="280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073" h="280584" extrusionOk="0">
                      <a:moveTo>
                        <a:pt x="51985" y="260756"/>
                      </a:moveTo>
                      <a:cubicBezTo>
                        <a:pt x="51985" y="260756"/>
                        <a:pt x="397705" y="175955"/>
                        <a:pt x="489021" y="84638"/>
                      </a:cubicBezTo>
                      <a:cubicBezTo>
                        <a:pt x="580347" y="-6687"/>
                        <a:pt x="586862" y="-163"/>
                        <a:pt x="586862" y="-163"/>
                      </a:cubicBezTo>
                      <a:cubicBezTo>
                        <a:pt x="586862" y="-163"/>
                        <a:pt x="384646" y="143341"/>
                        <a:pt x="234618" y="182479"/>
                      </a:cubicBezTo>
                      <a:cubicBezTo>
                        <a:pt x="84589" y="221618"/>
                        <a:pt x="-212" y="280320"/>
                        <a:pt x="-212" y="280320"/>
                      </a:cubicBezTo>
                      <a:lnTo>
                        <a:pt x="51976" y="260756"/>
                      </a:ln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0" name="Google Shape;200;p5"/>
                <p:cNvSpPr/>
                <p:nvPr/>
              </p:nvSpPr>
              <p:spPr>
                <a:xfrm>
                  <a:off x="5853188" y="2859052"/>
                  <a:ext cx="477117" cy="3191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17" h="319135" extrusionOk="0">
                      <a:moveTo>
                        <a:pt x="475962" y="117150"/>
                      </a:moveTo>
                      <a:cubicBezTo>
                        <a:pt x="443348" y="117150"/>
                        <a:pt x="286796" y="149764"/>
                        <a:pt x="254182" y="228040"/>
                      </a:cubicBezTo>
                      <a:cubicBezTo>
                        <a:pt x="221568" y="306317"/>
                        <a:pt x="182430" y="338930"/>
                        <a:pt x="169381" y="306317"/>
                      </a:cubicBezTo>
                      <a:cubicBezTo>
                        <a:pt x="156341" y="273703"/>
                        <a:pt x="234618" y="241090"/>
                        <a:pt x="195479" y="162813"/>
                      </a:cubicBezTo>
                      <a:cubicBezTo>
                        <a:pt x="156332" y="84537"/>
                        <a:pt x="195479" y="117150"/>
                        <a:pt x="117203" y="91061"/>
                      </a:cubicBezTo>
                      <a:cubicBezTo>
                        <a:pt x="38926" y="64972"/>
                        <a:pt x="-212" y="-265"/>
                        <a:pt x="-212" y="-265"/>
                      </a:cubicBezTo>
                      <a:cubicBezTo>
                        <a:pt x="-212" y="-265"/>
                        <a:pt x="51966" y="51923"/>
                        <a:pt x="208519" y="64972"/>
                      </a:cubicBezTo>
                      <a:cubicBezTo>
                        <a:pt x="365072" y="78012"/>
                        <a:pt x="489011" y="123675"/>
                        <a:pt x="475962" y="117150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1" name="Google Shape;201;p5"/>
                <p:cNvSpPr/>
                <p:nvPr/>
              </p:nvSpPr>
              <p:spPr>
                <a:xfrm>
                  <a:off x="6520528" y="3094577"/>
                  <a:ext cx="224228" cy="2398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228" h="239849" extrusionOk="0">
                      <a:moveTo>
                        <a:pt x="-212" y="-265"/>
                      </a:moveTo>
                      <a:cubicBezTo>
                        <a:pt x="-212" y="-265"/>
                        <a:pt x="-212" y="30682"/>
                        <a:pt x="55843" y="84841"/>
                      </a:cubicBezTo>
                      <a:cubicBezTo>
                        <a:pt x="111907" y="139000"/>
                        <a:pt x="224017" y="239585"/>
                        <a:pt x="224017" y="239585"/>
                      </a:cubicBezTo>
                      <a:cubicBezTo>
                        <a:pt x="224017" y="239585"/>
                        <a:pt x="55843" y="38426"/>
                        <a:pt x="-212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2" name="Google Shape;202;p5"/>
                <p:cNvSpPr/>
                <p:nvPr/>
              </p:nvSpPr>
              <p:spPr>
                <a:xfrm>
                  <a:off x="6316312" y="3217830"/>
                  <a:ext cx="9525" cy="2348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25" h="234829" extrusionOk="0">
                      <a:moveTo>
                        <a:pt x="-212" y="-265"/>
                      </a:moveTo>
                      <a:lnTo>
                        <a:pt x="-212" y="234565"/>
                      </a:lnTo>
                    </a:path>
                  </a:pathLst>
                </a:custGeom>
                <a:noFill/>
                <a:ln w="9525" cap="flat" cmpd="sng">
                  <a:solidFill>
                    <a:srgbClr val="FFE680"/>
                  </a:solidFill>
                  <a:prstDash val="solid"/>
                  <a:miter lim="8000"/>
                  <a:headEnd type="none" w="sm" len="sm"/>
                  <a:tailEnd type="none" w="sm" len="sm"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3" name="Google Shape;203;p5"/>
                <p:cNvSpPr/>
                <p:nvPr/>
              </p:nvSpPr>
              <p:spPr>
                <a:xfrm>
                  <a:off x="5556584" y="3623843"/>
                  <a:ext cx="738298" cy="2718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8298" h="271897" extrusionOk="0">
                      <a:moveTo>
                        <a:pt x="-208" y="-271"/>
                      </a:moveTo>
                      <a:cubicBezTo>
                        <a:pt x="311409" y="143289"/>
                        <a:pt x="323581" y="147278"/>
                        <a:pt x="430684" y="151261"/>
                      </a:cubicBezTo>
                      <a:cubicBezTo>
                        <a:pt x="537801" y="155250"/>
                        <a:pt x="654658" y="107396"/>
                        <a:pt x="666830" y="91447"/>
                      </a:cubicBezTo>
                      <a:cubicBezTo>
                        <a:pt x="679002" y="75497"/>
                        <a:pt x="812902" y="79481"/>
                        <a:pt x="679002" y="159238"/>
                      </a:cubicBezTo>
                      <a:cubicBezTo>
                        <a:pt x="545106" y="238996"/>
                        <a:pt x="462330" y="298810"/>
                        <a:pt x="335736" y="258934"/>
                      </a:cubicBezTo>
                      <a:cubicBezTo>
                        <a:pt x="209141" y="219058"/>
                        <a:pt x="148278" y="187154"/>
                        <a:pt x="99589" y="135312"/>
                      </a:cubicBezTo>
                      <a:cubicBezTo>
                        <a:pt x="50898" y="83469"/>
                        <a:pt x="2210" y="3717"/>
                        <a:pt x="-226" y="-271"/>
                      </a:cubicBezTo>
                      <a:close/>
                    </a:path>
                  </a:pathLst>
                </a:custGeom>
                <a:solidFill>
                  <a:srgbClr val="FFFFFF">
                    <a:alpha val="402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4" name="Google Shape;204;p5"/>
                <p:cNvSpPr/>
                <p:nvPr/>
              </p:nvSpPr>
              <p:spPr>
                <a:xfrm>
                  <a:off x="5486723" y="2961608"/>
                  <a:ext cx="267519" cy="4232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519" h="423226" extrusionOk="0">
                      <a:moveTo>
                        <a:pt x="267307" y="-265"/>
                      </a:moveTo>
                      <a:cubicBezTo>
                        <a:pt x="230407" y="36636"/>
                        <a:pt x="-212" y="396404"/>
                        <a:pt x="-212" y="396404"/>
                      </a:cubicBezTo>
                      <a:cubicBezTo>
                        <a:pt x="-212" y="396404"/>
                        <a:pt x="-212" y="507104"/>
                        <a:pt x="128938" y="276485"/>
                      </a:cubicBezTo>
                      <a:cubicBezTo>
                        <a:pt x="258087" y="45865"/>
                        <a:pt x="267307" y="8965"/>
                        <a:pt x="267307" y="-265"/>
                      </a:cubicBezTo>
                      <a:close/>
                    </a:path>
                  </a:pathLst>
                </a:custGeom>
                <a:solidFill>
                  <a:srgbClr val="FFE6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800"/>
                    <a:buFont typeface="Arial"/>
                    <a:buNone/>
                  </a:pPr>
                  <a:endParaRPr sz="1800" b="0" i="0" u="none" strike="noStrike" cap="none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05" name="Google Shape;205;p5"/>
                <p:cNvGrpSpPr/>
                <p:nvPr/>
              </p:nvGrpSpPr>
              <p:grpSpPr>
                <a:xfrm>
                  <a:off x="6306235" y="1356086"/>
                  <a:ext cx="1235373" cy="1660293"/>
                  <a:chOff x="6306235" y="1356086"/>
                  <a:chExt cx="1235373" cy="1660293"/>
                </a:xfrm>
              </p:grpSpPr>
              <p:sp>
                <p:nvSpPr>
                  <p:cNvPr id="206" name="Google Shape;206;p5"/>
                  <p:cNvSpPr/>
                  <p:nvPr/>
                </p:nvSpPr>
                <p:spPr>
                  <a:xfrm>
                    <a:off x="6371938" y="1404273"/>
                    <a:ext cx="1143381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1" h="1612106" extrusionOk="0">
                        <a:moveTo>
                          <a:pt x="25604" y="1611840"/>
                        </a:moveTo>
                        <a:lnTo>
                          <a:pt x="1142696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FFE680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800"/>
                      <a:buFont typeface="Arial"/>
                      <a:buNone/>
                    </a:pPr>
                    <a:endParaRPr sz="1800" b="0" i="0" u="none" strike="noStrike" cap="none">
                      <a:solidFill>
                        <a:srgbClr val="000000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grpSp>
                <p:nvGrpSpPr>
                  <p:cNvPr id="207" name="Google Shape;207;p5"/>
                  <p:cNvGrpSpPr/>
                  <p:nvPr/>
                </p:nvGrpSpPr>
                <p:grpSpPr>
                  <a:xfrm>
                    <a:off x="6306235" y="1356086"/>
                    <a:ext cx="1235373" cy="1647158"/>
                    <a:chOff x="6306235" y="1356086"/>
                    <a:chExt cx="1235373" cy="1647158"/>
                  </a:xfrm>
                </p:grpSpPr>
                <p:sp>
                  <p:nvSpPr>
                    <p:cNvPr id="208" name="Google Shape;208;p5"/>
                    <p:cNvSpPr/>
                    <p:nvPr/>
                  </p:nvSpPr>
                  <p:spPr>
                    <a:xfrm>
                      <a:off x="6306235" y="1356086"/>
                      <a:ext cx="1235373" cy="1647158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235373" h="1647158" extrusionOk="0">
                          <a:moveTo>
                            <a:pt x="113215" y="1646883"/>
                          </a:moveTo>
                          <a:lnTo>
                            <a:pt x="1234688" y="74210"/>
                          </a:lnTo>
                          <a:lnTo>
                            <a:pt x="1120789" y="-266"/>
                          </a:lnTo>
                          <a:lnTo>
                            <a:pt x="-685" y="1607459"/>
                          </a:lnTo>
                          <a:lnTo>
                            <a:pt x="113215" y="1646892"/>
                          </a:lnTo>
                          <a:close/>
                        </a:path>
                      </a:pathLst>
                    </a:custGeom>
                    <a:solidFill>
                      <a:srgbClr val="C8AB37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09" name="Google Shape;209;p5"/>
                    <p:cNvSpPr/>
                    <p:nvPr/>
                  </p:nvSpPr>
                  <p:spPr>
                    <a:xfrm>
                      <a:off x="6310692" y="1386747"/>
                      <a:ext cx="1143380" cy="1612106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143380" h="1612106" extrusionOk="0">
                          <a:moveTo>
                            <a:pt x="25604" y="1611840"/>
                          </a:moveTo>
                          <a:lnTo>
                            <a:pt x="1142695" y="17260"/>
                          </a:lnTo>
                          <a:lnTo>
                            <a:pt x="1120788" y="-266"/>
                          </a:lnTo>
                          <a:lnTo>
                            <a:pt x="-685" y="1607459"/>
                          </a:lnTo>
                          <a:lnTo>
                            <a:pt x="25604" y="1611840"/>
                          </a:lnTo>
                          <a:close/>
                        </a:path>
                      </a:pathLst>
                    </a:custGeom>
                    <a:solidFill>
                      <a:srgbClr val="AC9D93">
                        <a:alpha val="43920"/>
                      </a:srgbClr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sp>
                  <p:nvSpPr>
                    <p:cNvPr id="210" name="Google Shape;210;p5"/>
                    <p:cNvSpPr/>
                    <p:nvPr/>
                  </p:nvSpPr>
                  <p:spPr>
                    <a:xfrm>
                      <a:off x="6380702" y="1395510"/>
                      <a:ext cx="1099565" cy="1546383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99565" h="1546383" extrusionOk="0">
                          <a:moveTo>
                            <a:pt x="-685" y="1546118"/>
                          </a:moveTo>
                          <a:lnTo>
                            <a:pt x="1076973" y="-266"/>
                          </a:lnTo>
                          <a:lnTo>
                            <a:pt x="1098880" y="8496"/>
                          </a:lnTo>
                          <a:lnTo>
                            <a:pt x="-685" y="1546118"/>
                          </a:ln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</p:spPr>
                  <p:txBody>
                    <a:bodyPr spcFirstLastPara="1" wrap="square" lIns="91425" tIns="45700" rIns="91425" bIns="45700" anchor="ctr" anchorCtr="0">
                      <a:noAutofit/>
                    </a:bodyPr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endParaRPr sz="18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42" name="Google Shape;142;p5"/>
            <p:cNvGrpSpPr/>
            <p:nvPr/>
          </p:nvGrpSpPr>
          <p:grpSpPr>
            <a:xfrm>
              <a:off x="11180408" y="5733982"/>
              <a:ext cx="435283" cy="1050406"/>
              <a:chOff x="4028392" y="3097874"/>
              <a:chExt cx="1270158" cy="3065088"/>
            </a:xfrm>
          </p:grpSpPr>
          <p:sp>
            <p:nvSpPr>
              <p:cNvPr id="143" name="Google Shape;143;p5"/>
              <p:cNvSpPr/>
              <p:nvPr/>
            </p:nvSpPr>
            <p:spPr>
              <a:xfrm>
                <a:off x="4085258" y="3127445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C93C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44;p5"/>
              <p:cNvSpPr/>
              <p:nvPr/>
            </p:nvSpPr>
            <p:spPr>
              <a:xfrm>
                <a:off x="4028392" y="3097874"/>
                <a:ext cx="1213292" cy="3035517"/>
              </a:xfrm>
              <a:custGeom>
                <a:avLst/>
                <a:gdLst/>
                <a:ahLst/>
                <a:cxnLst/>
                <a:rect l="l" t="t" r="r" b="b"/>
                <a:pathLst>
                  <a:path w="1213292" h="3035517" extrusionOk="0">
                    <a:moveTo>
                      <a:pt x="1042421" y="128134"/>
                    </a:moveTo>
                    <a:cubicBezTo>
                      <a:pt x="788401" y="-178776"/>
                      <a:pt x="356662" y="138564"/>
                      <a:pt x="174450" y="321355"/>
                    </a:cubicBezTo>
                    <a:cubicBezTo>
                      <a:pt x="-61335" y="557849"/>
                      <a:pt x="-20006" y="929998"/>
                      <a:pt x="76290" y="1232258"/>
                    </a:cubicBezTo>
                    <a:cubicBezTo>
                      <a:pt x="132096" y="1407402"/>
                      <a:pt x="235407" y="1768516"/>
                      <a:pt x="266436" y="2045026"/>
                    </a:cubicBezTo>
                    <a:cubicBezTo>
                      <a:pt x="295391" y="2303013"/>
                      <a:pt x="389111" y="2824058"/>
                      <a:pt x="389111" y="2824058"/>
                    </a:cubicBezTo>
                    <a:cubicBezTo>
                      <a:pt x="456583" y="3124636"/>
                      <a:pt x="812521" y="3025792"/>
                      <a:pt x="965726" y="2995814"/>
                    </a:cubicBezTo>
                    <a:cubicBezTo>
                      <a:pt x="1237035" y="2942713"/>
                      <a:pt x="1211102" y="2630838"/>
                      <a:pt x="1211102" y="2630838"/>
                    </a:cubicBezTo>
                    <a:cubicBezTo>
                      <a:pt x="1223372" y="2443738"/>
                      <a:pt x="1180203" y="2227921"/>
                      <a:pt x="1125237" y="1949966"/>
                    </a:cubicBezTo>
                    <a:cubicBezTo>
                      <a:pt x="1069983" y="1670854"/>
                      <a:pt x="1075527" y="1405300"/>
                      <a:pt x="1135458" y="1113393"/>
                    </a:cubicBezTo>
                    <a:cubicBezTo>
                      <a:pt x="1195469" y="820960"/>
                      <a:pt x="1218327" y="340719"/>
                      <a:pt x="1042395" y="128107"/>
                    </a:cubicBezTo>
                    <a:lnTo>
                      <a:pt x="1042421" y="128134"/>
                    </a:lnTo>
                    <a:close/>
                  </a:path>
                </a:pathLst>
              </a:custGeom>
              <a:solidFill>
                <a:srgbClr val="F5765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45;p5"/>
              <p:cNvSpPr/>
              <p:nvPr/>
            </p:nvSpPr>
            <p:spPr>
              <a:xfrm>
                <a:off x="4214624" y="4482522"/>
                <a:ext cx="335540" cy="814611"/>
              </a:xfrm>
              <a:custGeom>
                <a:avLst/>
                <a:gdLst/>
                <a:ahLst/>
                <a:cxnLst/>
                <a:rect l="l" t="t" r="r" b="b"/>
                <a:pathLst>
                  <a:path w="335540" h="814611" extrusionOk="0">
                    <a:moveTo>
                      <a:pt x="-90" y="338912"/>
                    </a:moveTo>
                    <a:cubicBezTo>
                      <a:pt x="934" y="306568"/>
                      <a:pt x="1828" y="272543"/>
                      <a:pt x="3273" y="244325"/>
                    </a:cubicBezTo>
                    <a:cubicBezTo>
                      <a:pt x="4429" y="221913"/>
                      <a:pt x="5821" y="200762"/>
                      <a:pt x="7634" y="180610"/>
                    </a:cubicBezTo>
                    <a:cubicBezTo>
                      <a:pt x="9447" y="160457"/>
                      <a:pt x="11654" y="141329"/>
                      <a:pt x="14439" y="123121"/>
                    </a:cubicBezTo>
                    <a:cubicBezTo>
                      <a:pt x="17224" y="104940"/>
                      <a:pt x="20509" y="87677"/>
                      <a:pt x="24634" y="71151"/>
                    </a:cubicBezTo>
                    <a:cubicBezTo>
                      <a:pt x="26683" y="62875"/>
                      <a:pt x="28916" y="54756"/>
                      <a:pt x="31360" y="46847"/>
                    </a:cubicBezTo>
                    <a:cubicBezTo>
                      <a:pt x="33803" y="38939"/>
                      <a:pt x="36457" y="31188"/>
                      <a:pt x="39321" y="23621"/>
                    </a:cubicBezTo>
                    <a:cubicBezTo>
                      <a:pt x="42185" y="16027"/>
                      <a:pt x="45338" y="8592"/>
                      <a:pt x="48675" y="1288"/>
                    </a:cubicBezTo>
                    <a:cubicBezTo>
                      <a:pt x="48885" y="841"/>
                      <a:pt x="49121" y="421"/>
                      <a:pt x="49332" y="-26"/>
                    </a:cubicBezTo>
                    <a:cubicBezTo>
                      <a:pt x="47414" y="5413"/>
                      <a:pt x="45180" y="10904"/>
                      <a:pt x="43420" y="16316"/>
                    </a:cubicBezTo>
                    <a:cubicBezTo>
                      <a:pt x="-15645" y="199107"/>
                      <a:pt x="190661" y="479453"/>
                      <a:pt x="319457" y="663478"/>
                    </a:cubicBezTo>
                    <a:cubicBezTo>
                      <a:pt x="369011" y="752679"/>
                      <a:pt x="300251" y="905438"/>
                      <a:pt x="156872" y="743194"/>
                    </a:cubicBezTo>
                    <a:cubicBezTo>
                      <a:pt x="110551" y="644797"/>
                      <a:pt x="44287" y="497398"/>
                      <a:pt x="-90" y="338912"/>
                    </a:cubicBezTo>
                    <a:lnTo>
                      <a:pt x="-90" y="338912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46;p5"/>
              <p:cNvSpPr/>
              <p:nvPr/>
            </p:nvSpPr>
            <p:spPr>
              <a:xfrm>
                <a:off x="4964780" y="4636490"/>
                <a:ext cx="243222" cy="685026"/>
              </a:xfrm>
              <a:custGeom>
                <a:avLst/>
                <a:gdLst/>
                <a:ahLst/>
                <a:cxnLst/>
                <a:rect l="l" t="t" r="r" b="b"/>
                <a:pathLst>
                  <a:path w="243222" h="685026" extrusionOk="0">
                    <a:moveTo>
                      <a:pt x="191845" y="-26"/>
                    </a:moveTo>
                    <a:cubicBezTo>
                      <a:pt x="192317" y="1235"/>
                      <a:pt x="192869" y="2470"/>
                      <a:pt x="193316" y="3757"/>
                    </a:cubicBezTo>
                    <a:cubicBezTo>
                      <a:pt x="196127" y="11535"/>
                      <a:pt x="198755" y="19496"/>
                      <a:pt x="201198" y="27641"/>
                    </a:cubicBezTo>
                    <a:cubicBezTo>
                      <a:pt x="206085" y="43957"/>
                      <a:pt x="210263" y="61009"/>
                      <a:pt x="213915" y="79033"/>
                    </a:cubicBezTo>
                    <a:cubicBezTo>
                      <a:pt x="217567" y="97084"/>
                      <a:pt x="220667" y="116054"/>
                      <a:pt x="223426" y="136101"/>
                    </a:cubicBezTo>
                    <a:cubicBezTo>
                      <a:pt x="226211" y="156148"/>
                      <a:pt x="228655" y="177325"/>
                      <a:pt x="230888" y="199658"/>
                    </a:cubicBezTo>
                    <a:cubicBezTo>
                      <a:pt x="235250" y="243248"/>
                      <a:pt x="238876" y="291802"/>
                      <a:pt x="243132" y="345717"/>
                    </a:cubicBezTo>
                    <a:cubicBezTo>
                      <a:pt x="212706" y="449737"/>
                      <a:pt x="176448" y="539858"/>
                      <a:pt x="151986" y="601471"/>
                    </a:cubicBezTo>
                    <a:cubicBezTo>
                      <a:pt x="-81119" y="843772"/>
                      <a:pt x="23164" y="481844"/>
                      <a:pt x="23164" y="481844"/>
                    </a:cubicBezTo>
                    <a:cubicBezTo>
                      <a:pt x="175029" y="316001"/>
                      <a:pt x="243999" y="171545"/>
                      <a:pt x="191845" y="-26"/>
                    </a:cubicBezTo>
                    <a:lnTo>
                      <a:pt x="191845" y="-26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47;p5"/>
              <p:cNvSpPr/>
              <p:nvPr/>
            </p:nvSpPr>
            <p:spPr>
              <a:xfrm>
                <a:off x="4719916" y="3559135"/>
                <a:ext cx="82016" cy="207333"/>
              </a:xfrm>
              <a:custGeom>
                <a:avLst/>
                <a:gdLst/>
                <a:ahLst/>
                <a:cxnLst/>
                <a:rect l="l" t="t" r="r" b="b"/>
                <a:pathLst>
                  <a:path w="82016" h="207333" extrusionOk="0">
                    <a:moveTo>
                      <a:pt x="17187" y="17371"/>
                    </a:moveTo>
                    <a:cubicBezTo>
                      <a:pt x="17187" y="17371"/>
                      <a:pt x="30771" y="-3307"/>
                      <a:pt x="54155" y="424"/>
                    </a:cubicBezTo>
                    <a:cubicBezTo>
                      <a:pt x="77539" y="4129"/>
                      <a:pt x="81927" y="38680"/>
                      <a:pt x="81927" y="38680"/>
                    </a:cubicBezTo>
                    <a:cubicBezTo>
                      <a:pt x="60828" y="108622"/>
                      <a:pt x="71023" y="195353"/>
                      <a:pt x="71023" y="195353"/>
                    </a:cubicBezTo>
                    <a:lnTo>
                      <a:pt x="3603" y="207308"/>
                    </a:lnTo>
                    <a:cubicBezTo>
                      <a:pt x="3577" y="207282"/>
                      <a:pt x="-10743" y="110014"/>
                      <a:pt x="17187" y="17371"/>
                    </a:cubicBezTo>
                    <a:lnTo>
                      <a:pt x="17187" y="17371"/>
                    </a:lnTo>
                    <a:close/>
                  </a:path>
                </a:pathLst>
              </a:custGeom>
              <a:solidFill>
                <a:srgbClr val="F2421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8;p5"/>
              <p:cNvSpPr/>
              <p:nvPr/>
            </p:nvSpPr>
            <p:spPr>
              <a:xfrm>
                <a:off x="4167470" y="3667678"/>
                <a:ext cx="1096176" cy="1314554"/>
              </a:xfrm>
              <a:custGeom>
                <a:avLst/>
                <a:gdLst/>
                <a:ahLst/>
                <a:cxnLst/>
                <a:rect l="l" t="t" r="r" b="b"/>
                <a:pathLst>
                  <a:path w="1096176" h="1314554" extrusionOk="0">
                    <a:moveTo>
                      <a:pt x="581325" y="0"/>
                    </a:moveTo>
                    <a:cubicBezTo>
                      <a:pt x="872286" y="260247"/>
                      <a:pt x="999480" y="535838"/>
                      <a:pt x="1068949" y="769836"/>
                    </a:cubicBezTo>
                    <a:cubicBezTo>
                      <a:pt x="1122154" y="949053"/>
                      <a:pt x="1088760" y="1149447"/>
                      <a:pt x="1040468" y="1314529"/>
                    </a:cubicBezTo>
                    <a:cubicBezTo>
                      <a:pt x="1036238" y="1260614"/>
                      <a:pt x="1032586" y="1212059"/>
                      <a:pt x="1028224" y="1168470"/>
                    </a:cubicBezTo>
                    <a:cubicBezTo>
                      <a:pt x="1025991" y="1146137"/>
                      <a:pt x="1023521" y="1124960"/>
                      <a:pt x="1020762" y="1104912"/>
                    </a:cubicBezTo>
                    <a:cubicBezTo>
                      <a:pt x="1017977" y="1084865"/>
                      <a:pt x="1014903" y="1065895"/>
                      <a:pt x="1011251" y="1047845"/>
                    </a:cubicBezTo>
                    <a:cubicBezTo>
                      <a:pt x="1007599" y="1029794"/>
                      <a:pt x="1003421" y="1012769"/>
                      <a:pt x="998534" y="996452"/>
                    </a:cubicBezTo>
                    <a:cubicBezTo>
                      <a:pt x="996090" y="988307"/>
                      <a:pt x="993463" y="980346"/>
                      <a:pt x="990652" y="972569"/>
                    </a:cubicBezTo>
                    <a:cubicBezTo>
                      <a:pt x="990179" y="971281"/>
                      <a:pt x="989653" y="970073"/>
                      <a:pt x="989180" y="968785"/>
                    </a:cubicBezTo>
                    <a:cubicBezTo>
                      <a:pt x="983426" y="949815"/>
                      <a:pt x="976542" y="930609"/>
                      <a:pt x="967741" y="910903"/>
                    </a:cubicBezTo>
                    <a:cubicBezTo>
                      <a:pt x="816059" y="570940"/>
                      <a:pt x="670447" y="350762"/>
                      <a:pt x="581351" y="248476"/>
                    </a:cubicBezTo>
                    <a:cubicBezTo>
                      <a:pt x="389391" y="360299"/>
                      <a:pt x="173600" y="596952"/>
                      <a:pt x="96485" y="814818"/>
                    </a:cubicBezTo>
                    <a:cubicBezTo>
                      <a:pt x="96275" y="815265"/>
                      <a:pt x="96039" y="815685"/>
                      <a:pt x="95829" y="816132"/>
                    </a:cubicBezTo>
                    <a:cubicBezTo>
                      <a:pt x="92492" y="823436"/>
                      <a:pt x="89339" y="830872"/>
                      <a:pt x="86475" y="838465"/>
                    </a:cubicBezTo>
                    <a:cubicBezTo>
                      <a:pt x="83611" y="846058"/>
                      <a:pt x="80957" y="853783"/>
                      <a:pt x="78514" y="861691"/>
                    </a:cubicBezTo>
                    <a:cubicBezTo>
                      <a:pt x="76070" y="869600"/>
                      <a:pt x="73837" y="877719"/>
                      <a:pt x="71788" y="885995"/>
                    </a:cubicBezTo>
                    <a:cubicBezTo>
                      <a:pt x="67689" y="902522"/>
                      <a:pt x="64378" y="919784"/>
                      <a:pt x="61593" y="937966"/>
                    </a:cubicBezTo>
                    <a:cubicBezTo>
                      <a:pt x="58808" y="956147"/>
                      <a:pt x="56575" y="975275"/>
                      <a:pt x="54788" y="995454"/>
                    </a:cubicBezTo>
                    <a:cubicBezTo>
                      <a:pt x="52975" y="1015606"/>
                      <a:pt x="51583" y="1036757"/>
                      <a:pt x="50427" y="1059169"/>
                    </a:cubicBezTo>
                    <a:cubicBezTo>
                      <a:pt x="48982" y="1087388"/>
                      <a:pt x="48062" y="1121413"/>
                      <a:pt x="47064" y="1153756"/>
                    </a:cubicBezTo>
                    <a:cubicBezTo>
                      <a:pt x="9202" y="1018601"/>
                      <a:pt x="-12763" y="875407"/>
                      <a:pt x="7784" y="747320"/>
                    </a:cubicBezTo>
                    <a:cubicBezTo>
                      <a:pt x="63222" y="401471"/>
                      <a:pt x="342071" y="104256"/>
                      <a:pt x="581298" y="-26"/>
                    </a:cubicBezTo>
                    <a:lnTo>
                      <a:pt x="581325" y="0"/>
                    </a:lnTo>
                    <a:close/>
                  </a:path>
                </a:pathLst>
              </a:custGeom>
              <a:solidFill>
                <a:srgbClr val="CB381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222;p6">
              <a:extLst>
                <a:ext uri="{FF2B5EF4-FFF2-40B4-BE49-F238E27FC236}">
                  <a16:creationId xmlns:a16="http://schemas.microsoft.com/office/drawing/2014/main" xmlns="" id="{B029189E-8DFB-4796-B374-4A5C0E37D69F}"/>
                </a:ext>
              </a:extLst>
            </p:cNvPr>
            <p:cNvSpPr/>
            <p:nvPr userDrawn="1"/>
          </p:nvSpPr>
          <p:spPr>
            <a:xfrm>
              <a:off x="2967064" y="181958"/>
              <a:ext cx="2119028" cy="397447"/>
            </a:xfrm>
            <a:custGeom>
              <a:avLst/>
              <a:gdLst/>
              <a:ahLst/>
              <a:cxnLst/>
              <a:rect l="l" t="t" r="r" b="b"/>
              <a:pathLst>
                <a:path w="2119028" h="397447" extrusionOk="0">
                  <a:moveTo>
                    <a:pt x="2119029" y="397448"/>
                  </a:moveTo>
                  <a:lnTo>
                    <a:pt x="0" y="397448"/>
                  </a:lnTo>
                  <a:lnTo>
                    <a:pt x="230433" y="351589"/>
                  </a:lnTo>
                  <a:lnTo>
                    <a:pt x="290713" y="278237"/>
                  </a:lnTo>
                  <a:cubicBezTo>
                    <a:pt x="363443" y="189633"/>
                    <a:pt x="462422" y="134333"/>
                    <a:pt x="548432" y="134333"/>
                  </a:cubicBezTo>
                  <a:cubicBezTo>
                    <a:pt x="634547" y="134333"/>
                    <a:pt x="693789" y="189529"/>
                    <a:pt x="703023" y="278237"/>
                  </a:cubicBezTo>
                  <a:lnTo>
                    <a:pt x="761124" y="211006"/>
                  </a:lnTo>
                  <a:cubicBezTo>
                    <a:pt x="843088" y="115969"/>
                    <a:pt x="951301" y="57660"/>
                    <a:pt x="1045508" y="57660"/>
                  </a:cubicBezTo>
                  <a:cubicBezTo>
                    <a:pt x="1139715" y="57660"/>
                    <a:pt x="1206012" y="115969"/>
                    <a:pt x="1219811" y="211006"/>
                  </a:cubicBezTo>
                  <a:lnTo>
                    <a:pt x="1282581" y="146783"/>
                  </a:lnTo>
                  <a:cubicBezTo>
                    <a:pt x="1399198" y="27572"/>
                    <a:pt x="1547252" y="-25964"/>
                    <a:pt x="1655050" y="12113"/>
                  </a:cubicBezTo>
                  <a:cubicBezTo>
                    <a:pt x="1762745" y="50190"/>
                    <a:pt x="1807877" y="172099"/>
                    <a:pt x="1768347" y="318596"/>
                  </a:cubicBezTo>
                  <a:lnTo>
                    <a:pt x="2119029" y="3974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3;p6">
              <a:extLst>
                <a:ext uri="{FF2B5EF4-FFF2-40B4-BE49-F238E27FC236}">
                  <a16:creationId xmlns:a16="http://schemas.microsoft.com/office/drawing/2014/main" xmlns="" id="{71B263CE-099F-4DFE-9D55-91FE31BE9882}"/>
                </a:ext>
              </a:extLst>
            </p:cNvPr>
            <p:cNvSpPr/>
            <p:nvPr userDrawn="1"/>
          </p:nvSpPr>
          <p:spPr>
            <a:xfrm>
              <a:off x="748804" y="2500792"/>
              <a:ext cx="2119028" cy="397551"/>
            </a:xfrm>
            <a:custGeom>
              <a:avLst/>
              <a:gdLst/>
              <a:ahLst/>
              <a:cxnLst/>
              <a:rect l="l" t="t" r="r" b="b"/>
              <a:pathLst>
                <a:path w="2119028" h="397551" extrusionOk="0">
                  <a:moveTo>
                    <a:pt x="0" y="397551"/>
                  </a:moveTo>
                  <a:lnTo>
                    <a:pt x="2119029" y="397551"/>
                  </a:lnTo>
                  <a:lnTo>
                    <a:pt x="1926154" y="351693"/>
                  </a:lnTo>
                  <a:lnTo>
                    <a:pt x="1926050" y="278341"/>
                  </a:lnTo>
                  <a:cubicBezTo>
                    <a:pt x="1925946" y="189633"/>
                    <a:pt x="1872203" y="134437"/>
                    <a:pt x="1786193" y="134437"/>
                  </a:cubicBezTo>
                  <a:cubicBezTo>
                    <a:pt x="1700182" y="134437"/>
                    <a:pt x="1595600" y="189633"/>
                    <a:pt x="1513740" y="278341"/>
                  </a:cubicBezTo>
                  <a:lnTo>
                    <a:pt x="1510835" y="211006"/>
                  </a:lnTo>
                  <a:cubicBezTo>
                    <a:pt x="1506685" y="115969"/>
                    <a:pt x="1446301" y="57660"/>
                    <a:pt x="1352095" y="57660"/>
                  </a:cubicBezTo>
                  <a:cubicBezTo>
                    <a:pt x="1257888" y="57660"/>
                    <a:pt x="1143865" y="115969"/>
                    <a:pt x="1052148" y="211006"/>
                  </a:cubicBezTo>
                  <a:lnTo>
                    <a:pt x="1041980" y="146783"/>
                  </a:lnTo>
                  <a:cubicBezTo>
                    <a:pt x="1023098" y="27572"/>
                    <a:pt x="918827" y="-25964"/>
                    <a:pt x="779903" y="12113"/>
                  </a:cubicBezTo>
                  <a:cubicBezTo>
                    <a:pt x="640979" y="50190"/>
                    <a:pt x="496038" y="172099"/>
                    <a:pt x="415526" y="318596"/>
                  </a:cubicBezTo>
                  <a:lnTo>
                    <a:pt x="0" y="3975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4;p6">
              <a:extLst>
                <a:ext uri="{FF2B5EF4-FFF2-40B4-BE49-F238E27FC236}">
                  <a16:creationId xmlns:a16="http://schemas.microsoft.com/office/drawing/2014/main" xmlns="" id="{A41E4A7A-979F-4A97-839F-54108B783CC7}"/>
                </a:ext>
              </a:extLst>
            </p:cNvPr>
            <p:cNvSpPr/>
            <p:nvPr userDrawn="1"/>
          </p:nvSpPr>
          <p:spPr>
            <a:xfrm>
              <a:off x="7032743" y="346418"/>
              <a:ext cx="1080264" cy="223607"/>
            </a:xfrm>
            <a:custGeom>
              <a:avLst/>
              <a:gdLst/>
              <a:ahLst/>
              <a:cxnLst/>
              <a:rect l="l" t="t" r="r" b="b"/>
              <a:pathLst>
                <a:path w="1080264" h="223607" extrusionOk="0">
                  <a:moveTo>
                    <a:pt x="1080265" y="223607"/>
                  </a:moveTo>
                  <a:lnTo>
                    <a:pt x="0" y="223607"/>
                  </a:lnTo>
                  <a:lnTo>
                    <a:pt x="138924" y="203065"/>
                  </a:lnTo>
                  <a:lnTo>
                    <a:pt x="154383" y="161979"/>
                  </a:lnTo>
                  <a:cubicBezTo>
                    <a:pt x="175444" y="106264"/>
                    <a:pt x="222755" y="61236"/>
                    <a:pt x="276084" y="46607"/>
                  </a:cubicBezTo>
                  <a:cubicBezTo>
                    <a:pt x="329309" y="31978"/>
                    <a:pt x="378798" y="50238"/>
                    <a:pt x="402972" y="93502"/>
                  </a:cubicBezTo>
                  <a:lnTo>
                    <a:pt x="432957" y="60613"/>
                  </a:lnTo>
                  <a:cubicBezTo>
                    <a:pt x="478192" y="11020"/>
                    <a:pt x="541585" y="-10872"/>
                    <a:pt x="593357" y="5210"/>
                  </a:cubicBezTo>
                  <a:cubicBezTo>
                    <a:pt x="645130" y="21395"/>
                    <a:pt x="675114" y="72337"/>
                    <a:pt x="669200" y="134277"/>
                  </a:cubicBezTo>
                  <a:lnTo>
                    <a:pt x="699806" y="109065"/>
                  </a:lnTo>
                  <a:cubicBezTo>
                    <a:pt x="744627" y="72130"/>
                    <a:pt x="799201" y="58331"/>
                    <a:pt x="844644" y="72441"/>
                  </a:cubicBezTo>
                  <a:cubicBezTo>
                    <a:pt x="889984" y="86551"/>
                    <a:pt x="919864" y="126807"/>
                    <a:pt x="923807" y="178890"/>
                  </a:cubicBezTo>
                  <a:lnTo>
                    <a:pt x="1080265" y="22360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57653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9"/>
          <p:cNvSpPr/>
          <p:nvPr/>
        </p:nvSpPr>
        <p:spPr>
          <a:xfrm>
            <a:off x="0" y="1"/>
            <a:ext cx="12194349" cy="6843242"/>
          </a:xfrm>
          <a:custGeom>
            <a:avLst/>
            <a:gdLst/>
            <a:ahLst/>
            <a:cxnLst/>
            <a:rect l="l" t="t" r="r" b="b"/>
            <a:pathLst>
              <a:path w="6860393" h="6860393" extrusionOk="0">
                <a:moveTo>
                  <a:pt x="0" y="0"/>
                </a:moveTo>
                <a:lnTo>
                  <a:pt x="6860394" y="0"/>
                </a:lnTo>
                <a:lnTo>
                  <a:pt x="6860394" y="6860394"/>
                </a:lnTo>
                <a:lnTo>
                  <a:pt x="0" y="6860394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9"/>
          <p:cNvSpPr/>
          <p:nvPr/>
        </p:nvSpPr>
        <p:spPr>
          <a:xfrm>
            <a:off x="9617974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9"/>
          <p:cNvSpPr/>
          <p:nvPr/>
        </p:nvSpPr>
        <p:spPr>
          <a:xfrm>
            <a:off x="9035309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" name="Google Shape;304;p9"/>
          <p:cNvSpPr/>
          <p:nvPr/>
        </p:nvSpPr>
        <p:spPr>
          <a:xfrm>
            <a:off x="10890" y="10887"/>
            <a:ext cx="12181110" cy="1864079"/>
          </a:xfrm>
          <a:custGeom>
            <a:avLst/>
            <a:gdLst/>
            <a:ahLst/>
            <a:cxnLst/>
            <a:rect l="l" t="t" r="r" b="b"/>
            <a:pathLst>
              <a:path w="12181110" h="1864079" extrusionOk="0">
                <a:moveTo>
                  <a:pt x="1329750" y="0"/>
                </a:moveTo>
                <a:lnTo>
                  <a:pt x="2975278" y="0"/>
                </a:lnTo>
                <a:lnTo>
                  <a:pt x="2980533" y="52138"/>
                </a:lnTo>
                <a:cubicBezTo>
                  <a:pt x="2980533" y="155580"/>
                  <a:pt x="2953672" y="252735"/>
                  <a:pt x="2906618" y="337126"/>
                </a:cubicBezTo>
                <a:cubicBezTo>
                  <a:pt x="3106548" y="376560"/>
                  <a:pt x="3263997" y="534009"/>
                  <a:pt x="3303335" y="733938"/>
                </a:cubicBezTo>
                <a:cubicBezTo>
                  <a:pt x="3330861" y="729842"/>
                  <a:pt x="3358961" y="727747"/>
                  <a:pt x="3387631" y="727747"/>
                </a:cubicBezTo>
                <a:cubicBezTo>
                  <a:pt x="3434684" y="727747"/>
                  <a:pt x="3480405" y="733557"/>
                  <a:pt x="3524219" y="744320"/>
                </a:cubicBezTo>
                <a:cubicBezTo>
                  <a:pt x="3578226" y="539056"/>
                  <a:pt x="3765012" y="387704"/>
                  <a:pt x="3987230" y="387704"/>
                </a:cubicBezTo>
                <a:cubicBezTo>
                  <a:pt x="4200114" y="387704"/>
                  <a:pt x="4380517" y="526674"/>
                  <a:pt x="4442716" y="718794"/>
                </a:cubicBezTo>
                <a:cubicBezTo>
                  <a:pt x="4484245" y="707174"/>
                  <a:pt x="4528060" y="700887"/>
                  <a:pt x="4573304" y="700887"/>
                </a:cubicBezTo>
                <a:cubicBezTo>
                  <a:pt x="4668077" y="700887"/>
                  <a:pt x="4756374" y="728128"/>
                  <a:pt x="4830954" y="775277"/>
                </a:cubicBezTo>
                <a:cubicBezTo>
                  <a:pt x="4892772" y="596588"/>
                  <a:pt x="5062603" y="468190"/>
                  <a:pt x="5262342" y="468190"/>
                </a:cubicBezTo>
                <a:cubicBezTo>
                  <a:pt x="5438078" y="468190"/>
                  <a:pt x="5590669" y="567631"/>
                  <a:pt x="5666869" y="713269"/>
                </a:cubicBezTo>
                <a:cubicBezTo>
                  <a:pt x="5725947" y="634688"/>
                  <a:pt x="5807636" y="574001"/>
                  <a:pt x="5902250" y="540935"/>
                </a:cubicBezTo>
                <a:lnTo>
                  <a:pt x="5957855" y="527678"/>
                </a:lnTo>
                <a:lnTo>
                  <a:pt x="5953183" y="481329"/>
                </a:lnTo>
                <a:cubicBezTo>
                  <a:pt x="5953183" y="243899"/>
                  <a:pt x="6145658" y="51424"/>
                  <a:pt x="6383088" y="51424"/>
                </a:cubicBezTo>
                <a:cubicBezTo>
                  <a:pt x="6620518" y="51424"/>
                  <a:pt x="6812993" y="243899"/>
                  <a:pt x="6812993" y="481329"/>
                </a:cubicBezTo>
                <a:lnTo>
                  <a:pt x="6811773" y="493434"/>
                </a:lnTo>
                <a:lnTo>
                  <a:pt x="6891387" y="530533"/>
                </a:lnTo>
                <a:cubicBezTo>
                  <a:pt x="6948001" y="564132"/>
                  <a:pt x="6997436" y="608566"/>
                  <a:pt x="7036821" y="660953"/>
                </a:cubicBezTo>
                <a:cubicBezTo>
                  <a:pt x="7113021" y="515315"/>
                  <a:pt x="7265612" y="415874"/>
                  <a:pt x="7441348" y="415874"/>
                </a:cubicBezTo>
                <a:cubicBezTo>
                  <a:pt x="7641086" y="415874"/>
                  <a:pt x="7810917" y="544272"/>
                  <a:pt x="7872736" y="722961"/>
                </a:cubicBezTo>
                <a:cubicBezTo>
                  <a:pt x="7947315" y="675812"/>
                  <a:pt x="8035612" y="648570"/>
                  <a:pt x="8130386" y="648570"/>
                </a:cubicBezTo>
                <a:cubicBezTo>
                  <a:pt x="8175630" y="648570"/>
                  <a:pt x="8219445" y="654857"/>
                  <a:pt x="8260973" y="666477"/>
                </a:cubicBezTo>
                <a:cubicBezTo>
                  <a:pt x="8323172" y="474358"/>
                  <a:pt x="8503575" y="335388"/>
                  <a:pt x="8716459" y="335388"/>
                </a:cubicBezTo>
                <a:cubicBezTo>
                  <a:pt x="8938677" y="335388"/>
                  <a:pt x="9125463" y="486740"/>
                  <a:pt x="9179469" y="692005"/>
                </a:cubicBezTo>
                <a:cubicBezTo>
                  <a:pt x="9223284" y="681242"/>
                  <a:pt x="9269004" y="675432"/>
                  <a:pt x="9316058" y="675432"/>
                </a:cubicBezTo>
                <a:cubicBezTo>
                  <a:pt x="9344728" y="675432"/>
                  <a:pt x="9372827" y="677526"/>
                  <a:pt x="9400354" y="681623"/>
                </a:cubicBezTo>
                <a:cubicBezTo>
                  <a:pt x="9439692" y="481692"/>
                  <a:pt x="9597141" y="324245"/>
                  <a:pt x="9797070" y="284810"/>
                </a:cubicBezTo>
                <a:cubicBezTo>
                  <a:pt x="9773543" y="242615"/>
                  <a:pt x="9755065" y="197228"/>
                  <a:pt x="9742468" y="149461"/>
                </a:cubicBezTo>
                <a:lnTo>
                  <a:pt x="9723179" y="0"/>
                </a:lnTo>
                <a:lnTo>
                  <a:pt x="11435591" y="0"/>
                </a:lnTo>
                <a:lnTo>
                  <a:pt x="11457680" y="22156"/>
                </a:lnTo>
                <a:cubicBezTo>
                  <a:pt x="11504593" y="77977"/>
                  <a:pt x="11537455" y="146008"/>
                  <a:pt x="11550813" y="220803"/>
                </a:cubicBezTo>
                <a:cubicBezTo>
                  <a:pt x="11566339" y="219659"/>
                  <a:pt x="11581960" y="218994"/>
                  <a:pt x="11597772" y="218994"/>
                </a:cubicBezTo>
                <a:cubicBezTo>
                  <a:pt x="11835135" y="218994"/>
                  <a:pt x="12040017" y="357963"/>
                  <a:pt x="12135553" y="559035"/>
                </a:cubicBezTo>
                <a:lnTo>
                  <a:pt x="12181110" y="544196"/>
                </a:lnTo>
                <a:lnTo>
                  <a:pt x="12181110" y="1334766"/>
                </a:lnTo>
                <a:lnTo>
                  <a:pt x="12145697" y="1324012"/>
                </a:lnTo>
                <a:cubicBezTo>
                  <a:pt x="12096738" y="1303771"/>
                  <a:pt x="12052495" y="1274458"/>
                  <a:pt x="12015062" y="1238168"/>
                </a:cubicBezTo>
                <a:cubicBezTo>
                  <a:pt x="11907620" y="1343895"/>
                  <a:pt x="11760268" y="1409141"/>
                  <a:pt x="11597676" y="1409141"/>
                </a:cubicBezTo>
                <a:cubicBezTo>
                  <a:pt x="11427655" y="1409141"/>
                  <a:pt x="11274207" y="1337896"/>
                  <a:pt x="11165813" y="1223499"/>
                </a:cubicBezTo>
                <a:cubicBezTo>
                  <a:pt x="11056085" y="1444860"/>
                  <a:pt x="10827866" y="1597071"/>
                  <a:pt x="10564119" y="1597071"/>
                </a:cubicBezTo>
                <a:cubicBezTo>
                  <a:pt x="10321231" y="1597071"/>
                  <a:pt x="10108538" y="1468007"/>
                  <a:pt x="9990714" y="1274744"/>
                </a:cubicBezTo>
                <a:cubicBezTo>
                  <a:pt x="9959757" y="1280745"/>
                  <a:pt x="9927754" y="1283888"/>
                  <a:pt x="9894987" y="1283888"/>
                </a:cubicBezTo>
                <a:cubicBezTo>
                  <a:pt x="9890892" y="1283888"/>
                  <a:pt x="9886796" y="1283794"/>
                  <a:pt x="9882700" y="1283698"/>
                </a:cubicBezTo>
                <a:cubicBezTo>
                  <a:pt x="9869841" y="1468126"/>
                  <a:pt x="9768988" y="1628294"/>
                  <a:pt x="9621835" y="1722486"/>
                </a:cubicBezTo>
                <a:lnTo>
                  <a:pt x="9607084" y="1730098"/>
                </a:lnTo>
                <a:lnTo>
                  <a:pt x="9024419" y="1730098"/>
                </a:lnTo>
                <a:lnTo>
                  <a:pt x="9012448" y="1723982"/>
                </a:lnTo>
                <a:cubicBezTo>
                  <a:pt x="8866113" y="1631326"/>
                  <a:pt x="8765037" y="1473651"/>
                  <a:pt x="8749797" y="1291604"/>
                </a:cubicBezTo>
                <a:cubicBezTo>
                  <a:pt x="8738748" y="1292365"/>
                  <a:pt x="8727699" y="1292746"/>
                  <a:pt x="8716459" y="1292746"/>
                </a:cubicBezTo>
                <a:cubicBezTo>
                  <a:pt x="8673216" y="1292746"/>
                  <a:pt x="8631306" y="1287032"/>
                  <a:pt x="8591491" y="1276269"/>
                </a:cubicBezTo>
                <a:cubicBezTo>
                  <a:pt x="8530055" y="1472483"/>
                  <a:pt x="8346794" y="1614882"/>
                  <a:pt x="8130290" y="1614882"/>
                </a:cubicBezTo>
                <a:cubicBezTo>
                  <a:pt x="7911120" y="1614882"/>
                  <a:pt x="7726050" y="1468958"/>
                  <a:pt x="7666899" y="1268933"/>
                </a:cubicBezTo>
                <a:cubicBezTo>
                  <a:pt x="7600320" y="1306843"/>
                  <a:pt x="7523358" y="1328560"/>
                  <a:pt x="7441253" y="1328560"/>
                </a:cubicBezTo>
                <a:cubicBezTo>
                  <a:pt x="7301711" y="1328560"/>
                  <a:pt x="7176839" y="1265887"/>
                  <a:pt x="7093114" y="1167207"/>
                </a:cubicBezTo>
                <a:cubicBezTo>
                  <a:pt x="7073493" y="1210736"/>
                  <a:pt x="7047775" y="1251027"/>
                  <a:pt x="7017105" y="1286936"/>
                </a:cubicBezTo>
                <a:cubicBezTo>
                  <a:pt x="6991577" y="1472198"/>
                  <a:pt x="6832701" y="1614882"/>
                  <a:pt x="6640391" y="1614882"/>
                </a:cubicBezTo>
                <a:cubicBezTo>
                  <a:pt x="6563905" y="1614882"/>
                  <a:pt x="6492753" y="1592307"/>
                  <a:pt x="6433127" y="1553445"/>
                </a:cubicBezTo>
                <a:lnTo>
                  <a:pt x="6433127" y="906191"/>
                </a:lnTo>
                <a:lnTo>
                  <a:pt x="6383088" y="911234"/>
                </a:lnTo>
                <a:cubicBezTo>
                  <a:pt x="6353409" y="911234"/>
                  <a:pt x="6324434" y="908227"/>
                  <a:pt x="6296447" y="902500"/>
                </a:cubicBezTo>
                <a:lnTo>
                  <a:pt x="6270563" y="894465"/>
                </a:lnTo>
                <a:lnTo>
                  <a:pt x="6270563" y="1605761"/>
                </a:lnTo>
                <a:cubicBezTo>
                  <a:pt x="6210937" y="1644623"/>
                  <a:pt x="6139785" y="1667198"/>
                  <a:pt x="6063299" y="1667198"/>
                </a:cubicBezTo>
                <a:cubicBezTo>
                  <a:pt x="5870990" y="1667198"/>
                  <a:pt x="5712113" y="1524513"/>
                  <a:pt x="5686585" y="1339253"/>
                </a:cubicBezTo>
                <a:cubicBezTo>
                  <a:pt x="5655915" y="1303343"/>
                  <a:pt x="5630198" y="1263053"/>
                  <a:pt x="5610576" y="1219522"/>
                </a:cubicBezTo>
                <a:cubicBezTo>
                  <a:pt x="5526851" y="1318202"/>
                  <a:pt x="5401979" y="1380876"/>
                  <a:pt x="5262438" y="1380876"/>
                </a:cubicBezTo>
                <a:cubicBezTo>
                  <a:pt x="5180332" y="1380876"/>
                  <a:pt x="5103370" y="1359160"/>
                  <a:pt x="5036790" y="1321250"/>
                </a:cubicBezTo>
                <a:cubicBezTo>
                  <a:pt x="4977639" y="1521274"/>
                  <a:pt x="4792569" y="1667198"/>
                  <a:pt x="4573399" y="1667198"/>
                </a:cubicBezTo>
                <a:cubicBezTo>
                  <a:pt x="4356895" y="1667198"/>
                  <a:pt x="4173634" y="1524800"/>
                  <a:pt x="4112198" y="1328584"/>
                </a:cubicBezTo>
                <a:cubicBezTo>
                  <a:pt x="4072383" y="1339347"/>
                  <a:pt x="4030473" y="1345062"/>
                  <a:pt x="3987230" y="1345062"/>
                </a:cubicBezTo>
                <a:cubicBezTo>
                  <a:pt x="3975989" y="1345062"/>
                  <a:pt x="3964941" y="1344681"/>
                  <a:pt x="3953892" y="1343919"/>
                </a:cubicBezTo>
                <a:cubicBezTo>
                  <a:pt x="3929508" y="1635194"/>
                  <a:pt x="3685383" y="1864079"/>
                  <a:pt x="3387726" y="1864079"/>
                </a:cubicBezTo>
                <a:cubicBezTo>
                  <a:pt x="3087403" y="1864079"/>
                  <a:pt x="2841563" y="1631098"/>
                  <a:pt x="2820989" y="1336013"/>
                </a:cubicBezTo>
                <a:cubicBezTo>
                  <a:pt x="2816893" y="1336109"/>
                  <a:pt x="2812797" y="1336204"/>
                  <a:pt x="2808701" y="1336204"/>
                </a:cubicBezTo>
                <a:cubicBezTo>
                  <a:pt x="2775934" y="1336204"/>
                  <a:pt x="2743932" y="1333061"/>
                  <a:pt x="2712975" y="1327060"/>
                </a:cubicBezTo>
                <a:cubicBezTo>
                  <a:pt x="2595151" y="1520322"/>
                  <a:pt x="2382457" y="1649386"/>
                  <a:pt x="2139570" y="1649386"/>
                </a:cubicBezTo>
                <a:cubicBezTo>
                  <a:pt x="1875823" y="1649386"/>
                  <a:pt x="1647603" y="1497176"/>
                  <a:pt x="1537876" y="1275815"/>
                </a:cubicBezTo>
                <a:cubicBezTo>
                  <a:pt x="1429481" y="1390211"/>
                  <a:pt x="1276034" y="1461458"/>
                  <a:pt x="1106013" y="1461458"/>
                </a:cubicBezTo>
                <a:cubicBezTo>
                  <a:pt x="943421" y="1461458"/>
                  <a:pt x="796069" y="1396211"/>
                  <a:pt x="688627" y="1290485"/>
                </a:cubicBezTo>
                <a:cubicBezTo>
                  <a:pt x="613761" y="1363064"/>
                  <a:pt x="511652" y="1407737"/>
                  <a:pt x="399067" y="1407737"/>
                </a:cubicBezTo>
                <a:cubicBezTo>
                  <a:pt x="214187" y="1407737"/>
                  <a:pt x="57501" y="1287151"/>
                  <a:pt x="3302" y="1120273"/>
                </a:cubicBezTo>
                <a:lnTo>
                  <a:pt x="0" y="1123065"/>
                </a:lnTo>
                <a:lnTo>
                  <a:pt x="0" y="137968"/>
                </a:lnTo>
                <a:lnTo>
                  <a:pt x="63488" y="155235"/>
                </a:lnTo>
                <a:cubicBezTo>
                  <a:pt x="230661" y="217061"/>
                  <a:pt x="349823" y="377894"/>
                  <a:pt x="349823" y="566584"/>
                </a:cubicBezTo>
                <a:cubicBezTo>
                  <a:pt x="349823" y="570584"/>
                  <a:pt x="349727" y="574489"/>
                  <a:pt x="349631" y="578490"/>
                </a:cubicBezTo>
                <a:cubicBezTo>
                  <a:pt x="365825" y="576585"/>
                  <a:pt x="382302" y="575537"/>
                  <a:pt x="398971" y="575537"/>
                </a:cubicBezTo>
                <a:cubicBezTo>
                  <a:pt x="459169" y="575537"/>
                  <a:pt x="516415" y="588396"/>
                  <a:pt x="568136" y="611351"/>
                </a:cubicBezTo>
                <a:cubicBezTo>
                  <a:pt x="663672" y="410279"/>
                  <a:pt x="868554" y="271309"/>
                  <a:pt x="1105917" y="271309"/>
                </a:cubicBezTo>
                <a:cubicBezTo>
                  <a:pt x="1121729" y="271309"/>
                  <a:pt x="1137350" y="271975"/>
                  <a:pt x="1152875" y="273119"/>
                </a:cubicBezTo>
                <a:cubicBezTo>
                  <a:pt x="1170687" y="173392"/>
                  <a:pt x="1223170" y="85691"/>
                  <a:pt x="1297405" y="22921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5" name="Google Shape;305;p9"/>
          <p:cNvSpPr/>
          <p:nvPr/>
        </p:nvSpPr>
        <p:spPr>
          <a:xfrm>
            <a:off x="0" y="1108364"/>
            <a:ext cx="12194349" cy="5745665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6" name="Google Shape;306;p9"/>
          <p:cNvSpPr/>
          <p:nvPr/>
        </p:nvSpPr>
        <p:spPr>
          <a:xfrm>
            <a:off x="0" y="3733421"/>
            <a:ext cx="12194349" cy="82006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9"/>
          <p:cNvSpPr/>
          <p:nvPr/>
        </p:nvSpPr>
        <p:spPr>
          <a:xfrm>
            <a:off x="-266" y="2174375"/>
            <a:ext cx="12194533" cy="1011709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9"/>
          <p:cNvSpPr/>
          <p:nvPr/>
        </p:nvSpPr>
        <p:spPr>
          <a:xfrm>
            <a:off x="0" y="886691"/>
            <a:ext cx="12194349" cy="277431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9"/>
          <p:cNvSpPr/>
          <p:nvPr/>
        </p:nvSpPr>
        <p:spPr>
          <a:xfrm flipH="1">
            <a:off x="-2533" y="5363852"/>
            <a:ext cx="12194533" cy="1074057"/>
          </a:xfrm>
          <a:custGeom>
            <a:avLst/>
            <a:gdLst/>
            <a:ahLst/>
            <a:cxnLst/>
            <a:rect l="l" t="t" r="r" b="b"/>
            <a:pathLst>
              <a:path w="6860497" h="850738" extrusionOk="0">
                <a:moveTo>
                  <a:pt x="0" y="302575"/>
                </a:moveTo>
                <a:lnTo>
                  <a:pt x="0" y="580537"/>
                </a:lnTo>
                <a:cubicBezTo>
                  <a:pt x="382341" y="623205"/>
                  <a:pt x="203346" y="565240"/>
                  <a:pt x="475793" y="422148"/>
                </a:cubicBezTo>
                <a:cubicBezTo>
                  <a:pt x="809535" y="261261"/>
                  <a:pt x="1493670" y="842266"/>
                  <a:pt x="2020248" y="850279"/>
                </a:cubicBezTo>
                <a:cubicBezTo>
                  <a:pt x="2615822" y="859437"/>
                  <a:pt x="2958827" y="731643"/>
                  <a:pt x="3487173" y="479593"/>
                </a:cubicBezTo>
                <a:cubicBezTo>
                  <a:pt x="4331987" y="75189"/>
                  <a:pt x="3941529" y="665872"/>
                  <a:pt x="4733061" y="513206"/>
                </a:cubicBezTo>
                <a:cubicBezTo>
                  <a:pt x="4844725" y="491456"/>
                  <a:pt x="4955452" y="467625"/>
                  <a:pt x="5066803" y="444938"/>
                </a:cubicBezTo>
                <a:cubicBezTo>
                  <a:pt x="5674137" y="321411"/>
                  <a:pt x="5832943" y="471892"/>
                  <a:pt x="6376379" y="476991"/>
                </a:cubicBezTo>
                <a:cubicBezTo>
                  <a:pt x="6555062" y="478656"/>
                  <a:pt x="6709809" y="464919"/>
                  <a:pt x="6860498" y="446916"/>
                </a:cubicBezTo>
                <a:lnTo>
                  <a:pt x="6860498" y="299766"/>
                </a:lnTo>
                <a:cubicBezTo>
                  <a:pt x="6734369" y="313502"/>
                  <a:pt x="6605326" y="323597"/>
                  <a:pt x="6469415" y="322036"/>
                </a:cubicBezTo>
                <a:cubicBezTo>
                  <a:pt x="6019118" y="316936"/>
                  <a:pt x="5673200" y="179048"/>
                  <a:pt x="5222903" y="218385"/>
                </a:cubicBezTo>
                <a:cubicBezTo>
                  <a:pt x="5163169" y="224733"/>
                  <a:pt x="5103643" y="231394"/>
                  <a:pt x="5044012" y="238574"/>
                </a:cubicBezTo>
                <a:cubicBezTo>
                  <a:pt x="4628578" y="288838"/>
                  <a:pt x="4523158" y="343578"/>
                  <a:pt x="4136966" y="169786"/>
                </a:cubicBezTo>
                <a:cubicBezTo>
                  <a:pt x="3581666" y="-80078"/>
                  <a:pt x="3125125" y="487086"/>
                  <a:pt x="2480848" y="344930"/>
                </a:cubicBezTo>
                <a:cubicBezTo>
                  <a:pt x="2105167" y="261989"/>
                  <a:pt x="2590430" y="223797"/>
                  <a:pt x="2680760" y="216928"/>
                </a:cubicBezTo>
                <a:cubicBezTo>
                  <a:pt x="3002534" y="192681"/>
                  <a:pt x="2789614" y="192681"/>
                  <a:pt x="2632473" y="168121"/>
                </a:cubicBezTo>
                <a:cubicBezTo>
                  <a:pt x="2422466" y="131697"/>
                  <a:pt x="2214021" y="83515"/>
                  <a:pt x="2002141" y="47924"/>
                </a:cubicBezTo>
                <a:cubicBezTo>
                  <a:pt x="1028284" y="-115565"/>
                  <a:pt x="1339964" y="176654"/>
                  <a:pt x="1992358" y="363767"/>
                </a:cubicBezTo>
                <a:lnTo>
                  <a:pt x="2065517" y="382395"/>
                </a:lnTo>
                <a:cubicBezTo>
                  <a:pt x="2604271" y="519450"/>
                  <a:pt x="2884627" y="434948"/>
                  <a:pt x="3387790" y="245963"/>
                </a:cubicBezTo>
                <a:cubicBezTo>
                  <a:pt x="4222301" y="-67486"/>
                  <a:pt x="4042370" y="367409"/>
                  <a:pt x="4682693" y="314335"/>
                </a:cubicBezTo>
                <a:cubicBezTo>
                  <a:pt x="5042764" y="284468"/>
                  <a:pt x="5300329" y="218385"/>
                  <a:pt x="5674761" y="268233"/>
                </a:cubicBezTo>
                <a:cubicBezTo>
                  <a:pt x="5704524" y="274373"/>
                  <a:pt x="5733767" y="280721"/>
                  <a:pt x="5763426" y="287485"/>
                </a:cubicBezTo>
                <a:cubicBezTo>
                  <a:pt x="5799954" y="295811"/>
                  <a:pt x="6279909" y="387598"/>
                  <a:pt x="5993934" y="363038"/>
                </a:cubicBezTo>
                <a:cubicBezTo>
                  <a:pt x="5639379" y="332651"/>
                  <a:pt x="5567885" y="287485"/>
                  <a:pt x="5193973" y="356066"/>
                </a:cubicBezTo>
                <a:cubicBezTo>
                  <a:pt x="5027882" y="388430"/>
                  <a:pt x="4841394" y="429225"/>
                  <a:pt x="4675512" y="451807"/>
                </a:cubicBezTo>
                <a:cubicBezTo>
                  <a:pt x="4045492" y="537246"/>
                  <a:pt x="4214080" y="113382"/>
                  <a:pt x="3650454" y="337021"/>
                </a:cubicBezTo>
                <a:cubicBezTo>
                  <a:pt x="3239911" y="499990"/>
                  <a:pt x="2971627" y="700526"/>
                  <a:pt x="2500412" y="746212"/>
                </a:cubicBezTo>
                <a:cubicBezTo>
                  <a:pt x="2358153" y="759428"/>
                  <a:pt x="2209858" y="770668"/>
                  <a:pt x="2067182" y="772957"/>
                </a:cubicBezTo>
                <a:cubicBezTo>
                  <a:pt x="1571824" y="780866"/>
                  <a:pt x="1158263" y="402479"/>
                  <a:pt x="719518" y="323805"/>
                </a:cubicBezTo>
                <a:cubicBezTo>
                  <a:pt x="472151" y="279472"/>
                  <a:pt x="441035" y="379169"/>
                  <a:pt x="290138" y="396339"/>
                </a:cubicBezTo>
                <a:cubicBezTo>
                  <a:pt x="232381" y="396235"/>
                  <a:pt x="210839" y="390616"/>
                  <a:pt x="156308" y="369282"/>
                </a:cubicBezTo>
                <a:cubicBezTo>
                  <a:pt x="97615" y="346596"/>
                  <a:pt x="47246" y="324221"/>
                  <a:pt x="0" y="302575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310;p9"/>
          <p:cNvSpPr txBox="1">
            <a:spLocks noGrp="1"/>
          </p:cNvSpPr>
          <p:nvPr>
            <p:ph type="subTitle" idx="1"/>
          </p:nvPr>
        </p:nvSpPr>
        <p:spPr>
          <a:xfrm>
            <a:off x="873360" y="1813775"/>
            <a:ext cx="49611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1" name="Google Shape;311;p9"/>
          <p:cNvSpPr txBox="1">
            <a:spLocks noGrp="1"/>
          </p:cNvSpPr>
          <p:nvPr>
            <p:ph type="subTitle" idx="2"/>
          </p:nvPr>
        </p:nvSpPr>
        <p:spPr>
          <a:xfrm>
            <a:off x="6464155" y="1813775"/>
            <a:ext cx="49608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2pPr>
            <a:lvl3pPr lvl="2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3pPr>
            <a:lvl4pPr lvl="3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4pPr>
            <a:lvl5pPr lvl="4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5pPr>
            <a:lvl6pPr lvl="5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6pPr>
            <a:lvl7pPr lvl="6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7pPr>
            <a:lvl8pPr lvl="7" rtl="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8pPr>
            <a:lvl9pPr lvl="8" rtl="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2100"/>
              <a:buNone/>
              <a:defRPr sz="21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2" name="Google Shape;312;p9"/>
          <p:cNvSpPr txBox="1">
            <a:spLocks noGrp="1"/>
          </p:cNvSpPr>
          <p:nvPr>
            <p:ph type="title"/>
          </p:nvPr>
        </p:nvSpPr>
        <p:spPr>
          <a:xfrm>
            <a:off x="873350" y="836300"/>
            <a:ext cx="105519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13" name="Google Shape;313;p9"/>
          <p:cNvSpPr txBox="1">
            <a:spLocks noGrp="1"/>
          </p:cNvSpPr>
          <p:nvPr>
            <p:ph type="body" idx="3"/>
          </p:nvPr>
        </p:nvSpPr>
        <p:spPr>
          <a:xfrm>
            <a:off x="873350" y="2750800"/>
            <a:ext cx="49608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14" name="Google Shape;314;p9"/>
          <p:cNvSpPr txBox="1">
            <a:spLocks noGrp="1"/>
          </p:cNvSpPr>
          <p:nvPr>
            <p:ph type="body" idx="4"/>
          </p:nvPr>
        </p:nvSpPr>
        <p:spPr>
          <a:xfrm>
            <a:off x="6464146" y="2739050"/>
            <a:ext cx="4961100" cy="3118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  <a:defRPr>
                <a:solidFill>
                  <a:schemeClr val="dk1"/>
                </a:solidFill>
              </a:defRPr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Char char="○"/>
              <a:defRPr>
                <a:solidFill>
                  <a:schemeClr val="dk1"/>
                </a:solidFill>
              </a:defRPr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14219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1823B6-B4DF-4833-81A4-4FE3DD0BF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1CCD855-FDB3-4B2D-89DD-F2F28C5848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E8F90D-DB0B-4541-ADF2-0830758414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30F593-0483-4B2A-94A4-C78C8253A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446102C-4144-4461-86FF-B94EEABD7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7765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016 Title and text left">
    <p:bg>
      <p:bgPr>
        <a:solidFill>
          <a:schemeClr val="lt2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1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03" name="Google Shape;603;p21"/>
          <p:cNvSpPr/>
          <p:nvPr/>
        </p:nvSpPr>
        <p:spPr>
          <a:xfrm flipH="1">
            <a:off x="183" y="3765150"/>
            <a:ext cx="2574109" cy="506599"/>
          </a:xfrm>
          <a:custGeom>
            <a:avLst/>
            <a:gdLst/>
            <a:ahLst/>
            <a:cxnLst/>
            <a:rect l="l" t="t" r="r" b="b"/>
            <a:pathLst>
              <a:path w="2574109" h="506599" extrusionOk="0">
                <a:moveTo>
                  <a:pt x="1558729" y="0"/>
                </a:moveTo>
                <a:cubicBezTo>
                  <a:pt x="1667123" y="114396"/>
                  <a:pt x="1820571" y="185642"/>
                  <a:pt x="1990592" y="185642"/>
                </a:cubicBezTo>
                <a:cubicBezTo>
                  <a:pt x="2153184" y="185642"/>
                  <a:pt x="2300536" y="120396"/>
                  <a:pt x="2407978" y="14669"/>
                </a:cubicBezTo>
                <a:cubicBezTo>
                  <a:pt x="2445411" y="50959"/>
                  <a:pt x="2489654" y="80272"/>
                  <a:pt x="2538613" y="100513"/>
                </a:cubicBezTo>
                <a:lnTo>
                  <a:pt x="2574109" y="111292"/>
                </a:lnTo>
                <a:lnTo>
                  <a:pt x="2574109" y="506599"/>
                </a:lnTo>
                <a:lnTo>
                  <a:pt x="0" y="506599"/>
                </a:lnTo>
                <a:lnTo>
                  <a:pt x="14751" y="498986"/>
                </a:lnTo>
                <a:cubicBezTo>
                  <a:pt x="161904" y="404795"/>
                  <a:pt x="262757" y="244626"/>
                  <a:pt x="275616" y="60198"/>
                </a:cubicBezTo>
                <a:cubicBezTo>
                  <a:pt x="279712" y="60294"/>
                  <a:pt x="283808" y="60389"/>
                  <a:pt x="287903" y="60389"/>
                </a:cubicBezTo>
                <a:cubicBezTo>
                  <a:pt x="320670" y="60389"/>
                  <a:pt x="352673" y="57246"/>
                  <a:pt x="383630" y="51245"/>
                </a:cubicBezTo>
                <a:cubicBezTo>
                  <a:pt x="501454" y="244507"/>
                  <a:pt x="714147" y="373571"/>
                  <a:pt x="957035" y="373571"/>
                </a:cubicBezTo>
                <a:cubicBezTo>
                  <a:pt x="1220782" y="373571"/>
                  <a:pt x="1449001" y="221361"/>
                  <a:pt x="1558729" y="0"/>
                </a:cubicBez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p21"/>
          <p:cNvSpPr/>
          <p:nvPr/>
        </p:nvSpPr>
        <p:spPr>
          <a:xfrm flipH="1">
            <a:off x="2574292" y="4271749"/>
            <a:ext cx="582665" cy="81665"/>
          </a:xfrm>
          <a:custGeom>
            <a:avLst/>
            <a:gdLst/>
            <a:ahLst/>
            <a:cxnLst/>
            <a:rect l="l" t="t" r="r" b="b"/>
            <a:pathLst>
              <a:path w="582665" h="81665" extrusionOk="0">
                <a:moveTo>
                  <a:pt x="0" y="0"/>
                </a:moveTo>
                <a:lnTo>
                  <a:pt x="582665" y="0"/>
                </a:lnTo>
                <a:lnTo>
                  <a:pt x="503902" y="40651"/>
                </a:lnTo>
                <a:cubicBezTo>
                  <a:pt x="438300" y="67104"/>
                  <a:pt x="366625" y="81665"/>
                  <a:pt x="291544" y="81665"/>
                </a:cubicBezTo>
                <a:cubicBezTo>
                  <a:pt x="217130" y="81665"/>
                  <a:pt x="146061" y="67360"/>
                  <a:pt x="80936" y="41351"/>
                </a:cubicBezTo>
                <a:lnTo>
                  <a:pt x="0" y="0"/>
                </a:lnTo>
                <a:close/>
              </a:path>
            </a:pathLst>
          </a:custGeom>
          <a:solidFill>
            <a:srgbClr val="4DAD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5" name="Google Shape;605;p21"/>
          <p:cNvSpPr/>
          <p:nvPr/>
        </p:nvSpPr>
        <p:spPr>
          <a:xfrm flipH="1">
            <a:off x="266" y="1955305"/>
            <a:ext cx="12192000" cy="2450425"/>
          </a:xfrm>
          <a:custGeom>
            <a:avLst/>
            <a:gdLst/>
            <a:ahLst/>
            <a:cxnLst/>
            <a:rect l="l" t="t" r="r" b="b"/>
            <a:pathLst>
              <a:path w="12192000" h="2450425" extrusionOk="0">
                <a:moveTo>
                  <a:pt x="10320120" y="0"/>
                </a:moveTo>
                <a:cubicBezTo>
                  <a:pt x="10624729" y="0"/>
                  <a:pt x="10874951" y="232315"/>
                  <a:pt x="10903526" y="529400"/>
                </a:cubicBezTo>
                <a:cubicBezTo>
                  <a:pt x="10971534" y="483299"/>
                  <a:pt x="11053735" y="456343"/>
                  <a:pt x="11142127" y="456343"/>
                </a:cubicBezTo>
                <a:cubicBezTo>
                  <a:pt x="11351772" y="456343"/>
                  <a:pt x="11526080" y="607695"/>
                  <a:pt x="11561703" y="807149"/>
                </a:cubicBezTo>
                <a:cubicBezTo>
                  <a:pt x="11577229" y="806005"/>
                  <a:pt x="11592850" y="805339"/>
                  <a:pt x="11608662" y="805339"/>
                </a:cubicBezTo>
                <a:cubicBezTo>
                  <a:pt x="11846025" y="805339"/>
                  <a:pt x="12050907" y="944309"/>
                  <a:pt x="12146443" y="1145381"/>
                </a:cubicBezTo>
                <a:lnTo>
                  <a:pt x="12192000" y="1130542"/>
                </a:lnTo>
                <a:lnTo>
                  <a:pt x="12192000" y="1921112"/>
                </a:lnTo>
                <a:lnTo>
                  <a:pt x="12156587" y="1910358"/>
                </a:lnTo>
                <a:cubicBezTo>
                  <a:pt x="12107628" y="1890117"/>
                  <a:pt x="12063385" y="1860804"/>
                  <a:pt x="12025952" y="1824514"/>
                </a:cubicBezTo>
                <a:cubicBezTo>
                  <a:pt x="11918510" y="1930241"/>
                  <a:pt x="11771158" y="1995487"/>
                  <a:pt x="11608566" y="1995487"/>
                </a:cubicBezTo>
                <a:cubicBezTo>
                  <a:pt x="11438545" y="1995487"/>
                  <a:pt x="11285097" y="1924241"/>
                  <a:pt x="11176703" y="1809845"/>
                </a:cubicBezTo>
                <a:cubicBezTo>
                  <a:pt x="11066975" y="2031206"/>
                  <a:pt x="10838756" y="2183416"/>
                  <a:pt x="10575009" y="2183416"/>
                </a:cubicBezTo>
                <a:cubicBezTo>
                  <a:pt x="10332121" y="2183416"/>
                  <a:pt x="10119428" y="2054352"/>
                  <a:pt x="10001604" y="1861090"/>
                </a:cubicBezTo>
                <a:cubicBezTo>
                  <a:pt x="9970647" y="1867091"/>
                  <a:pt x="9938644" y="1870234"/>
                  <a:pt x="9905877" y="1870234"/>
                </a:cubicBezTo>
                <a:cubicBezTo>
                  <a:pt x="9901782" y="1870234"/>
                  <a:pt x="9897686" y="1870139"/>
                  <a:pt x="9893590" y="1870043"/>
                </a:cubicBezTo>
                <a:cubicBezTo>
                  <a:pt x="9880731" y="2054471"/>
                  <a:pt x="9779878" y="2214640"/>
                  <a:pt x="9632725" y="2308831"/>
                </a:cubicBezTo>
                <a:lnTo>
                  <a:pt x="9617974" y="2316444"/>
                </a:lnTo>
                <a:lnTo>
                  <a:pt x="9035309" y="2316444"/>
                </a:lnTo>
                <a:lnTo>
                  <a:pt x="9023338" y="2310328"/>
                </a:lnTo>
                <a:cubicBezTo>
                  <a:pt x="8877003" y="2217672"/>
                  <a:pt x="8775927" y="2059996"/>
                  <a:pt x="8760687" y="1877949"/>
                </a:cubicBezTo>
                <a:cubicBezTo>
                  <a:pt x="8749638" y="1878711"/>
                  <a:pt x="8738589" y="1879092"/>
                  <a:pt x="8727349" y="1879092"/>
                </a:cubicBezTo>
                <a:cubicBezTo>
                  <a:pt x="8684106" y="1879092"/>
                  <a:pt x="8642196" y="1873377"/>
                  <a:pt x="8602381" y="1862614"/>
                </a:cubicBezTo>
                <a:cubicBezTo>
                  <a:pt x="8540945" y="2058829"/>
                  <a:pt x="8357684" y="2201228"/>
                  <a:pt x="8141180" y="2201228"/>
                </a:cubicBezTo>
                <a:cubicBezTo>
                  <a:pt x="7922010" y="2201228"/>
                  <a:pt x="7736940" y="2055304"/>
                  <a:pt x="7677789" y="1855279"/>
                </a:cubicBezTo>
                <a:cubicBezTo>
                  <a:pt x="7611210" y="1893189"/>
                  <a:pt x="7534247" y="1914906"/>
                  <a:pt x="7452142" y="1914906"/>
                </a:cubicBezTo>
                <a:cubicBezTo>
                  <a:pt x="7312600" y="1914906"/>
                  <a:pt x="7187728" y="1852232"/>
                  <a:pt x="7104003" y="1753552"/>
                </a:cubicBezTo>
                <a:cubicBezTo>
                  <a:pt x="7084382" y="1797082"/>
                  <a:pt x="7058664" y="1837373"/>
                  <a:pt x="7027994" y="1873282"/>
                </a:cubicBezTo>
                <a:cubicBezTo>
                  <a:pt x="7002466" y="2058543"/>
                  <a:pt x="6843590" y="2201228"/>
                  <a:pt x="6651280" y="2201228"/>
                </a:cubicBezTo>
                <a:cubicBezTo>
                  <a:pt x="6574794" y="2201228"/>
                  <a:pt x="6503642" y="2178653"/>
                  <a:pt x="6444016" y="2139791"/>
                </a:cubicBezTo>
                <a:lnTo>
                  <a:pt x="6444016" y="1492536"/>
                </a:lnTo>
                <a:lnTo>
                  <a:pt x="6393977" y="1497580"/>
                </a:lnTo>
                <a:cubicBezTo>
                  <a:pt x="6364298" y="1497580"/>
                  <a:pt x="6335323" y="1494573"/>
                  <a:pt x="6307336" y="1488846"/>
                </a:cubicBezTo>
                <a:lnTo>
                  <a:pt x="6281452" y="1480811"/>
                </a:lnTo>
                <a:lnTo>
                  <a:pt x="6281452" y="2192107"/>
                </a:lnTo>
                <a:cubicBezTo>
                  <a:pt x="6221826" y="2230969"/>
                  <a:pt x="6150674" y="2253544"/>
                  <a:pt x="6074188" y="2253544"/>
                </a:cubicBezTo>
                <a:cubicBezTo>
                  <a:pt x="5881879" y="2253544"/>
                  <a:pt x="5723002" y="2110859"/>
                  <a:pt x="5697474" y="1925598"/>
                </a:cubicBezTo>
                <a:cubicBezTo>
                  <a:pt x="5666804" y="1889689"/>
                  <a:pt x="5641087" y="1849398"/>
                  <a:pt x="5621465" y="1805868"/>
                </a:cubicBezTo>
                <a:cubicBezTo>
                  <a:pt x="5537740" y="1904548"/>
                  <a:pt x="5412868" y="1967222"/>
                  <a:pt x="5273327" y="1967222"/>
                </a:cubicBezTo>
                <a:cubicBezTo>
                  <a:pt x="5191221" y="1967222"/>
                  <a:pt x="5114259" y="1945505"/>
                  <a:pt x="5047679" y="1907595"/>
                </a:cubicBezTo>
                <a:cubicBezTo>
                  <a:pt x="4988528" y="2107620"/>
                  <a:pt x="4803458" y="2253544"/>
                  <a:pt x="4584288" y="2253544"/>
                </a:cubicBezTo>
                <a:cubicBezTo>
                  <a:pt x="4367784" y="2253544"/>
                  <a:pt x="4184523" y="2111145"/>
                  <a:pt x="4123087" y="1914930"/>
                </a:cubicBezTo>
                <a:cubicBezTo>
                  <a:pt x="4083272" y="1925693"/>
                  <a:pt x="4041362" y="1931408"/>
                  <a:pt x="3998119" y="1931408"/>
                </a:cubicBezTo>
                <a:cubicBezTo>
                  <a:pt x="3986879" y="1931408"/>
                  <a:pt x="3975830" y="1931027"/>
                  <a:pt x="3964781" y="1930265"/>
                </a:cubicBezTo>
                <a:cubicBezTo>
                  <a:pt x="3940397" y="2221540"/>
                  <a:pt x="3696272" y="2450425"/>
                  <a:pt x="3398615" y="2450425"/>
                </a:cubicBezTo>
                <a:cubicBezTo>
                  <a:pt x="3098292" y="2450425"/>
                  <a:pt x="2852452" y="2217444"/>
                  <a:pt x="2831878" y="1922359"/>
                </a:cubicBezTo>
                <a:cubicBezTo>
                  <a:pt x="2827782" y="1922455"/>
                  <a:pt x="2823686" y="1922550"/>
                  <a:pt x="2819591" y="1922550"/>
                </a:cubicBezTo>
                <a:cubicBezTo>
                  <a:pt x="2786824" y="1922550"/>
                  <a:pt x="2754821" y="1919407"/>
                  <a:pt x="2723864" y="1913406"/>
                </a:cubicBezTo>
                <a:cubicBezTo>
                  <a:pt x="2606040" y="2106668"/>
                  <a:pt x="2393347" y="2235732"/>
                  <a:pt x="2150459" y="2235732"/>
                </a:cubicBezTo>
                <a:cubicBezTo>
                  <a:pt x="1886712" y="2235732"/>
                  <a:pt x="1658493" y="2083522"/>
                  <a:pt x="1548765" y="1862161"/>
                </a:cubicBezTo>
                <a:cubicBezTo>
                  <a:pt x="1440371" y="1976557"/>
                  <a:pt x="1286923" y="2047803"/>
                  <a:pt x="1116902" y="2047803"/>
                </a:cubicBezTo>
                <a:cubicBezTo>
                  <a:pt x="954310" y="2047803"/>
                  <a:pt x="806958" y="1982557"/>
                  <a:pt x="699516" y="1876830"/>
                </a:cubicBezTo>
                <a:cubicBezTo>
                  <a:pt x="624650" y="1949410"/>
                  <a:pt x="522542" y="1994083"/>
                  <a:pt x="409956" y="1994083"/>
                </a:cubicBezTo>
                <a:cubicBezTo>
                  <a:pt x="225076" y="1994083"/>
                  <a:pt x="68390" y="1873496"/>
                  <a:pt x="14192" y="1706618"/>
                </a:cubicBezTo>
                <a:cubicBezTo>
                  <a:pt x="9620" y="1710809"/>
                  <a:pt x="4953" y="1714809"/>
                  <a:pt x="0" y="1718619"/>
                </a:cubicBezTo>
                <a:lnTo>
                  <a:pt x="0" y="721352"/>
                </a:lnTo>
                <a:cubicBezTo>
                  <a:pt x="205073" y="758023"/>
                  <a:pt x="360712" y="937284"/>
                  <a:pt x="360712" y="1152930"/>
                </a:cubicBezTo>
                <a:cubicBezTo>
                  <a:pt x="360712" y="1156930"/>
                  <a:pt x="360617" y="1160835"/>
                  <a:pt x="360521" y="1164836"/>
                </a:cubicBezTo>
                <a:cubicBezTo>
                  <a:pt x="376714" y="1162931"/>
                  <a:pt x="393192" y="1161883"/>
                  <a:pt x="409861" y="1161883"/>
                </a:cubicBezTo>
                <a:cubicBezTo>
                  <a:pt x="470059" y="1161883"/>
                  <a:pt x="527304" y="1174742"/>
                  <a:pt x="579025" y="1197697"/>
                </a:cubicBezTo>
                <a:cubicBezTo>
                  <a:pt x="674561" y="996625"/>
                  <a:pt x="879443" y="857655"/>
                  <a:pt x="1116806" y="857655"/>
                </a:cubicBezTo>
                <a:cubicBezTo>
                  <a:pt x="1132618" y="857655"/>
                  <a:pt x="1148239" y="858321"/>
                  <a:pt x="1163765" y="859465"/>
                </a:cubicBezTo>
                <a:cubicBezTo>
                  <a:pt x="1199388" y="660011"/>
                  <a:pt x="1373696" y="508659"/>
                  <a:pt x="1583341" y="508659"/>
                </a:cubicBezTo>
                <a:cubicBezTo>
                  <a:pt x="1671733" y="508659"/>
                  <a:pt x="1753934" y="535615"/>
                  <a:pt x="1821942" y="581716"/>
                </a:cubicBezTo>
                <a:cubicBezTo>
                  <a:pt x="1850517" y="284631"/>
                  <a:pt x="2100739" y="52316"/>
                  <a:pt x="2405348" y="52316"/>
                </a:cubicBezTo>
                <a:cubicBezTo>
                  <a:pt x="2729008" y="52316"/>
                  <a:pt x="2991422" y="314730"/>
                  <a:pt x="2991422" y="638484"/>
                </a:cubicBezTo>
                <a:cubicBezTo>
                  <a:pt x="2991422" y="741926"/>
                  <a:pt x="2964561" y="839081"/>
                  <a:pt x="2917508" y="923472"/>
                </a:cubicBezTo>
                <a:cubicBezTo>
                  <a:pt x="3117437" y="962906"/>
                  <a:pt x="3274886" y="1120354"/>
                  <a:pt x="3314224" y="1320284"/>
                </a:cubicBezTo>
                <a:cubicBezTo>
                  <a:pt x="3341751" y="1316188"/>
                  <a:pt x="3369850" y="1314093"/>
                  <a:pt x="3398520" y="1314093"/>
                </a:cubicBezTo>
                <a:cubicBezTo>
                  <a:pt x="3445574" y="1314093"/>
                  <a:pt x="3491294" y="1319903"/>
                  <a:pt x="3535109" y="1330666"/>
                </a:cubicBezTo>
                <a:cubicBezTo>
                  <a:pt x="3589115" y="1125402"/>
                  <a:pt x="3775901" y="974050"/>
                  <a:pt x="3998119" y="974050"/>
                </a:cubicBezTo>
                <a:cubicBezTo>
                  <a:pt x="4211003" y="974050"/>
                  <a:pt x="4391406" y="1113020"/>
                  <a:pt x="4453605" y="1305139"/>
                </a:cubicBezTo>
                <a:cubicBezTo>
                  <a:pt x="4495134" y="1293519"/>
                  <a:pt x="4538949" y="1287232"/>
                  <a:pt x="4584193" y="1287232"/>
                </a:cubicBezTo>
                <a:cubicBezTo>
                  <a:pt x="4678966" y="1287232"/>
                  <a:pt x="4767263" y="1314474"/>
                  <a:pt x="4841843" y="1361623"/>
                </a:cubicBezTo>
                <a:cubicBezTo>
                  <a:pt x="4903661" y="1182934"/>
                  <a:pt x="5073492" y="1054536"/>
                  <a:pt x="5273231" y="1054536"/>
                </a:cubicBezTo>
                <a:cubicBezTo>
                  <a:pt x="5448967" y="1054536"/>
                  <a:pt x="5601558" y="1153977"/>
                  <a:pt x="5677758" y="1299615"/>
                </a:cubicBezTo>
                <a:cubicBezTo>
                  <a:pt x="5736836" y="1221034"/>
                  <a:pt x="5818525" y="1160347"/>
                  <a:pt x="5913139" y="1127281"/>
                </a:cubicBezTo>
                <a:lnTo>
                  <a:pt x="5968744" y="1114024"/>
                </a:lnTo>
                <a:lnTo>
                  <a:pt x="5964072" y="1067675"/>
                </a:lnTo>
                <a:cubicBezTo>
                  <a:pt x="5964072" y="830245"/>
                  <a:pt x="6156547" y="637770"/>
                  <a:pt x="6393977" y="637770"/>
                </a:cubicBezTo>
                <a:cubicBezTo>
                  <a:pt x="6631407" y="637770"/>
                  <a:pt x="6823882" y="830245"/>
                  <a:pt x="6823882" y="1067675"/>
                </a:cubicBezTo>
                <a:lnTo>
                  <a:pt x="6822662" y="1079780"/>
                </a:lnTo>
                <a:lnTo>
                  <a:pt x="6902276" y="1116878"/>
                </a:lnTo>
                <a:cubicBezTo>
                  <a:pt x="6958890" y="1150477"/>
                  <a:pt x="7008325" y="1194912"/>
                  <a:pt x="7047710" y="1247299"/>
                </a:cubicBezTo>
                <a:cubicBezTo>
                  <a:pt x="7123910" y="1101661"/>
                  <a:pt x="7276501" y="1002220"/>
                  <a:pt x="7452237" y="1002220"/>
                </a:cubicBezTo>
                <a:cubicBezTo>
                  <a:pt x="7651976" y="1002220"/>
                  <a:pt x="7821807" y="1130618"/>
                  <a:pt x="7883625" y="1309307"/>
                </a:cubicBezTo>
                <a:cubicBezTo>
                  <a:pt x="7958205" y="1262158"/>
                  <a:pt x="8046502" y="1234916"/>
                  <a:pt x="8141276" y="1234916"/>
                </a:cubicBezTo>
                <a:cubicBezTo>
                  <a:pt x="8186520" y="1234916"/>
                  <a:pt x="8230335" y="1241203"/>
                  <a:pt x="8271863" y="1252823"/>
                </a:cubicBezTo>
                <a:cubicBezTo>
                  <a:pt x="8334062" y="1060704"/>
                  <a:pt x="8514465" y="921734"/>
                  <a:pt x="8727349" y="921734"/>
                </a:cubicBezTo>
                <a:cubicBezTo>
                  <a:pt x="8949567" y="921734"/>
                  <a:pt x="9136353" y="1073086"/>
                  <a:pt x="9190359" y="1278350"/>
                </a:cubicBezTo>
                <a:cubicBezTo>
                  <a:pt x="9234174" y="1267587"/>
                  <a:pt x="9279894" y="1261777"/>
                  <a:pt x="9326948" y="1261777"/>
                </a:cubicBezTo>
                <a:cubicBezTo>
                  <a:pt x="9355618" y="1261777"/>
                  <a:pt x="9383717" y="1263872"/>
                  <a:pt x="9411244" y="1267968"/>
                </a:cubicBezTo>
                <a:cubicBezTo>
                  <a:pt x="9450582" y="1068038"/>
                  <a:pt x="9608031" y="910590"/>
                  <a:pt x="9807960" y="871156"/>
                </a:cubicBezTo>
                <a:cubicBezTo>
                  <a:pt x="9760907" y="786765"/>
                  <a:pt x="9734046" y="689610"/>
                  <a:pt x="9734046" y="586168"/>
                </a:cubicBezTo>
                <a:cubicBezTo>
                  <a:pt x="9734046" y="262414"/>
                  <a:pt x="9996460" y="0"/>
                  <a:pt x="10320120" y="0"/>
                </a:cubicBezTo>
                <a:close/>
              </a:path>
            </a:pathLst>
          </a:custGeom>
          <a:solidFill>
            <a:srgbClr val="F2F9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21"/>
          <p:cNvSpPr/>
          <p:nvPr/>
        </p:nvSpPr>
        <p:spPr>
          <a:xfrm flipH="1">
            <a:off x="-2083" y="3466531"/>
            <a:ext cx="12194349" cy="3387370"/>
          </a:xfrm>
          <a:custGeom>
            <a:avLst/>
            <a:gdLst/>
            <a:ahLst/>
            <a:cxnLst/>
            <a:rect l="l" t="t" r="r" b="b"/>
            <a:pathLst>
              <a:path w="6860393" h="3430248" extrusionOk="0">
                <a:moveTo>
                  <a:pt x="0" y="0"/>
                </a:moveTo>
                <a:lnTo>
                  <a:pt x="6860394" y="0"/>
                </a:lnTo>
                <a:lnTo>
                  <a:pt x="6860394" y="3430249"/>
                </a:lnTo>
                <a:lnTo>
                  <a:pt x="0" y="3430249"/>
                </a:lnTo>
                <a:close/>
              </a:path>
            </a:pathLst>
          </a:custGeom>
          <a:solidFill>
            <a:srgbClr val="3B9AC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7" name="Google Shape;607;p21"/>
          <p:cNvSpPr/>
          <p:nvPr/>
        </p:nvSpPr>
        <p:spPr>
          <a:xfrm flipH="1">
            <a:off x="-2083" y="4749421"/>
            <a:ext cx="12194349" cy="737910"/>
          </a:xfrm>
          <a:custGeom>
            <a:avLst/>
            <a:gdLst/>
            <a:ahLst/>
            <a:cxnLst/>
            <a:rect l="l" t="t" r="r" b="b"/>
            <a:pathLst>
              <a:path w="6860393" h="576492" extrusionOk="0">
                <a:moveTo>
                  <a:pt x="0" y="133463"/>
                </a:moveTo>
                <a:lnTo>
                  <a:pt x="0" y="430990"/>
                </a:lnTo>
                <a:cubicBezTo>
                  <a:pt x="7909" y="430782"/>
                  <a:pt x="15194" y="430366"/>
                  <a:pt x="21750" y="429845"/>
                </a:cubicBezTo>
                <a:cubicBezTo>
                  <a:pt x="401698" y="400290"/>
                  <a:pt x="350393" y="460441"/>
                  <a:pt x="684343" y="526628"/>
                </a:cubicBezTo>
                <a:cubicBezTo>
                  <a:pt x="860632" y="559721"/>
                  <a:pt x="980517" y="562322"/>
                  <a:pt x="1159408" y="542758"/>
                </a:cubicBezTo>
                <a:cubicBezTo>
                  <a:pt x="1451835" y="510809"/>
                  <a:pt x="1721889" y="561281"/>
                  <a:pt x="2023370" y="563155"/>
                </a:cubicBezTo>
                <a:cubicBezTo>
                  <a:pt x="2213812" y="564404"/>
                  <a:pt x="2405712" y="568150"/>
                  <a:pt x="2596050" y="567213"/>
                </a:cubicBezTo>
                <a:cubicBezTo>
                  <a:pt x="2714478" y="567006"/>
                  <a:pt x="2830616" y="569086"/>
                  <a:pt x="2948940" y="572105"/>
                </a:cubicBezTo>
                <a:cubicBezTo>
                  <a:pt x="3435452" y="583656"/>
                  <a:pt x="3921132" y="568462"/>
                  <a:pt x="4407228" y="570960"/>
                </a:cubicBezTo>
                <a:cubicBezTo>
                  <a:pt x="4926937" y="575435"/>
                  <a:pt x="5460591" y="540156"/>
                  <a:pt x="5981758" y="519863"/>
                </a:cubicBezTo>
                <a:cubicBezTo>
                  <a:pt x="6309464" y="507271"/>
                  <a:pt x="6548818" y="455030"/>
                  <a:pt x="6860394" y="427556"/>
                </a:cubicBezTo>
                <a:lnTo>
                  <a:pt x="6860394" y="144598"/>
                </a:lnTo>
                <a:cubicBezTo>
                  <a:pt x="6755911" y="124305"/>
                  <a:pt x="6647161" y="115668"/>
                  <a:pt x="6527276" y="127323"/>
                </a:cubicBezTo>
                <a:cubicBezTo>
                  <a:pt x="6264924" y="152611"/>
                  <a:pt x="6037954" y="173425"/>
                  <a:pt x="5776955" y="125658"/>
                </a:cubicBezTo>
                <a:cubicBezTo>
                  <a:pt x="5665083" y="104637"/>
                  <a:pt x="5559143" y="81014"/>
                  <a:pt x="5448624" y="57390"/>
                </a:cubicBezTo>
                <a:cubicBezTo>
                  <a:pt x="5046198" y="-16601"/>
                  <a:pt x="4941090" y="143245"/>
                  <a:pt x="4544388" y="75810"/>
                </a:cubicBezTo>
                <a:cubicBezTo>
                  <a:pt x="4393075" y="50418"/>
                  <a:pt x="4253001" y="43237"/>
                  <a:pt x="4097733" y="49065"/>
                </a:cubicBezTo>
                <a:cubicBezTo>
                  <a:pt x="3871596" y="57494"/>
                  <a:pt x="3758684" y="62177"/>
                  <a:pt x="3530153" y="50002"/>
                </a:cubicBezTo>
                <a:cubicBezTo>
                  <a:pt x="3364479" y="41156"/>
                  <a:pt x="3213478" y="12850"/>
                  <a:pt x="3062997" y="7126"/>
                </a:cubicBezTo>
                <a:cubicBezTo>
                  <a:pt x="2602086" y="-10149"/>
                  <a:pt x="2660155" y="-1303"/>
                  <a:pt x="2240662" y="93606"/>
                </a:cubicBezTo>
                <a:cubicBezTo>
                  <a:pt x="1735001" y="198817"/>
                  <a:pt x="1726884" y="-79353"/>
                  <a:pt x="1209360" y="123056"/>
                </a:cubicBezTo>
                <a:cubicBezTo>
                  <a:pt x="836801" y="275722"/>
                  <a:pt x="878740" y="164371"/>
                  <a:pt x="539898" y="65820"/>
                </a:cubicBezTo>
                <a:cubicBezTo>
                  <a:pt x="308766" y="5773"/>
                  <a:pt x="159430" y="69670"/>
                  <a:pt x="0" y="13346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8" name="Google Shape;608;p21"/>
          <p:cNvSpPr/>
          <p:nvPr/>
        </p:nvSpPr>
        <p:spPr>
          <a:xfrm flipH="1">
            <a:off x="-2268" y="3799975"/>
            <a:ext cx="12194533" cy="578327"/>
          </a:xfrm>
          <a:custGeom>
            <a:avLst/>
            <a:gdLst/>
            <a:ahLst/>
            <a:cxnLst/>
            <a:rect l="l" t="t" r="r" b="b"/>
            <a:pathLst>
              <a:path w="6860497" h="579776" extrusionOk="0">
                <a:moveTo>
                  <a:pt x="0" y="18533"/>
                </a:moveTo>
                <a:lnTo>
                  <a:pt x="0" y="460609"/>
                </a:lnTo>
                <a:cubicBezTo>
                  <a:pt x="422511" y="521488"/>
                  <a:pt x="735960" y="461337"/>
                  <a:pt x="1159200" y="525130"/>
                </a:cubicBezTo>
                <a:cubicBezTo>
                  <a:pt x="1721369" y="609945"/>
                  <a:pt x="1705342" y="589235"/>
                  <a:pt x="2256896" y="509624"/>
                </a:cubicBezTo>
                <a:cubicBezTo>
                  <a:pt x="2521330" y="469246"/>
                  <a:pt x="2684715" y="448953"/>
                  <a:pt x="2961012" y="448329"/>
                </a:cubicBezTo>
                <a:cubicBezTo>
                  <a:pt x="3362710" y="434176"/>
                  <a:pt x="3591032" y="321992"/>
                  <a:pt x="4008860" y="372464"/>
                </a:cubicBezTo>
                <a:cubicBezTo>
                  <a:pt x="4379754" y="417317"/>
                  <a:pt x="4701008" y="406390"/>
                  <a:pt x="5066075" y="446976"/>
                </a:cubicBezTo>
                <a:cubicBezTo>
                  <a:pt x="5402834" y="486001"/>
                  <a:pt x="5286072" y="548025"/>
                  <a:pt x="5658735" y="494847"/>
                </a:cubicBezTo>
                <a:cubicBezTo>
                  <a:pt x="6193638" y="418566"/>
                  <a:pt x="6524674" y="390676"/>
                  <a:pt x="6860498" y="392965"/>
                </a:cubicBezTo>
                <a:lnTo>
                  <a:pt x="6860498" y="243942"/>
                </a:lnTo>
                <a:cubicBezTo>
                  <a:pt x="6736138" y="238322"/>
                  <a:pt x="6611362" y="235512"/>
                  <a:pt x="6483152" y="235512"/>
                </a:cubicBezTo>
                <a:cubicBezTo>
                  <a:pt x="6098729" y="235720"/>
                  <a:pt x="5685584" y="278908"/>
                  <a:pt x="5312297" y="252579"/>
                </a:cubicBezTo>
                <a:cubicBezTo>
                  <a:pt x="5266299" y="249457"/>
                  <a:pt x="5220406" y="246335"/>
                  <a:pt x="5174408" y="243525"/>
                </a:cubicBezTo>
                <a:cubicBezTo>
                  <a:pt x="4593611" y="207935"/>
                  <a:pt x="4460406" y="390988"/>
                  <a:pt x="3887622" y="155485"/>
                </a:cubicBezTo>
                <a:cubicBezTo>
                  <a:pt x="3718618" y="85968"/>
                  <a:pt x="3776375" y="94918"/>
                  <a:pt x="3922485" y="141020"/>
                </a:cubicBezTo>
                <a:cubicBezTo>
                  <a:pt x="4275791" y="252371"/>
                  <a:pt x="4410038" y="218341"/>
                  <a:pt x="4762304" y="161313"/>
                </a:cubicBezTo>
                <a:cubicBezTo>
                  <a:pt x="4983237" y="125514"/>
                  <a:pt x="5012480" y="132902"/>
                  <a:pt x="5232165" y="126867"/>
                </a:cubicBezTo>
                <a:cubicBezTo>
                  <a:pt x="5054939" y="92212"/>
                  <a:pt x="4960759" y="107822"/>
                  <a:pt x="4788112" y="134880"/>
                </a:cubicBezTo>
                <a:cubicBezTo>
                  <a:pt x="4488712" y="181814"/>
                  <a:pt x="4513480" y="154132"/>
                  <a:pt x="4240617" y="142373"/>
                </a:cubicBezTo>
                <a:cubicBezTo>
                  <a:pt x="3940072" y="129364"/>
                  <a:pt x="4013751" y="108031"/>
                  <a:pt x="3750254" y="43926"/>
                </a:cubicBezTo>
                <a:cubicBezTo>
                  <a:pt x="3498309" y="-17266"/>
                  <a:pt x="3122732" y="59015"/>
                  <a:pt x="2891079" y="135192"/>
                </a:cubicBezTo>
                <a:cubicBezTo>
                  <a:pt x="2660883" y="215219"/>
                  <a:pt x="2647875" y="244254"/>
                  <a:pt x="2375636" y="290876"/>
                </a:cubicBezTo>
                <a:cubicBezTo>
                  <a:pt x="2220785" y="314499"/>
                  <a:pt x="2070408" y="332502"/>
                  <a:pt x="1912435" y="344470"/>
                </a:cubicBezTo>
                <a:cubicBezTo>
                  <a:pt x="1499498" y="375794"/>
                  <a:pt x="1222785" y="300034"/>
                  <a:pt x="818173" y="266733"/>
                </a:cubicBezTo>
                <a:cubicBezTo>
                  <a:pt x="812241" y="266212"/>
                  <a:pt x="328747" y="244983"/>
                  <a:pt x="457582" y="199609"/>
                </a:cubicBezTo>
                <a:cubicBezTo>
                  <a:pt x="687361" y="118541"/>
                  <a:pt x="1197184" y="138418"/>
                  <a:pt x="1468902" y="137898"/>
                </a:cubicBezTo>
                <a:cubicBezTo>
                  <a:pt x="1779750" y="137377"/>
                  <a:pt x="2893785" y="54124"/>
                  <a:pt x="1841149" y="18533"/>
                </a:cubicBezTo>
                <a:cubicBezTo>
                  <a:pt x="1473690" y="6045"/>
                  <a:pt x="1052844" y="-5610"/>
                  <a:pt x="688402" y="2923"/>
                </a:cubicBezTo>
                <a:cubicBezTo>
                  <a:pt x="452586" y="8647"/>
                  <a:pt x="225721" y="14474"/>
                  <a:pt x="0" y="18533"/>
                </a:cubicBezTo>
                <a:close/>
              </a:path>
            </a:pathLst>
          </a:custGeom>
          <a:solidFill>
            <a:srgbClr val="5EB3E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p21"/>
          <p:cNvSpPr/>
          <p:nvPr/>
        </p:nvSpPr>
        <p:spPr>
          <a:xfrm flipH="1">
            <a:off x="-2083" y="3430248"/>
            <a:ext cx="12194349" cy="199960"/>
          </a:xfrm>
          <a:custGeom>
            <a:avLst/>
            <a:gdLst/>
            <a:ahLst/>
            <a:cxnLst/>
            <a:rect l="l" t="t" r="r" b="b"/>
            <a:pathLst>
              <a:path w="6860393" h="104691" extrusionOk="0">
                <a:moveTo>
                  <a:pt x="0" y="0"/>
                </a:moveTo>
                <a:lnTo>
                  <a:pt x="6860394" y="0"/>
                </a:lnTo>
                <a:lnTo>
                  <a:pt x="6860394" y="104691"/>
                </a:lnTo>
                <a:lnTo>
                  <a:pt x="0" y="104691"/>
                </a:lnTo>
                <a:close/>
              </a:path>
            </a:pathLst>
          </a:custGeom>
          <a:solidFill>
            <a:srgbClr val="2181B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p21"/>
          <p:cNvSpPr/>
          <p:nvPr/>
        </p:nvSpPr>
        <p:spPr>
          <a:xfrm flipH="1">
            <a:off x="6251" y="5260157"/>
            <a:ext cx="12186015" cy="1598741"/>
          </a:xfrm>
          <a:custGeom>
            <a:avLst/>
            <a:gdLst/>
            <a:ahLst/>
            <a:cxnLst/>
            <a:rect l="l" t="t" r="r" b="b"/>
            <a:pathLst>
              <a:path w="6281451" h="2792561" extrusionOk="0">
                <a:moveTo>
                  <a:pt x="6281452" y="400263"/>
                </a:moveTo>
                <a:lnTo>
                  <a:pt x="6281452" y="2792562"/>
                </a:lnTo>
                <a:lnTo>
                  <a:pt x="0" y="2792562"/>
                </a:lnTo>
                <a:lnTo>
                  <a:pt x="0" y="483988"/>
                </a:lnTo>
                <a:lnTo>
                  <a:pt x="791242" y="282439"/>
                </a:lnTo>
                <a:cubicBezTo>
                  <a:pt x="1210532" y="175663"/>
                  <a:pt x="1598390" y="164519"/>
                  <a:pt x="2011966" y="249196"/>
                </a:cubicBezTo>
                <a:cubicBezTo>
                  <a:pt x="2483930" y="345875"/>
                  <a:pt x="2906268" y="335398"/>
                  <a:pt x="3370612" y="215573"/>
                </a:cubicBezTo>
                <a:lnTo>
                  <a:pt x="3811905" y="101654"/>
                </a:lnTo>
                <a:cubicBezTo>
                  <a:pt x="4394168" y="-48650"/>
                  <a:pt x="4932521" y="-32648"/>
                  <a:pt x="5508403" y="152137"/>
                </a:cubicBezTo>
                <a:lnTo>
                  <a:pt x="6281452" y="400263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1" name="Google Shape;611;p21"/>
          <p:cNvSpPr/>
          <p:nvPr/>
        </p:nvSpPr>
        <p:spPr>
          <a:xfrm flipH="1">
            <a:off x="6251" y="5657555"/>
            <a:ext cx="12186015" cy="1201143"/>
          </a:xfrm>
          <a:custGeom>
            <a:avLst/>
            <a:gdLst/>
            <a:ahLst/>
            <a:cxnLst/>
            <a:rect l="l" t="t" r="r" b="b"/>
            <a:pathLst>
              <a:path w="6281451" h="2098067" extrusionOk="0">
                <a:moveTo>
                  <a:pt x="6281452" y="93627"/>
                </a:moveTo>
                <a:lnTo>
                  <a:pt x="6281452" y="2098068"/>
                </a:lnTo>
                <a:lnTo>
                  <a:pt x="0" y="2098068"/>
                </a:lnTo>
                <a:lnTo>
                  <a:pt x="0" y="39715"/>
                </a:lnTo>
                <a:cubicBezTo>
                  <a:pt x="471392" y="-34294"/>
                  <a:pt x="931259" y="-4957"/>
                  <a:pt x="1397889" y="128488"/>
                </a:cubicBezTo>
                <a:cubicBezTo>
                  <a:pt x="2046161" y="314035"/>
                  <a:pt x="2642521" y="319369"/>
                  <a:pt x="3284601" y="145443"/>
                </a:cubicBezTo>
                <a:cubicBezTo>
                  <a:pt x="3778758" y="11521"/>
                  <a:pt x="4280535" y="-2480"/>
                  <a:pt x="4786694" y="103342"/>
                </a:cubicBezTo>
                <a:cubicBezTo>
                  <a:pt x="5309045" y="212499"/>
                  <a:pt x="5783961" y="210213"/>
                  <a:pt x="6281452" y="93627"/>
                </a:cubicBezTo>
                <a:close/>
              </a:path>
            </a:pathLst>
          </a:custGeom>
          <a:solidFill>
            <a:srgbClr val="F9BC6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p21"/>
          <p:cNvSpPr/>
          <p:nvPr/>
        </p:nvSpPr>
        <p:spPr>
          <a:xfrm flipH="1">
            <a:off x="6251" y="5943204"/>
            <a:ext cx="12186015" cy="915296"/>
          </a:xfrm>
          <a:custGeom>
            <a:avLst/>
            <a:gdLst/>
            <a:ahLst/>
            <a:cxnLst/>
            <a:rect l="l" t="t" r="r" b="b"/>
            <a:pathLst>
              <a:path w="6281451" h="1598771" extrusionOk="0">
                <a:moveTo>
                  <a:pt x="6281452" y="0"/>
                </a:moveTo>
                <a:lnTo>
                  <a:pt x="6281452" y="1598771"/>
                </a:lnTo>
                <a:lnTo>
                  <a:pt x="0" y="1598771"/>
                </a:lnTo>
                <a:lnTo>
                  <a:pt x="0" y="257461"/>
                </a:lnTo>
                <a:lnTo>
                  <a:pt x="25527" y="265462"/>
                </a:lnTo>
                <a:cubicBezTo>
                  <a:pt x="673418" y="469773"/>
                  <a:pt x="1302544" y="512064"/>
                  <a:pt x="1951292" y="391763"/>
                </a:cubicBezTo>
                <a:cubicBezTo>
                  <a:pt x="2512695" y="287655"/>
                  <a:pt x="3004376" y="287369"/>
                  <a:pt x="3554635" y="390716"/>
                </a:cubicBezTo>
                <a:cubicBezTo>
                  <a:pt x="4254913" y="522256"/>
                  <a:pt x="4928330" y="466344"/>
                  <a:pt x="5642991" y="220027"/>
                </a:cubicBezTo>
                <a:lnTo>
                  <a:pt x="6281452" y="0"/>
                </a:lnTo>
                <a:close/>
              </a:path>
            </a:pathLst>
          </a:custGeom>
          <a:solidFill>
            <a:srgbClr val="E9AA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13" name="Google Shape;613;p21"/>
          <p:cNvGrpSpPr/>
          <p:nvPr/>
        </p:nvGrpSpPr>
        <p:grpSpPr>
          <a:xfrm flipH="1">
            <a:off x="601835" y="4367083"/>
            <a:ext cx="1435583" cy="2099267"/>
            <a:chOff x="4610438" y="3689854"/>
            <a:chExt cx="2773002" cy="4054987"/>
          </a:xfrm>
        </p:grpSpPr>
        <p:sp>
          <p:nvSpPr>
            <p:cNvPr id="614" name="Google Shape;614;p21"/>
            <p:cNvSpPr/>
            <p:nvPr/>
          </p:nvSpPr>
          <p:spPr>
            <a:xfrm>
              <a:off x="4967785" y="5036024"/>
              <a:ext cx="1706100" cy="1282800"/>
            </a:xfrm>
            <a:prstGeom prst="ellipse">
              <a:avLst/>
            </a:prstGeom>
            <a:solidFill>
              <a:srgbClr val="FFE68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15" name="Google Shape;615;p21"/>
            <p:cNvGrpSpPr/>
            <p:nvPr/>
          </p:nvGrpSpPr>
          <p:grpSpPr>
            <a:xfrm>
              <a:off x="4610438" y="3689854"/>
              <a:ext cx="2773002" cy="4054987"/>
              <a:chOff x="4768606" y="1356086"/>
              <a:chExt cx="2773002" cy="4054987"/>
            </a:xfrm>
          </p:grpSpPr>
          <p:sp>
            <p:nvSpPr>
              <p:cNvPr id="616" name="Google Shape;616;p21"/>
              <p:cNvSpPr/>
              <p:nvPr/>
            </p:nvSpPr>
            <p:spPr>
              <a:xfrm>
                <a:off x="5859665" y="2715567"/>
                <a:ext cx="697953" cy="280492"/>
              </a:xfrm>
              <a:custGeom>
                <a:avLst/>
                <a:gdLst/>
                <a:ahLst/>
                <a:cxnLst/>
                <a:rect l="l" t="t" r="r" b="b"/>
                <a:pathLst>
                  <a:path w="697953" h="280492" extrusionOk="0">
                    <a:moveTo>
                      <a:pt x="123728" y="162813"/>
                    </a:moveTo>
                    <a:cubicBezTo>
                      <a:pt x="123728" y="162813"/>
                      <a:pt x="306370" y="182387"/>
                      <a:pt x="410735" y="195427"/>
                    </a:cubicBezTo>
                    <a:cubicBezTo>
                      <a:pt x="515100" y="208476"/>
                      <a:pt x="671653" y="280228"/>
                      <a:pt x="671653" y="280228"/>
                    </a:cubicBezTo>
                    <a:lnTo>
                      <a:pt x="697742" y="188902"/>
                    </a:lnTo>
                    <a:lnTo>
                      <a:pt x="215044" y="-265"/>
                    </a:lnTo>
                    <a:lnTo>
                      <a:pt x="71540" y="58448"/>
                    </a:lnTo>
                    <a:lnTo>
                      <a:pt x="-212" y="117150"/>
                    </a:lnTo>
                    <a:lnTo>
                      <a:pt x="123728" y="162813"/>
                    </a:lnTo>
                    <a:close/>
                  </a:path>
                </a:pathLst>
              </a:custGeom>
              <a:solidFill>
                <a:srgbClr val="FFEEAA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7" name="Google Shape;617;p21"/>
              <p:cNvSpPr/>
              <p:nvPr/>
            </p:nvSpPr>
            <p:spPr>
              <a:xfrm>
                <a:off x="5598775" y="2647811"/>
                <a:ext cx="1128474" cy="400061"/>
              </a:xfrm>
              <a:custGeom>
                <a:avLst/>
                <a:gdLst/>
                <a:ahLst/>
                <a:cxnLst/>
                <a:rect l="l" t="t" r="r" b="b"/>
                <a:pathLst>
                  <a:path w="1128474" h="400061" extrusionOk="0">
                    <a:moveTo>
                      <a:pt x="71531" y="28354"/>
                    </a:moveTo>
                    <a:cubicBezTo>
                      <a:pt x="71531" y="28354"/>
                      <a:pt x="293311" y="15305"/>
                      <a:pt x="345498" y="2265"/>
                    </a:cubicBezTo>
                    <a:cubicBezTo>
                      <a:pt x="397686" y="-10784"/>
                      <a:pt x="632506" y="28354"/>
                      <a:pt x="717307" y="80541"/>
                    </a:cubicBezTo>
                    <a:cubicBezTo>
                      <a:pt x="802108" y="132719"/>
                      <a:pt x="912998" y="106631"/>
                      <a:pt x="997799" y="178382"/>
                    </a:cubicBezTo>
                    <a:cubicBezTo>
                      <a:pt x="1082600" y="250134"/>
                      <a:pt x="1128263" y="354499"/>
                      <a:pt x="1128263" y="354499"/>
                    </a:cubicBezTo>
                    <a:cubicBezTo>
                      <a:pt x="1128263" y="354499"/>
                      <a:pt x="1023897" y="419727"/>
                      <a:pt x="984759" y="393638"/>
                    </a:cubicBezTo>
                    <a:cubicBezTo>
                      <a:pt x="945621" y="367539"/>
                      <a:pt x="906483" y="354499"/>
                      <a:pt x="847780" y="302312"/>
                    </a:cubicBezTo>
                    <a:cubicBezTo>
                      <a:pt x="789078" y="250125"/>
                      <a:pt x="632525" y="171848"/>
                      <a:pt x="495536" y="171848"/>
                    </a:cubicBezTo>
                    <a:cubicBezTo>
                      <a:pt x="358557" y="171848"/>
                      <a:pt x="312894" y="204462"/>
                      <a:pt x="273756" y="204462"/>
                    </a:cubicBezTo>
                    <a:cubicBezTo>
                      <a:pt x="234618" y="204462"/>
                      <a:pt x="188955" y="224036"/>
                      <a:pt x="188955" y="224036"/>
                    </a:cubicBezTo>
                    <a:lnTo>
                      <a:pt x="-212" y="191413"/>
                    </a:lnTo>
                    <a:lnTo>
                      <a:pt x="71540" y="28335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8" name="Google Shape;618;p21"/>
              <p:cNvSpPr/>
              <p:nvPr/>
            </p:nvSpPr>
            <p:spPr>
              <a:xfrm>
                <a:off x="4920328" y="2650264"/>
                <a:ext cx="2230869" cy="973807"/>
              </a:xfrm>
              <a:custGeom>
                <a:avLst/>
                <a:gdLst/>
                <a:ahLst/>
                <a:cxnLst/>
                <a:rect l="l" t="t" r="r" b="b"/>
                <a:pathLst>
                  <a:path w="2230869" h="973807" extrusionOk="0">
                    <a:moveTo>
                      <a:pt x="-212" y="508532"/>
                    </a:moveTo>
                    <a:cubicBezTo>
                      <a:pt x="-212" y="508532"/>
                      <a:pt x="78065" y="351979"/>
                      <a:pt x="188955" y="306316"/>
                    </a:cubicBezTo>
                    <a:cubicBezTo>
                      <a:pt x="299845" y="260654"/>
                      <a:pt x="554239" y="136714"/>
                      <a:pt x="554239" y="136714"/>
                    </a:cubicBezTo>
                    <a:cubicBezTo>
                      <a:pt x="554239" y="136714"/>
                      <a:pt x="671653" y="51913"/>
                      <a:pt x="697742" y="38873"/>
                    </a:cubicBezTo>
                    <a:cubicBezTo>
                      <a:pt x="723831" y="25824"/>
                      <a:pt x="756445" y="-265"/>
                      <a:pt x="756445" y="-265"/>
                    </a:cubicBezTo>
                    <a:cubicBezTo>
                      <a:pt x="756445" y="-265"/>
                      <a:pt x="762970" y="221516"/>
                      <a:pt x="802108" y="234565"/>
                    </a:cubicBezTo>
                    <a:cubicBezTo>
                      <a:pt x="841246" y="247614"/>
                      <a:pt x="873860" y="188902"/>
                      <a:pt x="965185" y="241089"/>
                    </a:cubicBezTo>
                    <a:cubicBezTo>
                      <a:pt x="1056511" y="293267"/>
                      <a:pt x="1121738" y="280228"/>
                      <a:pt x="1147827" y="280228"/>
                    </a:cubicBezTo>
                    <a:cubicBezTo>
                      <a:pt x="1173926" y="280228"/>
                      <a:pt x="1239153" y="273703"/>
                      <a:pt x="1278291" y="299792"/>
                    </a:cubicBezTo>
                    <a:cubicBezTo>
                      <a:pt x="1317429" y="325891"/>
                      <a:pt x="1382656" y="325891"/>
                      <a:pt x="1480507" y="351979"/>
                    </a:cubicBezTo>
                    <a:cubicBezTo>
                      <a:pt x="1578347" y="378068"/>
                      <a:pt x="1695762" y="397642"/>
                      <a:pt x="1721861" y="391118"/>
                    </a:cubicBezTo>
                    <a:cubicBezTo>
                      <a:pt x="1747959" y="384593"/>
                      <a:pt x="1832751" y="338930"/>
                      <a:pt x="1878414" y="384593"/>
                    </a:cubicBezTo>
                    <a:cubicBezTo>
                      <a:pt x="1924077" y="430256"/>
                      <a:pt x="2139332" y="567235"/>
                      <a:pt x="2139332" y="567235"/>
                    </a:cubicBezTo>
                    <a:lnTo>
                      <a:pt x="2230658" y="671600"/>
                    </a:lnTo>
                    <a:cubicBezTo>
                      <a:pt x="2230658" y="671600"/>
                      <a:pt x="2080629" y="958607"/>
                      <a:pt x="1956690" y="971657"/>
                    </a:cubicBezTo>
                    <a:cubicBezTo>
                      <a:pt x="1832751" y="984706"/>
                      <a:pt x="1428329" y="925994"/>
                      <a:pt x="1343528" y="919469"/>
                    </a:cubicBezTo>
                    <a:cubicBezTo>
                      <a:pt x="1258727" y="912954"/>
                      <a:pt x="919532" y="841202"/>
                      <a:pt x="808642" y="841202"/>
                    </a:cubicBezTo>
                    <a:cubicBezTo>
                      <a:pt x="697752" y="841202"/>
                      <a:pt x="417260" y="815104"/>
                      <a:pt x="365082" y="802064"/>
                    </a:cubicBezTo>
                    <a:cubicBezTo>
                      <a:pt x="312894" y="789015"/>
                      <a:pt x="188964" y="730312"/>
                      <a:pt x="162866" y="665085"/>
                    </a:cubicBezTo>
                    <a:cubicBezTo>
                      <a:pt x="136767" y="599849"/>
                      <a:pt x="97629" y="534621"/>
                      <a:pt x="97629" y="534621"/>
                    </a:cubicBezTo>
                    <a:lnTo>
                      <a:pt x="-212" y="508523"/>
                    </a:lnTo>
                    <a:close/>
                  </a:path>
                </a:pathLst>
              </a:custGeom>
              <a:solidFill>
                <a:srgbClr val="FFEEAA"/>
              </a:solidFill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9" name="Google Shape;619;p21"/>
              <p:cNvSpPr/>
              <p:nvPr/>
            </p:nvSpPr>
            <p:spPr>
              <a:xfrm>
                <a:off x="4917060" y="3126476"/>
                <a:ext cx="2260217" cy="569572"/>
              </a:xfrm>
              <a:custGeom>
                <a:avLst/>
                <a:gdLst/>
                <a:ahLst/>
                <a:cxnLst/>
                <a:rect l="l" t="t" r="r" b="b"/>
                <a:pathLst>
                  <a:path w="2260217" h="569572" extrusionOk="0">
                    <a:moveTo>
                      <a:pt x="935840" y="338930"/>
                    </a:moveTo>
                    <a:cubicBezTo>
                      <a:pt x="935840" y="338930"/>
                      <a:pt x="720585" y="299792"/>
                      <a:pt x="661872" y="306316"/>
                    </a:cubicBezTo>
                    <a:cubicBezTo>
                      <a:pt x="603170" y="312841"/>
                      <a:pt x="361816" y="280228"/>
                      <a:pt x="316153" y="254129"/>
                    </a:cubicBezTo>
                    <a:cubicBezTo>
                      <a:pt x="270490" y="228040"/>
                      <a:pt x="192214" y="208476"/>
                      <a:pt x="185689" y="162813"/>
                    </a:cubicBezTo>
                    <a:cubicBezTo>
                      <a:pt x="179164" y="117150"/>
                      <a:pt x="140026" y="25834"/>
                      <a:pt x="140026" y="25834"/>
                    </a:cubicBezTo>
                    <a:lnTo>
                      <a:pt x="153075" y="-265"/>
                    </a:lnTo>
                    <a:cubicBezTo>
                      <a:pt x="153075" y="-265"/>
                      <a:pt x="42185" y="25834"/>
                      <a:pt x="16096" y="25834"/>
                    </a:cubicBezTo>
                    <a:cubicBezTo>
                      <a:pt x="-9993" y="25834"/>
                      <a:pt x="3047" y="91061"/>
                      <a:pt x="3047" y="91061"/>
                    </a:cubicBezTo>
                    <a:cubicBezTo>
                      <a:pt x="3047" y="91061"/>
                      <a:pt x="237877" y="410692"/>
                      <a:pt x="498795" y="443305"/>
                    </a:cubicBezTo>
                    <a:cubicBezTo>
                      <a:pt x="759713" y="475919"/>
                      <a:pt x="1222847" y="515057"/>
                      <a:pt x="1431578" y="521582"/>
                    </a:cubicBezTo>
                    <a:cubicBezTo>
                      <a:pt x="1640309" y="528106"/>
                      <a:pt x="1927326" y="599858"/>
                      <a:pt x="2005602" y="554195"/>
                    </a:cubicBezTo>
                    <a:cubicBezTo>
                      <a:pt x="2083879" y="508532"/>
                      <a:pt x="2175204" y="462869"/>
                      <a:pt x="2194769" y="417216"/>
                    </a:cubicBezTo>
                    <a:cubicBezTo>
                      <a:pt x="2214343" y="371553"/>
                      <a:pt x="2240432" y="299801"/>
                      <a:pt x="2240432" y="299801"/>
                    </a:cubicBezTo>
                    <a:lnTo>
                      <a:pt x="2260006" y="175862"/>
                    </a:lnTo>
                    <a:lnTo>
                      <a:pt x="2214343" y="143249"/>
                    </a:lnTo>
                    <a:cubicBezTo>
                      <a:pt x="2214343" y="143249"/>
                      <a:pt x="2136066" y="306326"/>
                      <a:pt x="2096928" y="358504"/>
                    </a:cubicBezTo>
                    <a:cubicBezTo>
                      <a:pt x="2057790" y="410692"/>
                      <a:pt x="1881672" y="469394"/>
                      <a:pt x="1783822" y="456345"/>
                    </a:cubicBezTo>
                    <a:cubicBezTo>
                      <a:pt x="1685981" y="443296"/>
                      <a:pt x="1333737" y="417207"/>
                      <a:pt x="1229372" y="384593"/>
                    </a:cubicBezTo>
                    <a:cubicBezTo>
                      <a:pt x="1125006" y="351979"/>
                      <a:pt x="955404" y="358504"/>
                      <a:pt x="935840" y="338930"/>
                    </a:cubicBezTo>
                    <a:close/>
                  </a:path>
                </a:pathLst>
              </a:custGeom>
              <a:solidFill>
                <a:srgbClr val="D0DC7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0" name="Google Shape;620;p21"/>
              <p:cNvSpPr/>
              <p:nvPr/>
            </p:nvSpPr>
            <p:spPr>
              <a:xfrm>
                <a:off x="4768606" y="3145974"/>
                <a:ext cx="2466770" cy="2265099"/>
              </a:xfrm>
              <a:custGeom>
                <a:avLst/>
                <a:gdLst/>
                <a:ahLst/>
                <a:cxnLst/>
                <a:rect l="l" t="t" r="r" b="b"/>
                <a:pathLst>
                  <a:path w="2466770" h="2265099" extrusionOk="0">
                    <a:moveTo>
                      <a:pt x="138461" y="-226"/>
                    </a:moveTo>
                    <a:cubicBezTo>
                      <a:pt x="138461" y="-226"/>
                      <a:pt x="-18092" y="97614"/>
                      <a:pt x="1482" y="749915"/>
                    </a:cubicBezTo>
                    <a:cubicBezTo>
                      <a:pt x="21056" y="1402215"/>
                      <a:pt x="275450" y="1897963"/>
                      <a:pt x="536368" y="2106656"/>
                    </a:cubicBezTo>
                    <a:cubicBezTo>
                      <a:pt x="797286" y="2315387"/>
                      <a:pt x="1358261" y="2321912"/>
                      <a:pt x="1632219" y="2100132"/>
                    </a:cubicBezTo>
                    <a:cubicBezTo>
                      <a:pt x="1906187" y="1878351"/>
                      <a:pt x="2264946" y="1434791"/>
                      <a:pt x="2369311" y="1141249"/>
                    </a:cubicBezTo>
                    <a:cubicBezTo>
                      <a:pt x="2473677" y="847718"/>
                      <a:pt x="2473677" y="508523"/>
                      <a:pt x="2460637" y="378059"/>
                    </a:cubicBezTo>
                    <a:cubicBezTo>
                      <a:pt x="2447588" y="247595"/>
                      <a:pt x="2421499" y="156279"/>
                      <a:pt x="2421499" y="156279"/>
                    </a:cubicBezTo>
                    <a:cubicBezTo>
                      <a:pt x="2421499" y="156279"/>
                      <a:pt x="2323658" y="254120"/>
                      <a:pt x="2317133" y="319356"/>
                    </a:cubicBezTo>
                    <a:cubicBezTo>
                      <a:pt x="2310609" y="384584"/>
                      <a:pt x="2212768" y="462860"/>
                      <a:pt x="2062740" y="482434"/>
                    </a:cubicBezTo>
                    <a:cubicBezTo>
                      <a:pt x="1912711" y="502008"/>
                      <a:pt x="1482191" y="410682"/>
                      <a:pt x="1351736" y="397633"/>
                    </a:cubicBezTo>
                    <a:cubicBezTo>
                      <a:pt x="1221273" y="384593"/>
                      <a:pt x="1038631" y="351979"/>
                      <a:pt x="960354" y="338930"/>
                    </a:cubicBezTo>
                    <a:cubicBezTo>
                      <a:pt x="882078" y="325881"/>
                      <a:pt x="855989" y="358494"/>
                      <a:pt x="738574" y="332406"/>
                    </a:cubicBezTo>
                    <a:cubicBezTo>
                      <a:pt x="621159" y="306316"/>
                      <a:pt x="405904" y="286743"/>
                      <a:pt x="347192" y="208466"/>
                    </a:cubicBezTo>
                    <a:cubicBezTo>
                      <a:pt x="288480" y="130190"/>
                      <a:pt x="262391" y="25824"/>
                      <a:pt x="262391" y="25824"/>
                    </a:cubicBezTo>
                    <a:lnTo>
                      <a:pt x="138451" y="-265"/>
                    </a:lnTo>
                    <a:close/>
                  </a:path>
                </a:pathLst>
              </a:custGeom>
              <a:solidFill>
                <a:srgbClr val="ABC837"/>
              </a:solidFill>
              <a:ln w="9525" cap="flat" cmpd="sng">
                <a:solidFill>
                  <a:srgbClr val="A9C637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1" name="Google Shape;621;p21"/>
              <p:cNvSpPr/>
              <p:nvPr/>
            </p:nvSpPr>
            <p:spPr>
              <a:xfrm>
                <a:off x="4787597" y="3163404"/>
                <a:ext cx="2428825" cy="2230265"/>
              </a:xfrm>
              <a:custGeom>
                <a:avLst/>
                <a:gdLst/>
                <a:ahLst/>
                <a:cxnLst/>
                <a:rect l="l" t="t" r="r" b="b"/>
                <a:pathLst>
                  <a:path w="2428825" h="2230265" extrusionOk="0">
                    <a:moveTo>
                      <a:pt x="136329" y="-226"/>
                    </a:moveTo>
                    <a:cubicBezTo>
                      <a:pt x="136329" y="-226"/>
                      <a:pt x="-17814" y="96110"/>
                      <a:pt x="1455" y="738371"/>
                    </a:cubicBezTo>
                    <a:cubicBezTo>
                      <a:pt x="20724" y="1380632"/>
                      <a:pt x="271203" y="1868798"/>
                      <a:pt x="528112" y="2074252"/>
                    </a:cubicBezTo>
                    <a:cubicBezTo>
                      <a:pt x="785020" y="2279773"/>
                      <a:pt x="1337365" y="2286202"/>
                      <a:pt x="1607104" y="2067832"/>
                    </a:cubicBezTo>
                    <a:cubicBezTo>
                      <a:pt x="1876852" y="1849462"/>
                      <a:pt x="2230096" y="1412722"/>
                      <a:pt x="2332861" y="1123705"/>
                    </a:cubicBezTo>
                    <a:cubicBezTo>
                      <a:pt x="2435626" y="834687"/>
                      <a:pt x="2435626" y="500712"/>
                      <a:pt x="2422777" y="372258"/>
                    </a:cubicBezTo>
                    <a:cubicBezTo>
                      <a:pt x="2409928" y="243804"/>
                      <a:pt x="2384239" y="153888"/>
                      <a:pt x="2384239" y="153888"/>
                    </a:cubicBezTo>
                    <a:cubicBezTo>
                      <a:pt x="2384239" y="153888"/>
                      <a:pt x="2287903" y="250224"/>
                      <a:pt x="2281474" y="314451"/>
                    </a:cubicBezTo>
                    <a:cubicBezTo>
                      <a:pt x="2275054" y="378678"/>
                      <a:pt x="2178708" y="455745"/>
                      <a:pt x="2030995" y="475014"/>
                    </a:cubicBezTo>
                    <a:cubicBezTo>
                      <a:pt x="1883271" y="494283"/>
                      <a:pt x="1459380" y="404358"/>
                      <a:pt x="1330926" y="391518"/>
                    </a:cubicBezTo>
                    <a:cubicBezTo>
                      <a:pt x="1202472" y="378668"/>
                      <a:pt x="1022640" y="346560"/>
                      <a:pt x="945573" y="333711"/>
                    </a:cubicBezTo>
                    <a:cubicBezTo>
                      <a:pt x="868507" y="320871"/>
                      <a:pt x="842808" y="352980"/>
                      <a:pt x="727203" y="327291"/>
                    </a:cubicBezTo>
                    <a:cubicBezTo>
                      <a:pt x="611598" y="301602"/>
                      <a:pt x="399648" y="282333"/>
                      <a:pt x="341850" y="205256"/>
                    </a:cubicBezTo>
                    <a:cubicBezTo>
                      <a:pt x="284052" y="128190"/>
                      <a:pt x="258364" y="25424"/>
                      <a:pt x="258364" y="25424"/>
                    </a:cubicBezTo>
                    <a:lnTo>
                      <a:pt x="136320" y="-265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2" name="Google Shape;622;p21"/>
              <p:cNvSpPr/>
              <p:nvPr/>
            </p:nvSpPr>
            <p:spPr>
              <a:xfrm rot="-3929096">
                <a:off x="5337741" y="4321859"/>
                <a:ext cx="1495002" cy="419810"/>
              </a:xfrm>
              <a:custGeom>
                <a:avLst/>
                <a:gdLst/>
                <a:ahLst/>
                <a:cxnLst/>
                <a:rect l="l" t="t" r="r" b="b"/>
                <a:pathLst>
                  <a:path w="1494759" h="419742" extrusionOk="0">
                    <a:moveTo>
                      <a:pt x="-173" y="-190"/>
                    </a:moveTo>
                    <a:cubicBezTo>
                      <a:pt x="630728" y="221431"/>
                      <a:pt x="655371" y="227589"/>
                      <a:pt x="872211" y="233738"/>
                    </a:cubicBezTo>
                    <a:cubicBezTo>
                      <a:pt x="1089080" y="239895"/>
                      <a:pt x="1325670" y="166021"/>
                      <a:pt x="1350313" y="141400"/>
                    </a:cubicBezTo>
                    <a:cubicBezTo>
                      <a:pt x="1374957" y="116778"/>
                      <a:pt x="1646050" y="122927"/>
                      <a:pt x="1374957" y="246053"/>
                    </a:cubicBezTo>
                    <a:cubicBezTo>
                      <a:pt x="1103871" y="369179"/>
                      <a:pt x="936282" y="461517"/>
                      <a:pt x="679979" y="399958"/>
                    </a:cubicBezTo>
                    <a:cubicBezTo>
                      <a:pt x="423676" y="338400"/>
                      <a:pt x="300451" y="289148"/>
                      <a:pt x="201877" y="209116"/>
                    </a:cubicBezTo>
                    <a:cubicBezTo>
                      <a:pt x="103295" y="129084"/>
                      <a:pt x="4721" y="5967"/>
                      <a:pt x="-209" y="-190"/>
                    </a:cubicBezTo>
                    <a:close/>
                  </a:path>
                </a:pathLst>
              </a:custGeom>
              <a:solidFill>
                <a:srgbClr val="89A0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21"/>
              <p:cNvSpPr/>
              <p:nvPr/>
            </p:nvSpPr>
            <p:spPr>
              <a:xfrm>
                <a:off x="4796716" y="3444265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754" y="1615"/>
                    </a:moveTo>
                    <a:cubicBezTo>
                      <a:pt x="38754" y="1615"/>
                      <a:pt x="-104358" y="569114"/>
                      <a:pt x="158009" y="973546"/>
                    </a:cubicBezTo>
                    <a:cubicBezTo>
                      <a:pt x="420377" y="1377968"/>
                      <a:pt x="527720" y="1541045"/>
                      <a:pt x="563490" y="1560610"/>
                    </a:cubicBezTo>
                    <a:cubicBezTo>
                      <a:pt x="599277" y="1580174"/>
                      <a:pt x="336892" y="1149663"/>
                      <a:pt x="253424" y="875695"/>
                    </a:cubicBezTo>
                    <a:cubicBezTo>
                      <a:pt x="169938" y="601728"/>
                      <a:pt x="146098" y="353859"/>
                      <a:pt x="146098" y="236444"/>
                    </a:cubicBezTo>
                    <a:cubicBezTo>
                      <a:pt x="146098" y="119030"/>
                      <a:pt x="50683" y="-17950"/>
                      <a:pt x="38754" y="1615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4" name="Google Shape;624;p21"/>
              <p:cNvSpPr/>
              <p:nvPr/>
            </p:nvSpPr>
            <p:spPr>
              <a:xfrm flipH="1">
                <a:off x="6610133" y="3463834"/>
                <a:ext cx="567026" cy="1561518"/>
              </a:xfrm>
              <a:custGeom>
                <a:avLst/>
                <a:gdLst/>
                <a:ahLst/>
                <a:cxnLst/>
                <a:rect l="l" t="t" r="r" b="b"/>
                <a:pathLst>
                  <a:path w="567026" h="1561518" extrusionOk="0">
                    <a:moveTo>
                      <a:pt x="38945" y="1617"/>
                    </a:moveTo>
                    <a:cubicBezTo>
                      <a:pt x="38945" y="1617"/>
                      <a:pt x="-104168" y="569116"/>
                      <a:pt x="158200" y="973548"/>
                    </a:cubicBezTo>
                    <a:cubicBezTo>
                      <a:pt x="420567" y="1377970"/>
                      <a:pt x="527911" y="1541048"/>
                      <a:pt x="563680" y="1560612"/>
                    </a:cubicBezTo>
                    <a:cubicBezTo>
                      <a:pt x="599467" y="1580176"/>
                      <a:pt x="337082" y="1149665"/>
                      <a:pt x="253614" y="875697"/>
                    </a:cubicBezTo>
                    <a:cubicBezTo>
                      <a:pt x="170128" y="601730"/>
                      <a:pt x="146288" y="353861"/>
                      <a:pt x="146288" y="236446"/>
                    </a:cubicBezTo>
                    <a:cubicBezTo>
                      <a:pt x="146288" y="119032"/>
                      <a:pt x="50874" y="-17947"/>
                      <a:pt x="38945" y="1617"/>
                    </a:cubicBezTo>
                    <a:close/>
                  </a:path>
                </a:pathLst>
              </a:custGeom>
              <a:solidFill>
                <a:srgbClr val="668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5" name="Google Shape;625;p21"/>
              <p:cNvSpPr/>
              <p:nvPr/>
            </p:nvSpPr>
            <p:spPr>
              <a:xfrm>
                <a:off x="5024722" y="2858893"/>
                <a:ext cx="587073" cy="280584"/>
              </a:xfrm>
              <a:custGeom>
                <a:avLst/>
                <a:gdLst/>
                <a:ahLst/>
                <a:cxnLst/>
                <a:rect l="l" t="t" r="r" b="b"/>
                <a:pathLst>
                  <a:path w="587073" h="280584" extrusionOk="0">
                    <a:moveTo>
                      <a:pt x="51985" y="260756"/>
                    </a:moveTo>
                    <a:cubicBezTo>
                      <a:pt x="51985" y="260756"/>
                      <a:pt x="397705" y="175955"/>
                      <a:pt x="489021" y="84638"/>
                    </a:cubicBezTo>
                    <a:cubicBezTo>
                      <a:pt x="580347" y="-6687"/>
                      <a:pt x="586862" y="-163"/>
                      <a:pt x="586862" y="-163"/>
                    </a:cubicBezTo>
                    <a:cubicBezTo>
                      <a:pt x="586862" y="-163"/>
                      <a:pt x="384646" y="143341"/>
                      <a:pt x="234618" y="182479"/>
                    </a:cubicBezTo>
                    <a:cubicBezTo>
                      <a:pt x="84589" y="221618"/>
                      <a:pt x="-212" y="280320"/>
                      <a:pt x="-212" y="280320"/>
                    </a:cubicBezTo>
                    <a:lnTo>
                      <a:pt x="51976" y="260756"/>
                    </a:ln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6" name="Google Shape;626;p21"/>
              <p:cNvSpPr/>
              <p:nvPr/>
            </p:nvSpPr>
            <p:spPr>
              <a:xfrm>
                <a:off x="5853188" y="2859052"/>
                <a:ext cx="477117" cy="319135"/>
              </a:xfrm>
              <a:custGeom>
                <a:avLst/>
                <a:gdLst/>
                <a:ahLst/>
                <a:cxnLst/>
                <a:rect l="l" t="t" r="r" b="b"/>
                <a:pathLst>
                  <a:path w="477117" h="319135" extrusionOk="0">
                    <a:moveTo>
                      <a:pt x="475962" y="117150"/>
                    </a:moveTo>
                    <a:cubicBezTo>
                      <a:pt x="443348" y="117150"/>
                      <a:pt x="286796" y="149764"/>
                      <a:pt x="254182" y="228040"/>
                    </a:cubicBezTo>
                    <a:cubicBezTo>
                      <a:pt x="221568" y="306317"/>
                      <a:pt x="182430" y="338930"/>
                      <a:pt x="169381" y="306317"/>
                    </a:cubicBezTo>
                    <a:cubicBezTo>
                      <a:pt x="156341" y="273703"/>
                      <a:pt x="234618" y="241090"/>
                      <a:pt x="195479" y="162813"/>
                    </a:cubicBezTo>
                    <a:cubicBezTo>
                      <a:pt x="156332" y="84537"/>
                      <a:pt x="195479" y="117150"/>
                      <a:pt x="117203" y="91061"/>
                    </a:cubicBezTo>
                    <a:cubicBezTo>
                      <a:pt x="38926" y="64972"/>
                      <a:pt x="-212" y="-265"/>
                      <a:pt x="-212" y="-265"/>
                    </a:cubicBezTo>
                    <a:cubicBezTo>
                      <a:pt x="-212" y="-265"/>
                      <a:pt x="51966" y="51923"/>
                      <a:pt x="208519" y="64972"/>
                    </a:cubicBezTo>
                    <a:cubicBezTo>
                      <a:pt x="365072" y="78012"/>
                      <a:pt x="489011" y="123675"/>
                      <a:pt x="475962" y="117150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7" name="Google Shape;627;p21"/>
              <p:cNvSpPr/>
              <p:nvPr/>
            </p:nvSpPr>
            <p:spPr>
              <a:xfrm>
                <a:off x="6520528" y="3094577"/>
                <a:ext cx="224228" cy="239849"/>
              </a:xfrm>
              <a:custGeom>
                <a:avLst/>
                <a:gdLst/>
                <a:ahLst/>
                <a:cxnLst/>
                <a:rect l="l" t="t" r="r" b="b"/>
                <a:pathLst>
                  <a:path w="224228" h="239849" extrusionOk="0">
                    <a:moveTo>
                      <a:pt x="-212" y="-265"/>
                    </a:moveTo>
                    <a:cubicBezTo>
                      <a:pt x="-212" y="-265"/>
                      <a:pt x="-212" y="30682"/>
                      <a:pt x="55843" y="84841"/>
                    </a:cubicBezTo>
                    <a:cubicBezTo>
                      <a:pt x="111907" y="139000"/>
                      <a:pt x="224017" y="239585"/>
                      <a:pt x="224017" y="239585"/>
                    </a:cubicBezTo>
                    <a:cubicBezTo>
                      <a:pt x="224017" y="239585"/>
                      <a:pt x="55843" y="38426"/>
                      <a:pt x="-212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8" name="Google Shape;628;p21"/>
              <p:cNvSpPr/>
              <p:nvPr/>
            </p:nvSpPr>
            <p:spPr>
              <a:xfrm>
                <a:off x="6316312" y="3217830"/>
                <a:ext cx="9525" cy="234829"/>
              </a:xfrm>
              <a:custGeom>
                <a:avLst/>
                <a:gdLst/>
                <a:ahLst/>
                <a:cxnLst/>
                <a:rect l="l" t="t" r="r" b="b"/>
                <a:pathLst>
                  <a:path w="9525" h="234829" extrusionOk="0">
                    <a:moveTo>
                      <a:pt x="-212" y="-265"/>
                    </a:moveTo>
                    <a:lnTo>
                      <a:pt x="-212" y="234565"/>
                    </a:lnTo>
                  </a:path>
                </a:pathLst>
              </a:custGeom>
              <a:noFill/>
              <a:ln w="9525" cap="flat" cmpd="sng">
                <a:solidFill>
                  <a:srgbClr val="FFE680"/>
                </a:solidFill>
                <a:prstDash val="solid"/>
                <a:miter lim="8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1"/>
              <p:cNvSpPr/>
              <p:nvPr/>
            </p:nvSpPr>
            <p:spPr>
              <a:xfrm>
                <a:off x="5556584" y="3623843"/>
                <a:ext cx="738298" cy="271897"/>
              </a:xfrm>
              <a:custGeom>
                <a:avLst/>
                <a:gdLst/>
                <a:ahLst/>
                <a:cxnLst/>
                <a:rect l="l" t="t" r="r" b="b"/>
                <a:pathLst>
                  <a:path w="738298" h="271897" extrusionOk="0">
                    <a:moveTo>
                      <a:pt x="-208" y="-271"/>
                    </a:moveTo>
                    <a:cubicBezTo>
                      <a:pt x="311409" y="143289"/>
                      <a:pt x="323581" y="147278"/>
                      <a:pt x="430684" y="151261"/>
                    </a:cubicBezTo>
                    <a:cubicBezTo>
                      <a:pt x="537801" y="155250"/>
                      <a:pt x="654658" y="107396"/>
                      <a:pt x="666830" y="91447"/>
                    </a:cubicBezTo>
                    <a:cubicBezTo>
                      <a:pt x="679002" y="75497"/>
                      <a:pt x="812902" y="79481"/>
                      <a:pt x="679002" y="159238"/>
                    </a:cubicBezTo>
                    <a:cubicBezTo>
                      <a:pt x="545106" y="238996"/>
                      <a:pt x="462330" y="298810"/>
                      <a:pt x="335736" y="258934"/>
                    </a:cubicBezTo>
                    <a:cubicBezTo>
                      <a:pt x="209141" y="219058"/>
                      <a:pt x="148278" y="187154"/>
                      <a:pt x="99589" y="135312"/>
                    </a:cubicBezTo>
                    <a:cubicBezTo>
                      <a:pt x="50898" y="83469"/>
                      <a:pt x="2210" y="3717"/>
                      <a:pt x="-226" y="-27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1"/>
              <p:cNvSpPr/>
              <p:nvPr/>
            </p:nvSpPr>
            <p:spPr>
              <a:xfrm>
                <a:off x="5486723" y="2961608"/>
                <a:ext cx="267519" cy="423226"/>
              </a:xfrm>
              <a:custGeom>
                <a:avLst/>
                <a:gdLst/>
                <a:ahLst/>
                <a:cxnLst/>
                <a:rect l="l" t="t" r="r" b="b"/>
                <a:pathLst>
                  <a:path w="267519" h="423226" extrusionOk="0">
                    <a:moveTo>
                      <a:pt x="267307" y="-265"/>
                    </a:moveTo>
                    <a:cubicBezTo>
                      <a:pt x="230407" y="36636"/>
                      <a:pt x="-212" y="396404"/>
                      <a:pt x="-212" y="396404"/>
                    </a:cubicBezTo>
                    <a:cubicBezTo>
                      <a:pt x="-212" y="396404"/>
                      <a:pt x="-212" y="507104"/>
                      <a:pt x="128938" y="276485"/>
                    </a:cubicBezTo>
                    <a:cubicBezTo>
                      <a:pt x="258087" y="45865"/>
                      <a:pt x="267307" y="8965"/>
                      <a:pt x="267307" y="-265"/>
                    </a:cubicBezTo>
                    <a:close/>
                  </a:path>
                </a:pathLst>
              </a:custGeom>
              <a:solidFill>
                <a:srgbClr val="FFE68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631" name="Google Shape;631;p21"/>
              <p:cNvGrpSpPr/>
              <p:nvPr/>
            </p:nvGrpSpPr>
            <p:grpSpPr>
              <a:xfrm>
                <a:off x="6306235" y="1356086"/>
                <a:ext cx="1235373" cy="1660293"/>
                <a:chOff x="6306235" y="1356086"/>
                <a:chExt cx="1235373" cy="1660293"/>
              </a:xfrm>
            </p:grpSpPr>
            <p:sp>
              <p:nvSpPr>
                <p:cNvPr id="632" name="Google Shape;632;p21"/>
                <p:cNvSpPr/>
                <p:nvPr/>
              </p:nvSpPr>
              <p:spPr>
                <a:xfrm>
                  <a:off x="6371938" y="1404273"/>
                  <a:ext cx="1143381" cy="1612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3381" h="1612106" extrusionOk="0">
                      <a:moveTo>
                        <a:pt x="25604" y="1611840"/>
                      </a:moveTo>
                      <a:lnTo>
                        <a:pt x="1142696" y="17260"/>
                      </a:lnTo>
                      <a:lnTo>
                        <a:pt x="1120788" y="-266"/>
                      </a:lnTo>
                      <a:lnTo>
                        <a:pt x="-685" y="1607459"/>
                      </a:lnTo>
                      <a:lnTo>
                        <a:pt x="25604" y="1611840"/>
                      </a:lnTo>
                      <a:close/>
                    </a:path>
                  </a:pathLst>
                </a:custGeom>
                <a:solidFill>
                  <a:srgbClr val="FFE680">
                    <a:alpha val="439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21"/>
                <p:cNvGrpSpPr/>
                <p:nvPr/>
              </p:nvGrpSpPr>
              <p:grpSpPr>
                <a:xfrm>
                  <a:off x="6306235" y="1356086"/>
                  <a:ext cx="1235373" cy="1647158"/>
                  <a:chOff x="6306235" y="1356086"/>
                  <a:chExt cx="1235373" cy="1647158"/>
                </a:xfrm>
              </p:grpSpPr>
              <p:sp>
                <p:nvSpPr>
                  <p:cNvPr id="634" name="Google Shape;634;p21"/>
                  <p:cNvSpPr/>
                  <p:nvPr/>
                </p:nvSpPr>
                <p:spPr>
                  <a:xfrm>
                    <a:off x="6306235" y="1356086"/>
                    <a:ext cx="1235373" cy="16471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5373" h="1647158" extrusionOk="0">
                        <a:moveTo>
                          <a:pt x="113215" y="1646883"/>
                        </a:moveTo>
                        <a:lnTo>
                          <a:pt x="1234688" y="74210"/>
                        </a:lnTo>
                        <a:lnTo>
                          <a:pt x="1120789" y="-266"/>
                        </a:lnTo>
                        <a:lnTo>
                          <a:pt x="-685" y="1607459"/>
                        </a:lnTo>
                        <a:lnTo>
                          <a:pt x="113215" y="1646892"/>
                        </a:lnTo>
                        <a:close/>
                      </a:path>
                    </a:pathLst>
                  </a:custGeom>
                  <a:solidFill>
                    <a:srgbClr val="C8AB37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21"/>
                  <p:cNvSpPr/>
                  <p:nvPr/>
                </p:nvSpPr>
                <p:spPr>
                  <a:xfrm>
                    <a:off x="6310692" y="1386747"/>
                    <a:ext cx="1143380" cy="161210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43380" h="1612106" extrusionOk="0">
                        <a:moveTo>
                          <a:pt x="25604" y="1611840"/>
                        </a:moveTo>
                        <a:lnTo>
                          <a:pt x="1142695" y="17260"/>
                        </a:lnTo>
                        <a:lnTo>
                          <a:pt x="1120788" y="-266"/>
                        </a:lnTo>
                        <a:lnTo>
                          <a:pt x="-685" y="1607459"/>
                        </a:lnTo>
                        <a:lnTo>
                          <a:pt x="25604" y="1611840"/>
                        </a:lnTo>
                        <a:close/>
                      </a:path>
                    </a:pathLst>
                  </a:custGeom>
                  <a:solidFill>
                    <a:srgbClr val="AC9D93">
                      <a:alpha val="4392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21"/>
                  <p:cNvSpPr/>
                  <p:nvPr/>
                </p:nvSpPr>
                <p:spPr>
                  <a:xfrm>
                    <a:off x="6380702" y="1395510"/>
                    <a:ext cx="1099565" cy="15463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9565" h="1546383" extrusionOk="0">
                        <a:moveTo>
                          <a:pt x="-685" y="1546118"/>
                        </a:moveTo>
                        <a:lnTo>
                          <a:pt x="1076973" y="-266"/>
                        </a:lnTo>
                        <a:lnTo>
                          <a:pt x="1098880" y="8496"/>
                        </a:lnTo>
                        <a:lnTo>
                          <a:pt x="-685" y="15461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</p:grpSp>
      <p:grpSp>
        <p:nvGrpSpPr>
          <p:cNvPr id="637" name="Google Shape;637;p21"/>
          <p:cNvGrpSpPr/>
          <p:nvPr/>
        </p:nvGrpSpPr>
        <p:grpSpPr>
          <a:xfrm flipH="1">
            <a:off x="3086158" y="4745494"/>
            <a:ext cx="835510" cy="2016215"/>
            <a:chOff x="4028392" y="3097874"/>
            <a:chExt cx="1270158" cy="3065088"/>
          </a:xfrm>
        </p:grpSpPr>
        <p:sp>
          <p:nvSpPr>
            <p:cNvPr id="638" name="Google Shape;638;p21"/>
            <p:cNvSpPr/>
            <p:nvPr/>
          </p:nvSpPr>
          <p:spPr>
            <a:xfrm>
              <a:off x="4085258" y="31274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4028392" y="30978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4214624" y="44825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4964780" y="46364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4719916" y="35591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21"/>
            <p:cNvSpPr/>
            <p:nvPr/>
          </p:nvSpPr>
          <p:spPr>
            <a:xfrm>
              <a:off x="4167470" y="36676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1"/>
          <p:cNvGrpSpPr/>
          <p:nvPr/>
        </p:nvGrpSpPr>
        <p:grpSpPr>
          <a:xfrm>
            <a:off x="2172114" y="4705836"/>
            <a:ext cx="835510" cy="2016215"/>
            <a:chOff x="4180792" y="3250274"/>
            <a:chExt cx="1270158" cy="3065088"/>
          </a:xfrm>
        </p:grpSpPr>
        <p:sp>
          <p:nvSpPr>
            <p:cNvPr id="645" name="Google Shape;645;p21"/>
            <p:cNvSpPr/>
            <p:nvPr/>
          </p:nvSpPr>
          <p:spPr>
            <a:xfrm>
              <a:off x="4237658" y="3279845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B7B7B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6" name="Google Shape;646;p21"/>
            <p:cNvSpPr/>
            <p:nvPr/>
          </p:nvSpPr>
          <p:spPr>
            <a:xfrm>
              <a:off x="4180792" y="3250274"/>
              <a:ext cx="1213292" cy="3035517"/>
            </a:xfrm>
            <a:custGeom>
              <a:avLst/>
              <a:gdLst/>
              <a:ahLst/>
              <a:cxnLst/>
              <a:rect l="l" t="t" r="r" b="b"/>
              <a:pathLst>
                <a:path w="1213292" h="3035517" extrusionOk="0">
                  <a:moveTo>
                    <a:pt x="1042421" y="128134"/>
                  </a:moveTo>
                  <a:cubicBezTo>
                    <a:pt x="788401" y="-178776"/>
                    <a:pt x="356662" y="138564"/>
                    <a:pt x="174450" y="321355"/>
                  </a:cubicBezTo>
                  <a:cubicBezTo>
                    <a:pt x="-61335" y="557849"/>
                    <a:pt x="-20006" y="929998"/>
                    <a:pt x="76290" y="1232258"/>
                  </a:cubicBezTo>
                  <a:cubicBezTo>
                    <a:pt x="132096" y="1407402"/>
                    <a:pt x="235407" y="1768516"/>
                    <a:pt x="266436" y="2045026"/>
                  </a:cubicBezTo>
                  <a:cubicBezTo>
                    <a:pt x="295391" y="2303013"/>
                    <a:pt x="389111" y="2824058"/>
                    <a:pt x="389111" y="2824058"/>
                  </a:cubicBezTo>
                  <a:cubicBezTo>
                    <a:pt x="456583" y="3124636"/>
                    <a:pt x="812521" y="3025792"/>
                    <a:pt x="965726" y="2995814"/>
                  </a:cubicBezTo>
                  <a:cubicBezTo>
                    <a:pt x="1237035" y="2942713"/>
                    <a:pt x="1211102" y="2630838"/>
                    <a:pt x="1211102" y="2630838"/>
                  </a:cubicBezTo>
                  <a:cubicBezTo>
                    <a:pt x="1223372" y="2443738"/>
                    <a:pt x="1180203" y="2227921"/>
                    <a:pt x="1125237" y="1949966"/>
                  </a:cubicBezTo>
                  <a:cubicBezTo>
                    <a:pt x="1069983" y="1670854"/>
                    <a:pt x="1075527" y="1405300"/>
                    <a:pt x="1135458" y="1113393"/>
                  </a:cubicBezTo>
                  <a:cubicBezTo>
                    <a:pt x="1195469" y="820960"/>
                    <a:pt x="1218327" y="340719"/>
                    <a:pt x="1042395" y="128107"/>
                  </a:cubicBezTo>
                  <a:lnTo>
                    <a:pt x="1042421" y="128134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	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1"/>
            <p:cNvSpPr/>
            <p:nvPr/>
          </p:nvSpPr>
          <p:spPr>
            <a:xfrm>
              <a:off x="4367024" y="4634922"/>
              <a:ext cx="335540" cy="814611"/>
            </a:xfrm>
            <a:custGeom>
              <a:avLst/>
              <a:gdLst/>
              <a:ahLst/>
              <a:cxnLst/>
              <a:rect l="l" t="t" r="r" b="b"/>
              <a:pathLst>
                <a:path w="335540" h="814611" extrusionOk="0">
                  <a:moveTo>
                    <a:pt x="-90" y="338912"/>
                  </a:moveTo>
                  <a:cubicBezTo>
                    <a:pt x="934" y="306568"/>
                    <a:pt x="1828" y="272543"/>
                    <a:pt x="3273" y="244325"/>
                  </a:cubicBezTo>
                  <a:cubicBezTo>
                    <a:pt x="4429" y="221913"/>
                    <a:pt x="5821" y="200762"/>
                    <a:pt x="7634" y="180610"/>
                  </a:cubicBezTo>
                  <a:cubicBezTo>
                    <a:pt x="9447" y="160457"/>
                    <a:pt x="11654" y="141329"/>
                    <a:pt x="14439" y="123121"/>
                  </a:cubicBezTo>
                  <a:cubicBezTo>
                    <a:pt x="17224" y="104940"/>
                    <a:pt x="20509" y="87677"/>
                    <a:pt x="24634" y="71151"/>
                  </a:cubicBezTo>
                  <a:cubicBezTo>
                    <a:pt x="26683" y="62875"/>
                    <a:pt x="28916" y="54756"/>
                    <a:pt x="31360" y="46847"/>
                  </a:cubicBezTo>
                  <a:cubicBezTo>
                    <a:pt x="33803" y="38939"/>
                    <a:pt x="36457" y="31188"/>
                    <a:pt x="39321" y="23621"/>
                  </a:cubicBezTo>
                  <a:cubicBezTo>
                    <a:pt x="42185" y="16027"/>
                    <a:pt x="45338" y="8592"/>
                    <a:pt x="48675" y="1288"/>
                  </a:cubicBezTo>
                  <a:cubicBezTo>
                    <a:pt x="48885" y="841"/>
                    <a:pt x="49121" y="421"/>
                    <a:pt x="49332" y="-26"/>
                  </a:cubicBezTo>
                  <a:cubicBezTo>
                    <a:pt x="47414" y="5413"/>
                    <a:pt x="45180" y="10904"/>
                    <a:pt x="43420" y="16316"/>
                  </a:cubicBezTo>
                  <a:cubicBezTo>
                    <a:pt x="-15645" y="199107"/>
                    <a:pt x="190661" y="479453"/>
                    <a:pt x="319457" y="663478"/>
                  </a:cubicBezTo>
                  <a:cubicBezTo>
                    <a:pt x="369011" y="752679"/>
                    <a:pt x="300251" y="905438"/>
                    <a:pt x="156872" y="743194"/>
                  </a:cubicBezTo>
                  <a:cubicBezTo>
                    <a:pt x="110551" y="644797"/>
                    <a:pt x="44287" y="497398"/>
                    <a:pt x="-90" y="338912"/>
                  </a:cubicBezTo>
                  <a:lnTo>
                    <a:pt x="-90" y="338912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21"/>
            <p:cNvSpPr/>
            <p:nvPr/>
          </p:nvSpPr>
          <p:spPr>
            <a:xfrm>
              <a:off x="5117180" y="4788890"/>
              <a:ext cx="243222" cy="685026"/>
            </a:xfrm>
            <a:custGeom>
              <a:avLst/>
              <a:gdLst/>
              <a:ahLst/>
              <a:cxnLst/>
              <a:rect l="l" t="t" r="r" b="b"/>
              <a:pathLst>
                <a:path w="243222" h="685026" extrusionOk="0">
                  <a:moveTo>
                    <a:pt x="191845" y="-26"/>
                  </a:moveTo>
                  <a:cubicBezTo>
                    <a:pt x="192317" y="1235"/>
                    <a:pt x="192869" y="2470"/>
                    <a:pt x="193316" y="3757"/>
                  </a:cubicBezTo>
                  <a:cubicBezTo>
                    <a:pt x="196127" y="11535"/>
                    <a:pt x="198755" y="19496"/>
                    <a:pt x="201198" y="27641"/>
                  </a:cubicBezTo>
                  <a:cubicBezTo>
                    <a:pt x="206085" y="43957"/>
                    <a:pt x="210263" y="61009"/>
                    <a:pt x="213915" y="79033"/>
                  </a:cubicBezTo>
                  <a:cubicBezTo>
                    <a:pt x="217567" y="97084"/>
                    <a:pt x="220667" y="116054"/>
                    <a:pt x="223426" y="136101"/>
                  </a:cubicBezTo>
                  <a:cubicBezTo>
                    <a:pt x="226211" y="156148"/>
                    <a:pt x="228655" y="177325"/>
                    <a:pt x="230888" y="199658"/>
                  </a:cubicBezTo>
                  <a:cubicBezTo>
                    <a:pt x="235250" y="243248"/>
                    <a:pt x="238876" y="291802"/>
                    <a:pt x="243132" y="345717"/>
                  </a:cubicBezTo>
                  <a:cubicBezTo>
                    <a:pt x="212706" y="449737"/>
                    <a:pt x="176448" y="539858"/>
                    <a:pt x="151986" y="601471"/>
                  </a:cubicBezTo>
                  <a:cubicBezTo>
                    <a:pt x="-81119" y="843772"/>
                    <a:pt x="23164" y="481844"/>
                    <a:pt x="23164" y="481844"/>
                  </a:cubicBezTo>
                  <a:cubicBezTo>
                    <a:pt x="175029" y="316001"/>
                    <a:pt x="243999" y="171545"/>
                    <a:pt x="191845" y="-26"/>
                  </a:cubicBezTo>
                  <a:lnTo>
                    <a:pt x="191845" y="-26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21"/>
            <p:cNvSpPr/>
            <p:nvPr/>
          </p:nvSpPr>
          <p:spPr>
            <a:xfrm>
              <a:off x="4872316" y="3711535"/>
              <a:ext cx="82016" cy="207333"/>
            </a:xfrm>
            <a:custGeom>
              <a:avLst/>
              <a:gdLst/>
              <a:ahLst/>
              <a:cxnLst/>
              <a:rect l="l" t="t" r="r" b="b"/>
              <a:pathLst>
                <a:path w="82016" h="207333" extrusionOk="0">
                  <a:moveTo>
                    <a:pt x="17187" y="17371"/>
                  </a:moveTo>
                  <a:cubicBezTo>
                    <a:pt x="17187" y="17371"/>
                    <a:pt x="30771" y="-3307"/>
                    <a:pt x="54155" y="424"/>
                  </a:cubicBezTo>
                  <a:cubicBezTo>
                    <a:pt x="77539" y="4129"/>
                    <a:pt x="81927" y="38680"/>
                    <a:pt x="81927" y="38680"/>
                  </a:cubicBezTo>
                  <a:cubicBezTo>
                    <a:pt x="60828" y="108622"/>
                    <a:pt x="71023" y="195353"/>
                    <a:pt x="71023" y="195353"/>
                  </a:cubicBezTo>
                  <a:lnTo>
                    <a:pt x="3603" y="207308"/>
                  </a:lnTo>
                  <a:cubicBezTo>
                    <a:pt x="3577" y="207282"/>
                    <a:pt x="-10743" y="110014"/>
                    <a:pt x="17187" y="17371"/>
                  </a:cubicBezTo>
                  <a:lnTo>
                    <a:pt x="17187" y="17371"/>
                  </a:lnTo>
                  <a:close/>
                </a:path>
              </a:pathLst>
            </a:custGeom>
            <a:solidFill>
              <a:srgbClr val="3D85C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1"/>
            <p:cNvSpPr/>
            <p:nvPr/>
          </p:nvSpPr>
          <p:spPr>
            <a:xfrm>
              <a:off x="4319870" y="3820078"/>
              <a:ext cx="1096176" cy="1314554"/>
            </a:xfrm>
            <a:custGeom>
              <a:avLst/>
              <a:gdLst/>
              <a:ahLst/>
              <a:cxnLst/>
              <a:rect l="l" t="t" r="r" b="b"/>
              <a:pathLst>
                <a:path w="1096176" h="1314554" extrusionOk="0">
                  <a:moveTo>
                    <a:pt x="581325" y="0"/>
                  </a:moveTo>
                  <a:cubicBezTo>
                    <a:pt x="872286" y="260247"/>
                    <a:pt x="999480" y="535838"/>
                    <a:pt x="1068949" y="769836"/>
                  </a:cubicBezTo>
                  <a:cubicBezTo>
                    <a:pt x="1122154" y="949053"/>
                    <a:pt x="1088760" y="1149447"/>
                    <a:pt x="1040468" y="1314529"/>
                  </a:cubicBezTo>
                  <a:cubicBezTo>
                    <a:pt x="1036238" y="1260614"/>
                    <a:pt x="1032586" y="1212059"/>
                    <a:pt x="1028224" y="1168470"/>
                  </a:cubicBezTo>
                  <a:cubicBezTo>
                    <a:pt x="1025991" y="1146137"/>
                    <a:pt x="1023521" y="1124960"/>
                    <a:pt x="1020762" y="1104912"/>
                  </a:cubicBezTo>
                  <a:cubicBezTo>
                    <a:pt x="1017977" y="1084865"/>
                    <a:pt x="1014903" y="1065895"/>
                    <a:pt x="1011251" y="1047845"/>
                  </a:cubicBezTo>
                  <a:cubicBezTo>
                    <a:pt x="1007599" y="1029794"/>
                    <a:pt x="1003421" y="1012769"/>
                    <a:pt x="998534" y="996452"/>
                  </a:cubicBezTo>
                  <a:cubicBezTo>
                    <a:pt x="996090" y="988307"/>
                    <a:pt x="993463" y="980346"/>
                    <a:pt x="990652" y="972569"/>
                  </a:cubicBezTo>
                  <a:cubicBezTo>
                    <a:pt x="990179" y="971281"/>
                    <a:pt x="989653" y="970073"/>
                    <a:pt x="989180" y="968785"/>
                  </a:cubicBezTo>
                  <a:cubicBezTo>
                    <a:pt x="983426" y="949815"/>
                    <a:pt x="976542" y="930609"/>
                    <a:pt x="967741" y="910903"/>
                  </a:cubicBezTo>
                  <a:cubicBezTo>
                    <a:pt x="816059" y="570940"/>
                    <a:pt x="670447" y="350762"/>
                    <a:pt x="581351" y="248476"/>
                  </a:cubicBezTo>
                  <a:cubicBezTo>
                    <a:pt x="389391" y="360299"/>
                    <a:pt x="173600" y="596952"/>
                    <a:pt x="96485" y="814818"/>
                  </a:cubicBezTo>
                  <a:cubicBezTo>
                    <a:pt x="96275" y="815265"/>
                    <a:pt x="96039" y="815685"/>
                    <a:pt x="95829" y="816132"/>
                  </a:cubicBezTo>
                  <a:cubicBezTo>
                    <a:pt x="92492" y="823436"/>
                    <a:pt x="89339" y="830872"/>
                    <a:pt x="86475" y="838465"/>
                  </a:cubicBezTo>
                  <a:cubicBezTo>
                    <a:pt x="83611" y="846058"/>
                    <a:pt x="80957" y="853783"/>
                    <a:pt x="78514" y="861691"/>
                  </a:cubicBezTo>
                  <a:cubicBezTo>
                    <a:pt x="76070" y="869600"/>
                    <a:pt x="73837" y="877719"/>
                    <a:pt x="71788" y="885995"/>
                  </a:cubicBezTo>
                  <a:cubicBezTo>
                    <a:pt x="67689" y="902522"/>
                    <a:pt x="64378" y="919784"/>
                    <a:pt x="61593" y="937966"/>
                  </a:cubicBezTo>
                  <a:cubicBezTo>
                    <a:pt x="58808" y="956147"/>
                    <a:pt x="56575" y="975275"/>
                    <a:pt x="54788" y="995454"/>
                  </a:cubicBezTo>
                  <a:cubicBezTo>
                    <a:pt x="52975" y="1015606"/>
                    <a:pt x="51583" y="1036757"/>
                    <a:pt x="50427" y="1059169"/>
                  </a:cubicBezTo>
                  <a:cubicBezTo>
                    <a:pt x="48982" y="1087388"/>
                    <a:pt x="48062" y="1121413"/>
                    <a:pt x="47064" y="1153756"/>
                  </a:cubicBezTo>
                  <a:cubicBezTo>
                    <a:pt x="9202" y="1018601"/>
                    <a:pt x="-12763" y="875407"/>
                    <a:pt x="7784" y="747320"/>
                  </a:cubicBezTo>
                  <a:cubicBezTo>
                    <a:pt x="63222" y="401471"/>
                    <a:pt x="342071" y="104256"/>
                    <a:pt x="581298" y="-26"/>
                  </a:cubicBezTo>
                  <a:lnTo>
                    <a:pt x="581325" y="0"/>
                  </a:lnTo>
                  <a:close/>
                </a:path>
              </a:pathLst>
            </a:custGeom>
            <a:solidFill>
              <a:srgbClr val="0B539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51" name="Google Shape;651;p21"/>
          <p:cNvSpPr/>
          <p:nvPr/>
        </p:nvSpPr>
        <p:spPr>
          <a:xfrm flipH="1">
            <a:off x="6251" y="6328103"/>
            <a:ext cx="12186015" cy="530203"/>
          </a:xfrm>
          <a:custGeom>
            <a:avLst/>
            <a:gdLst/>
            <a:ahLst/>
            <a:cxnLst/>
            <a:rect l="l" t="t" r="r" b="b"/>
            <a:pathLst>
              <a:path w="6281451" h="926118" extrusionOk="0">
                <a:moveTo>
                  <a:pt x="0" y="225079"/>
                </a:moveTo>
                <a:lnTo>
                  <a:pt x="0" y="926119"/>
                </a:lnTo>
                <a:lnTo>
                  <a:pt x="6281452" y="926119"/>
                </a:lnTo>
                <a:lnTo>
                  <a:pt x="6281452" y="272133"/>
                </a:lnTo>
                <a:lnTo>
                  <a:pt x="5490210" y="158785"/>
                </a:lnTo>
                <a:cubicBezTo>
                  <a:pt x="5070920" y="98778"/>
                  <a:pt x="4683062" y="92491"/>
                  <a:pt x="4269486" y="140116"/>
                </a:cubicBezTo>
                <a:cubicBezTo>
                  <a:pt x="3797522" y="194504"/>
                  <a:pt x="3375184" y="188598"/>
                  <a:pt x="2910840" y="121162"/>
                </a:cubicBezTo>
                <a:lnTo>
                  <a:pt x="2469547" y="57153"/>
                </a:lnTo>
                <a:cubicBezTo>
                  <a:pt x="1887284" y="-27333"/>
                  <a:pt x="1348931" y="-18380"/>
                  <a:pt x="773049" y="85538"/>
                </a:cubicBezTo>
                <a:lnTo>
                  <a:pt x="0" y="225079"/>
                </a:lnTo>
                <a:close/>
              </a:path>
            </a:pathLst>
          </a:custGeom>
          <a:solidFill>
            <a:srgbClr val="FCD19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21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9064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35766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3A6BEB2-C3A9-4E2C-87D8-D3B3B9EF87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B386B7BB-C5D7-4F47-87CD-AF32FEB105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66626CA-93EB-42AE-94F6-4A5133BE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04BFEC5-914E-4233-99F4-56AE5C627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B82928-80CF-4487-803B-806EEB24D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52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A2CB4767-E70A-4A02-B7C6-7CC9D1386B9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E0EB2F54-6478-45BC-B32C-7AC89281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8EF575-CF47-488C-BDDA-F1059A1EE4A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B6EBC239-F0AA-482B-92F8-CE62BD7F2B4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xmlns="" id="{F134602B-992C-4AEC-8010-41C8BB0A2D93}"/>
              </a:ext>
            </a:extLst>
          </p:cNvPr>
          <p:cNvSpPr/>
          <p:nvPr userDrawn="1"/>
        </p:nvSpPr>
        <p:spPr>
          <a:xfrm>
            <a:off x="5468587" y="528453"/>
            <a:ext cx="4821382" cy="451855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23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xmlns="" id="{2F967DDE-5030-41F2-9A2A-3984A8D4DCB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A710E1D-8E5F-49C9-98BD-73DCBBC8BD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296" b="71342"/>
          <a:stretch/>
        </p:blipFill>
        <p:spPr>
          <a:xfrm>
            <a:off x="0" y="0"/>
            <a:ext cx="2493818" cy="363629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6EE8480-F136-4A6B-BA44-E936F43FEC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14" r="82" b="82259"/>
          <a:stretch/>
        </p:blipFill>
        <p:spPr>
          <a:xfrm>
            <a:off x="10111143" y="0"/>
            <a:ext cx="2080857" cy="187828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697500C-0729-4AF2-9B7C-D5AEAE9603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546" r="796" b="4212"/>
          <a:stretch/>
        </p:blipFill>
        <p:spPr>
          <a:xfrm flipH="1">
            <a:off x="0" y="910413"/>
            <a:ext cx="12191999" cy="5947587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xmlns="" id="{B3F5C8D6-99E7-44E6-B616-FEFEDF97F38F}"/>
              </a:ext>
            </a:extLst>
          </p:cNvPr>
          <p:cNvSpPr/>
          <p:nvPr userDrawn="1"/>
        </p:nvSpPr>
        <p:spPr>
          <a:xfrm>
            <a:off x="7849590" y="1692234"/>
            <a:ext cx="4342409" cy="5165766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xmlns="" id="{99724B21-FF83-42DF-B8B6-D05599C12298}"/>
              </a:ext>
            </a:extLst>
          </p:cNvPr>
          <p:cNvSpPr/>
          <p:nvPr userDrawn="1"/>
        </p:nvSpPr>
        <p:spPr>
          <a:xfrm>
            <a:off x="0" y="1878281"/>
            <a:ext cx="10402783" cy="4979719"/>
          </a:xfrm>
          <a:prstGeom prst="rect">
            <a:avLst/>
          </a:prstGeom>
          <a:solidFill>
            <a:srgbClr val="FEF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45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2626270-05C9-4A86-9102-1EE1F36AD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7E3A3AF-FB8D-482B-B333-4938140BEE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D95DA0-D54D-4797-A51A-4D5D88E9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D2D748A6-6AC2-40F0-BE10-1D2B07101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0D4DED3-82D4-4D47-A75B-7156B55C9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BDEEDD4-4C98-43F9-8E65-8F00E2C43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95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89C04A4-16FD-4B4F-977C-46E64C9A9C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AD6F4F3-FFD9-4300-B7DA-B75592F972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A9FF8EE5-6064-4E2B-B7DA-0C1FAFB286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7563AA0A-CFBF-4B3C-A01A-0D298DBFC8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C9FC2AD7-0D85-4E74-8ADA-7593AA43683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C1E3527-10C2-4A07-BB8E-6BD202DEC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82C782C8-DF7F-49FD-A250-77DC55580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1A1DD12-9F12-4694-B8F0-548E846DA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139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E0C7F4D-45A1-488E-8531-C4205ED8D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FD197F7A-6992-4E4A-B540-F620B081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08F24E7-9F00-461E-8015-27E47C9AF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13FB0D02-71A9-4313-8318-A3F6D4D33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32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60706738-1855-4FF7-9B8C-BC5497248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325F39FE-D8FA-4A11-9818-ECD9F86AD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71DDB770-64F3-4067-BEE1-345C353E3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2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6BDEF95-D875-4B01-A29F-17A7FA9A7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DC4CE581-BFA1-4444-94C1-A10EB635D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A9E2E4A-4124-4DE5-A906-90554021B8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32D8D1C-C6DD-4070-8F90-372EAFB311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8DD2C15-B667-458D-861F-2B2D32985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9A4D7F7-EF42-45FD-96D8-B2FD8E63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07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EF37330-371F-4425-8CA0-1311FF962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38AAE6A-298F-49C4-AB59-8A399655B3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7CFE371-6EE0-46D6-A0E4-3F69984542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7723D3-830A-47E3-AA03-B9B304CAA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B3185F-A33E-43D8-95DC-ECE2640F1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FF8731B-9077-43A4-8D74-7621CE08C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9184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12E7F5D-41E1-4577-A1E4-9CE23BC923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44F1DCCB-FB07-45B3-982C-564BBC913A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993E2295-7815-4479-A656-4F3701AC3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CB8225CA-EA3B-4CBD-9CF3-ABE4CA6C95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5357892-DDDD-4D06-9BEF-E4A3073AC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5D60A67-557B-480E-88D1-71617ACDD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462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2F20100-572F-4CF8-8031-764432E3C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5946F2C-3939-44DE-A2E5-23015D26C0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968FD76-474C-42F6-98B2-74FDEC61A2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AE61D4B-2712-41F8-A61F-540265EE4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084D929-411A-46B4-B8F4-700BD7CA8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983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82C73D62-486C-489E-B836-A182E951AB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13B8DC2-34B0-4BEB-A8E6-A410767EDB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826C0E3-EE43-4086-9956-1453634DC3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6721D57-D5C3-4AFF-B1E4-10BB9728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B89063E-FFD0-4E24-8DDA-C84EDBCC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4707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AA0CBB-F945-4B31-BFDD-E216410CA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AACA368-F668-4587-BA83-9763FA748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C016D55-6D5F-4163-AAFC-7CBA3F9BF2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84B39FF-FC2C-45C9-9BAC-A8782FDDB2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82CCF5C-1CEC-43DE-A877-F762FCC4B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B46E174-CAFA-4583-9875-FE978AB440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3BB8D5B1-A242-4C62-A5D5-0742C833B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08513207-6658-4C0C-AD61-1D26E4611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417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2AD5713-9BD7-49FB-85CD-EF2621A3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DA8823F-B805-4554-BD1D-0DF409F2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DE519DF-5791-44EC-9A69-C86CBB18D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8C4E621-4006-428B-B796-80ABE842F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16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D0ECE26-64E2-4C39-94D8-523DB1CB18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AC9A134F-2271-4F80-882D-31057CA3A7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C853079-3300-4A05-A21D-C316180D4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8201C00-FACE-480B-BF50-9E50B8783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316F4B8-7FC1-496D-9239-984AAAC9B7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270789-246D-4391-9859-162FF09343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B8560E-EEEE-4A02-90C0-4099A8DDF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7437896-78DA-4CAB-B885-37A38A31B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E1E90CE-CC82-4106-9979-DB4707058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6723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FE3AE45-4269-4C8A-B923-97A5D62DE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AEBF8A7F-749D-4CBD-9ED6-D3BBF40A32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565C5C08-030A-4485-98FA-497A2649CF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CB719CA-91C3-4154-A130-994691A305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10996F1-67B8-4F73-976B-99E6A11F773F}" type="datetimeFigureOut">
              <a:rPr lang="en-US" smtClean="0"/>
              <a:t>3/19/2024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3B11C7D-D711-4A32-AA0B-C3FC13078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74BABDF-E883-4E0D-A7FF-95282448A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5BFFC6F-E573-4424-99D0-272BA86EF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8203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7F20CBBB-F63A-5B6F-B662-8EB133F5ED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7" y="189911"/>
            <a:ext cx="1346658" cy="134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978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45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64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F3084D74-66DC-046A-5C75-6D04B51879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4360" y="180484"/>
            <a:ext cx="1318378" cy="1318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164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161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0CE3C12E-1571-493B-AD45-9F23EFABC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257F64D-2FF4-4538-9415-98A3C327BC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9BEEFCE-53DD-441E-832E-02C87526BA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7F36E-A47A-4D45-8559-5E0803DB9047}" type="datetimeFigureOut">
              <a:rPr lang="zh-CN" altLang="en-US" smtClean="0"/>
              <a:t>2024/3/19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81CCD47-2031-4365-961C-1AF05B8E1C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688F8F8-1C9D-4D6E-9678-68A1784A03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4CBA4-4EAB-42A3-A7CF-561DD9993F6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E68AD337-AB93-EDBF-F0EA-A5FF8CE2CBF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01" y="237045"/>
            <a:ext cx="1303451" cy="1303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460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2.wav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huongthaoGADT" TargetMode="External"/><Relationship Id="rId1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audio" Target="NUL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E57F956-0A90-48CA-8616-314EE63FFD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B28379-DAB3-9BAB-42A0-0FC6171673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6574" y="973246"/>
            <a:ext cx="7986452" cy="481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94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37487DC-0613-049E-994F-B7AC132F8353}"/>
              </a:ext>
            </a:extLst>
          </p:cNvPr>
          <p:cNvGrpSpPr/>
          <p:nvPr/>
        </p:nvGrpSpPr>
        <p:grpSpPr>
          <a:xfrm>
            <a:off x="381610" y="2877482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5195130-E5E1-815C-CC49-6F9A0C8D82B8}"/>
                </a:ext>
              </a:extLst>
            </p:cNvPr>
            <p:cNvSpPr/>
            <p:nvPr/>
          </p:nvSpPr>
          <p:spPr>
            <a:xfrm>
              <a:off x="2063333" y="4392119"/>
              <a:ext cx="8148480" cy="1846404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4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</a:rPr>
                <a:t>Hoạt động 2: Tìm hiểu về đặc điểm thiên nhiên 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xmlns="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xmlns="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06014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419100" y="1200149"/>
            <a:ext cx="5372100" cy="4343401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2800" b="1" dirty="0">
                <a:solidFill>
                  <a:srgbClr val="002060"/>
                </a:solidFill>
                <a:latin typeface="Calibri" panose="020F0502020204030204"/>
              </a:rPr>
              <a:t>Đọc thông tin và quan sát hình 1, em hãy: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Xác định trên lược đồ vị trí của đỉnh núi Bà Đen và các vùng trũng: Đồng Tháp Mười, Kiên Giang, Cà Mau.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srgbClr val="002060"/>
                </a:solidFill>
                <a:latin typeface="Calibri" panose="020F0502020204030204"/>
              </a:rPr>
              <a:t>Cho biết độ cao chủ yếu của vùng Nam Bộ.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E813021-6CC2-1913-59DE-D067515094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407" y="904875"/>
            <a:ext cx="5519330" cy="521017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a) </a:t>
            </a:r>
            <a:r>
              <a:rPr lang="en-US" sz="3600" b="1" dirty="0" err="1">
                <a:solidFill>
                  <a:srgbClr val="FF0000"/>
                </a:solidFill>
              </a:rPr>
              <a:t>Địa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hình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0116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514350" y="238125"/>
            <a:ext cx="10648950" cy="102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trên lược đồ vị trí của đỉnh núi Bà Đen và các vùng trũng: Đồng Tháp Mười, Kiên Giang, Cà Mau.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9258256-C2D6-8E0C-550B-8332E6C15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0351" y="1466850"/>
            <a:ext cx="5307436" cy="501015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xmlns="" id="{B0F73D72-B88F-D13E-6E97-91ED2CBCC91D}"/>
              </a:ext>
            </a:extLst>
          </p:cNvPr>
          <p:cNvCxnSpPr>
            <a:cxnSpLocks/>
          </p:cNvCxnSpPr>
          <p:nvPr/>
        </p:nvCxnSpPr>
        <p:spPr>
          <a:xfrm>
            <a:off x="6200775" y="2076450"/>
            <a:ext cx="466725" cy="4191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AFF6C20F-7EE2-386D-79B2-88C15AB16530}"/>
              </a:ext>
            </a:extLst>
          </p:cNvPr>
          <p:cNvSpPr/>
          <p:nvPr/>
        </p:nvSpPr>
        <p:spPr>
          <a:xfrm>
            <a:off x="5372100" y="1685924"/>
            <a:ext cx="135255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3241DFED-D62B-77DB-29F2-FBA60C7E9AD0}"/>
              </a:ext>
            </a:extLst>
          </p:cNvPr>
          <p:cNvCxnSpPr>
            <a:cxnSpLocks/>
          </p:cNvCxnSpPr>
          <p:nvPr/>
        </p:nvCxnSpPr>
        <p:spPr>
          <a:xfrm flipH="1">
            <a:off x="6343650" y="3095625"/>
            <a:ext cx="108585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D13C2686-DC2F-D49A-9B7D-1A5FA8CFF95D}"/>
              </a:ext>
            </a:extLst>
          </p:cNvPr>
          <p:cNvSpPr/>
          <p:nvPr/>
        </p:nvSpPr>
        <p:spPr>
          <a:xfrm>
            <a:off x="7439025" y="2867024"/>
            <a:ext cx="1866900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Tháp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Mười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0F3209D8-DADB-3217-F7FA-307311156EE5}"/>
              </a:ext>
            </a:extLst>
          </p:cNvPr>
          <p:cNvCxnSpPr>
            <a:cxnSpLocks/>
          </p:cNvCxnSpPr>
          <p:nvPr/>
        </p:nvCxnSpPr>
        <p:spPr>
          <a:xfrm flipH="1" flipV="1">
            <a:off x="5686425" y="4895850"/>
            <a:ext cx="1076325" cy="28575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019088B4-9BEE-4570-6497-FE29DF34381C}"/>
              </a:ext>
            </a:extLst>
          </p:cNvPr>
          <p:cNvSpPr/>
          <p:nvPr/>
        </p:nvSpPr>
        <p:spPr>
          <a:xfrm>
            <a:off x="6343649" y="5181599"/>
            <a:ext cx="1171575" cy="39052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Mau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F65EF1D7-AA0D-9366-5BCF-196201B10F7D}"/>
              </a:ext>
            </a:extLst>
          </p:cNvPr>
          <p:cNvCxnSpPr>
            <a:cxnSpLocks/>
          </p:cNvCxnSpPr>
          <p:nvPr/>
        </p:nvCxnSpPr>
        <p:spPr>
          <a:xfrm>
            <a:off x="4314825" y="3619500"/>
            <a:ext cx="771525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36C9E43D-8578-316C-2541-70125BB033DA}"/>
              </a:ext>
            </a:extLst>
          </p:cNvPr>
          <p:cNvSpPr/>
          <p:nvPr/>
        </p:nvSpPr>
        <p:spPr>
          <a:xfrm>
            <a:off x="2962276" y="3400424"/>
            <a:ext cx="1323974" cy="41910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Giang</a:t>
            </a:r>
          </a:p>
        </p:txBody>
      </p:sp>
    </p:spTree>
    <p:extLst>
      <p:ext uri="{BB962C8B-B14F-4D97-AF65-F5344CB8AC3E}">
        <p14:creationId xmlns:p14="http://schemas.microsoft.com/office/powerpoint/2010/main" val="11499640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221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409574" y="990600"/>
            <a:ext cx="5876925" cy="48387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  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Vùng Nam Bộ chủ yếu có địa hình đồng bằng, thấp, tương đối bằng phẳng. Độ cao chủ yếu của vùng Nam Bộ là khoảng 50 m so với mực nước biển.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085E01D-87D1-F234-4D17-4016C03E2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300" y="2101849"/>
            <a:ext cx="5295899" cy="30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490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iên nhiên Nam bộ">
            <a:hlinkClick r:id="" action="ppaction://media"/>
            <a:extLst>
              <a:ext uri="{FF2B5EF4-FFF2-40B4-BE49-F238E27FC236}">
                <a16:creationId xmlns:a16="http://schemas.microsoft.com/office/drawing/2014/main" xmlns="" id="{5D5C4E6F-2B87-C3E2-417E-E94E1DEE4A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445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07B01D5-C914-75E9-8C85-8BA6F2B5F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4" y="1395412"/>
            <a:ext cx="4643761" cy="31099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4416E06-1EFE-5FA4-A539-B3861D0FD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9775" y="1202085"/>
            <a:ext cx="5831958" cy="440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61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Đọc thông tin, em hãy nêu đặc điểm chính của khí hậu ở vùng Nam Bộ.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E432F3B7-4AEB-463B-EC46-DC352F713FE8}"/>
              </a:ext>
            </a:extLst>
          </p:cNvPr>
          <p:cNvSpPr txBox="1"/>
          <p:nvPr/>
        </p:nvSpPr>
        <p:spPr>
          <a:xfrm>
            <a:off x="942975" y="409575"/>
            <a:ext cx="320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hậu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xmlns="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84186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xmlns="" id="{9ADFB49A-7FD4-4813-9B4A-1865F0E31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B3CB8F-5CC6-1D70-157E-4A2224D3B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12" y="3838575"/>
            <a:ext cx="2858662" cy="3215995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44F8B5CE-E72F-4CF4-83BE-D93D92E91D83}"/>
              </a:ext>
            </a:extLst>
          </p:cNvPr>
          <p:cNvGrpSpPr/>
          <p:nvPr/>
        </p:nvGrpSpPr>
        <p:grpSpPr>
          <a:xfrm>
            <a:off x="2857501" y="876300"/>
            <a:ext cx="9027628" cy="4810125"/>
            <a:chOff x="4971993" y="3327760"/>
            <a:chExt cx="6869794" cy="3349126"/>
          </a:xfrm>
        </p:grpSpPr>
        <p:sp>
          <p:nvSpPr>
            <p:cNvPr id="19" name="Hình chữ nhật: Góc Tròn 6">
              <a:extLst>
                <a:ext uri="{FF2B5EF4-FFF2-40B4-BE49-F238E27FC236}">
                  <a16:creationId xmlns:a16="http://schemas.microsoft.com/office/drawing/2014/main" xmlns="" id="{77F1AAA8-209C-177B-DAA1-A6A8D3828917}"/>
                </a:ext>
              </a:extLst>
            </p:cNvPr>
            <p:cNvSpPr/>
            <p:nvPr/>
          </p:nvSpPr>
          <p:spPr>
            <a:xfrm>
              <a:off x="4971993" y="3327760"/>
              <a:ext cx="6869794" cy="3349126"/>
            </a:xfrm>
            <a:custGeom>
              <a:avLst/>
              <a:gdLst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  <a:gd name="connsiteX0" fmla="*/ 0 w 6869794"/>
                <a:gd name="connsiteY0" fmla="*/ 558198 h 3349126"/>
                <a:gd name="connsiteX1" fmla="*/ 635537 w 6869794"/>
                <a:gd name="connsiteY1" fmla="*/ 0 h 3349126"/>
                <a:gd name="connsiteX2" fmla="*/ 6234256 w 6869794"/>
                <a:gd name="connsiteY2" fmla="*/ 0 h 3349126"/>
                <a:gd name="connsiteX3" fmla="*/ 6869793 w 6869794"/>
                <a:gd name="connsiteY3" fmla="*/ 558198 h 3349126"/>
                <a:gd name="connsiteX4" fmla="*/ 6869793 w 6869794"/>
                <a:gd name="connsiteY4" fmla="*/ 2790927 h 3349126"/>
                <a:gd name="connsiteX5" fmla="*/ 6234256 w 6869794"/>
                <a:gd name="connsiteY5" fmla="*/ 3349126 h 3349126"/>
                <a:gd name="connsiteX6" fmla="*/ 635537 w 6869794"/>
                <a:gd name="connsiteY6" fmla="*/ 3349126 h 3349126"/>
                <a:gd name="connsiteX7" fmla="*/ 0 w 6869794"/>
                <a:gd name="connsiteY7" fmla="*/ 2790927 h 3349126"/>
                <a:gd name="connsiteX8" fmla="*/ 0 w 6869794"/>
                <a:gd name="connsiteY8" fmla="*/ 558198 h 33491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69794" h="3349126" fill="none" extrusionOk="0">
                  <a:moveTo>
                    <a:pt x="0" y="558198"/>
                  </a:moveTo>
                  <a:cubicBezTo>
                    <a:pt x="-89556" y="255394"/>
                    <a:pt x="266504" y="95513"/>
                    <a:pt x="635537" y="0"/>
                  </a:cubicBezTo>
                  <a:cubicBezTo>
                    <a:pt x="1751187" y="132432"/>
                    <a:pt x="5180140" y="-419323"/>
                    <a:pt x="6234256" y="0"/>
                  </a:cubicBezTo>
                  <a:cubicBezTo>
                    <a:pt x="6664323" y="-97565"/>
                    <a:pt x="6996729" y="284949"/>
                    <a:pt x="6869793" y="558198"/>
                  </a:cubicBezTo>
                  <a:cubicBezTo>
                    <a:pt x="6847735" y="1454987"/>
                    <a:pt x="6906368" y="2318703"/>
                    <a:pt x="6869793" y="2790927"/>
                  </a:cubicBezTo>
                  <a:cubicBezTo>
                    <a:pt x="6817418" y="3079059"/>
                    <a:pt x="6466309" y="3399386"/>
                    <a:pt x="6234256" y="3349126"/>
                  </a:cubicBezTo>
                  <a:cubicBezTo>
                    <a:pt x="3568369" y="3736280"/>
                    <a:pt x="1803694" y="3234984"/>
                    <a:pt x="635537" y="3349126"/>
                  </a:cubicBezTo>
                  <a:cubicBezTo>
                    <a:pt x="272516" y="3437322"/>
                    <a:pt x="-97346" y="3178718"/>
                    <a:pt x="0" y="2790927"/>
                  </a:cubicBezTo>
                  <a:cubicBezTo>
                    <a:pt x="54243" y="2213922"/>
                    <a:pt x="-36177" y="1098560"/>
                    <a:pt x="0" y="558198"/>
                  </a:cubicBezTo>
                  <a:close/>
                </a:path>
                <a:path w="6869794" h="3349126" stroke="0" extrusionOk="0">
                  <a:moveTo>
                    <a:pt x="0" y="558198"/>
                  </a:moveTo>
                  <a:cubicBezTo>
                    <a:pt x="42365" y="323013"/>
                    <a:pt x="377186" y="25316"/>
                    <a:pt x="635537" y="0"/>
                  </a:cubicBezTo>
                  <a:cubicBezTo>
                    <a:pt x="1993482" y="-224709"/>
                    <a:pt x="4507424" y="56886"/>
                    <a:pt x="6234256" y="0"/>
                  </a:cubicBezTo>
                  <a:cubicBezTo>
                    <a:pt x="6615884" y="58003"/>
                    <a:pt x="6830715" y="299758"/>
                    <a:pt x="6869793" y="558198"/>
                  </a:cubicBezTo>
                  <a:cubicBezTo>
                    <a:pt x="6860741" y="602984"/>
                    <a:pt x="6925545" y="2019315"/>
                    <a:pt x="6869793" y="2790927"/>
                  </a:cubicBezTo>
                  <a:cubicBezTo>
                    <a:pt x="6929545" y="3229127"/>
                    <a:pt x="6599881" y="3236604"/>
                    <a:pt x="6234256" y="3349126"/>
                  </a:cubicBezTo>
                  <a:cubicBezTo>
                    <a:pt x="4798966" y="3666185"/>
                    <a:pt x="2428908" y="3229872"/>
                    <a:pt x="635537" y="3349126"/>
                  </a:cubicBezTo>
                  <a:cubicBezTo>
                    <a:pt x="214325" y="3369406"/>
                    <a:pt x="-137584" y="3077044"/>
                    <a:pt x="0" y="2790927"/>
                  </a:cubicBezTo>
                  <a:cubicBezTo>
                    <a:pt x="-84706" y="1768880"/>
                    <a:pt x="-167443" y="1163288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7157" y="191737"/>
                    <a:pt x="324178" y="42649"/>
                    <a:pt x="635537" y="0"/>
                  </a:cubicBezTo>
                  <a:cubicBezTo>
                    <a:pt x="1904612" y="33780"/>
                    <a:pt x="5524332" y="167887"/>
                    <a:pt x="6234256" y="0"/>
                  </a:cubicBezTo>
                  <a:cubicBezTo>
                    <a:pt x="6595335" y="-81287"/>
                    <a:pt x="6963406" y="330076"/>
                    <a:pt x="6869793" y="558198"/>
                  </a:cubicBezTo>
                  <a:cubicBezTo>
                    <a:pt x="6914166" y="1171909"/>
                    <a:pt x="6834368" y="2223910"/>
                    <a:pt x="6869793" y="2790927"/>
                  </a:cubicBezTo>
                  <a:cubicBezTo>
                    <a:pt x="6889380" y="3130849"/>
                    <a:pt x="6503329" y="3408786"/>
                    <a:pt x="6234256" y="3349126"/>
                  </a:cubicBezTo>
                  <a:cubicBezTo>
                    <a:pt x="3708678" y="3236603"/>
                    <a:pt x="1960002" y="3033845"/>
                    <a:pt x="635537" y="3349126"/>
                  </a:cubicBezTo>
                  <a:cubicBezTo>
                    <a:pt x="261829" y="3295350"/>
                    <a:pt x="-78249" y="3126612"/>
                    <a:pt x="0" y="2790927"/>
                  </a:cubicBezTo>
                  <a:cubicBezTo>
                    <a:pt x="16446" y="2058319"/>
                    <a:pt x="18416" y="1284400"/>
                    <a:pt x="0" y="558198"/>
                  </a:cubicBezTo>
                  <a:close/>
                </a:path>
                <a:path w="6869794" h="3349126" fill="none" stroke="0" extrusionOk="0">
                  <a:moveTo>
                    <a:pt x="0" y="558198"/>
                  </a:moveTo>
                  <a:cubicBezTo>
                    <a:pt x="-30939" y="250070"/>
                    <a:pt x="329243" y="71921"/>
                    <a:pt x="635537" y="0"/>
                  </a:cubicBezTo>
                  <a:cubicBezTo>
                    <a:pt x="1817463" y="-9202"/>
                    <a:pt x="5266538" y="-210698"/>
                    <a:pt x="6234256" y="0"/>
                  </a:cubicBezTo>
                  <a:cubicBezTo>
                    <a:pt x="6634096" y="-125105"/>
                    <a:pt x="6949184" y="279943"/>
                    <a:pt x="6869793" y="558198"/>
                  </a:cubicBezTo>
                  <a:cubicBezTo>
                    <a:pt x="6904804" y="1295951"/>
                    <a:pt x="6850508" y="2240176"/>
                    <a:pt x="6869793" y="2790927"/>
                  </a:cubicBezTo>
                  <a:cubicBezTo>
                    <a:pt x="6835151" y="3103084"/>
                    <a:pt x="6487830" y="3386906"/>
                    <a:pt x="6234256" y="3349126"/>
                  </a:cubicBezTo>
                  <a:cubicBezTo>
                    <a:pt x="3675062" y="3427239"/>
                    <a:pt x="1862205" y="3204430"/>
                    <a:pt x="635537" y="3349126"/>
                  </a:cubicBezTo>
                  <a:cubicBezTo>
                    <a:pt x="276347" y="3373055"/>
                    <a:pt x="-138343" y="3147796"/>
                    <a:pt x="0" y="2790927"/>
                  </a:cubicBezTo>
                  <a:cubicBezTo>
                    <a:pt x="26322" y="2145376"/>
                    <a:pt x="-127608" y="1109161"/>
                    <a:pt x="0" y="558198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chemeClr val="accent4">
                  <a:lumMod val="60000"/>
                  <a:lumOff val="40000"/>
                </a:schemeClr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xmlns="" sd="2925326911">
                    <a:custGeom>
                      <a:avLst/>
                      <a:gdLst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  <a:gd name="connsiteX0" fmla="*/ 0 w 9027628"/>
                        <a:gd name="connsiteY0" fmla="*/ 801702 h 4810125"/>
                        <a:gd name="connsiteX1" fmla="*/ 835162 w 9027628"/>
                        <a:gd name="connsiteY1" fmla="*/ 0 h 4810125"/>
                        <a:gd name="connsiteX2" fmla="*/ 8192464 w 9027628"/>
                        <a:gd name="connsiteY2" fmla="*/ 0 h 4810125"/>
                        <a:gd name="connsiteX3" fmla="*/ 9027626 w 9027628"/>
                        <a:gd name="connsiteY3" fmla="*/ 801702 h 4810125"/>
                        <a:gd name="connsiteX4" fmla="*/ 9027626 w 9027628"/>
                        <a:gd name="connsiteY4" fmla="*/ 4008421 h 4810125"/>
                        <a:gd name="connsiteX5" fmla="*/ 8192464 w 9027628"/>
                        <a:gd name="connsiteY5" fmla="*/ 4810125 h 4810125"/>
                        <a:gd name="connsiteX6" fmla="*/ 835162 w 9027628"/>
                        <a:gd name="connsiteY6" fmla="*/ 4810125 h 4810125"/>
                        <a:gd name="connsiteX7" fmla="*/ 0 w 9027628"/>
                        <a:gd name="connsiteY7" fmla="*/ 4008421 h 4810125"/>
                        <a:gd name="connsiteX8" fmla="*/ 0 w 9027628"/>
                        <a:gd name="connsiteY8" fmla="*/ 801702 h 4810125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027628" h="4810125" fill="none" extrusionOk="0">
                          <a:moveTo>
                            <a:pt x="0" y="801702"/>
                          </a:moveTo>
                          <a:cubicBezTo>
                            <a:pt x="-173225" y="370258"/>
                            <a:pt x="344569" y="169233"/>
                            <a:pt x="835162" y="0"/>
                          </a:cubicBezTo>
                          <a:cubicBezTo>
                            <a:pt x="2254699" y="357082"/>
                            <a:pt x="6821248" y="-648344"/>
                            <a:pt x="8192464" y="0"/>
                          </a:cubicBezTo>
                          <a:cubicBezTo>
                            <a:pt x="8799179" y="-194953"/>
                            <a:pt x="9220055" y="416796"/>
                            <a:pt x="9027626" y="801702"/>
                          </a:cubicBezTo>
                          <a:cubicBezTo>
                            <a:pt x="8977269" y="2121850"/>
                            <a:pt x="9189061" y="3392175"/>
                            <a:pt x="9027626" y="4008421"/>
                          </a:cubicBezTo>
                          <a:cubicBezTo>
                            <a:pt x="8946907" y="4417593"/>
                            <a:pt x="8473282" y="4892949"/>
                            <a:pt x="8192464" y="4810125"/>
                          </a:cubicBezTo>
                          <a:cubicBezTo>
                            <a:pt x="4646213" y="5619393"/>
                            <a:pt x="2347395" y="4640986"/>
                            <a:pt x="835162" y="4810125"/>
                          </a:cubicBezTo>
                          <a:cubicBezTo>
                            <a:pt x="351917" y="4984384"/>
                            <a:pt x="-166951" y="4598982"/>
                            <a:pt x="0" y="4008421"/>
                          </a:cubicBezTo>
                          <a:cubicBezTo>
                            <a:pt x="84303" y="3261606"/>
                            <a:pt x="-75982" y="1549358"/>
                            <a:pt x="0" y="801702"/>
                          </a:cubicBezTo>
                          <a:close/>
                        </a:path>
                        <a:path w="9027628" h="4810125" stroke="0" extrusionOk="0">
                          <a:moveTo>
                            <a:pt x="0" y="801702"/>
                          </a:moveTo>
                          <a:cubicBezTo>
                            <a:pt x="69189" y="507709"/>
                            <a:pt x="511629" y="42799"/>
                            <a:pt x="835162" y="0"/>
                          </a:cubicBezTo>
                          <a:cubicBezTo>
                            <a:pt x="2542013" y="-398173"/>
                            <a:pt x="5549230" y="251011"/>
                            <a:pt x="8192464" y="0"/>
                          </a:cubicBezTo>
                          <a:cubicBezTo>
                            <a:pt x="8718063" y="134528"/>
                            <a:pt x="8954802" y="432319"/>
                            <a:pt x="9027626" y="801702"/>
                          </a:cubicBezTo>
                          <a:cubicBezTo>
                            <a:pt x="8957982" y="662899"/>
                            <a:pt x="9073121" y="2969009"/>
                            <a:pt x="9027626" y="4008421"/>
                          </a:cubicBezTo>
                          <a:cubicBezTo>
                            <a:pt x="9132877" y="4703384"/>
                            <a:pt x="8682104" y="4616043"/>
                            <a:pt x="8192464" y="4810125"/>
                          </a:cubicBezTo>
                          <a:cubicBezTo>
                            <a:pt x="5984258" y="5473263"/>
                            <a:pt x="3146326" y="4622816"/>
                            <a:pt x="835162" y="4810125"/>
                          </a:cubicBezTo>
                          <a:cubicBezTo>
                            <a:pt x="234857" y="4857615"/>
                            <a:pt x="-269465" y="4406672"/>
                            <a:pt x="0" y="4008421"/>
                          </a:cubicBezTo>
                          <a:cubicBezTo>
                            <a:pt x="-103354" y="2451422"/>
                            <a:pt x="-300852" y="1675748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5163" y="265805"/>
                            <a:pt x="390868" y="56150"/>
                            <a:pt x="835162" y="0"/>
                          </a:cubicBezTo>
                          <a:cubicBezTo>
                            <a:pt x="2509829" y="39212"/>
                            <a:pt x="7154446" y="261803"/>
                            <a:pt x="8192464" y="0"/>
                          </a:cubicBezTo>
                          <a:cubicBezTo>
                            <a:pt x="8620184" y="-132830"/>
                            <a:pt x="9202028" y="519108"/>
                            <a:pt x="9027626" y="801702"/>
                          </a:cubicBezTo>
                          <a:cubicBezTo>
                            <a:pt x="9049604" y="1585655"/>
                            <a:pt x="9059309" y="3115125"/>
                            <a:pt x="9027626" y="4008421"/>
                          </a:cubicBezTo>
                          <a:cubicBezTo>
                            <a:pt x="9061298" y="4456442"/>
                            <a:pt x="8539519" y="4907111"/>
                            <a:pt x="8192464" y="4810125"/>
                          </a:cubicBezTo>
                          <a:cubicBezTo>
                            <a:pt x="4646381" y="4856349"/>
                            <a:pt x="2579055" y="4335791"/>
                            <a:pt x="835162" y="4810125"/>
                          </a:cubicBezTo>
                          <a:cubicBezTo>
                            <a:pt x="339928" y="4671100"/>
                            <a:pt x="-57930" y="4535923"/>
                            <a:pt x="0" y="4008421"/>
                          </a:cubicBezTo>
                          <a:cubicBezTo>
                            <a:pt x="31124" y="2997934"/>
                            <a:pt x="45167" y="1917097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22559" y="340272"/>
                            <a:pt x="445158" y="94203"/>
                            <a:pt x="835162" y="0"/>
                          </a:cubicBezTo>
                          <a:cubicBezTo>
                            <a:pt x="2419342" y="23280"/>
                            <a:pt x="6759777" y="-333551"/>
                            <a:pt x="8192464" y="0"/>
                          </a:cubicBezTo>
                          <a:cubicBezTo>
                            <a:pt x="8692090" y="-192211"/>
                            <a:pt x="9128998" y="378540"/>
                            <a:pt x="9027626" y="801702"/>
                          </a:cubicBezTo>
                          <a:cubicBezTo>
                            <a:pt x="9110203" y="1846206"/>
                            <a:pt x="8887203" y="3126903"/>
                            <a:pt x="9027626" y="4008421"/>
                          </a:cubicBezTo>
                          <a:cubicBezTo>
                            <a:pt x="9017635" y="4512392"/>
                            <a:pt x="8503288" y="4868934"/>
                            <a:pt x="8192464" y="4810125"/>
                          </a:cubicBezTo>
                          <a:cubicBezTo>
                            <a:pt x="5022678" y="4942703"/>
                            <a:pt x="2509452" y="4495005"/>
                            <a:pt x="835162" y="4810125"/>
                          </a:cubicBezTo>
                          <a:cubicBezTo>
                            <a:pt x="359637" y="4820383"/>
                            <a:pt x="-129224" y="4591735"/>
                            <a:pt x="0" y="4008421"/>
                          </a:cubicBezTo>
                          <a:cubicBezTo>
                            <a:pt x="-76345" y="3161223"/>
                            <a:pt x="-77686" y="1582626"/>
                            <a:pt x="0" y="801702"/>
                          </a:cubicBezTo>
                          <a:close/>
                        </a:path>
                        <a:path w="9027628" h="4810125" fill="none" stroke="0" extrusionOk="0">
                          <a:moveTo>
                            <a:pt x="0" y="801702"/>
                          </a:moveTo>
                          <a:cubicBezTo>
                            <a:pt x="-101937" y="365005"/>
                            <a:pt x="397754" y="134006"/>
                            <a:pt x="835162" y="0"/>
                          </a:cubicBezTo>
                          <a:cubicBezTo>
                            <a:pt x="2456802" y="-33154"/>
                            <a:pt x="6828020" y="-599870"/>
                            <a:pt x="8192464" y="0"/>
                          </a:cubicBezTo>
                          <a:cubicBezTo>
                            <a:pt x="8751810" y="-158641"/>
                            <a:pt x="9181745" y="482413"/>
                            <a:pt x="9027626" y="801702"/>
                          </a:cubicBezTo>
                          <a:cubicBezTo>
                            <a:pt x="9004903" y="1988584"/>
                            <a:pt x="9065182" y="3206015"/>
                            <a:pt x="9027626" y="4008421"/>
                          </a:cubicBezTo>
                          <a:cubicBezTo>
                            <a:pt x="8979902" y="4466747"/>
                            <a:pt x="8479187" y="4888502"/>
                            <a:pt x="8192464" y="4810125"/>
                          </a:cubicBezTo>
                          <a:cubicBezTo>
                            <a:pt x="4840033" y="5152181"/>
                            <a:pt x="2189266" y="4424656"/>
                            <a:pt x="835162" y="4810125"/>
                          </a:cubicBezTo>
                          <a:cubicBezTo>
                            <a:pt x="349282" y="4902859"/>
                            <a:pt x="-189020" y="4551258"/>
                            <a:pt x="0" y="4008421"/>
                          </a:cubicBezTo>
                          <a:cubicBezTo>
                            <a:pt x="46462" y="3155357"/>
                            <a:pt x="-101666" y="1578669"/>
                            <a:pt x="0" y="801702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5C5C328-9F4B-7781-81E2-8EA2DA1ACB53}"/>
                </a:ext>
              </a:extLst>
            </p:cNvPr>
            <p:cNvSpPr txBox="1"/>
            <p:nvPr/>
          </p:nvSpPr>
          <p:spPr>
            <a:xfrm>
              <a:off x="5224977" y="3589612"/>
              <a:ext cx="6506147" cy="25365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- Vùng Nam Bộ có nhiệt độ cao, trung bình trên 27°C.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30480" marR="3048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-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hậu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hai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rõ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rệt</a:t>
              </a:r>
              <a:r>
                <a:rPr lang="en-US" sz="3200" b="1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87680" marR="3048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11,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12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Mùa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thường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mưa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ít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gây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ra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tình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trạng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thiếu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nước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sinh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hoạt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sản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xuất</a:t>
              </a:r>
              <a:r>
                <a: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2942792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xmlns="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AF10EF1-9782-8AB6-55B1-F1D94B283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0850" y="790894"/>
            <a:ext cx="6037259" cy="441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6969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3048000" y="1362075"/>
            <a:ext cx="8505825" cy="2238375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Vẽ sơ đồ tư duy thể hiện duy thể hiện đặc điểm địa hình và khí hậu  vùng Nam Bộ. </a:t>
            </a:r>
          </a:p>
        </p:txBody>
      </p:sp>
      <p:pic>
        <p:nvPicPr>
          <p:cNvPr id="3" name="Picture 2" descr="Cartoon happy school boy waving hand Premium Vector">
            <a:extLst>
              <a:ext uri="{FF2B5EF4-FFF2-40B4-BE49-F238E27FC236}">
                <a16:creationId xmlns:a16="http://schemas.microsoft.com/office/drawing/2014/main" xmlns="" id="{1C5853FB-6EF8-618B-AE13-D2432D96C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1702" y1="31789" x2="57234" y2="38658"/>
                        <a14:foregroundMark x1="51064" y1="85304" x2="51064" y2="85304"/>
                        <a14:foregroundMark x1="37660" y1="88179" x2="37660" y2="881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31611" y="1429567"/>
            <a:ext cx="4476750" cy="5962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711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301237-4B86-4183-354C-68F0EC6F83D2}"/>
              </a:ext>
            </a:extLst>
          </p:cNvPr>
          <p:cNvSpPr txBox="1"/>
          <p:nvPr/>
        </p:nvSpPr>
        <p:spPr>
          <a:xfrm>
            <a:off x="826358" y="695325"/>
            <a:ext cx="10545081" cy="2198157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“Tháp Mười nước mặn, đồng chua</a:t>
            </a:r>
          </a:p>
          <a:p>
            <a:pPr lvl="0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Nửa mùa nắng cháy, nửa mùa nước dâng”</a:t>
            </a:r>
          </a:p>
          <a:p>
            <a:pPr lvl="0" algn="r"/>
            <a:r>
              <a:rPr lang="vi-VN" sz="4400" dirty="0">
                <a:solidFill>
                  <a:prstClr val="black"/>
                </a:solidFill>
                <a:latin typeface="Calibri" panose="020F0502020204030204"/>
              </a:rPr>
              <a:t>(Ca dao)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088C6FDE-AC9A-3730-A962-1857160DAC6D}"/>
              </a:ext>
            </a:extLst>
          </p:cNvPr>
          <p:cNvGrpSpPr/>
          <p:nvPr/>
        </p:nvGrpSpPr>
        <p:grpSpPr>
          <a:xfrm>
            <a:off x="276835" y="4001432"/>
            <a:ext cx="11581180" cy="2230749"/>
            <a:chOff x="369797" y="4363029"/>
            <a:chExt cx="11581180" cy="223074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38A997B3-707C-9808-73CE-ED126D55AB13}"/>
                </a:ext>
              </a:extLst>
            </p:cNvPr>
            <p:cNvSpPr/>
            <p:nvPr/>
          </p:nvSpPr>
          <p:spPr>
            <a:xfrm>
              <a:off x="2063333" y="4743098"/>
              <a:ext cx="8148480" cy="1834010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0480" marR="30480" algn="just"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Tháp Mười là một địa danh ở vùng Nam Bộ. Em hãy cho biết câu ca dao trên nói lên điều gì về thiên nhiên vùng Nam Bộ.</a:t>
              </a:r>
              <a:endParaRPr lang="en-US" sz="32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DB41C78B-56C8-C303-3D16-297A20879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7CC9B9FB-9C08-9970-5891-31173576C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23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21544"/>
            <a:ext cx="11842044" cy="65126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1E4489A-C3A4-4FD0-B4B6-F1448B9401DB}"/>
              </a:ext>
            </a:extLst>
          </p:cNvPr>
          <p:cNvSpPr/>
          <p:nvPr/>
        </p:nvSpPr>
        <p:spPr>
          <a:xfrm>
            <a:off x="304800" y="2486025"/>
            <a:ext cx="3190875" cy="1828800"/>
          </a:xfrm>
          <a:prstGeom prst="roundRect">
            <a:avLst>
              <a:gd name="adj" fmla="val 21029"/>
            </a:avLst>
          </a:prstGeom>
          <a:solidFill>
            <a:srgbClr val="ECFFD9"/>
          </a:solidFill>
          <a:ln w="88900" cap="rnd" cmpd="thinThick">
            <a:solidFill>
              <a:srgbClr val="0070C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/>
              </a:rPr>
              <a:t>ĐẶC ĐIỂM THIÊN NHIÊN VÙNG NAM BỘ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xmlns="" id="{AD31F2A9-4C45-A7C5-0A04-8BD1ECC491C2}"/>
              </a:ext>
            </a:extLst>
          </p:cNvPr>
          <p:cNvCxnSpPr>
            <a:cxnSpLocks/>
            <a:stCxn id="10" idx="3"/>
          </p:cNvCxnSpPr>
          <p:nvPr/>
        </p:nvCxnSpPr>
        <p:spPr>
          <a:xfrm flipV="1">
            <a:off x="3495675" y="1704975"/>
            <a:ext cx="857250" cy="16954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A5B8CE3-A432-36FB-9F2F-33347DB0E3C9}"/>
              </a:ext>
            </a:extLst>
          </p:cNvPr>
          <p:cNvSpPr/>
          <p:nvPr/>
        </p:nvSpPr>
        <p:spPr>
          <a:xfrm>
            <a:off x="4380196" y="1058721"/>
            <a:ext cx="172532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Địa hình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xmlns="" id="{F24814EE-7CEE-1543-788F-2E5A739A58AD}"/>
              </a:ext>
            </a:extLst>
          </p:cNvPr>
          <p:cNvCxnSpPr>
            <a:cxnSpLocks/>
          </p:cNvCxnSpPr>
          <p:nvPr/>
        </p:nvCxnSpPr>
        <p:spPr>
          <a:xfrm>
            <a:off x="3543300" y="3409950"/>
            <a:ext cx="876300" cy="142875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52562A0B-C37B-5FD0-F5FB-956F4CBC4580}"/>
              </a:ext>
            </a:extLst>
          </p:cNvPr>
          <p:cNvSpPr/>
          <p:nvPr/>
        </p:nvSpPr>
        <p:spPr>
          <a:xfrm>
            <a:off x="4427821" y="4192446"/>
            <a:ext cx="1744379" cy="1313003"/>
          </a:xfrm>
          <a:prstGeom prst="roundRect">
            <a:avLst>
              <a:gd name="adj" fmla="val 18702"/>
            </a:avLst>
          </a:prstGeom>
          <a:solidFill>
            <a:srgbClr val="FFEFFF"/>
          </a:solidFill>
          <a:ln w="57150" cap="rnd" cmpd="thinThick">
            <a:solidFill>
              <a:srgbClr val="FF0066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Khí</a:t>
            </a:r>
            <a:r>
              <a:rPr kumimoji="0" lang="nl-NL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cs typeface="+mn-cs"/>
              </a:rPr>
              <a:t> hậu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1CBB569-9AF9-BC72-3B67-EEFA9F4593CA}"/>
              </a:ext>
            </a:extLst>
          </p:cNvPr>
          <p:cNvCxnSpPr>
            <a:cxnSpLocks/>
            <a:stCxn id="15" idx="3"/>
          </p:cNvCxnSpPr>
          <p:nvPr/>
        </p:nvCxnSpPr>
        <p:spPr>
          <a:xfrm flipV="1">
            <a:off x="6105525" y="1343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45F811D8-271C-EB62-1C4F-D9A01E9553B9}"/>
              </a:ext>
            </a:extLst>
          </p:cNvPr>
          <p:cNvSpPr/>
          <p:nvPr/>
        </p:nvSpPr>
        <p:spPr>
          <a:xfrm>
            <a:off x="6477000" y="828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Chủ</a:t>
            </a:r>
            <a:r>
              <a:rPr lang="en-US" sz="2400" dirty="0"/>
              <a:t> </a:t>
            </a:r>
            <a:r>
              <a:rPr lang="en-US" sz="2400" dirty="0" err="1"/>
              <a:t>yếu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địa</a:t>
            </a:r>
            <a:r>
              <a:rPr lang="en-US" sz="2400" dirty="0"/>
              <a:t> </a:t>
            </a:r>
            <a:r>
              <a:rPr lang="en-US" sz="2400" dirty="0" err="1"/>
              <a:t>hình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, </a:t>
            </a:r>
            <a:r>
              <a:rPr lang="en-US" sz="2400" dirty="0" err="1"/>
              <a:t>thấp</a:t>
            </a:r>
            <a:r>
              <a:rPr lang="en-US" sz="2400" dirty="0"/>
              <a:t>, </a:t>
            </a:r>
            <a:r>
              <a:rPr lang="en-US" sz="2400" dirty="0" err="1"/>
              <a:t>tương</a:t>
            </a:r>
            <a:r>
              <a:rPr lang="en-US" sz="2400" dirty="0"/>
              <a:t> </a:t>
            </a:r>
            <a:r>
              <a:rPr lang="en-US" sz="2400" dirty="0" err="1"/>
              <a:t>đối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phẳng</a:t>
            </a:r>
            <a:r>
              <a:rPr lang="en-US" sz="2400" dirty="0"/>
              <a:t>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499BD908-1586-5CFE-3CC1-D8273C6276D2}"/>
              </a:ext>
            </a:extLst>
          </p:cNvPr>
          <p:cNvCxnSpPr>
            <a:cxnSpLocks/>
          </p:cNvCxnSpPr>
          <p:nvPr/>
        </p:nvCxnSpPr>
        <p:spPr>
          <a:xfrm>
            <a:off x="6134100" y="1952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EB98BB2B-0B2D-2013-006E-C9D44BAA8A67}"/>
              </a:ext>
            </a:extLst>
          </p:cNvPr>
          <p:cNvSpPr/>
          <p:nvPr/>
        </p:nvSpPr>
        <p:spPr>
          <a:xfrm>
            <a:off x="6524625" y="1962150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bằng</a:t>
            </a:r>
            <a:r>
              <a:rPr lang="en-US" sz="2400" dirty="0"/>
              <a:t> </a:t>
            </a:r>
            <a:r>
              <a:rPr lang="en-US" sz="2400" dirty="0" err="1"/>
              <a:t>sông</a:t>
            </a:r>
            <a:r>
              <a:rPr lang="en-US" sz="2400" dirty="0"/>
              <a:t> </a:t>
            </a:r>
            <a:r>
              <a:rPr lang="en-US" sz="2400" dirty="0" err="1"/>
              <a:t>Cửu</a:t>
            </a:r>
            <a:r>
              <a:rPr lang="en-US" sz="2400" dirty="0"/>
              <a:t> Long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vùng</a:t>
            </a:r>
            <a:r>
              <a:rPr lang="en-US" sz="2400" dirty="0"/>
              <a:t> </a:t>
            </a:r>
            <a:r>
              <a:rPr lang="en-US" sz="2400" dirty="0" err="1"/>
              <a:t>trũng</a:t>
            </a:r>
            <a:r>
              <a:rPr lang="en-US" sz="2400" dirty="0"/>
              <a:t>, </a:t>
            </a:r>
            <a:r>
              <a:rPr lang="en-US" sz="2400" dirty="0" err="1"/>
              <a:t>dễ</a:t>
            </a:r>
            <a:r>
              <a:rPr lang="en-US" sz="2400" dirty="0"/>
              <a:t> </a:t>
            </a:r>
            <a:r>
              <a:rPr lang="en-US" sz="2400" dirty="0" err="1"/>
              <a:t>ngập</a:t>
            </a:r>
            <a:r>
              <a:rPr lang="en-US" sz="2400" dirty="0"/>
              <a:t> </a:t>
            </a:r>
            <a:r>
              <a:rPr lang="en-US" sz="2400" dirty="0" err="1"/>
              <a:t>nước</a:t>
            </a:r>
            <a:r>
              <a:rPr lang="en-US" sz="2400" dirty="0"/>
              <a:t>. 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888817A8-4687-FEB5-A94D-C4E97DAA8B60}"/>
              </a:ext>
            </a:extLst>
          </p:cNvPr>
          <p:cNvCxnSpPr>
            <a:cxnSpLocks/>
          </p:cNvCxnSpPr>
          <p:nvPr/>
        </p:nvCxnSpPr>
        <p:spPr>
          <a:xfrm flipV="1">
            <a:off x="6172200" y="4391025"/>
            <a:ext cx="419100" cy="37219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xmlns="" id="{61A83A80-0341-7D12-A2AE-220677A11065}"/>
              </a:ext>
            </a:extLst>
          </p:cNvPr>
          <p:cNvSpPr/>
          <p:nvPr/>
        </p:nvSpPr>
        <p:spPr>
          <a:xfrm>
            <a:off x="6543675" y="3876675"/>
            <a:ext cx="4924425" cy="83820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cao</a:t>
            </a:r>
            <a:r>
              <a:rPr lang="en-US" sz="2400" dirty="0"/>
              <a:t>. </a:t>
            </a:r>
            <a:r>
              <a:rPr lang="en-US" sz="2400" dirty="0" err="1"/>
              <a:t>Nhiệt</a:t>
            </a:r>
            <a:r>
              <a:rPr lang="en-US" sz="2400" dirty="0"/>
              <a:t> </a:t>
            </a:r>
            <a:r>
              <a:rPr lang="en-US" sz="2400" dirty="0" err="1"/>
              <a:t>độ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bình</a:t>
            </a:r>
            <a:r>
              <a:rPr lang="en-US" sz="2400" dirty="0"/>
              <a:t>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thường</a:t>
            </a:r>
            <a:r>
              <a:rPr lang="en-US" sz="2400" dirty="0"/>
              <a:t> </a:t>
            </a:r>
            <a:r>
              <a:rPr lang="en-US" sz="2400" dirty="0" err="1"/>
              <a:t>trên</a:t>
            </a:r>
            <a:r>
              <a:rPr lang="en-US" sz="2400" dirty="0"/>
              <a:t> 27 </a:t>
            </a:r>
            <a:r>
              <a:rPr lang="en-US" sz="2400" dirty="0" err="1"/>
              <a:t>độ</a:t>
            </a:r>
            <a:r>
              <a:rPr lang="en-US" sz="2400" dirty="0"/>
              <a:t> C.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33FAEEAD-3003-BC56-7C09-ACA231230445}"/>
              </a:ext>
            </a:extLst>
          </p:cNvPr>
          <p:cNvCxnSpPr>
            <a:cxnSpLocks/>
          </p:cNvCxnSpPr>
          <p:nvPr/>
        </p:nvCxnSpPr>
        <p:spPr>
          <a:xfrm>
            <a:off x="6200775" y="5000625"/>
            <a:ext cx="438150" cy="523875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xmlns="" id="{13B8A977-EC92-E71B-2FD4-78BD37362C41}"/>
              </a:ext>
            </a:extLst>
          </p:cNvPr>
          <p:cNvSpPr/>
          <p:nvPr/>
        </p:nvSpPr>
        <p:spPr>
          <a:xfrm>
            <a:off x="6591300" y="5010150"/>
            <a:ext cx="4924425" cy="1238250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/>
              <a:t>Khí</a:t>
            </a:r>
            <a:r>
              <a:rPr lang="en-US" sz="2400" dirty="0"/>
              <a:t> </a:t>
            </a:r>
            <a:r>
              <a:rPr lang="en-US" sz="2400" dirty="0" err="1"/>
              <a:t>hậu</a:t>
            </a:r>
            <a:r>
              <a:rPr lang="en-US" sz="2400" dirty="0"/>
              <a:t> chia </a:t>
            </a:r>
            <a:r>
              <a:rPr lang="en-US" sz="2400" dirty="0" err="1"/>
              <a:t>thành</a:t>
            </a:r>
            <a:r>
              <a:rPr lang="en-US" sz="2400" dirty="0"/>
              <a:t> 2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rõ</a:t>
            </a:r>
            <a:r>
              <a:rPr lang="en-US" sz="2400" dirty="0"/>
              <a:t> </a:t>
            </a:r>
            <a:r>
              <a:rPr lang="en-US" sz="2400" dirty="0" err="1"/>
              <a:t>rệt</a:t>
            </a:r>
            <a:r>
              <a:rPr lang="en-US" sz="2400" dirty="0"/>
              <a:t>: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mưa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5-11)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mùa</a:t>
            </a:r>
            <a:r>
              <a:rPr lang="en-US" sz="2400" dirty="0"/>
              <a:t> </a:t>
            </a:r>
            <a:r>
              <a:rPr lang="en-US" sz="2400" dirty="0" err="1"/>
              <a:t>khô</a:t>
            </a:r>
            <a:r>
              <a:rPr lang="en-US" sz="2400" dirty="0"/>
              <a:t> (</a:t>
            </a:r>
            <a:r>
              <a:rPr lang="en-US" sz="2400" dirty="0" err="1"/>
              <a:t>tháng</a:t>
            </a:r>
            <a:r>
              <a:rPr lang="en-US" sz="2400" dirty="0"/>
              <a:t> 12 – 4 </a:t>
            </a:r>
            <a:r>
              <a:rPr lang="en-US" sz="2400" dirty="0" err="1"/>
              <a:t>năm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209661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9" grpId="0" animBg="1"/>
      <p:bldP spid="26" grpId="0" animBg="1"/>
      <p:bldP spid="28" grpId="0" animBg="1"/>
      <p:bldP spid="31" grpId="0" animBg="1"/>
      <p:bldP spid="3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each with palm trees and a starfish&#10;&#10;Description automatically generated">
            <a:extLst>
              <a:ext uri="{FF2B5EF4-FFF2-40B4-BE49-F238E27FC236}">
                <a16:creationId xmlns:a16="http://schemas.microsoft.com/office/drawing/2014/main" xmlns="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22" y="-1027289"/>
            <a:ext cx="12271021" cy="84373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D61F786-BCE7-CAF2-FB55-ACE3F9834F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0" y="321436"/>
            <a:ext cx="6394633" cy="481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429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862;p28">
            <a:extLst>
              <a:ext uri="{FF2B5EF4-FFF2-40B4-BE49-F238E27FC236}">
                <a16:creationId xmlns:a16="http://schemas.microsoft.com/office/drawing/2014/main" xmlns="" id="{31E2E222-E922-418E-8B8B-D86474045F94}"/>
              </a:ext>
            </a:extLst>
          </p:cNvPr>
          <p:cNvSpPr txBox="1"/>
          <p:nvPr/>
        </p:nvSpPr>
        <p:spPr>
          <a:xfrm>
            <a:off x="800430" y="0"/>
            <a:ext cx="9794733" cy="139931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Đúng ghi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</a:t>
            </a:r>
            <a:r>
              <a:rPr kumimoji="0" lang="en" sz="5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          </a:t>
            </a:r>
            <a:r>
              <a:rPr kumimoji="0" lang="en" sz="44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Sai ghi </a:t>
            </a: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sz="7200" b="0" i="0" u="none" strike="noStrike" kern="0" cap="none" spc="0" normalizeH="0" baseline="0" noProof="0">
              <a:ln>
                <a:noFill/>
              </a:ln>
              <a:solidFill>
                <a:srgbClr val="D42C6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Pompiere"/>
              <a:sym typeface="Pompiere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15DCC80-5AB1-4218-925B-4B82D771BBB5}"/>
              </a:ext>
            </a:extLst>
          </p:cNvPr>
          <p:cNvSpPr txBox="1"/>
          <p:nvPr/>
        </p:nvSpPr>
        <p:spPr>
          <a:xfrm>
            <a:off x="483726" y="2580003"/>
            <a:ext cx="9840922" cy="954107"/>
          </a:xfrm>
          <a:custGeom>
            <a:avLst/>
            <a:gdLst>
              <a:gd name="connsiteX0" fmla="*/ 0 w 9840922"/>
              <a:gd name="connsiteY0" fmla="*/ 0 h 954107"/>
              <a:gd name="connsiteX1" fmla="*/ 677287 w 9840922"/>
              <a:gd name="connsiteY1" fmla="*/ 0 h 954107"/>
              <a:gd name="connsiteX2" fmla="*/ 1256165 w 9840922"/>
              <a:gd name="connsiteY2" fmla="*/ 0 h 954107"/>
              <a:gd name="connsiteX3" fmla="*/ 1835043 w 9840922"/>
              <a:gd name="connsiteY3" fmla="*/ 0 h 954107"/>
              <a:gd name="connsiteX4" fmla="*/ 2610739 w 9840922"/>
              <a:gd name="connsiteY4" fmla="*/ 0 h 954107"/>
              <a:gd name="connsiteX5" fmla="*/ 3386435 w 9840922"/>
              <a:gd name="connsiteY5" fmla="*/ 0 h 954107"/>
              <a:gd name="connsiteX6" fmla="*/ 3965313 w 9840922"/>
              <a:gd name="connsiteY6" fmla="*/ 0 h 954107"/>
              <a:gd name="connsiteX7" fmla="*/ 4642600 w 9840922"/>
              <a:gd name="connsiteY7" fmla="*/ 0 h 954107"/>
              <a:gd name="connsiteX8" fmla="*/ 5221477 w 9840922"/>
              <a:gd name="connsiteY8" fmla="*/ 0 h 954107"/>
              <a:gd name="connsiteX9" fmla="*/ 5898764 w 9840922"/>
              <a:gd name="connsiteY9" fmla="*/ 0 h 954107"/>
              <a:gd name="connsiteX10" fmla="*/ 6182415 w 9840922"/>
              <a:gd name="connsiteY10" fmla="*/ 0 h 954107"/>
              <a:gd name="connsiteX11" fmla="*/ 6564474 w 9840922"/>
              <a:gd name="connsiteY11" fmla="*/ 0 h 954107"/>
              <a:gd name="connsiteX12" fmla="*/ 7241761 w 9840922"/>
              <a:gd name="connsiteY12" fmla="*/ 0 h 954107"/>
              <a:gd name="connsiteX13" fmla="*/ 7525411 w 9840922"/>
              <a:gd name="connsiteY13" fmla="*/ 0 h 954107"/>
              <a:gd name="connsiteX14" fmla="*/ 8202698 w 9840922"/>
              <a:gd name="connsiteY14" fmla="*/ 0 h 954107"/>
              <a:gd name="connsiteX15" fmla="*/ 8584757 w 9840922"/>
              <a:gd name="connsiteY15" fmla="*/ 0 h 954107"/>
              <a:gd name="connsiteX16" fmla="*/ 9163635 w 9840922"/>
              <a:gd name="connsiteY16" fmla="*/ 0 h 954107"/>
              <a:gd name="connsiteX17" fmla="*/ 9840922 w 9840922"/>
              <a:gd name="connsiteY17" fmla="*/ 0 h 954107"/>
              <a:gd name="connsiteX18" fmla="*/ 9840922 w 9840922"/>
              <a:gd name="connsiteY18" fmla="*/ 467512 h 954107"/>
              <a:gd name="connsiteX19" fmla="*/ 9840922 w 9840922"/>
              <a:gd name="connsiteY19" fmla="*/ 954107 h 954107"/>
              <a:gd name="connsiteX20" fmla="*/ 9065226 w 9840922"/>
              <a:gd name="connsiteY20" fmla="*/ 954107 h 954107"/>
              <a:gd name="connsiteX21" fmla="*/ 8584757 w 9840922"/>
              <a:gd name="connsiteY21" fmla="*/ 954107 h 954107"/>
              <a:gd name="connsiteX22" fmla="*/ 7907470 w 9840922"/>
              <a:gd name="connsiteY22" fmla="*/ 954107 h 954107"/>
              <a:gd name="connsiteX23" fmla="*/ 7623820 w 9840922"/>
              <a:gd name="connsiteY23" fmla="*/ 954107 h 954107"/>
              <a:gd name="connsiteX24" fmla="*/ 7241761 w 9840922"/>
              <a:gd name="connsiteY24" fmla="*/ 954107 h 954107"/>
              <a:gd name="connsiteX25" fmla="*/ 6564474 w 9840922"/>
              <a:gd name="connsiteY25" fmla="*/ 954107 h 954107"/>
              <a:gd name="connsiteX26" fmla="*/ 5985596 w 9840922"/>
              <a:gd name="connsiteY26" fmla="*/ 954107 h 954107"/>
              <a:gd name="connsiteX27" fmla="*/ 5406718 w 9840922"/>
              <a:gd name="connsiteY27" fmla="*/ 954107 h 954107"/>
              <a:gd name="connsiteX28" fmla="*/ 4631022 w 9840922"/>
              <a:gd name="connsiteY28" fmla="*/ 954107 h 954107"/>
              <a:gd name="connsiteX29" fmla="*/ 3953735 w 9840922"/>
              <a:gd name="connsiteY29" fmla="*/ 954107 h 954107"/>
              <a:gd name="connsiteX30" fmla="*/ 3178039 w 9840922"/>
              <a:gd name="connsiteY30" fmla="*/ 954107 h 954107"/>
              <a:gd name="connsiteX31" fmla="*/ 2500752 w 9840922"/>
              <a:gd name="connsiteY31" fmla="*/ 954107 h 954107"/>
              <a:gd name="connsiteX32" fmla="*/ 2020283 w 9840922"/>
              <a:gd name="connsiteY32" fmla="*/ 954107 h 954107"/>
              <a:gd name="connsiteX33" fmla="*/ 1342996 w 9840922"/>
              <a:gd name="connsiteY33" fmla="*/ 954107 h 954107"/>
              <a:gd name="connsiteX34" fmla="*/ 567300 w 9840922"/>
              <a:gd name="connsiteY34" fmla="*/ 954107 h 954107"/>
              <a:gd name="connsiteX35" fmla="*/ 0 w 9840922"/>
              <a:gd name="connsiteY35" fmla="*/ 954107 h 954107"/>
              <a:gd name="connsiteX36" fmla="*/ 0 w 9840922"/>
              <a:gd name="connsiteY36" fmla="*/ 505677 h 954107"/>
              <a:gd name="connsiteX37" fmla="*/ 0 w 9840922"/>
              <a:gd name="connsiteY37" fmla="*/ 0 h 954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840922" h="954107" fill="none" extrusionOk="0">
                <a:moveTo>
                  <a:pt x="0" y="0"/>
                </a:moveTo>
                <a:cubicBezTo>
                  <a:pt x="164701" y="-61360"/>
                  <a:pt x="535878" y="44024"/>
                  <a:pt x="677287" y="0"/>
                </a:cubicBezTo>
                <a:cubicBezTo>
                  <a:pt x="818696" y="-44024"/>
                  <a:pt x="1111323" y="12493"/>
                  <a:pt x="1256165" y="0"/>
                </a:cubicBezTo>
                <a:cubicBezTo>
                  <a:pt x="1401007" y="-12493"/>
                  <a:pt x="1566194" y="59674"/>
                  <a:pt x="1835043" y="0"/>
                </a:cubicBezTo>
                <a:cubicBezTo>
                  <a:pt x="2103892" y="-59674"/>
                  <a:pt x="2434999" y="37312"/>
                  <a:pt x="2610739" y="0"/>
                </a:cubicBezTo>
                <a:cubicBezTo>
                  <a:pt x="2786479" y="-37312"/>
                  <a:pt x="3175904" y="46548"/>
                  <a:pt x="3386435" y="0"/>
                </a:cubicBezTo>
                <a:cubicBezTo>
                  <a:pt x="3596966" y="-46548"/>
                  <a:pt x="3818987" y="16920"/>
                  <a:pt x="3965313" y="0"/>
                </a:cubicBezTo>
                <a:cubicBezTo>
                  <a:pt x="4111639" y="-16920"/>
                  <a:pt x="4485842" y="26924"/>
                  <a:pt x="4642600" y="0"/>
                </a:cubicBezTo>
                <a:cubicBezTo>
                  <a:pt x="4799358" y="-26924"/>
                  <a:pt x="4957364" y="36319"/>
                  <a:pt x="5221477" y="0"/>
                </a:cubicBezTo>
                <a:cubicBezTo>
                  <a:pt x="5485590" y="-36319"/>
                  <a:pt x="5653284" y="19871"/>
                  <a:pt x="5898764" y="0"/>
                </a:cubicBezTo>
                <a:cubicBezTo>
                  <a:pt x="6144244" y="-19871"/>
                  <a:pt x="6043338" y="20973"/>
                  <a:pt x="6182415" y="0"/>
                </a:cubicBezTo>
                <a:cubicBezTo>
                  <a:pt x="6321492" y="-20973"/>
                  <a:pt x="6393998" y="39269"/>
                  <a:pt x="6564474" y="0"/>
                </a:cubicBezTo>
                <a:cubicBezTo>
                  <a:pt x="6734950" y="-39269"/>
                  <a:pt x="6951466" y="1956"/>
                  <a:pt x="7241761" y="0"/>
                </a:cubicBezTo>
                <a:cubicBezTo>
                  <a:pt x="7532056" y="-1956"/>
                  <a:pt x="7398141" y="26161"/>
                  <a:pt x="7525411" y="0"/>
                </a:cubicBezTo>
                <a:cubicBezTo>
                  <a:pt x="7652681" y="-26161"/>
                  <a:pt x="7997270" y="53025"/>
                  <a:pt x="8202698" y="0"/>
                </a:cubicBezTo>
                <a:cubicBezTo>
                  <a:pt x="8408126" y="-53025"/>
                  <a:pt x="8421739" y="11615"/>
                  <a:pt x="8584757" y="0"/>
                </a:cubicBezTo>
                <a:cubicBezTo>
                  <a:pt x="8747775" y="-11615"/>
                  <a:pt x="8984102" y="22873"/>
                  <a:pt x="9163635" y="0"/>
                </a:cubicBezTo>
                <a:cubicBezTo>
                  <a:pt x="9343168" y="-22873"/>
                  <a:pt x="9664075" y="14178"/>
                  <a:pt x="9840922" y="0"/>
                </a:cubicBezTo>
                <a:cubicBezTo>
                  <a:pt x="9849787" y="213665"/>
                  <a:pt x="9814871" y="267626"/>
                  <a:pt x="9840922" y="467512"/>
                </a:cubicBezTo>
                <a:cubicBezTo>
                  <a:pt x="9866973" y="667398"/>
                  <a:pt x="9833256" y="850914"/>
                  <a:pt x="9840922" y="954107"/>
                </a:cubicBezTo>
                <a:cubicBezTo>
                  <a:pt x="9619107" y="961888"/>
                  <a:pt x="9408648" y="885190"/>
                  <a:pt x="9065226" y="954107"/>
                </a:cubicBezTo>
                <a:cubicBezTo>
                  <a:pt x="8721804" y="1023024"/>
                  <a:pt x="8748047" y="904182"/>
                  <a:pt x="8584757" y="954107"/>
                </a:cubicBezTo>
                <a:cubicBezTo>
                  <a:pt x="8421467" y="1004032"/>
                  <a:pt x="8244105" y="912842"/>
                  <a:pt x="7907470" y="954107"/>
                </a:cubicBezTo>
                <a:cubicBezTo>
                  <a:pt x="7570835" y="995372"/>
                  <a:pt x="7714054" y="923348"/>
                  <a:pt x="7623820" y="954107"/>
                </a:cubicBezTo>
                <a:cubicBezTo>
                  <a:pt x="7533586" y="984866"/>
                  <a:pt x="7394205" y="922140"/>
                  <a:pt x="7241761" y="954107"/>
                </a:cubicBezTo>
                <a:cubicBezTo>
                  <a:pt x="7089317" y="986074"/>
                  <a:pt x="6802290" y="923391"/>
                  <a:pt x="6564474" y="954107"/>
                </a:cubicBezTo>
                <a:cubicBezTo>
                  <a:pt x="6326658" y="984823"/>
                  <a:pt x="6254958" y="893969"/>
                  <a:pt x="5985596" y="954107"/>
                </a:cubicBezTo>
                <a:cubicBezTo>
                  <a:pt x="5716234" y="1014245"/>
                  <a:pt x="5581534" y="897094"/>
                  <a:pt x="5406718" y="954107"/>
                </a:cubicBezTo>
                <a:cubicBezTo>
                  <a:pt x="5231902" y="1011120"/>
                  <a:pt x="4872444" y="927734"/>
                  <a:pt x="4631022" y="954107"/>
                </a:cubicBezTo>
                <a:cubicBezTo>
                  <a:pt x="4389600" y="980480"/>
                  <a:pt x="4291932" y="880615"/>
                  <a:pt x="3953735" y="954107"/>
                </a:cubicBezTo>
                <a:cubicBezTo>
                  <a:pt x="3615538" y="1027599"/>
                  <a:pt x="3419631" y="934636"/>
                  <a:pt x="3178039" y="954107"/>
                </a:cubicBezTo>
                <a:cubicBezTo>
                  <a:pt x="2936447" y="973578"/>
                  <a:pt x="2818724" y="891377"/>
                  <a:pt x="2500752" y="954107"/>
                </a:cubicBezTo>
                <a:cubicBezTo>
                  <a:pt x="2182780" y="1016837"/>
                  <a:pt x="2236188" y="909752"/>
                  <a:pt x="2020283" y="954107"/>
                </a:cubicBezTo>
                <a:cubicBezTo>
                  <a:pt x="1804378" y="998462"/>
                  <a:pt x="1629031" y="930376"/>
                  <a:pt x="1342996" y="954107"/>
                </a:cubicBezTo>
                <a:cubicBezTo>
                  <a:pt x="1056961" y="977838"/>
                  <a:pt x="952264" y="906707"/>
                  <a:pt x="567300" y="954107"/>
                </a:cubicBezTo>
                <a:cubicBezTo>
                  <a:pt x="182336" y="1001507"/>
                  <a:pt x="184351" y="927715"/>
                  <a:pt x="0" y="954107"/>
                </a:cubicBezTo>
                <a:cubicBezTo>
                  <a:pt x="-3991" y="816410"/>
                  <a:pt x="29545" y="692294"/>
                  <a:pt x="0" y="505677"/>
                </a:cubicBezTo>
                <a:cubicBezTo>
                  <a:pt x="-29545" y="319060"/>
                  <a:pt x="29423" y="103626"/>
                  <a:pt x="0" y="0"/>
                </a:cubicBezTo>
                <a:close/>
              </a:path>
              <a:path w="9840922" h="954107" stroke="0" extrusionOk="0">
                <a:moveTo>
                  <a:pt x="0" y="0"/>
                </a:moveTo>
                <a:cubicBezTo>
                  <a:pt x="88896" y="-37858"/>
                  <a:pt x="212819" y="20776"/>
                  <a:pt x="382059" y="0"/>
                </a:cubicBezTo>
                <a:cubicBezTo>
                  <a:pt x="551299" y="-20776"/>
                  <a:pt x="904913" y="87441"/>
                  <a:pt x="1157756" y="0"/>
                </a:cubicBezTo>
                <a:cubicBezTo>
                  <a:pt x="1410599" y="-87441"/>
                  <a:pt x="1477371" y="22603"/>
                  <a:pt x="1736633" y="0"/>
                </a:cubicBezTo>
                <a:cubicBezTo>
                  <a:pt x="1995895" y="-22603"/>
                  <a:pt x="2093426" y="48232"/>
                  <a:pt x="2217102" y="0"/>
                </a:cubicBezTo>
                <a:cubicBezTo>
                  <a:pt x="2340778" y="-48232"/>
                  <a:pt x="2642137" y="85528"/>
                  <a:pt x="2992798" y="0"/>
                </a:cubicBezTo>
                <a:cubicBezTo>
                  <a:pt x="3343459" y="-85528"/>
                  <a:pt x="3343435" y="33417"/>
                  <a:pt x="3670085" y="0"/>
                </a:cubicBezTo>
                <a:cubicBezTo>
                  <a:pt x="3996735" y="-33417"/>
                  <a:pt x="4176135" y="70906"/>
                  <a:pt x="4445781" y="0"/>
                </a:cubicBezTo>
                <a:cubicBezTo>
                  <a:pt x="4715427" y="-70906"/>
                  <a:pt x="4613951" y="24732"/>
                  <a:pt x="4729431" y="0"/>
                </a:cubicBezTo>
                <a:cubicBezTo>
                  <a:pt x="4844911" y="-24732"/>
                  <a:pt x="4986812" y="39378"/>
                  <a:pt x="5111491" y="0"/>
                </a:cubicBezTo>
                <a:cubicBezTo>
                  <a:pt x="5236170" y="-39378"/>
                  <a:pt x="5356078" y="28100"/>
                  <a:pt x="5493550" y="0"/>
                </a:cubicBezTo>
                <a:cubicBezTo>
                  <a:pt x="5631022" y="-28100"/>
                  <a:pt x="5856481" y="54513"/>
                  <a:pt x="5974019" y="0"/>
                </a:cubicBezTo>
                <a:cubicBezTo>
                  <a:pt x="6091557" y="-54513"/>
                  <a:pt x="6549949" y="50697"/>
                  <a:pt x="6749715" y="0"/>
                </a:cubicBezTo>
                <a:cubicBezTo>
                  <a:pt x="6949481" y="-50697"/>
                  <a:pt x="7343869" y="53653"/>
                  <a:pt x="7525411" y="0"/>
                </a:cubicBezTo>
                <a:cubicBezTo>
                  <a:pt x="7706953" y="-53653"/>
                  <a:pt x="7725224" y="15004"/>
                  <a:pt x="7809061" y="0"/>
                </a:cubicBezTo>
                <a:cubicBezTo>
                  <a:pt x="7892898" y="-15004"/>
                  <a:pt x="8250012" y="66531"/>
                  <a:pt x="8584757" y="0"/>
                </a:cubicBezTo>
                <a:cubicBezTo>
                  <a:pt x="8919502" y="-66531"/>
                  <a:pt x="8916443" y="46596"/>
                  <a:pt x="9163635" y="0"/>
                </a:cubicBezTo>
                <a:cubicBezTo>
                  <a:pt x="9410827" y="-46596"/>
                  <a:pt x="9701126" y="31329"/>
                  <a:pt x="9840922" y="0"/>
                </a:cubicBezTo>
                <a:cubicBezTo>
                  <a:pt x="9844510" y="117783"/>
                  <a:pt x="9821861" y="345808"/>
                  <a:pt x="9840922" y="477054"/>
                </a:cubicBezTo>
                <a:cubicBezTo>
                  <a:pt x="9859983" y="608300"/>
                  <a:pt x="9793258" y="774076"/>
                  <a:pt x="9840922" y="954107"/>
                </a:cubicBezTo>
                <a:cubicBezTo>
                  <a:pt x="9636788" y="1001451"/>
                  <a:pt x="9353008" y="947219"/>
                  <a:pt x="9163635" y="954107"/>
                </a:cubicBezTo>
                <a:cubicBezTo>
                  <a:pt x="8974262" y="960995"/>
                  <a:pt x="9020546" y="920137"/>
                  <a:pt x="8879985" y="954107"/>
                </a:cubicBezTo>
                <a:cubicBezTo>
                  <a:pt x="8739424" y="988077"/>
                  <a:pt x="8477478" y="941262"/>
                  <a:pt x="8202698" y="954107"/>
                </a:cubicBezTo>
                <a:cubicBezTo>
                  <a:pt x="7927918" y="966952"/>
                  <a:pt x="7836541" y="932154"/>
                  <a:pt x="7722229" y="954107"/>
                </a:cubicBezTo>
                <a:cubicBezTo>
                  <a:pt x="7607917" y="976060"/>
                  <a:pt x="7399093" y="898625"/>
                  <a:pt x="7143352" y="954107"/>
                </a:cubicBezTo>
                <a:cubicBezTo>
                  <a:pt x="6887611" y="1009589"/>
                  <a:pt x="6609943" y="914688"/>
                  <a:pt x="6466065" y="954107"/>
                </a:cubicBezTo>
                <a:cubicBezTo>
                  <a:pt x="6322187" y="993526"/>
                  <a:pt x="6108325" y="920767"/>
                  <a:pt x="5887187" y="954107"/>
                </a:cubicBezTo>
                <a:cubicBezTo>
                  <a:pt x="5666049" y="987447"/>
                  <a:pt x="5695428" y="953675"/>
                  <a:pt x="5603537" y="954107"/>
                </a:cubicBezTo>
                <a:cubicBezTo>
                  <a:pt x="5511646" y="954539"/>
                  <a:pt x="5224293" y="899870"/>
                  <a:pt x="5024659" y="954107"/>
                </a:cubicBezTo>
                <a:cubicBezTo>
                  <a:pt x="4825025" y="1008344"/>
                  <a:pt x="4474483" y="927098"/>
                  <a:pt x="4248963" y="954107"/>
                </a:cubicBezTo>
                <a:cubicBezTo>
                  <a:pt x="4023443" y="981116"/>
                  <a:pt x="3870728" y="892962"/>
                  <a:pt x="3670085" y="954107"/>
                </a:cubicBezTo>
                <a:cubicBezTo>
                  <a:pt x="3469442" y="1015252"/>
                  <a:pt x="3402794" y="912970"/>
                  <a:pt x="3288026" y="954107"/>
                </a:cubicBezTo>
                <a:cubicBezTo>
                  <a:pt x="3173258" y="995244"/>
                  <a:pt x="3090440" y="919040"/>
                  <a:pt x="2905966" y="954107"/>
                </a:cubicBezTo>
                <a:cubicBezTo>
                  <a:pt x="2721492" y="989174"/>
                  <a:pt x="2552435" y="944793"/>
                  <a:pt x="2228679" y="954107"/>
                </a:cubicBezTo>
                <a:cubicBezTo>
                  <a:pt x="1904923" y="963421"/>
                  <a:pt x="1889069" y="952732"/>
                  <a:pt x="1748211" y="954107"/>
                </a:cubicBezTo>
                <a:cubicBezTo>
                  <a:pt x="1607353" y="955482"/>
                  <a:pt x="1516794" y="909363"/>
                  <a:pt x="1366152" y="954107"/>
                </a:cubicBezTo>
                <a:cubicBezTo>
                  <a:pt x="1215510" y="998851"/>
                  <a:pt x="969581" y="907464"/>
                  <a:pt x="688865" y="954107"/>
                </a:cubicBezTo>
                <a:cubicBezTo>
                  <a:pt x="408149" y="1000750"/>
                  <a:pt x="164684" y="897707"/>
                  <a:pt x="0" y="954107"/>
                </a:cubicBezTo>
                <a:cubicBezTo>
                  <a:pt x="-20756" y="800943"/>
                  <a:pt x="48724" y="592861"/>
                  <a:pt x="0" y="477054"/>
                </a:cubicBezTo>
                <a:cubicBezTo>
                  <a:pt x="-48724" y="361247"/>
                  <a:pt x="37889" y="18929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</a:pP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2. </a:t>
            </a:r>
            <a:r>
              <a:rPr lang="vi-VN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 cao chủ yếu của vùng Nam Bộ là khoảng 50 m so với mực nước biển.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534DBCC3-B2D4-4670-AE22-4E7AFD1EACF0}"/>
              </a:ext>
            </a:extLst>
          </p:cNvPr>
          <p:cNvSpPr txBox="1"/>
          <p:nvPr/>
        </p:nvSpPr>
        <p:spPr>
          <a:xfrm>
            <a:off x="608139" y="1608636"/>
            <a:ext cx="9527311" cy="523220"/>
          </a:xfrm>
          <a:custGeom>
            <a:avLst/>
            <a:gdLst>
              <a:gd name="connsiteX0" fmla="*/ 0 w 9527311"/>
              <a:gd name="connsiteY0" fmla="*/ 0 h 523220"/>
              <a:gd name="connsiteX1" fmla="*/ 786003 w 9527311"/>
              <a:gd name="connsiteY1" fmla="*/ 0 h 523220"/>
              <a:gd name="connsiteX2" fmla="*/ 1190914 w 9527311"/>
              <a:gd name="connsiteY2" fmla="*/ 0 h 523220"/>
              <a:gd name="connsiteX3" fmla="*/ 1691098 w 9527311"/>
              <a:gd name="connsiteY3" fmla="*/ 0 h 523220"/>
              <a:gd name="connsiteX4" fmla="*/ 2286555 w 9527311"/>
              <a:gd name="connsiteY4" fmla="*/ 0 h 523220"/>
              <a:gd name="connsiteX5" fmla="*/ 2882012 w 9527311"/>
              <a:gd name="connsiteY5" fmla="*/ 0 h 523220"/>
              <a:gd name="connsiteX6" fmla="*/ 3477469 w 9527311"/>
              <a:gd name="connsiteY6" fmla="*/ 0 h 523220"/>
              <a:gd name="connsiteX7" fmla="*/ 4263472 w 9527311"/>
              <a:gd name="connsiteY7" fmla="*/ 0 h 523220"/>
              <a:gd name="connsiteX8" fmla="*/ 5049475 w 9527311"/>
              <a:gd name="connsiteY8" fmla="*/ 0 h 523220"/>
              <a:gd name="connsiteX9" fmla="*/ 5644932 w 9527311"/>
              <a:gd name="connsiteY9" fmla="*/ 0 h 523220"/>
              <a:gd name="connsiteX10" fmla="*/ 6335662 w 9527311"/>
              <a:gd name="connsiteY10" fmla="*/ 0 h 523220"/>
              <a:gd name="connsiteX11" fmla="*/ 6931119 w 9527311"/>
              <a:gd name="connsiteY11" fmla="*/ 0 h 523220"/>
              <a:gd name="connsiteX12" fmla="*/ 7621849 w 9527311"/>
              <a:gd name="connsiteY12" fmla="*/ 0 h 523220"/>
              <a:gd name="connsiteX13" fmla="*/ 7931486 w 9527311"/>
              <a:gd name="connsiteY13" fmla="*/ 0 h 523220"/>
              <a:gd name="connsiteX14" fmla="*/ 8336397 w 9527311"/>
              <a:gd name="connsiteY14" fmla="*/ 0 h 523220"/>
              <a:gd name="connsiteX15" fmla="*/ 9527311 w 9527311"/>
              <a:gd name="connsiteY15" fmla="*/ 0 h 523220"/>
              <a:gd name="connsiteX16" fmla="*/ 9527311 w 9527311"/>
              <a:gd name="connsiteY16" fmla="*/ 523220 h 523220"/>
              <a:gd name="connsiteX17" fmla="*/ 9122400 w 9527311"/>
              <a:gd name="connsiteY17" fmla="*/ 523220 h 523220"/>
              <a:gd name="connsiteX18" fmla="*/ 8526943 w 9527311"/>
              <a:gd name="connsiteY18" fmla="*/ 523220 h 523220"/>
              <a:gd name="connsiteX19" fmla="*/ 8122033 w 9527311"/>
              <a:gd name="connsiteY19" fmla="*/ 523220 h 523220"/>
              <a:gd name="connsiteX20" fmla="*/ 7336029 w 9527311"/>
              <a:gd name="connsiteY20" fmla="*/ 523220 h 523220"/>
              <a:gd name="connsiteX21" fmla="*/ 6740573 w 9527311"/>
              <a:gd name="connsiteY21" fmla="*/ 523220 h 523220"/>
              <a:gd name="connsiteX22" fmla="*/ 6335662 w 9527311"/>
              <a:gd name="connsiteY22" fmla="*/ 523220 h 523220"/>
              <a:gd name="connsiteX23" fmla="*/ 5835478 w 9527311"/>
              <a:gd name="connsiteY23" fmla="*/ 523220 h 523220"/>
              <a:gd name="connsiteX24" fmla="*/ 5335294 w 9527311"/>
              <a:gd name="connsiteY24" fmla="*/ 523220 h 523220"/>
              <a:gd name="connsiteX25" fmla="*/ 4644564 w 9527311"/>
              <a:gd name="connsiteY25" fmla="*/ 523220 h 523220"/>
              <a:gd name="connsiteX26" fmla="*/ 4334927 w 9527311"/>
              <a:gd name="connsiteY26" fmla="*/ 523220 h 523220"/>
              <a:gd name="connsiteX27" fmla="*/ 3930016 w 9527311"/>
              <a:gd name="connsiteY27" fmla="*/ 523220 h 523220"/>
              <a:gd name="connsiteX28" fmla="*/ 3239286 w 9527311"/>
              <a:gd name="connsiteY28" fmla="*/ 523220 h 523220"/>
              <a:gd name="connsiteX29" fmla="*/ 2643829 w 9527311"/>
              <a:gd name="connsiteY29" fmla="*/ 523220 h 523220"/>
              <a:gd name="connsiteX30" fmla="*/ 2048372 w 9527311"/>
              <a:gd name="connsiteY30" fmla="*/ 523220 h 523220"/>
              <a:gd name="connsiteX31" fmla="*/ 1262369 w 9527311"/>
              <a:gd name="connsiteY31" fmla="*/ 523220 h 523220"/>
              <a:gd name="connsiteX32" fmla="*/ 571639 w 9527311"/>
              <a:gd name="connsiteY32" fmla="*/ 523220 h 523220"/>
              <a:gd name="connsiteX33" fmla="*/ 0 w 9527311"/>
              <a:gd name="connsiteY33" fmla="*/ 523220 h 523220"/>
              <a:gd name="connsiteX34" fmla="*/ 0 w 9527311"/>
              <a:gd name="connsiteY34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527311" h="523220" fill="none" extrusionOk="0">
                <a:moveTo>
                  <a:pt x="0" y="0"/>
                </a:moveTo>
                <a:cubicBezTo>
                  <a:pt x="312370" y="-66652"/>
                  <a:pt x="408678" y="23922"/>
                  <a:pt x="786003" y="0"/>
                </a:cubicBezTo>
                <a:cubicBezTo>
                  <a:pt x="1163328" y="-23922"/>
                  <a:pt x="991472" y="10742"/>
                  <a:pt x="1190914" y="0"/>
                </a:cubicBezTo>
                <a:cubicBezTo>
                  <a:pt x="1390356" y="-10742"/>
                  <a:pt x="1505516" y="55270"/>
                  <a:pt x="1691098" y="0"/>
                </a:cubicBezTo>
                <a:cubicBezTo>
                  <a:pt x="1876680" y="-55270"/>
                  <a:pt x="2033905" y="30567"/>
                  <a:pt x="2286555" y="0"/>
                </a:cubicBezTo>
                <a:cubicBezTo>
                  <a:pt x="2539205" y="-30567"/>
                  <a:pt x="2649764" y="56642"/>
                  <a:pt x="2882012" y="0"/>
                </a:cubicBezTo>
                <a:cubicBezTo>
                  <a:pt x="3114260" y="-56642"/>
                  <a:pt x="3350939" y="1054"/>
                  <a:pt x="3477469" y="0"/>
                </a:cubicBezTo>
                <a:cubicBezTo>
                  <a:pt x="3603999" y="-1054"/>
                  <a:pt x="3874441" y="45679"/>
                  <a:pt x="4263472" y="0"/>
                </a:cubicBezTo>
                <a:cubicBezTo>
                  <a:pt x="4652503" y="-45679"/>
                  <a:pt x="4683114" y="13092"/>
                  <a:pt x="5049475" y="0"/>
                </a:cubicBezTo>
                <a:cubicBezTo>
                  <a:pt x="5415836" y="-13092"/>
                  <a:pt x="5367409" y="26438"/>
                  <a:pt x="5644932" y="0"/>
                </a:cubicBezTo>
                <a:cubicBezTo>
                  <a:pt x="5922455" y="-26438"/>
                  <a:pt x="6104477" y="65211"/>
                  <a:pt x="6335662" y="0"/>
                </a:cubicBezTo>
                <a:cubicBezTo>
                  <a:pt x="6566847" y="-65211"/>
                  <a:pt x="6699437" y="55799"/>
                  <a:pt x="6931119" y="0"/>
                </a:cubicBezTo>
                <a:cubicBezTo>
                  <a:pt x="7162801" y="-55799"/>
                  <a:pt x="7334912" y="9588"/>
                  <a:pt x="7621849" y="0"/>
                </a:cubicBezTo>
                <a:cubicBezTo>
                  <a:pt x="7908786" y="-9588"/>
                  <a:pt x="7813076" y="35386"/>
                  <a:pt x="7931486" y="0"/>
                </a:cubicBezTo>
                <a:cubicBezTo>
                  <a:pt x="8049896" y="-35386"/>
                  <a:pt x="8235045" y="40003"/>
                  <a:pt x="8336397" y="0"/>
                </a:cubicBezTo>
                <a:cubicBezTo>
                  <a:pt x="8437749" y="-40003"/>
                  <a:pt x="9098971" y="43764"/>
                  <a:pt x="9527311" y="0"/>
                </a:cubicBezTo>
                <a:cubicBezTo>
                  <a:pt x="9560012" y="130602"/>
                  <a:pt x="9478535" y="323900"/>
                  <a:pt x="9527311" y="523220"/>
                </a:cubicBezTo>
                <a:cubicBezTo>
                  <a:pt x="9428019" y="563599"/>
                  <a:pt x="9225621" y="505823"/>
                  <a:pt x="9122400" y="523220"/>
                </a:cubicBezTo>
                <a:cubicBezTo>
                  <a:pt x="9019179" y="540617"/>
                  <a:pt x="8692172" y="468080"/>
                  <a:pt x="8526943" y="523220"/>
                </a:cubicBezTo>
                <a:cubicBezTo>
                  <a:pt x="8361714" y="578360"/>
                  <a:pt x="8260710" y="485678"/>
                  <a:pt x="8122033" y="523220"/>
                </a:cubicBezTo>
                <a:cubicBezTo>
                  <a:pt x="7983356" y="560762"/>
                  <a:pt x="7728519" y="497163"/>
                  <a:pt x="7336029" y="523220"/>
                </a:cubicBezTo>
                <a:cubicBezTo>
                  <a:pt x="6943539" y="549277"/>
                  <a:pt x="6920278" y="519425"/>
                  <a:pt x="6740573" y="523220"/>
                </a:cubicBezTo>
                <a:cubicBezTo>
                  <a:pt x="6560868" y="527015"/>
                  <a:pt x="6481646" y="516459"/>
                  <a:pt x="6335662" y="523220"/>
                </a:cubicBezTo>
                <a:cubicBezTo>
                  <a:pt x="6189678" y="529981"/>
                  <a:pt x="6040074" y="482332"/>
                  <a:pt x="5835478" y="523220"/>
                </a:cubicBezTo>
                <a:cubicBezTo>
                  <a:pt x="5630882" y="564108"/>
                  <a:pt x="5505737" y="490887"/>
                  <a:pt x="5335294" y="523220"/>
                </a:cubicBezTo>
                <a:cubicBezTo>
                  <a:pt x="5164851" y="555553"/>
                  <a:pt x="4800367" y="448653"/>
                  <a:pt x="4644564" y="523220"/>
                </a:cubicBezTo>
                <a:cubicBezTo>
                  <a:pt x="4488761" y="597787"/>
                  <a:pt x="4410029" y="509594"/>
                  <a:pt x="4334927" y="523220"/>
                </a:cubicBezTo>
                <a:cubicBezTo>
                  <a:pt x="4259825" y="536846"/>
                  <a:pt x="4081988" y="479640"/>
                  <a:pt x="3930016" y="523220"/>
                </a:cubicBezTo>
                <a:cubicBezTo>
                  <a:pt x="3778044" y="566800"/>
                  <a:pt x="3422011" y="463148"/>
                  <a:pt x="3239286" y="523220"/>
                </a:cubicBezTo>
                <a:cubicBezTo>
                  <a:pt x="3056561" y="583292"/>
                  <a:pt x="2900838" y="452469"/>
                  <a:pt x="2643829" y="523220"/>
                </a:cubicBezTo>
                <a:cubicBezTo>
                  <a:pt x="2386820" y="593971"/>
                  <a:pt x="2315750" y="465193"/>
                  <a:pt x="2048372" y="523220"/>
                </a:cubicBezTo>
                <a:cubicBezTo>
                  <a:pt x="1780994" y="581247"/>
                  <a:pt x="1606669" y="510223"/>
                  <a:pt x="1262369" y="523220"/>
                </a:cubicBezTo>
                <a:cubicBezTo>
                  <a:pt x="918069" y="536217"/>
                  <a:pt x="769824" y="452969"/>
                  <a:pt x="571639" y="523220"/>
                </a:cubicBezTo>
                <a:cubicBezTo>
                  <a:pt x="373454" y="593471"/>
                  <a:pt x="242884" y="484122"/>
                  <a:pt x="0" y="523220"/>
                </a:cubicBezTo>
                <a:cubicBezTo>
                  <a:pt x="-814" y="271549"/>
                  <a:pt x="38875" y="241130"/>
                  <a:pt x="0" y="0"/>
                </a:cubicBezTo>
                <a:close/>
              </a:path>
              <a:path w="9527311" h="523220" stroke="0" extrusionOk="0">
                <a:moveTo>
                  <a:pt x="0" y="0"/>
                </a:moveTo>
                <a:cubicBezTo>
                  <a:pt x="133794" y="-18890"/>
                  <a:pt x="287493" y="221"/>
                  <a:pt x="404911" y="0"/>
                </a:cubicBezTo>
                <a:cubicBezTo>
                  <a:pt x="522329" y="-221"/>
                  <a:pt x="828553" y="29222"/>
                  <a:pt x="1190914" y="0"/>
                </a:cubicBezTo>
                <a:cubicBezTo>
                  <a:pt x="1553275" y="-29222"/>
                  <a:pt x="1604810" y="4120"/>
                  <a:pt x="1786371" y="0"/>
                </a:cubicBezTo>
                <a:cubicBezTo>
                  <a:pt x="1967932" y="-4120"/>
                  <a:pt x="2185345" y="2628"/>
                  <a:pt x="2286555" y="0"/>
                </a:cubicBezTo>
                <a:cubicBezTo>
                  <a:pt x="2387765" y="-2628"/>
                  <a:pt x="2881562" y="28553"/>
                  <a:pt x="3072558" y="0"/>
                </a:cubicBezTo>
                <a:cubicBezTo>
                  <a:pt x="3263554" y="-28553"/>
                  <a:pt x="3468586" y="54598"/>
                  <a:pt x="3763288" y="0"/>
                </a:cubicBezTo>
                <a:cubicBezTo>
                  <a:pt x="4057990" y="-54598"/>
                  <a:pt x="4217351" y="93816"/>
                  <a:pt x="4549291" y="0"/>
                </a:cubicBezTo>
                <a:cubicBezTo>
                  <a:pt x="4881231" y="-93816"/>
                  <a:pt x="4771459" y="26719"/>
                  <a:pt x="4858929" y="0"/>
                </a:cubicBezTo>
                <a:cubicBezTo>
                  <a:pt x="4946399" y="-26719"/>
                  <a:pt x="5131054" y="36887"/>
                  <a:pt x="5263839" y="0"/>
                </a:cubicBezTo>
                <a:cubicBezTo>
                  <a:pt x="5396624" y="-36887"/>
                  <a:pt x="5545779" y="17235"/>
                  <a:pt x="5668750" y="0"/>
                </a:cubicBezTo>
                <a:cubicBezTo>
                  <a:pt x="5791721" y="-17235"/>
                  <a:pt x="6001217" y="48621"/>
                  <a:pt x="6168934" y="0"/>
                </a:cubicBezTo>
                <a:cubicBezTo>
                  <a:pt x="6336651" y="-48621"/>
                  <a:pt x="6650121" y="24315"/>
                  <a:pt x="6954937" y="0"/>
                </a:cubicBezTo>
                <a:cubicBezTo>
                  <a:pt x="7259753" y="-24315"/>
                  <a:pt x="7481679" y="72913"/>
                  <a:pt x="7740940" y="0"/>
                </a:cubicBezTo>
                <a:cubicBezTo>
                  <a:pt x="8000201" y="-72913"/>
                  <a:pt x="7924169" y="32228"/>
                  <a:pt x="8050578" y="0"/>
                </a:cubicBezTo>
                <a:cubicBezTo>
                  <a:pt x="8176987" y="-32228"/>
                  <a:pt x="8591623" y="774"/>
                  <a:pt x="8836581" y="0"/>
                </a:cubicBezTo>
                <a:cubicBezTo>
                  <a:pt x="9081539" y="-774"/>
                  <a:pt x="9239855" y="52072"/>
                  <a:pt x="9527311" y="0"/>
                </a:cubicBezTo>
                <a:cubicBezTo>
                  <a:pt x="9546939" y="261244"/>
                  <a:pt x="9487316" y="320140"/>
                  <a:pt x="9527311" y="523220"/>
                </a:cubicBezTo>
                <a:cubicBezTo>
                  <a:pt x="9333482" y="560228"/>
                  <a:pt x="9287847" y="509694"/>
                  <a:pt x="9122400" y="523220"/>
                </a:cubicBezTo>
                <a:cubicBezTo>
                  <a:pt x="8956953" y="536746"/>
                  <a:pt x="8912892" y="497765"/>
                  <a:pt x="8812763" y="523220"/>
                </a:cubicBezTo>
                <a:cubicBezTo>
                  <a:pt x="8712634" y="548675"/>
                  <a:pt x="8554615" y="504180"/>
                  <a:pt x="8407852" y="523220"/>
                </a:cubicBezTo>
                <a:cubicBezTo>
                  <a:pt x="8261089" y="542260"/>
                  <a:pt x="8224653" y="497078"/>
                  <a:pt x="8098214" y="523220"/>
                </a:cubicBezTo>
                <a:cubicBezTo>
                  <a:pt x="7971775" y="549362"/>
                  <a:pt x="7557779" y="474231"/>
                  <a:pt x="7407484" y="523220"/>
                </a:cubicBezTo>
                <a:cubicBezTo>
                  <a:pt x="7257189" y="572209"/>
                  <a:pt x="7046460" y="469534"/>
                  <a:pt x="6907300" y="523220"/>
                </a:cubicBezTo>
                <a:cubicBezTo>
                  <a:pt x="6768140" y="576906"/>
                  <a:pt x="6484941" y="459326"/>
                  <a:pt x="6311844" y="523220"/>
                </a:cubicBezTo>
                <a:cubicBezTo>
                  <a:pt x="6138747" y="587114"/>
                  <a:pt x="5819450" y="515847"/>
                  <a:pt x="5621113" y="523220"/>
                </a:cubicBezTo>
                <a:cubicBezTo>
                  <a:pt x="5422776" y="530593"/>
                  <a:pt x="5242336" y="478142"/>
                  <a:pt x="5025657" y="523220"/>
                </a:cubicBezTo>
                <a:cubicBezTo>
                  <a:pt x="4808978" y="568298"/>
                  <a:pt x="4817502" y="517556"/>
                  <a:pt x="4716019" y="523220"/>
                </a:cubicBezTo>
                <a:cubicBezTo>
                  <a:pt x="4614536" y="528884"/>
                  <a:pt x="4292657" y="467479"/>
                  <a:pt x="4120562" y="523220"/>
                </a:cubicBezTo>
                <a:cubicBezTo>
                  <a:pt x="3948467" y="578961"/>
                  <a:pt x="3727370" y="454238"/>
                  <a:pt x="3334559" y="523220"/>
                </a:cubicBezTo>
                <a:cubicBezTo>
                  <a:pt x="2941748" y="592202"/>
                  <a:pt x="2900425" y="464707"/>
                  <a:pt x="2739102" y="523220"/>
                </a:cubicBezTo>
                <a:cubicBezTo>
                  <a:pt x="2577779" y="581733"/>
                  <a:pt x="2506488" y="477778"/>
                  <a:pt x="2334191" y="523220"/>
                </a:cubicBezTo>
                <a:cubicBezTo>
                  <a:pt x="2161894" y="568662"/>
                  <a:pt x="2053409" y="483695"/>
                  <a:pt x="1929280" y="523220"/>
                </a:cubicBezTo>
                <a:cubicBezTo>
                  <a:pt x="1805151" y="562745"/>
                  <a:pt x="1428103" y="468371"/>
                  <a:pt x="1238550" y="523220"/>
                </a:cubicBezTo>
                <a:cubicBezTo>
                  <a:pt x="1048997" y="578069"/>
                  <a:pt x="874122" y="500033"/>
                  <a:pt x="738367" y="523220"/>
                </a:cubicBezTo>
                <a:cubicBezTo>
                  <a:pt x="602612" y="546407"/>
                  <a:pt x="304924" y="477527"/>
                  <a:pt x="0" y="523220"/>
                </a:cubicBezTo>
                <a:cubicBezTo>
                  <a:pt x="-22097" y="361037"/>
                  <a:pt x="34676" y="143207"/>
                  <a:pt x="0" y="0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ctr">
              <a:buClr>
                <a:srgbClr val="000000"/>
              </a:buClr>
              <a:defRPr/>
            </a:pP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1.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chủ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yếu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địa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hình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là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núi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0AAC9E7A-C967-4415-B1D4-AFB9E23B71F9}"/>
              </a:ext>
            </a:extLst>
          </p:cNvPr>
          <p:cNvSpPr txBox="1"/>
          <p:nvPr/>
        </p:nvSpPr>
        <p:spPr>
          <a:xfrm>
            <a:off x="435599" y="3851269"/>
            <a:ext cx="9862967" cy="523220"/>
          </a:xfrm>
          <a:custGeom>
            <a:avLst/>
            <a:gdLst>
              <a:gd name="connsiteX0" fmla="*/ 0 w 9862967"/>
              <a:gd name="connsiteY0" fmla="*/ 0 h 523220"/>
              <a:gd name="connsiteX1" fmla="*/ 382915 w 9862967"/>
              <a:gd name="connsiteY1" fmla="*/ 0 h 523220"/>
              <a:gd name="connsiteX2" fmla="*/ 963090 w 9862967"/>
              <a:gd name="connsiteY2" fmla="*/ 0 h 523220"/>
              <a:gd name="connsiteX3" fmla="*/ 1543264 w 9862967"/>
              <a:gd name="connsiteY3" fmla="*/ 0 h 523220"/>
              <a:gd name="connsiteX4" fmla="*/ 2123439 w 9862967"/>
              <a:gd name="connsiteY4" fmla="*/ 0 h 523220"/>
              <a:gd name="connsiteX5" fmla="*/ 2900873 w 9862967"/>
              <a:gd name="connsiteY5" fmla="*/ 0 h 523220"/>
              <a:gd name="connsiteX6" fmla="*/ 3678307 w 9862967"/>
              <a:gd name="connsiteY6" fmla="*/ 0 h 523220"/>
              <a:gd name="connsiteX7" fmla="*/ 4258481 w 9862967"/>
              <a:gd name="connsiteY7" fmla="*/ 0 h 523220"/>
              <a:gd name="connsiteX8" fmla="*/ 4937285 w 9862967"/>
              <a:gd name="connsiteY8" fmla="*/ 0 h 523220"/>
              <a:gd name="connsiteX9" fmla="*/ 5517460 w 9862967"/>
              <a:gd name="connsiteY9" fmla="*/ 0 h 523220"/>
              <a:gd name="connsiteX10" fmla="*/ 6196264 w 9862967"/>
              <a:gd name="connsiteY10" fmla="*/ 0 h 523220"/>
              <a:gd name="connsiteX11" fmla="*/ 6480549 w 9862967"/>
              <a:gd name="connsiteY11" fmla="*/ 0 h 523220"/>
              <a:gd name="connsiteX12" fmla="*/ 6863465 w 9862967"/>
              <a:gd name="connsiteY12" fmla="*/ 0 h 523220"/>
              <a:gd name="connsiteX13" fmla="*/ 7542269 w 9862967"/>
              <a:gd name="connsiteY13" fmla="*/ 0 h 523220"/>
              <a:gd name="connsiteX14" fmla="*/ 7826554 w 9862967"/>
              <a:gd name="connsiteY14" fmla="*/ 0 h 523220"/>
              <a:gd name="connsiteX15" fmla="*/ 8505359 w 9862967"/>
              <a:gd name="connsiteY15" fmla="*/ 0 h 523220"/>
              <a:gd name="connsiteX16" fmla="*/ 8888274 w 9862967"/>
              <a:gd name="connsiteY16" fmla="*/ 0 h 523220"/>
              <a:gd name="connsiteX17" fmla="*/ 9862967 w 9862967"/>
              <a:gd name="connsiteY17" fmla="*/ 0 h 523220"/>
              <a:gd name="connsiteX18" fmla="*/ 9862967 w 9862967"/>
              <a:gd name="connsiteY18" fmla="*/ 523220 h 523220"/>
              <a:gd name="connsiteX19" fmla="*/ 9282792 w 9862967"/>
              <a:gd name="connsiteY19" fmla="*/ 523220 h 523220"/>
              <a:gd name="connsiteX20" fmla="*/ 8899877 w 9862967"/>
              <a:gd name="connsiteY20" fmla="*/ 523220 h 523220"/>
              <a:gd name="connsiteX21" fmla="*/ 8418332 w 9862967"/>
              <a:gd name="connsiteY21" fmla="*/ 523220 h 523220"/>
              <a:gd name="connsiteX22" fmla="*/ 7936788 w 9862967"/>
              <a:gd name="connsiteY22" fmla="*/ 523220 h 523220"/>
              <a:gd name="connsiteX23" fmla="*/ 7257983 w 9862967"/>
              <a:gd name="connsiteY23" fmla="*/ 523220 h 523220"/>
              <a:gd name="connsiteX24" fmla="*/ 6973698 w 9862967"/>
              <a:gd name="connsiteY24" fmla="*/ 523220 h 523220"/>
              <a:gd name="connsiteX25" fmla="*/ 6590783 w 9862967"/>
              <a:gd name="connsiteY25" fmla="*/ 523220 h 523220"/>
              <a:gd name="connsiteX26" fmla="*/ 5911978 w 9862967"/>
              <a:gd name="connsiteY26" fmla="*/ 523220 h 523220"/>
              <a:gd name="connsiteX27" fmla="*/ 5331804 w 9862967"/>
              <a:gd name="connsiteY27" fmla="*/ 523220 h 523220"/>
              <a:gd name="connsiteX28" fmla="*/ 4751629 w 9862967"/>
              <a:gd name="connsiteY28" fmla="*/ 523220 h 523220"/>
              <a:gd name="connsiteX29" fmla="*/ 3974196 w 9862967"/>
              <a:gd name="connsiteY29" fmla="*/ 523220 h 523220"/>
              <a:gd name="connsiteX30" fmla="*/ 3295391 w 9862967"/>
              <a:gd name="connsiteY30" fmla="*/ 523220 h 523220"/>
              <a:gd name="connsiteX31" fmla="*/ 2517957 w 9862967"/>
              <a:gd name="connsiteY31" fmla="*/ 523220 h 523220"/>
              <a:gd name="connsiteX32" fmla="*/ 1839153 w 9862967"/>
              <a:gd name="connsiteY32" fmla="*/ 523220 h 523220"/>
              <a:gd name="connsiteX33" fmla="*/ 1357608 w 9862967"/>
              <a:gd name="connsiteY33" fmla="*/ 523220 h 523220"/>
              <a:gd name="connsiteX34" fmla="*/ 678804 w 9862967"/>
              <a:gd name="connsiteY34" fmla="*/ 523220 h 523220"/>
              <a:gd name="connsiteX35" fmla="*/ 0 w 9862967"/>
              <a:gd name="connsiteY35" fmla="*/ 523220 h 523220"/>
              <a:gd name="connsiteX36" fmla="*/ 0 w 9862967"/>
              <a:gd name="connsiteY36" fmla="*/ 0 h 523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9862967" h="523220" fill="none" extrusionOk="0">
                <a:moveTo>
                  <a:pt x="0" y="0"/>
                </a:moveTo>
                <a:cubicBezTo>
                  <a:pt x="132502" y="-6539"/>
                  <a:pt x="206457" y="1086"/>
                  <a:pt x="382915" y="0"/>
                </a:cubicBezTo>
                <a:cubicBezTo>
                  <a:pt x="559373" y="-1086"/>
                  <a:pt x="704582" y="55243"/>
                  <a:pt x="963090" y="0"/>
                </a:cubicBezTo>
                <a:cubicBezTo>
                  <a:pt x="1221599" y="-55243"/>
                  <a:pt x="1388980" y="28795"/>
                  <a:pt x="1543264" y="0"/>
                </a:cubicBezTo>
                <a:cubicBezTo>
                  <a:pt x="1697548" y="-28795"/>
                  <a:pt x="1969890" y="68281"/>
                  <a:pt x="2123439" y="0"/>
                </a:cubicBezTo>
                <a:cubicBezTo>
                  <a:pt x="2276988" y="-68281"/>
                  <a:pt x="2717691" y="45861"/>
                  <a:pt x="2900873" y="0"/>
                </a:cubicBezTo>
                <a:cubicBezTo>
                  <a:pt x="3084055" y="-45861"/>
                  <a:pt x="3353687" y="73730"/>
                  <a:pt x="3678307" y="0"/>
                </a:cubicBezTo>
                <a:cubicBezTo>
                  <a:pt x="4002927" y="-73730"/>
                  <a:pt x="4004079" y="21003"/>
                  <a:pt x="4258481" y="0"/>
                </a:cubicBezTo>
                <a:cubicBezTo>
                  <a:pt x="4512883" y="-21003"/>
                  <a:pt x="4631955" y="43751"/>
                  <a:pt x="4937285" y="0"/>
                </a:cubicBezTo>
                <a:cubicBezTo>
                  <a:pt x="5242615" y="-43751"/>
                  <a:pt x="5273220" y="55296"/>
                  <a:pt x="5517460" y="0"/>
                </a:cubicBezTo>
                <a:cubicBezTo>
                  <a:pt x="5761700" y="-55296"/>
                  <a:pt x="6020265" y="46606"/>
                  <a:pt x="6196264" y="0"/>
                </a:cubicBezTo>
                <a:cubicBezTo>
                  <a:pt x="6372263" y="-46606"/>
                  <a:pt x="6377273" y="26609"/>
                  <a:pt x="6480549" y="0"/>
                </a:cubicBezTo>
                <a:cubicBezTo>
                  <a:pt x="6583825" y="-26609"/>
                  <a:pt x="6682294" y="29634"/>
                  <a:pt x="6863465" y="0"/>
                </a:cubicBezTo>
                <a:cubicBezTo>
                  <a:pt x="7044636" y="-29634"/>
                  <a:pt x="7287962" y="57329"/>
                  <a:pt x="7542269" y="0"/>
                </a:cubicBezTo>
                <a:cubicBezTo>
                  <a:pt x="7796576" y="-57329"/>
                  <a:pt x="7718639" y="31579"/>
                  <a:pt x="7826554" y="0"/>
                </a:cubicBezTo>
                <a:cubicBezTo>
                  <a:pt x="7934469" y="-31579"/>
                  <a:pt x="8320469" y="77282"/>
                  <a:pt x="8505359" y="0"/>
                </a:cubicBezTo>
                <a:cubicBezTo>
                  <a:pt x="8690250" y="-77282"/>
                  <a:pt x="8702747" y="17447"/>
                  <a:pt x="8888274" y="0"/>
                </a:cubicBezTo>
                <a:cubicBezTo>
                  <a:pt x="9073802" y="-17447"/>
                  <a:pt x="9643029" y="3759"/>
                  <a:pt x="9862967" y="0"/>
                </a:cubicBezTo>
                <a:cubicBezTo>
                  <a:pt x="9893923" y="223999"/>
                  <a:pt x="9802127" y="403436"/>
                  <a:pt x="9862967" y="523220"/>
                </a:cubicBezTo>
                <a:cubicBezTo>
                  <a:pt x="9668949" y="534683"/>
                  <a:pt x="9433957" y="502394"/>
                  <a:pt x="9282792" y="523220"/>
                </a:cubicBezTo>
                <a:cubicBezTo>
                  <a:pt x="9131628" y="544046"/>
                  <a:pt x="9085915" y="481140"/>
                  <a:pt x="8899877" y="523220"/>
                </a:cubicBezTo>
                <a:cubicBezTo>
                  <a:pt x="8713839" y="565300"/>
                  <a:pt x="8608854" y="477512"/>
                  <a:pt x="8418332" y="523220"/>
                </a:cubicBezTo>
                <a:cubicBezTo>
                  <a:pt x="8227811" y="568928"/>
                  <a:pt x="8081850" y="484556"/>
                  <a:pt x="7936788" y="523220"/>
                </a:cubicBezTo>
                <a:cubicBezTo>
                  <a:pt x="7791726" y="561884"/>
                  <a:pt x="7450791" y="456863"/>
                  <a:pt x="7257983" y="523220"/>
                </a:cubicBezTo>
                <a:cubicBezTo>
                  <a:pt x="7065175" y="589577"/>
                  <a:pt x="7046562" y="521453"/>
                  <a:pt x="6973698" y="523220"/>
                </a:cubicBezTo>
                <a:cubicBezTo>
                  <a:pt x="6900835" y="524987"/>
                  <a:pt x="6727895" y="496999"/>
                  <a:pt x="6590783" y="523220"/>
                </a:cubicBezTo>
                <a:cubicBezTo>
                  <a:pt x="6453672" y="549441"/>
                  <a:pt x="6107476" y="513955"/>
                  <a:pt x="5911978" y="523220"/>
                </a:cubicBezTo>
                <a:cubicBezTo>
                  <a:pt x="5716481" y="532485"/>
                  <a:pt x="5500981" y="492297"/>
                  <a:pt x="5331804" y="523220"/>
                </a:cubicBezTo>
                <a:cubicBezTo>
                  <a:pt x="5162627" y="554143"/>
                  <a:pt x="4979429" y="467153"/>
                  <a:pt x="4751629" y="523220"/>
                </a:cubicBezTo>
                <a:cubicBezTo>
                  <a:pt x="4523830" y="579287"/>
                  <a:pt x="4143503" y="470485"/>
                  <a:pt x="3974196" y="523220"/>
                </a:cubicBezTo>
                <a:cubicBezTo>
                  <a:pt x="3804889" y="575955"/>
                  <a:pt x="3603206" y="492466"/>
                  <a:pt x="3295391" y="523220"/>
                </a:cubicBezTo>
                <a:cubicBezTo>
                  <a:pt x="2987576" y="553974"/>
                  <a:pt x="2758699" y="487350"/>
                  <a:pt x="2517957" y="523220"/>
                </a:cubicBezTo>
                <a:cubicBezTo>
                  <a:pt x="2277215" y="559090"/>
                  <a:pt x="2017557" y="475041"/>
                  <a:pt x="1839153" y="523220"/>
                </a:cubicBezTo>
                <a:cubicBezTo>
                  <a:pt x="1660749" y="571399"/>
                  <a:pt x="1540217" y="522169"/>
                  <a:pt x="1357608" y="523220"/>
                </a:cubicBezTo>
                <a:cubicBezTo>
                  <a:pt x="1175000" y="524271"/>
                  <a:pt x="817564" y="476088"/>
                  <a:pt x="678804" y="523220"/>
                </a:cubicBezTo>
                <a:cubicBezTo>
                  <a:pt x="540044" y="570352"/>
                  <a:pt x="226843" y="501790"/>
                  <a:pt x="0" y="523220"/>
                </a:cubicBezTo>
                <a:cubicBezTo>
                  <a:pt x="-32538" y="382082"/>
                  <a:pt x="44795" y="203651"/>
                  <a:pt x="0" y="0"/>
                </a:cubicBezTo>
                <a:close/>
              </a:path>
              <a:path w="9862967" h="523220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443" y="26681"/>
                  <a:pt x="2222068" y="0"/>
                </a:cubicBezTo>
                <a:cubicBezTo>
                  <a:pt x="2374693" y="-26681"/>
                  <a:pt x="2802778" y="6402"/>
                  <a:pt x="2999502" y="0"/>
                </a:cubicBezTo>
                <a:cubicBezTo>
                  <a:pt x="3196226" y="-6402"/>
                  <a:pt x="3481755" y="79391"/>
                  <a:pt x="3678307" y="0"/>
                </a:cubicBezTo>
                <a:cubicBezTo>
                  <a:pt x="3874859" y="-79391"/>
                  <a:pt x="4207827" y="82984"/>
                  <a:pt x="4455740" y="0"/>
                </a:cubicBezTo>
                <a:cubicBezTo>
                  <a:pt x="4703653" y="-82984"/>
                  <a:pt x="4683161" y="24084"/>
                  <a:pt x="4740026" y="0"/>
                </a:cubicBezTo>
                <a:cubicBezTo>
                  <a:pt x="4796891" y="-24084"/>
                  <a:pt x="4986844" y="43943"/>
                  <a:pt x="5122941" y="0"/>
                </a:cubicBezTo>
                <a:cubicBezTo>
                  <a:pt x="5259039" y="-43943"/>
                  <a:pt x="5355390" y="36317"/>
                  <a:pt x="5505856" y="0"/>
                </a:cubicBezTo>
                <a:cubicBezTo>
                  <a:pt x="5656323" y="-36317"/>
                  <a:pt x="5807451" y="41790"/>
                  <a:pt x="5987401" y="0"/>
                </a:cubicBezTo>
                <a:cubicBezTo>
                  <a:pt x="6167352" y="-41790"/>
                  <a:pt x="6435238" y="66707"/>
                  <a:pt x="6764835" y="0"/>
                </a:cubicBezTo>
                <a:cubicBezTo>
                  <a:pt x="7094432" y="-66707"/>
                  <a:pt x="7327535" y="34424"/>
                  <a:pt x="7542269" y="0"/>
                </a:cubicBezTo>
                <a:cubicBezTo>
                  <a:pt x="7757003" y="-34424"/>
                  <a:pt x="7710814" y="1599"/>
                  <a:pt x="7826554" y="0"/>
                </a:cubicBezTo>
                <a:cubicBezTo>
                  <a:pt x="7942295" y="-1599"/>
                  <a:pt x="8357447" y="65672"/>
                  <a:pt x="8603988" y="0"/>
                </a:cubicBezTo>
                <a:cubicBezTo>
                  <a:pt x="8850529" y="-65672"/>
                  <a:pt x="9040402" y="53291"/>
                  <a:pt x="9184163" y="0"/>
                </a:cubicBezTo>
                <a:cubicBezTo>
                  <a:pt x="9327924" y="-53291"/>
                  <a:pt x="9698964" y="62199"/>
                  <a:pt x="9862967" y="0"/>
                </a:cubicBezTo>
                <a:cubicBezTo>
                  <a:pt x="9874486" y="183755"/>
                  <a:pt x="9821516" y="269047"/>
                  <a:pt x="9862967" y="523220"/>
                </a:cubicBezTo>
                <a:cubicBezTo>
                  <a:pt x="9781391" y="546531"/>
                  <a:pt x="9716732" y="493976"/>
                  <a:pt x="9578681" y="523220"/>
                </a:cubicBezTo>
                <a:cubicBezTo>
                  <a:pt x="9440630" y="552464"/>
                  <a:pt x="9384938" y="500130"/>
                  <a:pt x="9195766" y="523220"/>
                </a:cubicBezTo>
                <a:cubicBezTo>
                  <a:pt x="9006594" y="546310"/>
                  <a:pt x="9047496" y="493007"/>
                  <a:pt x="8911481" y="523220"/>
                </a:cubicBezTo>
                <a:cubicBezTo>
                  <a:pt x="8775466" y="553433"/>
                  <a:pt x="8489403" y="512714"/>
                  <a:pt x="8232677" y="523220"/>
                </a:cubicBezTo>
                <a:cubicBezTo>
                  <a:pt x="7975951" y="533726"/>
                  <a:pt x="7944897" y="514488"/>
                  <a:pt x="7751132" y="523220"/>
                </a:cubicBezTo>
                <a:cubicBezTo>
                  <a:pt x="7557367" y="531952"/>
                  <a:pt x="7395209" y="457072"/>
                  <a:pt x="7170957" y="523220"/>
                </a:cubicBezTo>
                <a:cubicBezTo>
                  <a:pt x="6946705" y="589368"/>
                  <a:pt x="6660423" y="494716"/>
                  <a:pt x="6492153" y="523220"/>
                </a:cubicBezTo>
                <a:cubicBezTo>
                  <a:pt x="6323883" y="551724"/>
                  <a:pt x="6187495" y="472046"/>
                  <a:pt x="5911978" y="523220"/>
                </a:cubicBezTo>
                <a:cubicBezTo>
                  <a:pt x="5636461" y="574394"/>
                  <a:pt x="5715049" y="506637"/>
                  <a:pt x="5627693" y="523220"/>
                </a:cubicBezTo>
                <a:cubicBezTo>
                  <a:pt x="5540338" y="539803"/>
                  <a:pt x="5180215" y="469388"/>
                  <a:pt x="5047518" y="523220"/>
                </a:cubicBezTo>
                <a:cubicBezTo>
                  <a:pt x="4914822" y="577052"/>
                  <a:pt x="4557314" y="463181"/>
                  <a:pt x="4270085" y="523220"/>
                </a:cubicBezTo>
                <a:cubicBezTo>
                  <a:pt x="3982856" y="583259"/>
                  <a:pt x="3912889" y="521747"/>
                  <a:pt x="3689910" y="523220"/>
                </a:cubicBezTo>
                <a:cubicBezTo>
                  <a:pt x="3466932" y="524693"/>
                  <a:pt x="3496393" y="518077"/>
                  <a:pt x="3306995" y="523220"/>
                </a:cubicBezTo>
                <a:cubicBezTo>
                  <a:pt x="3117598" y="528363"/>
                  <a:pt x="3081529" y="500717"/>
                  <a:pt x="2924080" y="523220"/>
                </a:cubicBezTo>
                <a:cubicBezTo>
                  <a:pt x="2766631" y="545723"/>
                  <a:pt x="2513366" y="507434"/>
                  <a:pt x="2245275" y="523220"/>
                </a:cubicBezTo>
                <a:cubicBezTo>
                  <a:pt x="1977185" y="539006"/>
                  <a:pt x="1989576" y="492445"/>
                  <a:pt x="1763731" y="523220"/>
                </a:cubicBezTo>
                <a:cubicBezTo>
                  <a:pt x="1537886" y="553995"/>
                  <a:pt x="1549333" y="480091"/>
                  <a:pt x="1380815" y="523220"/>
                </a:cubicBezTo>
                <a:cubicBezTo>
                  <a:pt x="1212297" y="566349"/>
                  <a:pt x="863364" y="452453"/>
                  <a:pt x="702011" y="523220"/>
                </a:cubicBezTo>
                <a:cubicBezTo>
                  <a:pt x="540658" y="593987"/>
                  <a:pt x="325709" y="507505"/>
                  <a:pt x="0" y="523220"/>
                </a:cubicBezTo>
                <a:cubicBezTo>
                  <a:pt x="-2691" y="380981"/>
                  <a:pt x="34706" y="213880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3.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nhiệt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độ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cao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trung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bình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trên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27°C.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843C0B9-AB80-416C-858B-7FBC22B3496F}"/>
              </a:ext>
            </a:extLst>
          </p:cNvPr>
          <p:cNvSpPr txBox="1"/>
          <p:nvPr/>
        </p:nvSpPr>
        <p:spPr>
          <a:xfrm>
            <a:off x="392724" y="4721499"/>
            <a:ext cx="9862968" cy="658706"/>
          </a:xfrm>
          <a:custGeom>
            <a:avLst/>
            <a:gdLst>
              <a:gd name="connsiteX0" fmla="*/ 0 w 9862968"/>
              <a:gd name="connsiteY0" fmla="*/ 0 h 1309269"/>
              <a:gd name="connsiteX1" fmla="*/ 678804 w 9862968"/>
              <a:gd name="connsiteY1" fmla="*/ 0 h 1309269"/>
              <a:gd name="connsiteX2" fmla="*/ 1456238 w 9862968"/>
              <a:gd name="connsiteY2" fmla="*/ 0 h 1309269"/>
              <a:gd name="connsiteX3" fmla="*/ 2233672 w 9862968"/>
              <a:gd name="connsiteY3" fmla="*/ 0 h 1309269"/>
              <a:gd name="connsiteX4" fmla="*/ 2813847 w 9862968"/>
              <a:gd name="connsiteY4" fmla="*/ 0 h 1309269"/>
              <a:gd name="connsiteX5" fmla="*/ 3492651 w 9862968"/>
              <a:gd name="connsiteY5" fmla="*/ 0 h 1309269"/>
              <a:gd name="connsiteX6" fmla="*/ 4072826 w 9862968"/>
              <a:gd name="connsiteY6" fmla="*/ 0 h 1309269"/>
              <a:gd name="connsiteX7" fmla="*/ 4751630 w 9862968"/>
              <a:gd name="connsiteY7" fmla="*/ 0 h 1309269"/>
              <a:gd name="connsiteX8" fmla="*/ 5035915 w 9862968"/>
              <a:gd name="connsiteY8" fmla="*/ 0 h 1309269"/>
              <a:gd name="connsiteX9" fmla="*/ 5418831 w 9862968"/>
              <a:gd name="connsiteY9" fmla="*/ 0 h 1309269"/>
              <a:gd name="connsiteX10" fmla="*/ 6097635 w 9862968"/>
              <a:gd name="connsiteY10" fmla="*/ 0 h 1309269"/>
              <a:gd name="connsiteX11" fmla="*/ 6381920 w 9862968"/>
              <a:gd name="connsiteY11" fmla="*/ 0 h 1309269"/>
              <a:gd name="connsiteX12" fmla="*/ 7060725 w 9862968"/>
              <a:gd name="connsiteY12" fmla="*/ 0 h 1309269"/>
              <a:gd name="connsiteX13" fmla="*/ 7443640 w 9862968"/>
              <a:gd name="connsiteY13" fmla="*/ 0 h 1309269"/>
              <a:gd name="connsiteX14" fmla="*/ 8023815 w 9862968"/>
              <a:gd name="connsiteY14" fmla="*/ 0 h 1309269"/>
              <a:gd name="connsiteX15" fmla="*/ 8801249 w 9862968"/>
              <a:gd name="connsiteY15" fmla="*/ 0 h 1309269"/>
              <a:gd name="connsiteX16" fmla="*/ 9282793 w 9862968"/>
              <a:gd name="connsiteY16" fmla="*/ 0 h 1309269"/>
              <a:gd name="connsiteX17" fmla="*/ 9862968 w 9862968"/>
              <a:gd name="connsiteY17" fmla="*/ 0 h 1309269"/>
              <a:gd name="connsiteX18" fmla="*/ 9862968 w 9862968"/>
              <a:gd name="connsiteY18" fmla="*/ 436423 h 1309269"/>
              <a:gd name="connsiteX19" fmla="*/ 9862968 w 9862968"/>
              <a:gd name="connsiteY19" fmla="*/ 846661 h 1309269"/>
              <a:gd name="connsiteX20" fmla="*/ 9862968 w 9862968"/>
              <a:gd name="connsiteY20" fmla="*/ 1309269 h 1309269"/>
              <a:gd name="connsiteX21" fmla="*/ 9184164 w 9862968"/>
              <a:gd name="connsiteY21" fmla="*/ 1309269 h 1309269"/>
              <a:gd name="connsiteX22" fmla="*/ 8801249 w 9862968"/>
              <a:gd name="connsiteY22" fmla="*/ 1309269 h 1309269"/>
              <a:gd name="connsiteX23" fmla="*/ 8122444 w 9862968"/>
              <a:gd name="connsiteY23" fmla="*/ 1309269 h 1309269"/>
              <a:gd name="connsiteX24" fmla="*/ 7542270 w 9862968"/>
              <a:gd name="connsiteY24" fmla="*/ 1309269 h 1309269"/>
              <a:gd name="connsiteX25" fmla="*/ 6962095 w 9862968"/>
              <a:gd name="connsiteY25" fmla="*/ 1309269 h 1309269"/>
              <a:gd name="connsiteX26" fmla="*/ 6184661 w 9862968"/>
              <a:gd name="connsiteY26" fmla="*/ 1309269 h 1309269"/>
              <a:gd name="connsiteX27" fmla="*/ 5505857 w 9862968"/>
              <a:gd name="connsiteY27" fmla="*/ 1309269 h 1309269"/>
              <a:gd name="connsiteX28" fmla="*/ 4728423 w 9862968"/>
              <a:gd name="connsiteY28" fmla="*/ 1309269 h 1309269"/>
              <a:gd name="connsiteX29" fmla="*/ 4049619 w 9862968"/>
              <a:gd name="connsiteY29" fmla="*/ 1309269 h 1309269"/>
              <a:gd name="connsiteX30" fmla="*/ 3568074 w 9862968"/>
              <a:gd name="connsiteY30" fmla="*/ 1309269 h 1309269"/>
              <a:gd name="connsiteX31" fmla="*/ 2889269 w 9862968"/>
              <a:gd name="connsiteY31" fmla="*/ 1309269 h 1309269"/>
              <a:gd name="connsiteX32" fmla="*/ 2111836 w 9862968"/>
              <a:gd name="connsiteY32" fmla="*/ 1309269 h 1309269"/>
              <a:gd name="connsiteX33" fmla="*/ 1728920 w 9862968"/>
              <a:gd name="connsiteY33" fmla="*/ 1309269 h 1309269"/>
              <a:gd name="connsiteX34" fmla="*/ 1444635 w 9862968"/>
              <a:gd name="connsiteY34" fmla="*/ 1309269 h 1309269"/>
              <a:gd name="connsiteX35" fmla="*/ 1160349 w 9862968"/>
              <a:gd name="connsiteY35" fmla="*/ 1309269 h 1309269"/>
              <a:gd name="connsiteX36" fmla="*/ 876064 w 9862968"/>
              <a:gd name="connsiteY36" fmla="*/ 1309269 h 1309269"/>
              <a:gd name="connsiteX37" fmla="*/ 0 w 9862968"/>
              <a:gd name="connsiteY37" fmla="*/ 1309269 h 1309269"/>
              <a:gd name="connsiteX38" fmla="*/ 0 w 9862968"/>
              <a:gd name="connsiteY38" fmla="*/ 872846 h 1309269"/>
              <a:gd name="connsiteX39" fmla="*/ 0 w 9862968"/>
              <a:gd name="connsiteY39" fmla="*/ 475701 h 1309269"/>
              <a:gd name="connsiteX40" fmla="*/ 0 w 9862968"/>
              <a:gd name="connsiteY40" fmla="*/ 0 h 1309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862968" h="1309269" fill="none" extrusionOk="0">
                <a:moveTo>
                  <a:pt x="0" y="0"/>
                </a:moveTo>
                <a:cubicBezTo>
                  <a:pt x="301126" y="-48676"/>
                  <a:pt x="355645" y="14430"/>
                  <a:pt x="678804" y="0"/>
                </a:cubicBezTo>
                <a:cubicBezTo>
                  <a:pt x="1001963" y="-14430"/>
                  <a:pt x="1273056" y="45861"/>
                  <a:pt x="1456238" y="0"/>
                </a:cubicBezTo>
                <a:cubicBezTo>
                  <a:pt x="1639420" y="-45861"/>
                  <a:pt x="1909052" y="73730"/>
                  <a:pt x="2233672" y="0"/>
                </a:cubicBezTo>
                <a:cubicBezTo>
                  <a:pt x="2558292" y="-73730"/>
                  <a:pt x="2555610" y="18165"/>
                  <a:pt x="2813847" y="0"/>
                </a:cubicBezTo>
                <a:cubicBezTo>
                  <a:pt x="3072084" y="-18165"/>
                  <a:pt x="3187321" y="43751"/>
                  <a:pt x="3492651" y="0"/>
                </a:cubicBezTo>
                <a:cubicBezTo>
                  <a:pt x="3797981" y="-43751"/>
                  <a:pt x="3828586" y="55296"/>
                  <a:pt x="4072826" y="0"/>
                </a:cubicBezTo>
                <a:cubicBezTo>
                  <a:pt x="4317066" y="-55296"/>
                  <a:pt x="4575631" y="46606"/>
                  <a:pt x="4751630" y="0"/>
                </a:cubicBezTo>
                <a:cubicBezTo>
                  <a:pt x="4927629" y="-46606"/>
                  <a:pt x="4932639" y="26609"/>
                  <a:pt x="5035915" y="0"/>
                </a:cubicBezTo>
                <a:cubicBezTo>
                  <a:pt x="5139191" y="-26609"/>
                  <a:pt x="5237660" y="29634"/>
                  <a:pt x="5418831" y="0"/>
                </a:cubicBezTo>
                <a:cubicBezTo>
                  <a:pt x="5600002" y="-29634"/>
                  <a:pt x="5843328" y="57329"/>
                  <a:pt x="6097635" y="0"/>
                </a:cubicBezTo>
                <a:cubicBezTo>
                  <a:pt x="6351942" y="-57329"/>
                  <a:pt x="6274005" y="31579"/>
                  <a:pt x="6381920" y="0"/>
                </a:cubicBezTo>
                <a:cubicBezTo>
                  <a:pt x="6489835" y="-31579"/>
                  <a:pt x="6875835" y="77282"/>
                  <a:pt x="7060725" y="0"/>
                </a:cubicBezTo>
                <a:cubicBezTo>
                  <a:pt x="7245616" y="-77282"/>
                  <a:pt x="7258113" y="17447"/>
                  <a:pt x="7443640" y="0"/>
                </a:cubicBezTo>
                <a:cubicBezTo>
                  <a:pt x="7629168" y="-17447"/>
                  <a:pt x="7784374" y="59707"/>
                  <a:pt x="8023815" y="0"/>
                </a:cubicBezTo>
                <a:cubicBezTo>
                  <a:pt x="8263257" y="-59707"/>
                  <a:pt x="8627423" y="48051"/>
                  <a:pt x="8801249" y="0"/>
                </a:cubicBezTo>
                <a:cubicBezTo>
                  <a:pt x="8975075" y="-48051"/>
                  <a:pt x="9156959" y="8934"/>
                  <a:pt x="9282793" y="0"/>
                </a:cubicBezTo>
                <a:cubicBezTo>
                  <a:pt x="9408627" y="-8934"/>
                  <a:pt x="9696276" y="20611"/>
                  <a:pt x="9862968" y="0"/>
                </a:cubicBezTo>
                <a:cubicBezTo>
                  <a:pt x="9869716" y="211547"/>
                  <a:pt x="9810912" y="313207"/>
                  <a:pt x="9862968" y="436423"/>
                </a:cubicBezTo>
                <a:cubicBezTo>
                  <a:pt x="9915024" y="559639"/>
                  <a:pt x="9824150" y="710036"/>
                  <a:pt x="9862968" y="846661"/>
                </a:cubicBezTo>
                <a:cubicBezTo>
                  <a:pt x="9901786" y="983286"/>
                  <a:pt x="9847866" y="1083368"/>
                  <a:pt x="9862968" y="1309269"/>
                </a:cubicBezTo>
                <a:cubicBezTo>
                  <a:pt x="9587225" y="1378475"/>
                  <a:pt x="9400161" y="1254372"/>
                  <a:pt x="9184164" y="1309269"/>
                </a:cubicBezTo>
                <a:cubicBezTo>
                  <a:pt x="8968167" y="1364166"/>
                  <a:pt x="8938361" y="1283048"/>
                  <a:pt x="8801249" y="1309269"/>
                </a:cubicBezTo>
                <a:cubicBezTo>
                  <a:pt x="8664138" y="1335490"/>
                  <a:pt x="8317942" y="1300004"/>
                  <a:pt x="8122444" y="1309269"/>
                </a:cubicBezTo>
                <a:cubicBezTo>
                  <a:pt x="7926947" y="1318534"/>
                  <a:pt x="7711447" y="1278346"/>
                  <a:pt x="7542270" y="1309269"/>
                </a:cubicBezTo>
                <a:cubicBezTo>
                  <a:pt x="7373093" y="1340192"/>
                  <a:pt x="7189895" y="1253202"/>
                  <a:pt x="6962095" y="1309269"/>
                </a:cubicBezTo>
                <a:cubicBezTo>
                  <a:pt x="6734296" y="1365336"/>
                  <a:pt x="6356740" y="1259466"/>
                  <a:pt x="6184661" y="1309269"/>
                </a:cubicBezTo>
                <a:cubicBezTo>
                  <a:pt x="6012582" y="1359072"/>
                  <a:pt x="5812621" y="1273347"/>
                  <a:pt x="5505857" y="1309269"/>
                </a:cubicBezTo>
                <a:cubicBezTo>
                  <a:pt x="5199093" y="1345191"/>
                  <a:pt x="4969165" y="1273399"/>
                  <a:pt x="4728423" y="1309269"/>
                </a:cubicBezTo>
                <a:cubicBezTo>
                  <a:pt x="4487681" y="1345139"/>
                  <a:pt x="4228023" y="1261090"/>
                  <a:pt x="4049619" y="1309269"/>
                </a:cubicBezTo>
                <a:cubicBezTo>
                  <a:pt x="3871215" y="1357448"/>
                  <a:pt x="3750683" y="1308218"/>
                  <a:pt x="3568074" y="1309269"/>
                </a:cubicBezTo>
                <a:cubicBezTo>
                  <a:pt x="3385466" y="1310320"/>
                  <a:pt x="3032888" y="1263569"/>
                  <a:pt x="2889269" y="1309269"/>
                </a:cubicBezTo>
                <a:cubicBezTo>
                  <a:pt x="2745651" y="1354969"/>
                  <a:pt x="2319035" y="1238660"/>
                  <a:pt x="2111836" y="1309269"/>
                </a:cubicBezTo>
                <a:cubicBezTo>
                  <a:pt x="1904637" y="1379878"/>
                  <a:pt x="1913354" y="1301696"/>
                  <a:pt x="1728920" y="1309269"/>
                </a:cubicBezTo>
                <a:cubicBezTo>
                  <a:pt x="1544486" y="1316842"/>
                  <a:pt x="1517212" y="1306539"/>
                  <a:pt x="1444635" y="1309269"/>
                </a:cubicBezTo>
                <a:cubicBezTo>
                  <a:pt x="1372059" y="1311999"/>
                  <a:pt x="1278465" y="1303760"/>
                  <a:pt x="1160349" y="1309269"/>
                </a:cubicBezTo>
                <a:cubicBezTo>
                  <a:pt x="1042233" y="1314778"/>
                  <a:pt x="944971" y="1291576"/>
                  <a:pt x="876064" y="1309269"/>
                </a:cubicBezTo>
                <a:cubicBezTo>
                  <a:pt x="807158" y="1326962"/>
                  <a:pt x="428239" y="1257673"/>
                  <a:pt x="0" y="1309269"/>
                </a:cubicBezTo>
                <a:cubicBezTo>
                  <a:pt x="-49879" y="1188015"/>
                  <a:pt x="7984" y="1036591"/>
                  <a:pt x="0" y="872846"/>
                </a:cubicBezTo>
                <a:cubicBezTo>
                  <a:pt x="-7984" y="709101"/>
                  <a:pt x="10308" y="609719"/>
                  <a:pt x="0" y="475701"/>
                </a:cubicBezTo>
                <a:cubicBezTo>
                  <a:pt x="-10308" y="341684"/>
                  <a:pt x="26762" y="171279"/>
                  <a:pt x="0" y="0"/>
                </a:cubicBezTo>
                <a:close/>
              </a:path>
              <a:path w="9862968" h="1309269" stroke="0" extrusionOk="0">
                <a:moveTo>
                  <a:pt x="0" y="0"/>
                </a:moveTo>
                <a:cubicBezTo>
                  <a:pt x="146773" y="-38402"/>
                  <a:pt x="226710" y="13191"/>
                  <a:pt x="382915" y="0"/>
                </a:cubicBezTo>
                <a:cubicBezTo>
                  <a:pt x="539121" y="-13191"/>
                  <a:pt x="928962" y="68447"/>
                  <a:pt x="1160349" y="0"/>
                </a:cubicBezTo>
                <a:cubicBezTo>
                  <a:pt x="1391736" y="-68447"/>
                  <a:pt x="1508028" y="2191"/>
                  <a:pt x="1740524" y="0"/>
                </a:cubicBezTo>
                <a:cubicBezTo>
                  <a:pt x="1973020" y="-2191"/>
                  <a:pt x="2069149" y="22477"/>
                  <a:pt x="2222069" y="0"/>
                </a:cubicBezTo>
                <a:cubicBezTo>
                  <a:pt x="2374990" y="-22477"/>
                  <a:pt x="2802779" y="6402"/>
                  <a:pt x="2999503" y="0"/>
                </a:cubicBezTo>
                <a:cubicBezTo>
                  <a:pt x="3196227" y="-6402"/>
                  <a:pt x="3481937" y="849"/>
                  <a:pt x="3678307" y="0"/>
                </a:cubicBezTo>
                <a:cubicBezTo>
                  <a:pt x="3874677" y="-849"/>
                  <a:pt x="4203554" y="77471"/>
                  <a:pt x="4455741" y="0"/>
                </a:cubicBezTo>
                <a:cubicBezTo>
                  <a:pt x="4707928" y="-77471"/>
                  <a:pt x="4601797" y="4100"/>
                  <a:pt x="4740026" y="0"/>
                </a:cubicBezTo>
                <a:cubicBezTo>
                  <a:pt x="4878256" y="-4100"/>
                  <a:pt x="4985088" y="42661"/>
                  <a:pt x="5122942" y="0"/>
                </a:cubicBezTo>
                <a:cubicBezTo>
                  <a:pt x="5260796" y="-42661"/>
                  <a:pt x="5355391" y="36317"/>
                  <a:pt x="5505857" y="0"/>
                </a:cubicBezTo>
                <a:cubicBezTo>
                  <a:pt x="5656324" y="-36317"/>
                  <a:pt x="5807452" y="41790"/>
                  <a:pt x="5987402" y="0"/>
                </a:cubicBezTo>
                <a:cubicBezTo>
                  <a:pt x="6167353" y="-41790"/>
                  <a:pt x="6435239" y="66707"/>
                  <a:pt x="6764836" y="0"/>
                </a:cubicBezTo>
                <a:cubicBezTo>
                  <a:pt x="7094433" y="-66707"/>
                  <a:pt x="7327536" y="34424"/>
                  <a:pt x="7542270" y="0"/>
                </a:cubicBezTo>
                <a:cubicBezTo>
                  <a:pt x="7757004" y="-34424"/>
                  <a:pt x="7710815" y="1599"/>
                  <a:pt x="7826555" y="0"/>
                </a:cubicBezTo>
                <a:cubicBezTo>
                  <a:pt x="7942296" y="-1599"/>
                  <a:pt x="8357448" y="65672"/>
                  <a:pt x="8603989" y="0"/>
                </a:cubicBezTo>
                <a:cubicBezTo>
                  <a:pt x="8850530" y="-65672"/>
                  <a:pt x="9040403" y="53291"/>
                  <a:pt x="9184164" y="0"/>
                </a:cubicBezTo>
                <a:cubicBezTo>
                  <a:pt x="9327925" y="-53291"/>
                  <a:pt x="9698965" y="62199"/>
                  <a:pt x="9862968" y="0"/>
                </a:cubicBezTo>
                <a:cubicBezTo>
                  <a:pt x="9900467" y="103339"/>
                  <a:pt x="9814167" y="348533"/>
                  <a:pt x="9862968" y="436423"/>
                </a:cubicBezTo>
                <a:cubicBezTo>
                  <a:pt x="9911769" y="524313"/>
                  <a:pt x="9855630" y="725940"/>
                  <a:pt x="9862968" y="833568"/>
                </a:cubicBezTo>
                <a:cubicBezTo>
                  <a:pt x="9870306" y="941196"/>
                  <a:pt x="9840270" y="1140957"/>
                  <a:pt x="9862968" y="1309269"/>
                </a:cubicBezTo>
                <a:cubicBezTo>
                  <a:pt x="9706712" y="1315277"/>
                  <a:pt x="9622911" y="1271478"/>
                  <a:pt x="9480053" y="1309269"/>
                </a:cubicBezTo>
                <a:cubicBezTo>
                  <a:pt x="9337195" y="1347060"/>
                  <a:pt x="9057975" y="1298763"/>
                  <a:pt x="8801249" y="1309269"/>
                </a:cubicBezTo>
                <a:cubicBezTo>
                  <a:pt x="8544523" y="1319775"/>
                  <a:pt x="8513469" y="1300537"/>
                  <a:pt x="8319704" y="1309269"/>
                </a:cubicBezTo>
                <a:cubicBezTo>
                  <a:pt x="8125939" y="1318001"/>
                  <a:pt x="7963781" y="1243121"/>
                  <a:pt x="7739529" y="1309269"/>
                </a:cubicBezTo>
                <a:cubicBezTo>
                  <a:pt x="7515277" y="1375417"/>
                  <a:pt x="7228995" y="1280765"/>
                  <a:pt x="7060725" y="1309269"/>
                </a:cubicBezTo>
                <a:cubicBezTo>
                  <a:pt x="6892455" y="1337773"/>
                  <a:pt x="6756067" y="1258095"/>
                  <a:pt x="6480550" y="1309269"/>
                </a:cubicBezTo>
                <a:cubicBezTo>
                  <a:pt x="6205033" y="1360443"/>
                  <a:pt x="6283621" y="1292686"/>
                  <a:pt x="6196265" y="1309269"/>
                </a:cubicBezTo>
                <a:cubicBezTo>
                  <a:pt x="6108910" y="1325852"/>
                  <a:pt x="5748787" y="1255437"/>
                  <a:pt x="5616090" y="1309269"/>
                </a:cubicBezTo>
                <a:cubicBezTo>
                  <a:pt x="5483394" y="1363101"/>
                  <a:pt x="5130878" y="1251408"/>
                  <a:pt x="4838656" y="1309269"/>
                </a:cubicBezTo>
                <a:cubicBezTo>
                  <a:pt x="4546434" y="1367130"/>
                  <a:pt x="4481460" y="1307796"/>
                  <a:pt x="4258481" y="1309269"/>
                </a:cubicBezTo>
                <a:cubicBezTo>
                  <a:pt x="4035503" y="1310742"/>
                  <a:pt x="4064964" y="1304126"/>
                  <a:pt x="3875566" y="1309269"/>
                </a:cubicBezTo>
                <a:cubicBezTo>
                  <a:pt x="3686169" y="1314412"/>
                  <a:pt x="3650100" y="1286766"/>
                  <a:pt x="3492651" y="1309269"/>
                </a:cubicBezTo>
                <a:cubicBezTo>
                  <a:pt x="3335202" y="1331772"/>
                  <a:pt x="3080502" y="1290810"/>
                  <a:pt x="2813847" y="1309269"/>
                </a:cubicBezTo>
                <a:cubicBezTo>
                  <a:pt x="2547192" y="1327728"/>
                  <a:pt x="2563584" y="1283879"/>
                  <a:pt x="2332302" y="1309269"/>
                </a:cubicBezTo>
                <a:cubicBezTo>
                  <a:pt x="2101020" y="1334659"/>
                  <a:pt x="2116547" y="1301763"/>
                  <a:pt x="1949387" y="1309269"/>
                </a:cubicBezTo>
                <a:cubicBezTo>
                  <a:pt x="1782228" y="1316775"/>
                  <a:pt x="1438152" y="1240736"/>
                  <a:pt x="1270582" y="1309269"/>
                </a:cubicBezTo>
                <a:cubicBezTo>
                  <a:pt x="1103013" y="1377802"/>
                  <a:pt x="896125" y="1240445"/>
                  <a:pt x="690408" y="1309269"/>
                </a:cubicBezTo>
                <a:cubicBezTo>
                  <a:pt x="484691" y="1378093"/>
                  <a:pt x="341537" y="1239488"/>
                  <a:pt x="0" y="1309269"/>
                </a:cubicBezTo>
                <a:cubicBezTo>
                  <a:pt x="-31554" y="1156570"/>
                  <a:pt x="40180" y="1009880"/>
                  <a:pt x="0" y="899031"/>
                </a:cubicBezTo>
                <a:cubicBezTo>
                  <a:pt x="-40180" y="788182"/>
                  <a:pt x="47167" y="558401"/>
                  <a:pt x="0" y="449516"/>
                </a:cubicBezTo>
                <a:cubicBezTo>
                  <a:pt x="-47167" y="340632"/>
                  <a:pt x="2911" y="162581"/>
                  <a:pt x="0" y="0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 w="28575">
            <a:solidFill>
              <a:srgbClr val="F57654"/>
            </a:solidFill>
            <a:extLst>
              <a:ext uri="{C807C97D-BFC1-408E-A445-0C87EB9F89A2}">
                <ask:lineSketchStyleProps xmlns:ask="http://schemas.microsoft.com/office/drawing/2018/sketchyshapes" xmlns="" sd="2128835232">
                  <a:custGeom>
                    <a:avLst/>
                    <a:gdLst>
                      <a:gd name="connsiteX0" fmla="*/ 0 w 9862968"/>
                      <a:gd name="connsiteY0" fmla="*/ 0 h 658706"/>
                      <a:gd name="connsiteX1" fmla="*/ 678804 w 9862968"/>
                      <a:gd name="connsiteY1" fmla="*/ 0 h 658706"/>
                      <a:gd name="connsiteX2" fmla="*/ 1258979 w 9862968"/>
                      <a:gd name="connsiteY2" fmla="*/ 0 h 658706"/>
                      <a:gd name="connsiteX3" fmla="*/ 1839153 w 9862968"/>
                      <a:gd name="connsiteY3" fmla="*/ 0 h 658706"/>
                      <a:gd name="connsiteX4" fmla="*/ 2616587 w 9862968"/>
                      <a:gd name="connsiteY4" fmla="*/ 0 h 658706"/>
                      <a:gd name="connsiteX5" fmla="*/ 3394021 w 9862968"/>
                      <a:gd name="connsiteY5" fmla="*/ 0 h 658706"/>
                      <a:gd name="connsiteX6" fmla="*/ 3974196 w 9862968"/>
                      <a:gd name="connsiteY6" fmla="*/ 0 h 658706"/>
                      <a:gd name="connsiteX7" fmla="*/ 4653000 w 9862968"/>
                      <a:gd name="connsiteY7" fmla="*/ 0 h 658706"/>
                      <a:gd name="connsiteX8" fmla="*/ 5233175 w 9862968"/>
                      <a:gd name="connsiteY8" fmla="*/ 0 h 658706"/>
                      <a:gd name="connsiteX9" fmla="*/ 5911979 w 9862968"/>
                      <a:gd name="connsiteY9" fmla="*/ 0 h 658706"/>
                      <a:gd name="connsiteX10" fmla="*/ 6196265 w 9862968"/>
                      <a:gd name="connsiteY10" fmla="*/ 0 h 658706"/>
                      <a:gd name="connsiteX11" fmla="*/ 6579180 w 9862968"/>
                      <a:gd name="connsiteY11" fmla="*/ 0 h 658706"/>
                      <a:gd name="connsiteX12" fmla="*/ 7257984 w 9862968"/>
                      <a:gd name="connsiteY12" fmla="*/ 0 h 658706"/>
                      <a:gd name="connsiteX13" fmla="*/ 7542270 w 9862968"/>
                      <a:gd name="connsiteY13" fmla="*/ 0 h 658706"/>
                      <a:gd name="connsiteX14" fmla="*/ 8221074 w 9862968"/>
                      <a:gd name="connsiteY14" fmla="*/ 0 h 658706"/>
                      <a:gd name="connsiteX15" fmla="*/ 8603989 w 9862968"/>
                      <a:gd name="connsiteY15" fmla="*/ 0 h 658706"/>
                      <a:gd name="connsiteX16" fmla="*/ 9184164 w 9862968"/>
                      <a:gd name="connsiteY16" fmla="*/ 0 h 658706"/>
                      <a:gd name="connsiteX17" fmla="*/ 9862968 w 9862968"/>
                      <a:gd name="connsiteY17" fmla="*/ 0 h 658706"/>
                      <a:gd name="connsiteX18" fmla="*/ 9862968 w 9862968"/>
                      <a:gd name="connsiteY18" fmla="*/ 322766 h 658706"/>
                      <a:gd name="connsiteX19" fmla="*/ 9862968 w 9862968"/>
                      <a:gd name="connsiteY19" fmla="*/ 658706 h 658706"/>
                      <a:gd name="connsiteX20" fmla="*/ 9085534 w 9862968"/>
                      <a:gd name="connsiteY20" fmla="*/ 658706 h 658706"/>
                      <a:gd name="connsiteX21" fmla="*/ 8603989 w 9862968"/>
                      <a:gd name="connsiteY21" fmla="*/ 658706 h 658706"/>
                      <a:gd name="connsiteX22" fmla="*/ 7925185 w 9862968"/>
                      <a:gd name="connsiteY22" fmla="*/ 658706 h 658706"/>
                      <a:gd name="connsiteX23" fmla="*/ 7640899 w 9862968"/>
                      <a:gd name="connsiteY23" fmla="*/ 658706 h 658706"/>
                      <a:gd name="connsiteX24" fmla="*/ 7257984 w 9862968"/>
                      <a:gd name="connsiteY24" fmla="*/ 658706 h 658706"/>
                      <a:gd name="connsiteX25" fmla="*/ 6579180 w 9862968"/>
                      <a:gd name="connsiteY25" fmla="*/ 658706 h 658706"/>
                      <a:gd name="connsiteX26" fmla="*/ 5999005 w 9862968"/>
                      <a:gd name="connsiteY26" fmla="*/ 658706 h 658706"/>
                      <a:gd name="connsiteX27" fmla="*/ 5418831 w 9862968"/>
                      <a:gd name="connsiteY27" fmla="*/ 658706 h 658706"/>
                      <a:gd name="connsiteX28" fmla="*/ 4641397 w 9862968"/>
                      <a:gd name="connsiteY28" fmla="*/ 658706 h 658706"/>
                      <a:gd name="connsiteX29" fmla="*/ 3962592 w 9862968"/>
                      <a:gd name="connsiteY29" fmla="*/ 658706 h 658706"/>
                      <a:gd name="connsiteX30" fmla="*/ 3185158 w 9862968"/>
                      <a:gd name="connsiteY30" fmla="*/ 658706 h 658706"/>
                      <a:gd name="connsiteX31" fmla="*/ 2506354 w 9862968"/>
                      <a:gd name="connsiteY31" fmla="*/ 658706 h 658706"/>
                      <a:gd name="connsiteX32" fmla="*/ 2024809 w 9862968"/>
                      <a:gd name="connsiteY32" fmla="*/ 658706 h 658706"/>
                      <a:gd name="connsiteX33" fmla="*/ 1346005 w 9862968"/>
                      <a:gd name="connsiteY33" fmla="*/ 658706 h 658706"/>
                      <a:gd name="connsiteX34" fmla="*/ 568571 w 9862968"/>
                      <a:gd name="connsiteY34" fmla="*/ 658706 h 658706"/>
                      <a:gd name="connsiteX35" fmla="*/ 0 w 9862968"/>
                      <a:gd name="connsiteY35" fmla="*/ 658706 h 658706"/>
                      <a:gd name="connsiteX36" fmla="*/ 0 w 9862968"/>
                      <a:gd name="connsiteY36" fmla="*/ 349114 h 658706"/>
                      <a:gd name="connsiteX37" fmla="*/ 0 w 9862968"/>
                      <a:gd name="connsiteY37" fmla="*/ 0 h 6587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</a:cxnLst>
                    <a:rect l="l" t="t" r="r" b="b"/>
                    <a:pathLst>
                      <a:path w="9862968" h="658706" fill="none" extrusionOk="0">
                        <a:moveTo>
                          <a:pt x="0" y="0"/>
                        </a:moveTo>
                        <a:cubicBezTo>
                          <a:pt x="254452" y="-32440"/>
                          <a:pt x="489731" y="71605"/>
                          <a:pt x="678804" y="0"/>
                        </a:cubicBezTo>
                        <a:cubicBezTo>
                          <a:pt x="867877" y="-71605"/>
                          <a:pt x="1098390" y="22536"/>
                          <a:pt x="1258979" y="0"/>
                        </a:cubicBezTo>
                        <a:cubicBezTo>
                          <a:pt x="1419569" y="-22536"/>
                          <a:pt x="1690068" y="5884"/>
                          <a:pt x="1839153" y="0"/>
                        </a:cubicBezTo>
                        <a:cubicBezTo>
                          <a:pt x="1988238" y="-5884"/>
                          <a:pt x="2433405" y="45861"/>
                          <a:pt x="2616587" y="0"/>
                        </a:cubicBezTo>
                        <a:cubicBezTo>
                          <a:pt x="2799769" y="-45861"/>
                          <a:pt x="3069401" y="73730"/>
                          <a:pt x="3394021" y="0"/>
                        </a:cubicBezTo>
                        <a:cubicBezTo>
                          <a:pt x="3718641" y="-73730"/>
                          <a:pt x="3715959" y="18165"/>
                          <a:pt x="3974196" y="0"/>
                        </a:cubicBezTo>
                        <a:cubicBezTo>
                          <a:pt x="4232433" y="-18165"/>
                          <a:pt x="4347670" y="43751"/>
                          <a:pt x="4653000" y="0"/>
                        </a:cubicBezTo>
                        <a:cubicBezTo>
                          <a:pt x="4958330" y="-43751"/>
                          <a:pt x="4988935" y="55296"/>
                          <a:pt x="5233175" y="0"/>
                        </a:cubicBezTo>
                        <a:cubicBezTo>
                          <a:pt x="5477415" y="-55296"/>
                          <a:pt x="5735980" y="46606"/>
                          <a:pt x="5911979" y="0"/>
                        </a:cubicBezTo>
                        <a:cubicBezTo>
                          <a:pt x="6087978" y="-46606"/>
                          <a:pt x="6083784" y="19746"/>
                          <a:pt x="6196265" y="0"/>
                        </a:cubicBezTo>
                        <a:cubicBezTo>
                          <a:pt x="6308746" y="-19746"/>
                          <a:pt x="6398690" y="35744"/>
                          <a:pt x="6579180" y="0"/>
                        </a:cubicBezTo>
                        <a:cubicBezTo>
                          <a:pt x="6759670" y="-35744"/>
                          <a:pt x="7003677" y="57329"/>
                          <a:pt x="7257984" y="0"/>
                        </a:cubicBezTo>
                        <a:cubicBezTo>
                          <a:pt x="7512291" y="-57329"/>
                          <a:pt x="7424737" y="29336"/>
                          <a:pt x="7542270" y="0"/>
                        </a:cubicBezTo>
                        <a:cubicBezTo>
                          <a:pt x="7659803" y="-29336"/>
                          <a:pt x="8038312" y="253"/>
                          <a:pt x="8221074" y="0"/>
                        </a:cubicBezTo>
                        <a:cubicBezTo>
                          <a:pt x="8403836" y="-253"/>
                          <a:pt x="8418462" y="17447"/>
                          <a:pt x="8603989" y="0"/>
                        </a:cubicBezTo>
                        <a:cubicBezTo>
                          <a:pt x="8789517" y="-17447"/>
                          <a:pt x="8944723" y="59707"/>
                          <a:pt x="9184164" y="0"/>
                        </a:cubicBezTo>
                        <a:cubicBezTo>
                          <a:pt x="9423606" y="-59707"/>
                          <a:pt x="9645532" y="56741"/>
                          <a:pt x="9862968" y="0"/>
                        </a:cubicBezTo>
                        <a:cubicBezTo>
                          <a:pt x="9881936" y="85870"/>
                          <a:pt x="9862781" y="223708"/>
                          <a:pt x="9862968" y="322766"/>
                        </a:cubicBezTo>
                        <a:cubicBezTo>
                          <a:pt x="9863155" y="421824"/>
                          <a:pt x="9862153" y="496809"/>
                          <a:pt x="9862968" y="658706"/>
                        </a:cubicBezTo>
                        <a:cubicBezTo>
                          <a:pt x="9544217" y="700192"/>
                          <a:pt x="9440314" y="568657"/>
                          <a:pt x="9085534" y="658706"/>
                        </a:cubicBezTo>
                        <a:cubicBezTo>
                          <a:pt x="8730754" y="748755"/>
                          <a:pt x="8753995" y="627561"/>
                          <a:pt x="8603989" y="658706"/>
                        </a:cubicBezTo>
                        <a:cubicBezTo>
                          <a:pt x="8453983" y="689851"/>
                          <a:pt x="8114608" y="588992"/>
                          <a:pt x="7925185" y="658706"/>
                        </a:cubicBezTo>
                        <a:cubicBezTo>
                          <a:pt x="7735762" y="728420"/>
                          <a:pt x="7717353" y="628713"/>
                          <a:pt x="7640899" y="658706"/>
                        </a:cubicBezTo>
                        <a:cubicBezTo>
                          <a:pt x="7564445" y="688699"/>
                          <a:pt x="7395096" y="632485"/>
                          <a:pt x="7257984" y="658706"/>
                        </a:cubicBezTo>
                        <a:cubicBezTo>
                          <a:pt x="7120873" y="684927"/>
                          <a:pt x="6772698" y="648410"/>
                          <a:pt x="6579180" y="658706"/>
                        </a:cubicBezTo>
                        <a:cubicBezTo>
                          <a:pt x="6385662" y="669002"/>
                          <a:pt x="6169579" y="634345"/>
                          <a:pt x="5999005" y="658706"/>
                        </a:cubicBezTo>
                        <a:cubicBezTo>
                          <a:pt x="5828432" y="683067"/>
                          <a:pt x="5644313" y="599478"/>
                          <a:pt x="5418831" y="658706"/>
                        </a:cubicBezTo>
                        <a:cubicBezTo>
                          <a:pt x="5193349" y="717934"/>
                          <a:pt x="4813476" y="608903"/>
                          <a:pt x="4641397" y="658706"/>
                        </a:cubicBezTo>
                        <a:cubicBezTo>
                          <a:pt x="4469318" y="708509"/>
                          <a:pt x="4270407" y="627952"/>
                          <a:pt x="3962592" y="658706"/>
                        </a:cubicBezTo>
                        <a:cubicBezTo>
                          <a:pt x="3654777" y="689460"/>
                          <a:pt x="3425900" y="622836"/>
                          <a:pt x="3185158" y="658706"/>
                        </a:cubicBezTo>
                        <a:cubicBezTo>
                          <a:pt x="2944416" y="694576"/>
                          <a:pt x="2684758" y="610527"/>
                          <a:pt x="2506354" y="658706"/>
                        </a:cubicBezTo>
                        <a:cubicBezTo>
                          <a:pt x="2327950" y="706885"/>
                          <a:pt x="2207418" y="657655"/>
                          <a:pt x="2024809" y="658706"/>
                        </a:cubicBezTo>
                        <a:cubicBezTo>
                          <a:pt x="1842201" y="659757"/>
                          <a:pt x="1484765" y="611574"/>
                          <a:pt x="1346005" y="658706"/>
                        </a:cubicBezTo>
                        <a:cubicBezTo>
                          <a:pt x="1207245" y="705838"/>
                          <a:pt x="779821" y="592049"/>
                          <a:pt x="568571" y="658706"/>
                        </a:cubicBezTo>
                        <a:cubicBezTo>
                          <a:pt x="357321" y="725363"/>
                          <a:pt x="203568" y="648507"/>
                          <a:pt x="0" y="658706"/>
                        </a:cubicBezTo>
                        <a:cubicBezTo>
                          <a:pt x="-14526" y="529668"/>
                          <a:pt x="2184" y="500808"/>
                          <a:pt x="0" y="349114"/>
                        </a:cubicBezTo>
                        <a:cubicBezTo>
                          <a:pt x="-2184" y="197420"/>
                          <a:pt x="4592" y="172853"/>
                          <a:pt x="0" y="0"/>
                        </a:cubicBezTo>
                        <a:close/>
                      </a:path>
                      <a:path w="9862968" h="658706" stroke="0" extrusionOk="0">
                        <a:moveTo>
                          <a:pt x="0" y="0"/>
                        </a:moveTo>
                        <a:cubicBezTo>
                          <a:pt x="146773" y="-38402"/>
                          <a:pt x="226710" y="13191"/>
                          <a:pt x="382915" y="0"/>
                        </a:cubicBezTo>
                        <a:cubicBezTo>
                          <a:pt x="539121" y="-13191"/>
                          <a:pt x="928962" y="68447"/>
                          <a:pt x="1160349" y="0"/>
                        </a:cubicBezTo>
                        <a:cubicBezTo>
                          <a:pt x="1391736" y="-68447"/>
                          <a:pt x="1508028" y="2191"/>
                          <a:pt x="1740524" y="0"/>
                        </a:cubicBezTo>
                        <a:cubicBezTo>
                          <a:pt x="1973020" y="-2191"/>
                          <a:pt x="2069149" y="22477"/>
                          <a:pt x="2222069" y="0"/>
                        </a:cubicBezTo>
                        <a:cubicBezTo>
                          <a:pt x="2374990" y="-22477"/>
                          <a:pt x="2802779" y="6402"/>
                          <a:pt x="2999503" y="0"/>
                        </a:cubicBezTo>
                        <a:cubicBezTo>
                          <a:pt x="3196227" y="-6402"/>
                          <a:pt x="3481937" y="849"/>
                          <a:pt x="3678307" y="0"/>
                        </a:cubicBezTo>
                        <a:cubicBezTo>
                          <a:pt x="3874677" y="-849"/>
                          <a:pt x="4203554" y="77471"/>
                          <a:pt x="4455741" y="0"/>
                        </a:cubicBezTo>
                        <a:cubicBezTo>
                          <a:pt x="4707928" y="-77471"/>
                          <a:pt x="4601797" y="4100"/>
                          <a:pt x="4740026" y="0"/>
                        </a:cubicBezTo>
                        <a:cubicBezTo>
                          <a:pt x="4878256" y="-4100"/>
                          <a:pt x="4985088" y="42661"/>
                          <a:pt x="5122942" y="0"/>
                        </a:cubicBezTo>
                        <a:cubicBezTo>
                          <a:pt x="5260796" y="-42661"/>
                          <a:pt x="5355391" y="36317"/>
                          <a:pt x="5505857" y="0"/>
                        </a:cubicBezTo>
                        <a:cubicBezTo>
                          <a:pt x="5656324" y="-36317"/>
                          <a:pt x="5807452" y="41790"/>
                          <a:pt x="5987402" y="0"/>
                        </a:cubicBezTo>
                        <a:cubicBezTo>
                          <a:pt x="6167353" y="-41790"/>
                          <a:pt x="6435239" y="66707"/>
                          <a:pt x="6764836" y="0"/>
                        </a:cubicBezTo>
                        <a:cubicBezTo>
                          <a:pt x="7094433" y="-66707"/>
                          <a:pt x="7327536" y="34424"/>
                          <a:pt x="7542270" y="0"/>
                        </a:cubicBezTo>
                        <a:cubicBezTo>
                          <a:pt x="7757004" y="-34424"/>
                          <a:pt x="7710815" y="1599"/>
                          <a:pt x="7826555" y="0"/>
                        </a:cubicBezTo>
                        <a:cubicBezTo>
                          <a:pt x="7942296" y="-1599"/>
                          <a:pt x="8357448" y="65672"/>
                          <a:pt x="8603989" y="0"/>
                        </a:cubicBezTo>
                        <a:cubicBezTo>
                          <a:pt x="8850530" y="-65672"/>
                          <a:pt x="9040403" y="53291"/>
                          <a:pt x="9184164" y="0"/>
                        </a:cubicBezTo>
                        <a:cubicBezTo>
                          <a:pt x="9327925" y="-53291"/>
                          <a:pt x="9698965" y="62199"/>
                          <a:pt x="9862968" y="0"/>
                        </a:cubicBezTo>
                        <a:cubicBezTo>
                          <a:pt x="9879020" y="118011"/>
                          <a:pt x="9838081" y="260671"/>
                          <a:pt x="9862968" y="329353"/>
                        </a:cubicBezTo>
                        <a:cubicBezTo>
                          <a:pt x="9887855" y="398035"/>
                          <a:pt x="9833174" y="577670"/>
                          <a:pt x="9862968" y="658706"/>
                        </a:cubicBezTo>
                        <a:cubicBezTo>
                          <a:pt x="9704673" y="706346"/>
                          <a:pt x="9444133" y="650521"/>
                          <a:pt x="9184164" y="658706"/>
                        </a:cubicBezTo>
                        <a:cubicBezTo>
                          <a:pt x="8924195" y="666891"/>
                          <a:pt x="9040978" y="636057"/>
                          <a:pt x="8899878" y="658706"/>
                        </a:cubicBezTo>
                        <a:cubicBezTo>
                          <a:pt x="8758778" y="681355"/>
                          <a:pt x="8477800" y="648200"/>
                          <a:pt x="8221074" y="658706"/>
                        </a:cubicBezTo>
                        <a:cubicBezTo>
                          <a:pt x="7964348" y="669212"/>
                          <a:pt x="7933294" y="649974"/>
                          <a:pt x="7739529" y="658706"/>
                        </a:cubicBezTo>
                        <a:cubicBezTo>
                          <a:pt x="7545764" y="667438"/>
                          <a:pt x="7383606" y="592558"/>
                          <a:pt x="7159354" y="658706"/>
                        </a:cubicBezTo>
                        <a:cubicBezTo>
                          <a:pt x="6935102" y="724854"/>
                          <a:pt x="6648820" y="630202"/>
                          <a:pt x="6480550" y="658706"/>
                        </a:cubicBezTo>
                        <a:cubicBezTo>
                          <a:pt x="6312280" y="687210"/>
                          <a:pt x="6174646" y="602940"/>
                          <a:pt x="5900376" y="658706"/>
                        </a:cubicBezTo>
                        <a:cubicBezTo>
                          <a:pt x="5626106" y="714472"/>
                          <a:pt x="5712551" y="645421"/>
                          <a:pt x="5616090" y="658706"/>
                        </a:cubicBezTo>
                        <a:cubicBezTo>
                          <a:pt x="5519629" y="671991"/>
                          <a:pt x="5168612" y="604874"/>
                          <a:pt x="5035915" y="658706"/>
                        </a:cubicBezTo>
                        <a:cubicBezTo>
                          <a:pt x="4903219" y="712538"/>
                          <a:pt x="4550703" y="600845"/>
                          <a:pt x="4258481" y="658706"/>
                        </a:cubicBezTo>
                        <a:cubicBezTo>
                          <a:pt x="3966259" y="716567"/>
                          <a:pt x="3900331" y="654081"/>
                          <a:pt x="3678307" y="658706"/>
                        </a:cubicBezTo>
                        <a:cubicBezTo>
                          <a:pt x="3456283" y="663331"/>
                          <a:pt x="3484790" y="653563"/>
                          <a:pt x="3295392" y="658706"/>
                        </a:cubicBezTo>
                        <a:cubicBezTo>
                          <a:pt x="3105995" y="663849"/>
                          <a:pt x="3076462" y="638952"/>
                          <a:pt x="2912476" y="658706"/>
                        </a:cubicBezTo>
                        <a:cubicBezTo>
                          <a:pt x="2748490" y="678460"/>
                          <a:pt x="2500327" y="640247"/>
                          <a:pt x="2233672" y="658706"/>
                        </a:cubicBezTo>
                        <a:cubicBezTo>
                          <a:pt x="1967017" y="677165"/>
                          <a:pt x="1983409" y="633316"/>
                          <a:pt x="1752127" y="658706"/>
                        </a:cubicBezTo>
                        <a:cubicBezTo>
                          <a:pt x="1520845" y="684096"/>
                          <a:pt x="1536372" y="651200"/>
                          <a:pt x="1369212" y="658706"/>
                        </a:cubicBezTo>
                        <a:cubicBezTo>
                          <a:pt x="1202053" y="666212"/>
                          <a:pt x="851761" y="587939"/>
                          <a:pt x="690408" y="658706"/>
                        </a:cubicBezTo>
                        <a:cubicBezTo>
                          <a:pt x="529055" y="729473"/>
                          <a:pt x="229640" y="650274"/>
                          <a:pt x="0" y="658706"/>
                        </a:cubicBezTo>
                        <a:cubicBezTo>
                          <a:pt x="-4576" y="547623"/>
                          <a:pt x="27230" y="464874"/>
                          <a:pt x="0" y="329353"/>
                        </a:cubicBezTo>
                        <a:cubicBezTo>
                          <a:pt x="-27230" y="193832"/>
                          <a:pt x="5156" y="127277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4.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Khí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hậu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ở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vùng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Nam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bộ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thành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4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mùa</a:t>
            </a:r>
            <a:r>
              <a:rPr kumimoji="0" lang="en-US" altLang="en-US" sz="2800" b="0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alt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hạ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thu</a:t>
            </a:r>
            <a:r>
              <a:rPr lang="en-US" altLang="en-US" sz="28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altLang="en-US" sz="2800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đông</a:t>
            </a: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Picture 17">
            <a:hlinkClick r:id="rId3" action="ppaction://hlinksldjump"/>
            <a:extLst>
              <a:ext uri="{FF2B5EF4-FFF2-40B4-BE49-F238E27FC236}">
                <a16:creationId xmlns:a16="http://schemas.microsoft.com/office/drawing/2014/main" xmlns="" id="{E9F3D777-657D-4F0A-AB24-7AEA9F55901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1433" y="0"/>
            <a:ext cx="1396721" cy="1416086"/>
          </a:xfrm>
          <a:prstGeom prst="rect">
            <a:avLst/>
          </a:prstGeom>
        </p:spPr>
      </p:pic>
      <p:grpSp>
        <p:nvGrpSpPr>
          <p:cNvPr id="20" name="Google Shape;766;p25">
            <a:extLst>
              <a:ext uri="{FF2B5EF4-FFF2-40B4-BE49-F238E27FC236}">
                <a16:creationId xmlns:a16="http://schemas.microsoft.com/office/drawing/2014/main" xmlns="" id="{5C195B5C-1DAC-4ABD-8D90-9914C0213E1C}"/>
              </a:ext>
            </a:extLst>
          </p:cNvPr>
          <p:cNvGrpSpPr/>
          <p:nvPr/>
        </p:nvGrpSpPr>
        <p:grpSpPr>
          <a:xfrm>
            <a:off x="10399166" y="1541388"/>
            <a:ext cx="951154" cy="924935"/>
            <a:chOff x="3688121" y="2981594"/>
            <a:chExt cx="3319085" cy="3319078"/>
          </a:xfrm>
        </p:grpSpPr>
        <p:sp>
          <p:nvSpPr>
            <p:cNvPr id="21" name="Google Shape;767;p25">
              <a:extLst>
                <a:ext uri="{FF2B5EF4-FFF2-40B4-BE49-F238E27FC236}">
                  <a16:creationId xmlns:a16="http://schemas.microsoft.com/office/drawing/2014/main" xmlns="" id="{0F707313-BBE0-4F0F-833E-B5AC27F018C8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2" name="Google Shape;768;p25">
              <a:extLst>
                <a:ext uri="{FF2B5EF4-FFF2-40B4-BE49-F238E27FC236}">
                  <a16:creationId xmlns:a16="http://schemas.microsoft.com/office/drawing/2014/main" xmlns="" id="{3A9DAF4E-DAA2-469B-9DC4-0346D1689B36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23" name="Google Shape;769;p25">
              <a:extLst>
                <a:ext uri="{FF2B5EF4-FFF2-40B4-BE49-F238E27FC236}">
                  <a16:creationId xmlns:a16="http://schemas.microsoft.com/office/drawing/2014/main" xmlns="" id="{ABE3E266-1A3C-49BF-866E-771C19D626BC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31" name="Google Shape;770;p25">
                <a:extLst>
                  <a:ext uri="{FF2B5EF4-FFF2-40B4-BE49-F238E27FC236}">
                    <a16:creationId xmlns:a16="http://schemas.microsoft.com/office/drawing/2014/main" xmlns="" id="{8B6812BC-7ABF-42D8-9F12-B6C628BE7104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2" name="Google Shape;771;p25">
                <a:extLst>
                  <a:ext uri="{FF2B5EF4-FFF2-40B4-BE49-F238E27FC236}">
                    <a16:creationId xmlns:a16="http://schemas.microsoft.com/office/drawing/2014/main" xmlns="" id="{819EAD15-E7EC-4F56-A434-9D08D3F2AF43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772;p25">
              <a:extLst>
                <a:ext uri="{FF2B5EF4-FFF2-40B4-BE49-F238E27FC236}">
                  <a16:creationId xmlns:a16="http://schemas.microsoft.com/office/drawing/2014/main" xmlns="" id="{270E273A-CE1B-4D9D-A34A-AED002E32D74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29" name="Google Shape;773;p25">
                <a:extLst>
                  <a:ext uri="{FF2B5EF4-FFF2-40B4-BE49-F238E27FC236}">
                    <a16:creationId xmlns:a16="http://schemas.microsoft.com/office/drawing/2014/main" xmlns="" id="{0648B2D1-12A9-418B-B7FA-778040AEA50E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30" name="Google Shape;774;p25">
                <a:extLst>
                  <a:ext uri="{FF2B5EF4-FFF2-40B4-BE49-F238E27FC236}">
                    <a16:creationId xmlns:a16="http://schemas.microsoft.com/office/drawing/2014/main" xmlns="" id="{991ACF58-7C3A-4704-A0F0-A1CD13993B46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25" name="Google Shape;775;p25">
              <a:extLst>
                <a:ext uri="{FF2B5EF4-FFF2-40B4-BE49-F238E27FC236}">
                  <a16:creationId xmlns:a16="http://schemas.microsoft.com/office/drawing/2014/main" xmlns="" id="{93F8E3C1-2DC0-43A3-9B1A-EBC02FA0060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6" name="Google Shape;776;p25">
              <a:extLst>
                <a:ext uri="{FF2B5EF4-FFF2-40B4-BE49-F238E27FC236}">
                  <a16:creationId xmlns:a16="http://schemas.microsoft.com/office/drawing/2014/main" xmlns="" id="{2F651CAF-0576-4106-8ACC-80D9D6F8E241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7" name="Google Shape;777;p25">
              <a:extLst>
                <a:ext uri="{FF2B5EF4-FFF2-40B4-BE49-F238E27FC236}">
                  <a16:creationId xmlns:a16="http://schemas.microsoft.com/office/drawing/2014/main" xmlns="" id="{7E30B4AD-F2B1-4189-A929-5FF64D4B2469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8" name="Google Shape;778;p25">
              <a:extLst>
                <a:ext uri="{FF2B5EF4-FFF2-40B4-BE49-F238E27FC236}">
                  <a16:creationId xmlns:a16="http://schemas.microsoft.com/office/drawing/2014/main" xmlns="" id="{C35ADA6E-2578-42DC-AB92-6189B9428F7F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33" name="Google Shape;766;p25">
            <a:extLst>
              <a:ext uri="{FF2B5EF4-FFF2-40B4-BE49-F238E27FC236}">
                <a16:creationId xmlns:a16="http://schemas.microsoft.com/office/drawing/2014/main" xmlns="" id="{9F51B0E7-47FD-4273-8E21-F8D6E997F8FD}"/>
              </a:ext>
            </a:extLst>
          </p:cNvPr>
          <p:cNvGrpSpPr/>
          <p:nvPr/>
        </p:nvGrpSpPr>
        <p:grpSpPr>
          <a:xfrm>
            <a:off x="10411443" y="2563309"/>
            <a:ext cx="951155" cy="987496"/>
            <a:chOff x="3688121" y="2981594"/>
            <a:chExt cx="3319085" cy="3319078"/>
          </a:xfrm>
        </p:grpSpPr>
        <p:sp>
          <p:nvSpPr>
            <p:cNvPr id="34" name="Google Shape;767;p25">
              <a:extLst>
                <a:ext uri="{FF2B5EF4-FFF2-40B4-BE49-F238E27FC236}">
                  <a16:creationId xmlns:a16="http://schemas.microsoft.com/office/drawing/2014/main" xmlns="" id="{0DE42E56-DB97-46FD-BFBD-6A1B8E856CCE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5" name="Google Shape;768;p25">
              <a:extLst>
                <a:ext uri="{FF2B5EF4-FFF2-40B4-BE49-F238E27FC236}">
                  <a16:creationId xmlns:a16="http://schemas.microsoft.com/office/drawing/2014/main" xmlns="" id="{D986C289-AEA4-44DE-8D00-4E60CDD62E8E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36" name="Google Shape;769;p25">
              <a:extLst>
                <a:ext uri="{FF2B5EF4-FFF2-40B4-BE49-F238E27FC236}">
                  <a16:creationId xmlns:a16="http://schemas.microsoft.com/office/drawing/2014/main" xmlns="" id="{A3AAD211-E72D-45BF-94A3-B050BB5448E8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44" name="Google Shape;770;p25">
                <a:extLst>
                  <a:ext uri="{FF2B5EF4-FFF2-40B4-BE49-F238E27FC236}">
                    <a16:creationId xmlns:a16="http://schemas.microsoft.com/office/drawing/2014/main" xmlns="" id="{4103B5E3-FA95-4B02-ACF5-58F5B45F254C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5" name="Google Shape;771;p25">
                <a:extLst>
                  <a:ext uri="{FF2B5EF4-FFF2-40B4-BE49-F238E27FC236}">
                    <a16:creationId xmlns:a16="http://schemas.microsoft.com/office/drawing/2014/main" xmlns="" id="{52A2DFBB-7423-40F2-AC5A-D076D630A452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37" name="Google Shape;772;p25">
              <a:extLst>
                <a:ext uri="{FF2B5EF4-FFF2-40B4-BE49-F238E27FC236}">
                  <a16:creationId xmlns:a16="http://schemas.microsoft.com/office/drawing/2014/main" xmlns="" id="{78271776-DF0F-4304-9B3B-F7139E82DEC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42" name="Google Shape;773;p25">
                <a:extLst>
                  <a:ext uri="{FF2B5EF4-FFF2-40B4-BE49-F238E27FC236}">
                    <a16:creationId xmlns:a16="http://schemas.microsoft.com/office/drawing/2014/main" xmlns="" id="{E119A956-0D01-4777-B40F-4533916C1761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43" name="Google Shape;774;p25">
                <a:extLst>
                  <a:ext uri="{FF2B5EF4-FFF2-40B4-BE49-F238E27FC236}">
                    <a16:creationId xmlns:a16="http://schemas.microsoft.com/office/drawing/2014/main" xmlns="" id="{65D15D1C-BB81-41AA-9340-A271AB6B6903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38" name="Google Shape;775;p25">
              <a:extLst>
                <a:ext uri="{FF2B5EF4-FFF2-40B4-BE49-F238E27FC236}">
                  <a16:creationId xmlns:a16="http://schemas.microsoft.com/office/drawing/2014/main" xmlns="" id="{463529E4-A1E0-4AE0-8F3F-1C81C5FB491B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39" name="Google Shape;776;p25">
              <a:extLst>
                <a:ext uri="{FF2B5EF4-FFF2-40B4-BE49-F238E27FC236}">
                  <a16:creationId xmlns:a16="http://schemas.microsoft.com/office/drawing/2014/main" xmlns="" id="{6C84335C-BE72-4F00-AE39-DE20669C7CAE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0" name="Google Shape;777;p25">
              <a:extLst>
                <a:ext uri="{FF2B5EF4-FFF2-40B4-BE49-F238E27FC236}">
                  <a16:creationId xmlns:a16="http://schemas.microsoft.com/office/drawing/2014/main" xmlns="" id="{C27046E2-ACBB-43F8-A8F4-DCB89A582884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41" name="Google Shape;778;p25">
              <a:extLst>
                <a:ext uri="{FF2B5EF4-FFF2-40B4-BE49-F238E27FC236}">
                  <a16:creationId xmlns:a16="http://schemas.microsoft.com/office/drawing/2014/main" xmlns="" id="{E26CA2F1-69A4-4FC2-8886-DB0256B79289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60" name="Google Shape;766;p25">
            <a:extLst>
              <a:ext uri="{FF2B5EF4-FFF2-40B4-BE49-F238E27FC236}">
                <a16:creationId xmlns:a16="http://schemas.microsoft.com/office/drawing/2014/main" xmlns="" id="{CE161FEB-B462-410C-9334-D72CF44011D1}"/>
              </a:ext>
            </a:extLst>
          </p:cNvPr>
          <p:cNvGrpSpPr/>
          <p:nvPr/>
        </p:nvGrpSpPr>
        <p:grpSpPr>
          <a:xfrm>
            <a:off x="10429509" y="3758174"/>
            <a:ext cx="958034" cy="903888"/>
            <a:chOff x="3688121" y="2981594"/>
            <a:chExt cx="3319085" cy="3319078"/>
          </a:xfrm>
        </p:grpSpPr>
        <p:sp>
          <p:nvSpPr>
            <p:cNvPr id="61" name="Google Shape;767;p25">
              <a:extLst>
                <a:ext uri="{FF2B5EF4-FFF2-40B4-BE49-F238E27FC236}">
                  <a16:creationId xmlns:a16="http://schemas.microsoft.com/office/drawing/2014/main" xmlns="" id="{162CF785-32C7-4458-A680-B09ABDA72BB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2" name="Google Shape;768;p25">
              <a:extLst>
                <a:ext uri="{FF2B5EF4-FFF2-40B4-BE49-F238E27FC236}">
                  <a16:creationId xmlns:a16="http://schemas.microsoft.com/office/drawing/2014/main" xmlns="" id="{8C68D00A-7A97-4AFD-8781-74693AD41043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63" name="Google Shape;769;p25">
              <a:extLst>
                <a:ext uri="{FF2B5EF4-FFF2-40B4-BE49-F238E27FC236}">
                  <a16:creationId xmlns:a16="http://schemas.microsoft.com/office/drawing/2014/main" xmlns="" id="{52A453DD-A5B1-42BC-8A51-1FD969AFBF22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71" name="Google Shape;770;p25">
                <a:extLst>
                  <a:ext uri="{FF2B5EF4-FFF2-40B4-BE49-F238E27FC236}">
                    <a16:creationId xmlns:a16="http://schemas.microsoft.com/office/drawing/2014/main" xmlns="" id="{65137406-00AA-4AD8-9D33-91743EBA4E19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2" name="Google Shape;771;p25">
                <a:extLst>
                  <a:ext uri="{FF2B5EF4-FFF2-40B4-BE49-F238E27FC236}">
                    <a16:creationId xmlns:a16="http://schemas.microsoft.com/office/drawing/2014/main" xmlns="" id="{EABCD8DE-521C-4382-BD7C-713459391EF0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64" name="Google Shape;772;p25">
              <a:extLst>
                <a:ext uri="{FF2B5EF4-FFF2-40B4-BE49-F238E27FC236}">
                  <a16:creationId xmlns:a16="http://schemas.microsoft.com/office/drawing/2014/main" xmlns="" id="{DE526B67-F0CD-45E2-BE6D-A46DCBA13E9E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69" name="Google Shape;773;p25">
                <a:extLst>
                  <a:ext uri="{FF2B5EF4-FFF2-40B4-BE49-F238E27FC236}">
                    <a16:creationId xmlns:a16="http://schemas.microsoft.com/office/drawing/2014/main" xmlns="" id="{D276FDEF-B4B8-4703-96D7-E115A6FE24E2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70" name="Google Shape;774;p25">
                <a:extLst>
                  <a:ext uri="{FF2B5EF4-FFF2-40B4-BE49-F238E27FC236}">
                    <a16:creationId xmlns:a16="http://schemas.microsoft.com/office/drawing/2014/main" xmlns="" id="{6260D7A1-F0A8-45E9-B8F2-F11B2F861DCA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5" name="Google Shape;775;p25">
              <a:extLst>
                <a:ext uri="{FF2B5EF4-FFF2-40B4-BE49-F238E27FC236}">
                  <a16:creationId xmlns:a16="http://schemas.microsoft.com/office/drawing/2014/main" xmlns="" id="{D4F3EA22-C358-4405-93BE-BFE0F3780913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6" name="Google Shape;776;p25">
              <a:extLst>
                <a:ext uri="{FF2B5EF4-FFF2-40B4-BE49-F238E27FC236}">
                  <a16:creationId xmlns:a16="http://schemas.microsoft.com/office/drawing/2014/main" xmlns="" id="{9BA8C81D-7228-48D5-B397-E769ED31C04A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7" name="Google Shape;777;p25">
              <a:extLst>
                <a:ext uri="{FF2B5EF4-FFF2-40B4-BE49-F238E27FC236}">
                  <a16:creationId xmlns:a16="http://schemas.microsoft.com/office/drawing/2014/main" xmlns="" id="{5AADC429-7D75-4AB6-9C43-1B5320390FF7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68" name="Google Shape;778;p25">
              <a:extLst>
                <a:ext uri="{FF2B5EF4-FFF2-40B4-BE49-F238E27FC236}">
                  <a16:creationId xmlns:a16="http://schemas.microsoft.com/office/drawing/2014/main" xmlns="" id="{BEEEB954-4D2C-452F-BF6B-68D412C78918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grpSp>
        <p:nvGrpSpPr>
          <p:cNvPr id="86" name="Google Shape;766;p25">
            <a:extLst>
              <a:ext uri="{FF2B5EF4-FFF2-40B4-BE49-F238E27FC236}">
                <a16:creationId xmlns:a16="http://schemas.microsoft.com/office/drawing/2014/main" xmlns="" id="{267D386F-3A59-49EC-BF42-8EB14F42B8B0}"/>
              </a:ext>
            </a:extLst>
          </p:cNvPr>
          <p:cNvGrpSpPr/>
          <p:nvPr/>
        </p:nvGrpSpPr>
        <p:grpSpPr>
          <a:xfrm>
            <a:off x="10395725" y="4959078"/>
            <a:ext cx="958035" cy="903888"/>
            <a:chOff x="3688121" y="2981594"/>
            <a:chExt cx="3319085" cy="3319078"/>
          </a:xfrm>
        </p:grpSpPr>
        <p:sp>
          <p:nvSpPr>
            <p:cNvPr id="87" name="Google Shape;767;p25">
              <a:extLst>
                <a:ext uri="{FF2B5EF4-FFF2-40B4-BE49-F238E27FC236}">
                  <a16:creationId xmlns:a16="http://schemas.microsoft.com/office/drawing/2014/main" xmlns="" id="{DD63EC73-4F18-40D4-8A12-E4E228B84210}"/>
                </a:ext>
              </a:extLst>
            </p:cNvPr>
            <p:cNvSpPr/>
            <p:nvPr/>
          </p:nvSpPr>
          <p:spPr>
            <a:xfrm>
              <a:off x="3688121" y="2981594"/>
              <a:ext cx="3319085" cy="3319078"/>
            </a:xfrm>
            <a:custGeom>
              <a:avLst/>
              <a:gdLst/>
              <a:ahLst/>
              <a:cxnLst/>
              <a:rect l="l" t="t" r="r" b="b"/>
              <a:pathLst>
                <a:path w="3319081" h="3319081" extrusionOk="0">
                  <a:moveTo>
                    <a:pt x="1659541" y="0"/>
                  </a:moveTo>
                  <a:cubicBezTo>
                    <a:pt x="2576036" y="0"/>
                    <a:pt x="3319082" y="742950"/>
                    <a:pt x="3319082" y="1659541"/>
                  </a:cubicBezTo>
                  <a:cubicBezTo>
                    <a:pt x="3319082" y="2576132"/>
                    <a:pt x="2576132" y="3319082"/>
                    <a:pt x="1659541" y="3319082"/>
                  </a:cubicBezTo>
                  <a:cubicBezTo>
                    <a:pt x="742950" y="3319082"/>
                    <a:pt x="0" y="2576036"/>
                    <a:pt x="0" y="1659541"/>
                  </a:cubicBezTo>
                  <a:cubicBezTo>
                    <a:pt x="0" y="743045"/>
                    <a:pt x="742950" y="0"/>
                    <a:pt x="1659541" y="0"/>
                  </a:cubicBezTo>
                  <a:lnTo>
                    <a:pt x="1659541" y="0"/>
                  </a:lnTo>
                  <a:close/>
                  <a:moveTo>
                    <a:pt x="1659541" y="689038"/>
                  </a:moveTo>
                  <a:cubicBezTo>
                    <a:pt x="1123569" y="689038"/>
                    <a:pt x="689039" y="1123569"/>
                    <a:pt x="689039" y="1659541"/>
                  </a:cubicBezTo>
                  <a:cubicBezTo>
                    <a:pt x="689039" y="2195513"/>
                    <a:pt x="1123569" y="2630043"/>
                    <a:pt x="1659541" y="2630043"/>
                  </a:cubicBezTo>
                  <a:cubicBezTo>
                    <a:pt x="2195513" y="2630043"/>
                    <a:pt x="2630043" y="2195513"/>
                    <a:pt x="2630043" y="1659541"/>
                  </a:cubicBezTo>
                  <a:cubicBezTo>
                    <a:pt x="2630043" y="1123569"/>
                    <a:pt x="2195513" y="689038"/>
                    <a:pt x="1659541" y="689038"/>
                  </a:cubicBezTo>
                  <a:close/>
                </a:path>
              </a:pathLst>
            </a:custGeom>
            <a:solidFill>
              <a:srgbClr val="D6531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88" name="Google Shape;768;p25">
              <a:extLst>
                <a:ext uri="{FF2B5EF4-FFF2-40B4-BE49-F238E27FC236}">
                  <a16:creationId xmlns:a16="http://schemas.microsoft.com/office/drawing/2014/main" xmlns="" id="{CB8F7CB1-80E9-4B40-8E17-568DE3B8EB5C}"/>
                </a:ext>
              </a:extLst>
            </p:cNvPr>
            <p:cNvSpPr/>
            <p:nvPr/>
          </p:nvSpPr>
          <p:spPr>
            <a:xfrm>
              <a:off x="4075598" y="3472226"/>
              <a:ext cx="2544128" cy="2544129"/>
            </a:xfrm>
            <a:custGeom>
              <a:avLst/>
              <a:gdLst/>
              <a:ahLst/>
              <a:cxnLst/>
              <a:rect l="l" t="t" r="r" b="b"/>
              <a:pathLst>
                <a:path w="2544127" h="2544127" extrusionOk="0">
                  <a:moveTo>
                    <a:pt x="1272064" y="0"/>
                  </a:moveTo>
                  <a:cubicBezTo>
                    <a:pt x="1974628" y="0"/>
                    <a:pt x="2544128" y="569500"/>
                    <a:pt x="2544128" y="1272064"/>
                  </a:cubicBezTo>
                  <a:cubicBezTo>
                    <a:pt x="2544128" y="1974628"/>
                    <a:pt x="1974628" y="2544128"/>
                    <a:pt x="1272064" y="2544128"/>
                  </a:cubicBezTo>
                  <a:cubicBezTo>
                    <a:pt x="569500" y="2544128"/>
                    <a:pt x="0" y="1974628"/>
                    <a:pt x="0" y="1272064"/>
                  </a:cubicBezTo>
                  <a:cubicBezTo>
                    <a:pt x="0" y="569500"/>
                    <a:pt x="569500" y="0"/>
                    <a:pt x="1272064" y="0"/>
                  </a:cubicBezTo>
                  <a:lnTo>
                    <a:pt x="1272064" y="0"/>
                  </a:lnTo>
                  <a:close/>
                  <a:moveTo>
                    <a:pt x="1272064" y="198406"/>
                  </a:moveTo>
                  <a:cubicBezTo>
                    <a:pt x="736092" y="198406"/>
                    <a:pt x="301562" y="632936"/>
                    <a:pt x="301562" y="1168908"/>
                  </a:cubicBezTo>
                  <a:cubicBezTo>
                    <a:pt x="301562" y="1704880"/>
                    <a:pt x="736092" y="2139410"/>
                    <a:pt x="1272064" y="2139410"/>
                  </a:cubicBezTo>
                  <a:cubicBezTo>
                    <a:pt x="1808036" y="2139410"/>
                    <a:pt x="2242566" y="1704880"/>
                    <a:pt x="2242566" y="1168908"/>
                  </a:cubicBezTo>
                  <a:cubicBezTo>
                    <a:pt x="2242566" y="632936"/>
                    <a:pt x="1808036" y="198406"/>
                    <a:pt x="1272064" y="198406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grpSp>
          <p:nvGrpSpPr>
            <p:cNvPr id="89" name="Google Shape;769;p25">
              <a:extLst>
                <a:ext uri="{FF2B5EF4-FFF2-40B4-BE49-F238E27FC236}">
                  <a16:creationId xmlns:a16="http://schemas.microsoft.com/office/drawing/2014/main" xmlns="" id="{ED344411-AEA9-4FD4-9C06-FB3B80CC63A3}"/>
                </a:ext>
              </a:extLst>
            </p:cNvPr>
            <p:cNvGrpSpPr/>
            <p:nvPr/>
          </p:nvGrpSpPr>
          <p:grpSpPr>
            <a:xfrm>
              <a:off x="3772727" y="3222908"/>
              <a:ext cx="1113024" cy="1160787"/>
              <a:chOff x="6515927" y="3100079"/>
              <a:chExt cx="1113024" cy="1160787"/>
            </a:xfrm>
          </p:grpSpPr>
          <p:sp>
            <p:nvSpPr>
              <p:cNvPr id="97" name="Google Shape;770;p25">
                <a:extLst>
                  <a:ext uri="{FF2B5EF4-FFF2-40B4-BE49-F238E27FC236}">
                    <a16:creationId xmlns:a16="http://schemas.microsoft.com/office/drawing/2014/main" xmlns="" id="{A3F726EC-AD11-4824-A50F-385A01846DA0}"/>
                  </a:ext>
                </a:extLst>
              </p:cNvPr>
              <p:cNvSpPr/>
              <p:nvPr/>
            </p:nvSpPr>
            <p:spPr>
              <a:xfrm>
                <a:off x="6515927" y="3100079"/>
                <a:ext cx="1112982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2982" h="1160787" extrusionOk="0">
                    <a:moveTo>
                      <a:pt x="2449" y="871396"/>
                    </a:moveTo>
                    <a:cubicBezTo>
                      <a:pt x="129036" y="511066"/>
                      <a:pt x="375067" y="206933"/>
                      <a:pt x="693011" y="6622"/>
                    </a:cubicBezTo>
                    <a:cubicBezTo>
                      <a:pt x="817598" y="-64721"/>
                      <a:pt x="1221363" y="461250"/>
                      <a:pt x="1085346" y="583742"/>
                    </a:cubicBezTo>
                    <a:cubicBezTo>
                      <a:pt x="884845" y="703090"/>
                      <a:pt x="730349" y="891780"/>
                      <a:pt x="655292" y="1116856"/>
                    </a:cubicBezTo>
                    <a:cubicBezTo>
                      <a:pt x="619859" y="1256492"/>
                      <a:pt x="-45271" y="1032750"/>
                      <a:pt x="2449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8" name="Google Shape;771;p25">
                <a:extLst>
                  <a:ext uri="{FF2B5EF4-FFF2-40B4-BE49-F238E27FC236}">
                    <a16:creationId xmlns:a16="http://schemas.microsoft.com/office/drawing/2014/main" xmlns="" id="{7B8B2994-2735-4BEB-90AA-39B329DDD131}"/>
                  </a:ext>
                </a:extLst>
              </p:cNvPr>
              <p:cNvSpPr/>
              <p:nvPr/>
            </p:nvSpPr>
            <p:spPr>
              <a:xfrm>
                <a:off x="6880707" y="3454744"/>
                <a:ext cx="748244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4" h="806077" extrusionOk="0">
                    <a:moveTo>
                      <a:pt x="0" y="773906"/>
                    </a:moveTo>
                    <a:cubicBezTo>
                      <a:pt x="112681" y="426434"/>
                      <a:pt x="370904" y="144494"/>
                      <a:pt x="702659" y="0"/>
                    </a:cubicBezTo>
                    <a:cubicBezTo>
                      <a:pt x="747522" y="91154"/>
                      <a:pt x="765238" y="176117"/>
                      <a:pt x="728281" y="220980"/>
                    </a:cubicBezTo>
                    <a:cubicBezTo>
                      <a:pt x="516636" y="342329"/>
                      <a:pt x="354997" y="541115"/>
                      <a:pt x="282130" y="778669"/>
                    </a:cubicBezTo>
                    <a:cubicBezTo>
                      <a:pt x="247745" y="820579"/>
                      <a:pt x="127540" y="810768"/>
                      <a:pt x="0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772;p25">
              <a:extLst>
                <a:ext uri="{FF2B5EF4-FFF2-40B4-BE49-F238E27FC236}">
                  <a16:creationId xmlns:a16="http://schemas.microsoft.com/office/drawing/2014/main" xmlns="" id="{77960ADD-2AA9-481A-8025-C42430EA902F}"/>
                </a:ext>
              </a:extLst>
            </p:cNvPr>
            <p:cNvGrpSpPr/>
            <p:nvPr/>
          </p:nvGrpSpPr>
          <p:grpSpPr>
            <a:xfrm>
              <a:off x="5805957" y="3222908"/>
              <a:ext cx="1113021" cy="1160787"/>
              <a:chOff x="8549157" y="3100079"/>
              <a:chExt cx="1113021" cy="1160787"/>
            </a:xfrm>
          </p:grpSpPr>
          <p:sp>
            <p:nvSpPr>
              <p:cNvPr id="95" name="Google Shape;773;p25">
                <a:extLst>
                  <a:ext uri="{FF2B5EF4-FFF2-40B4-BE49-F238E27FC236}">
                    <a16:creationId xmlns:a16="http://schemas.microsoft.com/office/drawing/2014/main" xmlns="" id="{2177C15D-0577-4AB0-BF68-81C8BD386AA3}"/>
                  </a:ext>
                </a:extLst>
              </p:cNvPr>
              <p:cNvSpPr/>
              <p:nvPr/>
            </p:nvSpPr>
            <p:spPr>
              <a:xfrm>
                <a:off x="8549157" y="3100079"/>
                <a:ext cx="1113021" cy="1160787"/>
              </a:xfrm>
              <a:custGeom>
                <a:avLst/>
                <a:gdLst/>
                <a:ahLst/>
                <a:cxnLst/>
                <a:rect l="l" t="t" r="r" b="b"/>
                <a:pathLst>
                  <a:path w="1113021" h="1160787" extrusionOk="0">
                    <a:moveTo>
                      <a:pt x="1110564" y="871396"/>
                    </a:moveTo>
                    <a:cubicBezTo>
                      <a:pt x="983976" y="511066"/>
                      <a:pt x="737946" y="206933"/>
                      <a:pt x="420001" y="6622"/>
                    </a:cubicBezTo>
                    <a:cubicBezTo>
                      <a:pt x="295414" y="-64721"/>
                      <a:pt x="-108446" y="461250"/>
                      <a:pt x="27667" y="583742"/>
                    </a:cubicBezTo>
                    <a:cubicBezTo>
                      <a:pt x="228168" y="703090"/>
                      <a:pt x="382663" y="891780"/>
                      <a:pt x="457720" y="1116856"/>
                    </a:cubicBezTo>
                    <a:cubicBezTo>
                      <a:pt x="493153" y="1256492"/>
                      <a:pt x="1158379" y="1032750"/>
                      <a:pt x="1110564" y="871396"/>
                    </a:cubicBezTo>
                    <a:close/>
                  </a:path>
                </a:pathLst>
              </a:custGeom>
              <a:solidFill>
                <a:srgbClr val="EDD4C7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96" name="Google Shape;774;p25">
                <a:extLst>
                  <a:ext uri="{FF2B5EF4-FFF2-40B4-BE49-F238E27FC236}">
                    <a16:creationId xmlns:a16="http://schemas.microsoft.com/office/drawing/2014/main" xmlns="" id="{200C2AC4-E106-4116-B8D5-05823ECD329F}"/>
                  </a:ext>
                </a:extLst>
              </p:cNvPr>
              <p:cNvSpPr/>
              <p:nvPr/>
            </p:nvSpPr>
            <p:spPr>
              <a:xfrm>
                <a:off x="8549240" y="3454744"/>
                <a:ext cx="748245" cy="806077"/>
              </a:xfrm>
              <a:custGeom>
                <a:avLst/>
                <a:gdLst/>
                <a:ahLst/>
                <a:cxnLst/>
                <a:rect l="l" t="t" r="r" b="b"/>
                <a:pathLst>
                  <a:path w="748245" h="806077" extrusionOk="0">
                    <a:moveTo>
                      <a:pt x="748245" y="773906"/>
                    </a:moveTo>
                    <a:cubicBezTo>
                      <a:pt x="635564" y="426434"/>
                      <a:pt x="377342" y="144494"/>
                      <a:pt x="45586" y="0"/>
                    </a:cubicBezTo>
                    <a:cubicBezTo>
                      <a:pt x="723" y="91154"/>
                      <a:pt x="-16994" y="176117"/>
                      <a:pt x="19963" y="220980"/>
                    </a:cubicBezTo>
                    <a:cubicBezTo>
                      <a:pt x="231609" y="342329"/>
                      <a:pt x="393248" y="541115"/>
                      <a:pt x="466114" y="778669"/>
                    </a:cubicBezTo>
                    <a:cubicBezTo>
                      <a:pt x="500500" y="820579"/>
                      <a:pt x="620610" y="810768"/>
                      <a:pt x="748245" y="773906"/>
                    </a:cubicBezTo>
                    <a:close/>
                  </a:path>
                </a:pathLst>
              </a:custGeom>
              <a:solidFill>
                <a:srgbClr val="FFEBE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6600" b="0" i="0" u="none" strike="noStrike" kern="0" cap="none" spc="0" normalizeH="0" baseline="0" noProof="0">
                  <a:ln>
                    <a:solidFill>
                      <a:srgbClr val="00FFFF"/>
                    </a:solidFill>
                  </a:ln>
                  <a:solidFill>
                    <a:srgbClr val="FFFBF8"/>
                  </a:solidFill>
                  <a:effectLst>
                    <a:glow rad="63500">
                      <a:srgbClr val="0000FF">
                        <a:alpha val="40000"/>
                      </a:srgbClr>
                    </a:glow>
                    <a:outerShdw blurRad="50800" dist="38100" dir="18900000" algn="bl" rotWithShape="0">
                      <a:prstClr val="black">
                        <a:alpha val="40000"/>
                      </a:prstClr>
                    </a:outerShdw>
                    <a:reflection blurRad="6350" stA="60000" endA="900" endPos="58000" dir="5400000" sy="-100000" algn="bl" rotWithShape="0"/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91" name="Google Shape;775;p25">
              <a:extLst>
                <a:ext uri="{FF2B5EF4-FFF2-40B4-BE49-F238E27FC236}">
                  <a16:creationId xmlns:a16="http://schemas.microsoft.com/office/drawing/2014/main" xmlns="" id="{464715E8-29A9-4A03-99A8-BC6C7C3523F2}"/>
                </a:ext>
              </a:extLst>
            </p:cNvPr>
            <p:cNvSpPr/>
            <p:nvPr/>
          </p:nvSpPr>
          <p:spPr>
            <a:xfrm>
              <a:off x="3772727" y="4905386"/>
              <a:ext cx="1112982" cy="1160737"/>
            </a:xfrm>
            <a:custGeom>
              <a:avLst/>
              <a:gdLst/>
              <a:ahLst/>
              <a:cxnLst/>
              <a:rect l="l" t="t" r="r" b="b"/>
              <a:pathLst>
                <a:path w="1112982" h="1160737" extrusionOk="0">
                  <a:moveTo>
                    <a:pt x="2449" y="289341"/>
                  </a:moveTo>
                  <a:cubicBezTo>
                    <a:pt x="129036" y="649672"/>
                    <a:pt x="375067" y="953806"/>
                    <a:pt x="693011" y="1154116"/>
                  </a:cubicBezTo>
                  <a:cubicBezTo>
                    <a:pt x="817598" y="1225458"/>
                    <a:pt x="1221363" y="699488"/>
                    <a:pt x="1085346" y="576997"/>
                  </a:cubicBezTo>
                  <a:cubicBezTo>
                    <a:pt x="884845" y="457648"/>
                    <a:pt x="730349" y="268958"/>
                    <a:pt x="655292" y="43882"/>
                  </a:cubicBezTo>
                  <a:cubicBezTo>
                    <a:pt x="619859" y="-95659"/>
                    <a:pt x="-45271" y="128083"/>
                    <a:pt x="2449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2" name="Google Shape;776;p25">
              <a:extLst>
                <a:ext uri="{FF2B5EF4-FFF2-40B4-BE49-F238E27FC236}">
                  <a16:creationId xmlns:a16="http://schemas.microsoft.com/office/drawing/2014/main" xmlns="" id="{3EBB1C60-80CC-41F2-AF91-B73918B67E87}"/>
                </a:ext>
              </a:extLst>
            </p:cNvPr>
            <p:cNvSpPr/>
            <p:nvPr/>
          </p:nvSpPr>
          <p:spPr>
            <a:xfrm>
              <a:off x="4092454" y="4905561"/>
              <a:ext cx="793337" cy="958869"/>
            </a:xfrm>
            <a:custGeom>
              <a:avLst/>
              <a:gdLst/>
              <a:ahLst/>
              <a:cxnLst/>
              <a:rect l="l" t="t" r="r" b="b"/>
              <a:pathLst>
                <a:path w="793337" h="958869" extrusionOk="0">
                  <a:moveTo>
                    <a:pt x="651891" y="958870"/>
                  </a:moveTo>
                  <a:cubicBezTo>
                    <a:pt x="759619" y="816947"/>
                    <a:pt x="837152" y="641306"/>
                    <a:pt x="765715" y="576917"/>
                  </a:cubicBezTo>
                  <a:cubicBezTo>
                    <a:pt x="654653" y="510814"/>
                    <a:pt x="557689" y="423374"/>
                    <a:pt x="480536" y="320314"/>
                  </a:cubicBezTo>
                  <a:cubicBezTo>
                    <a:pt x="415766" y="234589"/>
                    <a:pt x="364903" y="137720"/>
                    <a:pt x="331184" y="33230"/>
                  </a:cubicBezTo>
                  <a:cubicBezTo>
                    <a:pt x="300038" y="-20776"/>
                    <a:pt x="148876" y="-3536"/>
                    <a:pt x="0" y="46184"/>
                  </a:cubicBezTo>
                  <a:cubicBezTo>
                    <a:pt x="64865" y="441281"/>
                    <a:pt x="311753" y="775323"/>
                    <a:pt x="651891" y="958870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3" name="Google Shape;777;p25">
              <a:extLst>
                <a:ext uri="{FF2B5EF4-FFF2-40B4-BE49-F238E27FC236}">
                  <a16:creationId xmlns:a16="http://schemas.microsoft.com/office/drawing/2014/main" xmlns="" id="{C5AA300E-23E8-4A39-BFE6-61D1C0AE69CF}"/>
                </a:ext>
              </a:extLst>
            </p:cNvPr>
            <p:cNvSpPr/>
            <p:nvPr/>
          </p:nvSpPr>
          <p:spPr>
            <a:xfrm>
              <a:off x="5805957" y="4905386"/>
              <a:ext cx="1113021" cy="1160737"/>
            </a:xfrm>
            <a:custGeom>
              <a:avLst/>
              <a:gdLst/>
              <a:ahLst/>
              <a:cxnLst/>
              <a:rect l="l" t="t" r="r" b="b"/>
              <a:pathLst>
                <a:path w="1113021" h="1160737" extrusionOk="0">
                  <a:moveTo>
                    <a:pt x="1110564" y="289341"/>
                  </a:moveTo>
                  <a:cubicBezTo>
                    <a:pt x="983976" y="649672"/>
                    <a:pt x="737946" y="953806"/>
                    <a:pt x="420001" y="1154116"/>
                  </a:cubicBezTo>
                  <a:cubicBezTo>
                    <a:pt x="295414" y="1225458"/>
                    <a:pt x="-108446" y="699488"/>
                    <a:pt x="27667" y="576997"/>
                  </a:cubicBezTo>
                  <a:cubicBezTo>
                    <a:pt x="228168" y="457648"/>
                    <a:pt x="382663" y="268958"/>
                    <a:pt x="457720" y="43882"/>
                  </a:cubicBezTo>
                  <a:cubicBezTo>
                    <a:pt x="493153" y="-95659"/>
                    <a:pt x="1158379" y="128083"/>
                    <a:pt x="1110564" y="289341"/>
                  </a:cubicBezTo>
                  <a:close/>
                </a:path>
              </a:pathLst>
            </a:custGeom>
            <a:solidFill>
              <a:srgbClr val="EDD4C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94" name="Google Shape;778;p25">
              <a:extLst>
                <a:ext uri="{FF2B5EF4-FFF2-40B4-BE49-F238E27FC236}">
                  <a16:creationId xmlns:a16="http://schemas.microsoft.com/office/drawing/2014/main" xmlns="" id="{2E46F45B-5219-415B-9530-17BC162BA607}"/>
                </a:ext>
              </a:extLst>
            </p:cNvPr>
            <p:cNvSpPr/>
            <p:nvPr/>
          </p:nvSpPr>
          <p:spPr>
            <a:xfrm>
              <a:off x="5806014" y="4905425"/>
              <a:ext cx="796658" cy="960243"/>
            </a:xfrm>
            <a:custGeom>
              <a:avLst/>
              <a:gdLst/>
              <a:ahLst/>
              <a:cxnLst/>
              <a:rect l="l" t="t" r="r" b="b"/>
              <a:pathLst>
                <a:path w="796658" h="960243" extrusionOk="0">
                  <a:moveTo>
                    <a:pt x="796658" y="47273"/>
                  </a:moveTo>
                  <a:cubicBezTo>
                    <a:pt x="731412" y="443036"/>
                    <a:pt x="483572" y="777173"/>
                    <a:pt x="142481" y="960244"/>
                  </a:cubicBezTo>
                  <a:cubicBezTo>
                    <a:pt x="34182" y="818036"/>
                    <a:pt x="-44018" y="641537"/>
                    <a:pt x="27610" y="576958"/>
                  </a:cubicBezTo>
                  <a:cubicBezTo>
                    <a:pt x="50660" y="563242"/>
                    <a:pt x="73044" y="548573"/>
                    <a:pt x="94856" y="533143"/>
                  </a:cubicBezTo>
                  <a:cubicBezTo>
                    <a:pt x="270116" y="411318"/>
                    <a:pt x="403371" y="233201"/>
                    <a:pt x="468332" y="24984"/>
                  </a:cubicBezTo>
                  <a:cubicBezTo>
                    <a:pt x="510146" y="-19117"/>
                    <a:pt x="654831" y="-543"/>
                    <a:pt x="796658" y="47273"/>
                  </a:cubicBezTo>
                  <a:close/>
                </a:path>
              </a:pathLst>
            </a:custGeom>
            <a:solidFill>
              <a:srgbClr val="FFEBE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6600" b="0" i="0" u="none" strike="noStrike" kern="0" cap="none" spc="0" normalizeH="0" baseline="0" noProof="0">
                <a:ln>
                  <a:solidFill>
                    <a:srgbClr val="00FFFF"/>
                  </a:solidFill>
                </a:ln>
                <a:solidFill>
                  <a:srgbClr val="FFFBF8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C84B0B9-1257-43D7-99CC-08FD945F195C}"/>
              </a:ext>
            </a:extLst>
          </p:cNvPr>
          <p:cNvSpPr txBox="1"/>
          <p:nvPr/>
        </p:nvSpPr>
        <p:spPr>
          <a:xfrm>
            <a:off x="12197209" y="2457713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D3E932AD-96E7-465C-9018-063BAFBFA9C8}"/>
              </a:ext>
            </a:extLst>
          </p:cNvPr>
          <p:cNvSpPr txBox="1"/>
          <p:nvPr/>
        </p:nvSpPr>
        <p:spPr>
          <a:xfrm>
            <a:off x="12317900" y="1331937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 dirty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xmlns="" id="{F194BD1F-AFE7-47CF-9FF7-AF1B0AD26067}"/>
              </a:ext>
            </a:extLst>
          </p:cNvPr>
          <p:cNvSpPr txBox="1"/>
          <p:nvPr/>
        </p:nvSpPr>
        <p:spPr>
          <a:xfrm>
            <a:off x="12234432" y="3566492"/>
            <a:ext cx="8490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Đ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AFBFEFDD-D134-411E-A8B3-C7292885D6FA}"/>
              </a:ext>
            </a:extLst>
          </p:cNvPr>
          <p:cNvSpPr txBox="1"/>
          <p:nvPr/>
        </p:nvSpPr>
        <p:spPr>
          <a:xfrm>
            <a:off x="12351210" y="4675270"/>
            <a:ext cx="42454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7200" b="0" i="0" u="none" strike="noStrike" kern="0" cap="none" spc="0" normalizeH="0" baseline="0" noProof="0">
                <a:ln>
                  <a:noFill/>
                </a:ln>
                <a:solidFill>
                  <a:srgbClr val="D42C68"/>
                </a:solidFill>
                <a:effectLst>
                  <a:glow rad="63500">
                    <a:srgbClr val="0000FF">
                      <a:alpha val="40000"/>
                    </a:srgbClr>
                  </a:glow>
                  <a:reflection blurRad="6350" stA="60000" endA="900" endPos="58000" dir="5400000" sy="-100000" algn="bl" rotWithShape="0"/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Pompiere"/>
                <a:sym typeface="Pompiere"/>
              </a:rPr>
              <a:t>S</a:t>
            </a:r>
            <a:endParaRPr kumimoji="0" lang="en-US" sz="7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>
                <a:glow rad="63500">
                  <a:srgbClr val="0000FF">
                    <a:alpha val="40000"/>
                  </a:srgbClr>
                </a:glow>
                <a:reflection blurRad="6350" stA="60000" endA="900" endPos="58000" dir="5400000" sy="-100000" algn="bl" rotWithShape="0"/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5749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96296E-6 L -0.14335 0.00973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3.33333E-6 L -0.1448 -0.0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40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11111E-6 L -0.14284 -0.00023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8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14271 -0.00277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6" grpId="0" animBg="1"/>
      <p:bldP spid="17" grpId="0" animBg="1"/>
      <p:bldP spid="100" grpId="0"/>
      <p:bldP spid="102" grpId="0"/>
      <p:bldP spid="103" grpId="0"/>
      <p:bldP spid="10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hong Nha Kẻ Bàng - Khám phá kỳ quan đệ nhất động ở Quảng Bình">
            <a:extLst>
              <a:ext uri="{FF2B5EF4-FFF2-40B4-BE49-F238E27FC236}">
                <a16:creationId xmlns:a16="http://schemas.microsoft.com/office/drawing/2014/main" xmlns="" id="{4A03E533-1E58-4009-A499-01DDB08D39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5A9E63C-29C0-34D8-9895-45FAFA5933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683" y="959556"/>
            <a:ext cx="9402634" cy="707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3961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1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5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D4E3DDA0-6029-1F14-F93B-C9C5CE8D5C0F}"/>
              </a:ext>
            </a:extLst>
          </p:cNvPr>
          <p:cNvSpPr/>
          <p:nvPr/>
        </p:nvSpPr>
        <p:spPr>
          <a:xfrm>
            <a:off x="293079" y="197763"/>
            <a:ext cx="11734799" cy="6660237"/>
          </a:xfrm>
          <a:prstGeom prst="roundRect">
            <a:avLst>
              <a:gd name="adj" fmla="val 10434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0F2216-2270-BBB5-9CFC-58F20199B14E}"/>
              </a:ext>
            </a:extLst>
          </p:cNvPr>
          <p:cNvSpPr txBox="1"/>
          <p:nvPr/>
        </p:nvSpPr>
        <p:spPr>
          <a:xfrm>
            <a:off x="447619" y="543202"/>
            <a:ext cx="11256122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LỜI CẢM ƠN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cảm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bộ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chia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sẻ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trang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xã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hội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nhé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!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rằng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liệu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gặt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nghiệp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trồng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tục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nối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tri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diều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Rất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hành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hết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5.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Trong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soạn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lỗi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quý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thầy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cô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hoặc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FB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Zalo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0972.115.126 (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Hương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Thảo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Facebook: </a:t>
            </a: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2"/>
              </a:rPr>
              <a:t>https://www.facebook.com/huongthaoGADT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032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473877E2-88C8-40A4-89C2-9C4BC63B0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356"/>
            <a:ext cx="12192000" cy="6855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301237-4B86-4183-354C-68F0EC6F83D2}"/>
              </a:ext>
            </a:extLst>
          </p:cNvPr>
          <p:cNvSpPr txBox="1"/>
          <p:nvPr/>
        </p:nvSpPr>
        <p:spPr>
          <a:xfrm>
            <a:off x="788258" y="952500"/>
            <a:ext cx="10545081" cy="4781550"/>
          </a:xfrm>
          <a:custGeom>
            <a:avLst/>
            <a:gdLst>
              <a:gd name="connsiteX0" fmla="*/ 0 w 10501183"/>
              <a:gd name="connsiteY0" fmla="*/ 222966 h 1337770"/>
              <a:gd name="connsiteX1" fmla="*/ 222966 w 10501183"/>
              <a:gd name="connsiteY1" fmla="*/ 0 h 1337770"/>
              <a:gd name="connsiteX2" fmla="*/ 762588 w 10501183"/>
              <a:gd name="connsiteY2" fmla="*/ 0 h 1337770"/>
              <a:gd name="connsiteX3" fmla="*/ 1286937 w 10501183"/>
              <a:gd name="connsiteY3" fmla="*/ 0 h 1337770"/>
              <a:gd name="connsiteX4" fmla="*/ 1750197 w 10501183"/>
              <a:gd name="connsiteY4" fmla="*/ 0 h 1337770"/>
              <a:gd name="connsiteX5" fmla="*/ 1750197 w 10501183"/>
              <a:gd name="connsiteY5" fmla="*/ 0 h 1337770"/>
              <a:gd name="connsiteX6" fmla="*/ 2406521 w 10501183"/>
              <a:gd name="connsiteY6" fmla="*/ 0 h 1337770"/>
              <a:gd name="connsiteX7" fmla="*/ 3089098 w 10501183"/>
              <a:gd name="connsiteY7" fmla="*/ 0 h 1337770"/>
              <a:gd name="connsiteX8" fmla="*/ 3745422 w 10501183"/>
              <a:gd name="connsiteY8" fmla="*/ 0 h 1337770"/>
              <a:gd name="connsiteX9" fmla="*/ 4375493 w 10501183"/>
              <a:gd name="connsiteY9" fmla="*/ 0 h 1337770"/>
              <a:gd name="connsiteX10" fmla="*/ 4854270 w 10501183"/>
              <a:gd name="connsiteY10" fmla="*/ 0 h 1337770"/>
              <a:gd name="connsiteX11" fmla="*/ 5510128 w 10501183"/>
              <a:gd name="connsiteY11" fmla="*/ 0 h 1337770"/>
              <a:gd name="connsiteX12" fmla="*/ 5988904 w 10501183"/>
              <a:gd name="connsiteY12" fmla="*/ 0 h 1337770"/>
              <a:gd name="connsiteX13" fmla="*/ 6762817 w 10501183"/>
              <a:gd name="connsiteY13" fmla="*/ 0 h 1337770"/>
              <a:gd name="connsiteX14" fmla="*/ 7477702 w 10501183"/>
              <a:gd name="connsiteY14" fmla="*/ 0 h 1337770"/>
              <a:gd name="connsiteX15" fmla="*/ 7956479 w 10501183"/>
              <a:gd name="connsiteY15" fmla="*/ 0 h 1337770"/>
              <a:gd name="connsiteX16" fmla="*/ 8494283 w 10501183"/>
              <a:gd name="connsiteY16" fmla="*/ 0 h 1337770"/>
              <a:gd name="connsiteX17" fmla="*/ 9209168 w 10501183"/>
              <a:gd name="connsiteY17" fmla="*/ 0 h 1337770"/>
              <a:gd name="connsiteX18" fmla="*/ 10278217 w 10501183"/>
              <a:gd name="connsiteY18" fmla="*/ 0 h 1337770"/>
              <a:gd name="connsiteX19" fmla="*/ 10501183 w 10501183"/>
              <a:gd name="connsiteY19" fmla="*/ 222966 h 1337770"/>
              <a:gd name="connsiteX20" fmla="*/ 10501183 w 10501183"/>
              <a:gd name="connsiteY20" fmla="*/ 222962 h 1337770"/>
              <a:gd name="connsiteX21" fmla="*/ 10501183 w 10501183"/>
              <a:gd name="connsiteY21" fmla="*/ 222962 h 1337770"/>
              <a:gd name="connsiteX22" fmla="*/ 10501183 w 10501183"/>
              <a:gd name="connsiteY22" fmla="*/ 557404 h 1337770"/>
              <a:gd name="connsiteX23" fmla="*/ 10501183 w 10501183"/>
              <a:gd name="connsiteY23" fmla="*/ 1114804 h 1337770"/>
              <a:gd name="connsiteX24" fmla="*/ 10278217 w 10501183"/>
              <a:gd name="connsiteY24" fmla="*/ 1337770 h 1337770"/>
              <a:gd name="connsiteX25" fmla="*/ 9504304 w 10501183"/>
              <a:gd name="connsiteY25" fmla="*/ 1337770 h 1337770"/>
              <a:gd name="connsiteX26" fmla="*/ 8966501 w 10501183"/>
              <a:gd name="connsiteY26" fmla="*/ 1337770 h 1337770"/>
              <a:gd name="connsiteX27" fmla="*/ 8369670 w 10501183"/>
              <a:gd name="connsiteY27" fmla="*/ 1337770 h 1337770"/>
              <a:gd name="connsiteX28" fmla="*/ 7831866 w 10501183"/>
              <a:gd name="connsiteY28" fmla="*/ 1337770 h 1337770"/>
              <a:gd name="connsiteX29" fmla="*/ 7235035 w 10501183"/>
              <a:gd name="connsiteY29" fmla="*/ 1337770 h 1337770"/>
              <a:gd name="connsiteX30" fmla="*/ 6638204 w 10501183"/>
              <a:gd name="connsiteY30" fmla="*/ 1337770 h 1337770"/>
              <a:gd name="connsiteX31" fmla="*/ 6159427 w 10501183"/>
              <a:gd name="connsiteY31" fmla="*/ 1337770 h 1337770"/>
              <a:gd name="connsiteX32" fmla="*/ 5503569 w 10501183"/>
              <a:gd name="connsiteY32" fmla="*/ 1337770 h 1337770"/>
              <a:gd name="connsiteX33" fmla="*/ 5024793 w 10501183"/>
              <a:gd name="connsiteY33" fmla="*/ 1337770 h 1337770"/>
              <a:gd name="connsiteX34" fmla="*/ 4375493 w 10501183"/>
              <a:gd name="connsiteY34" fmla="*/ 1337770 h 1337770"/>
              <a:gd name="connsiteX35" fmla="*/ 3692916 w 10501183"/>
              <a:gd name="connsiteY35" fmla="*/ 1337770 h 1337770"/>
              <a:gd name="connsiteX36" fmla="*/ 3115351 w 10501183"/>
              <a:gd name="connsiteY36" fmla="*/ 1337770 h 1337770"/>
              <a:gd name="connsiteX37" fmla="*/ 2432774 w 10501183"/>
              <a:gd name="connsiteY37" fmla="*/ 1337770 h 1337770"/>
              <a:gd name="connsiteX38" fmla="*/ 1750197 w 10501183"/>
              <a:gd name="connsiteY38" fmla="*/ 1337770 h 1337770"/>
              <a:gd name="connsiteX39" fmla="*/ 1750197 w 10501183"/>
              <a:gd name="connsiteY39" fmla="*/ 1337770 h 1337770"/>
              <a:gd name="connsiteX40" fmla="*/ 1271665 w 10501183"/>
              <a:gd name="connsiteY40" fmla="*/ 1337770 h 1337770"/>
              <a:gd name="connsiteX41" fmla="*/ 793132 w 10501183"/>
              <a:gd name="connsiteY41" fmla="*/ 1337770 h 1337770"/>
              <a:gd name="connsiteX42" fmla="*/ 222966 w 10501183"/>
              <a:gd name="connsiteY42" fmla="*/ 1337770 h 1337770"/>
              <a:gd name="connsiteX43" fmla="*/ 0 w 10501183"/>
              <a:gd name="connsiteY43" fmla="*/ 1114804 h 1337770"/>
              <a:gd name="connsiteX44" fmla="*/ 0 w 10501183"/>
              <a:gd name="connsiteY44" fmla="*/ 557404 h 1337770"/>
              <a:gd name="connsiteX45" fmla="*/ 0 w 10501183"/>
              <a:gd name="connsiteY45" fmla="*/ 431993 h 1337770"/>
              <a:gd name="connsiteX46" fmla="*/ 0 w 10501183"/>
              <a:gd name="connsiteY46" fmla="*/ 222962 h 1337770"/>
              <a:gd name="connsiteX47" fmla="*/ 0 w 10501183"/>
              <a:gd name="connsiteY47" fmla="*/ 222966 h 133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0501183" h="1337770" fill="none" extrusionOk="0">
                <a:moveTo>
                  <a:pt x="0" y="222966"/>
                </a:moveTo>
                <a:cubicBezTo>
                  <a:pt x="1513" y="95614"/>
                  <a:pt x="91394" y="-18629"/>
                  <a:pt x="222966" y="0"/>
                </a:cubicBezTo>
                <a:cubicBezTo>
                  <a:pt x="437311" y="-4606"/>
                  <a:pt x="571951" y="17032"/>
                  <a:pt x="762588" y="0"/>
                </a:cubicBezTo>
                <a:cubicBezTo>
                  <a:pt x="953225" y="-17032"/>
                  <a:pt x="1039698" y="16747"/>
                  <a:pt x="1286937" y="0"/>
                </a:cubicBezTo>
                <a:cubicBezTo>
                  <a:pt x="1534176" y="-16747"/>
                  <a:pt x="1522394" y="-9954"/>
                  <a:pt x="1750197" y="0"/>
                </a:cubicBezTo>
                <a:lnTo>
                  <a:pt x="1750197" y="0"/>
                </a:lnTo>
                <a:cubicBezTo>
                  <a:pt x="1904885" y="-22329"/>
                  <a:pt x="2207821" y="-9932"/>
                  <a:pt x="2406521" y="0"/>
                </a:cubicBezTo>
                <a:cubicBezTo>
                  <a:pt x="2605221" y="9932"/>
                  <a:pt x="2863641" y="11539"/>
                  <a:pt x="3089098" y="0"/>
                </a:cubicBezTo>
                <a:cubicBezTo>
                  <a:pt x="3314555" y="-11539"/>
                  <a:pt x="3547632" y="12455"/>
                  <a:pt x="3745422" y="0"/>
                </a:cubicBezTo>
                <a:cubicBezTo>
                  <a:pt x="3943212" y="-12455"/>
                  <a:pt x="4194805" y="-29210"/>
                  <a:pt x="4375493" y="0"/>
                </a:cubicBezTo>
                <a:cubicBezTo>
                  <a:pt x="4496256" y="-15346"/>
                  <a:pt x="4652720" y="-17168"/>
                  <a:pt x="4854270" y="0"/>
                </a:cubicBezTo>
                <a:cubicBezTo>
                  <a:pt x="5055820" y="17168"/>
                  <a:pt x="5366731" y="21558"/>
                  <a:pt x="5510128" y="0"/>
                </a:cubicBezTo>
                <a:cubicBezTo>
                  <a:pt x="5653525" y="-21558"/>
                  <a:pt x="5814141" y="-7574"/>
                  <a:pt x="5988904" y="0"/>
                </a:cubicBezTo>
                <a:cubicBezTo>
                  <a:pt x="6163667" y="7574"/>
                  <a:pt x="6445840" y="-2167"/>
                  <a:pt x="6762817" y="0"/>
                </a:cubicBezTo>
                <a:cubicBezTo>
                  <a:pt x="7079794" y="2167"/>
                  <a:pt x="7321933" y="-20457"/>
                  <a:pt x="7477702" y="0"/>
                </a:cubicBezTo>
                <a:cubicBezTo>
                  <a:pt x="7633471" y="20457"/>
                  <a:pt x="7823318" y="-1803"/>
                  <a:pt x="7956479" y="0"/>
                </a:cubicBezTo>
                <a:cubicBezTo>
                  <a:pt x="8089640" y="1803"/>
                  <a:pt x="8329334" y="-26303"/>
                  <a:pt x="8494283" y="0"/>
                </a:cubicBezTo>
                <a:cubicBezTo>
                  <a:pt x="8659232" y="26303"/>
                  <a:pt x="8932773" y="18576"/>
                  <a:pt x="9209168" y="0"/>
                </a:cubicBezTo>
                <a:cubicBezTo>
                  <a:pt x="9485564" y="-18576"/>
                  <a:pt x="9755498" y="-30358"/>
                  <a:pt x="10278217" y="0"/>
                </a:cubicBezTo>
                <a:cubicBezTo>
                  <a:pt x="10402057" y="3977"/>
                  <a:pt x="10499722" y="119602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5561" y="325309"/>
                  <a:pt x="10511946" y="418233"/>
                  <a:pt x="10501183" y="557404"/>
                </a:cubicBezTo>
                <a:cubicBezTo>
                  <a:pt x="10491120" y="733955"/>
                  <a:pt x="10487749" y="936949"/>
                  <a:pt x="10501183" y="1114804"/>
                </a:cubicBezTo>
                <a:cubicBezTo>
                  <a:pt x="10514818" y="1245010"/>
                  <a:pt x="10422034" y="1354476"/>
                  <a:pt x="10278217" y="1337770"/>
                </a:cubicBezTo>
                <a:cubicBezTo>
                  <a:pt x="9939353" y="1359009"/>
                  <a:pt x="9774063" y="1310487"/>
                  <a:pt x="9504304" y="1337770"/>
                </a:cubicBezTo>
                <a:cubicBezTo>
                  <a:pt x="9234545" y="1365053"/>
                  <a:pt x="9223680" y="1343447"/>
                  <a:pt x="8966501" y="1337770"/>
                </a:cubicBezTo>
                <a:cubicBezTo>
                  <a:pt x="8709322" y="1332093"/>
                  <a:pt x="8504869" y="1356271"/>
                  <a:pt x="8369670" y="1337770"/>
                </a:cubicBezTo>
                <a:cubicBezTo>
                  <a:pt x="8234471" y="1319269"/>
                  <a:pt x="8018926" y="1333524"/>
                  <a:pt x="7831866" y="1337770"/>
                </a:cubicBezTo>
                <a:cubicBezTo>
                  <a:pt x="7644806" y="1342016"/>
                  <a:pt x="7459479" y="1349343"/>
                  <a:pt x="7235035" y="1337770"/>
                </a:cubicBezTo>
                <a:cubicBezTo>
                  <a:pt x="7010591" y="1326197"/>
                  <a:pt x="6861659" y="1310903"/>
                  <a:pt x="6638204" y="1337770"/>
                </a:cubicBezTo>
                <a:cubicBezTo>
                  <a:pt x="6414749" y="1364637"/>
                  <a:pt x="6357323" y="1315243"/>
                  <a:pt x="6159427" y="1337770"/>
                </a:cubicBezTo>
                <a:cubicBezTo>
                  <a:pt x="5961531" y="1360297"/>
                  <a:pt x="5698249" y="1326338"/>
                  <a:pt x="5503569" y="1337770"/>
                </a:cubicBezTo>
                <a:cubicBezTo>
                  <a:pt x="5308889" y="1349202"/>
                  <a:pt x="5189449" y="1343686"/>
                  <a:pt x="5024793" y="1337770"/>
                </a:cubicBezTo>
                <a:cubicBezTo>
                  <a:pt x="4860137" y="1331854"/>
                  <a:pt x="4573033" y="1312253"/>
                  <a:pt x="4375493" y="1337770"/>
                </a:cubicBezTo>
                <a:cubicBezTo>
                  <a:pt x="4206619" y="1345283"/>
                  <a:pt x="3835016" y="1365681"/>
                  <a:pt x="3692916" y="1337770"/>
                </a:cubicBezTo>
                <a:cubicBezTo>
                  <a:pt x="3550816" y="1309859"/>
                  <a:pt x="3302925" y="1317897"/>
                  <a:pt x="3115351" y="1337770"/>
                </a:cubicBezTo>
                <a:cubicBezTo>
                  <a:pt x="2927778" y="1357643"/>
                  <a:pt x="2583106" y="1341917"/>
                  <a:pt x="2432774" y="1337770"/>
                </a:cubicBezTo>
                <a:cubicBezTo>
                  <a:pt x="2282442" y="1333623"/>
                  <a:pt x="1960675" y="1307515"/>
                  <a:pt x="1750197" y="1337770"/>
                </a:cubicBezTo>
                <a:lnTo>
                  <a:pt x="1750197" y="1337770"/>
                </a:lnTo>
                <a:cubicBezTo>
                  <a:pt x="1574975" y="1323683"/>
                  <a:pt x="1437548" y="1350221"/>
                  <a:pt x="1271665" y="1337770"/>
                </a:cubicBezTo>
                <a:cubicBezTo>
                  <a:pt x="1105782" y="1325319"/>
                  <a:pt x="920488" y="1358430"/>
                  <a:pt x="793132" y="1337770"/>
                </a:cubicBezTo>
                <a:cubicBezTo>
                  <a:pt x="665776" y="1317110"/>
                  <a:pt x="430667" y="1314218"/>
                  <a:pt x="222966" y="1337770"/>
                </a:cubicBezTo>
                <a:cubicBezTo>
                  <a:pt x="95766" y="1343384"/>
                  <a:pt x="-19927" y="1251524"/>
                  <a:pt x="0" y="1114804"/>
                </a:cubicBezTo>
                <a:cubicBezTo>
                  <a:pt x="-3510" y="911981"/>
                  <a:pt x="15986" y="713672"/>
                  <a:pt x="0" y="557404"/>
                </a:cubicBezTo>
                <a:cubicBezTo>
                  <a:pt x="1747" y="512120"/>
                  <a:pt x="-3010" y="475697"/>
                  <a:pt x="0" y="431993"/>
                </a:cubicBezTo>
                <a:cubicBezTo>
                  <a:pt x="-3479" y="379201"/>
                  <a:pt x="4449" y="316071"/>
                  <a:pt x="0" y="222962"/>
                </a:cubicBezTo>
                <a:lnTo>
                  <a:pt x="0" y="222966"/>
                </a:lnTo>
                <a:close/>
              </a:path>
              <a:path w="10501183" h="1337770" stroke="0" extrusionOk="0">
                <a:moveTo>
                  <a:pt x="0" y="222966"/>
                </a:moveTo>
                <a:cubicBezTo>
                  <a:pt x="8476" y="78204"/>
                  <a:pt x="112133" y="-19602"/>
                  <a:pt x="222966" y="0"/>
                </a:cubicBezTo>
                <a:cubicBezTo>
                  <a:pt x="441744" y="1991"/>
                  <a:pt x="598957" y="20352"/>
                  <a:pt x="716771" y="0"/>
                </a:cubicBezTo>
                <a:cubicBezTo>
                  <a:pt x="834585" y="-20352"/>
                  <a:pt x="1052618" y="-10748"/>
                  <a:pt x="1210575" y="0"/>
                </a:cubicBezTo>
                <a:cubicBezTo>
                  <a:pt x="1368532" y="10748"/>
                  <a:pt x="1539852" y="-8659"/>
                  <a:pt x="1750197" y="0"/>
                </a:cubicBezTo>
                <a:lnTo>
                  <a:pt x="1750197" y="0"/>
                </a:lnTo>
                <a:cubicBezTo>
                  <a:pt x="2055992" y="-28827"/>
                  <a:pt x="2253022" y="8626"/>
                  <a:pt x="2380268" y="0"/>
                </a:cubicBezTo>
                <a:cubicBezTo>
                  <a:pt x="2507514" y="-8626"/>
                  <a:pt x="2688240" y="15175"/>
                  <a:pt x="2984086" y="0"/>
                </a:cubicBezTo>
                <a:cubicBezTo>
                  <a:pt x="3279932" y="-15175"/>
                  <a:pt x="3321744" y="28197"/>
                  <a:pt x="3614157" y="0"/>
                </a:cubicBezTo>
                <a:cubicBezTo>
                  <a:pt x="3906570" y="-28197"/>
                  <a:pt x="4054002" y="-8345"/>
                  <a:pt x="4375493" y="0"/>
                </a:cubicBezTo>
                <a:cubicBezTo>
                  <a:pt x="4553674" y="32614"/>
                  <a:pt x="4954975" y="-3168"/>
                  <a:pt x="5149406" y="0"/>
                </a:cubicBezTo>
                <a:cubicBezTo>
                  <a:pt x="5343837" y="3168"/>
                  <a:pt x="5536262" y="-7145"/>
                  <a:pt x="5687209" y="0"/>
                </a:cubicBezTo>
                <a:cubicBezTo>
                  <a:pt x="5838156" y="7145"/>
                  <a:pt x="6021585" y="-195"/>
                  <a:pt x="6165986" y="0"/>
                </a:cubicBezTo>
                <a:cubicBezTo>
                  <a:pt x="6310387" y="195"/>
                  <a:pt x="6411246" y="10843"/>
                  <a:pt x="6644762" y="0"/>
                </a:cubicBezTo>
                <a:cubicBezTo>
                  <a:pt x="6878278" y="-10843"/>
                  <a:pt x="7058197" y="-6057"/>
                  <a:pt x="7182566" y="0"/>
                </a:cubicBezTo>
                <a:cubicBezTo>
                  <a:pt x="7306935" y="6057"/>
                  <a:pt x="7567165" y="11594"/>
                  <a:pt x="7720370" y="0"/>
                </a:cubicBezTo>
                <a:cubicBezTo>
                  <a:pt x="7873575" y="-11594"/>
                  <a:pt x="8099761" y="5373"/>
                  <a:pt x="8376228" y="0"/>
                </a:cubicBezTo>
                <a:cubicBezTo>
                  <a:pt x="8652695" y="-5373"/>
                  <a:pt x="8934244" y="-2427"/>
                  <a:pt x="9091114" y="0"/>
                </a:cubicBezTo>
                <a:cubicBezTo>
                  <a:pt x="9247984" y="2427"/>
                  <a:pt x="9351022" y="-16555"/>
                  <a:pt x="9569890" y="0"/>
                </a:cubicBezTo>
                <a:cubicBezTo>
                  <a:pt x="9788758" y="16555"/>
                  <a:pt x="10025259" y="16388"/>
                  <a:pt x="10278217" y="0"/>
                </a:cubicBezTo>
                <a:cubicBezTo>
                  <a:pt x="10405886" y="-1815"/>
                  <a:pt x="10506250" y="100259"/>
                  <a:pt x="10501183" y="222966"/>
                </a:cubicBezTo>
                <a:lnTo>
                  <a:pt x="10501183" y="222962"/>
                </a:lnTo>
                <a:lnTo>
                  <a:pt x="10501183" y="222962"/>
                </a:lnTo>
                <a:cubicBezTo>
                  <a:pt x="10503073" y="383247"/>
                  <a:pt x="10508254" y="470861"/>
                  <a:pt x="10501183" y="557404"/>
                </a:cubicBezTo>
                <a:cubicBezTo>
                  <a:pt x="10515277" y="760970"/>
                  <a:pt x="10501385" y="895018"/>
                  <a:pt x="10501183" y="1114804"/>
                </a:cubicBezTo>
                <a:cubicBezTo>
                  <a:pt x="10497878" y="1241365"/>
                  <a:pt x="10405631" y="1323310"/>
                  <a:pt x="10278217" y="1337770"/>
                </a:cubicBezTo>
                <a:cubicBezTo>
                  <a:pt x="9997829" y="1360477"/>
                  <a:pt x="9786990" y="1331015"/>
                  <a:pt x="9504304" y="1337770"/>
                </a:cubicBezTo>
                <a:cubicBezTo>
                  <a:pt x="9221618" y="1344525"/>
                  <a:pt x="9055235" y="1308393"/>
                  <a:pt x="8848446" y="1337770"/>
                </a:cubicBezTo>
                <a:cubicBezTo>
                  <a:pt x="8641657" y="1367147"/>
                  <a:pt x="8457978" y="1354239"/>
                  <a:pt x="8192588" y="1337770"/>
                </a:cubicBezTo>
                <a:cubicBezTo>
                  <a:pt x="7927198" y="1321301"/>
                  <a:pt x="7835478" y="1327410"/>
                  <a:pt x="7713811" y="1337770"/>
                </a:cubicBezTo>
                <a:cubicBezTo>
                  <a:pt x="7592144" y="1348130"/>
                  <a:pt x="7372897" y="1348776"/>
                  <a:pt x="7235035" y="1337770"/>
                </a:cubicBezTo>
                <a:cubicBezTo>
                  <a:pt x="7097173" y="1326764"/>
                  <a:pt x="6822757" y="1328184"/>
                  <a:pt x="6579177" y="1337770"/>
                </a:cubicBezTo>
                <a:cubicBezTo>
                  <a:pt x="6335597" y="1347356"/>
                  <a:pt x="6056726" y="1315345"/>
                  <a:pt x="5923318" y="1337770"/>
                </a:cubicBezTo>
                <a:cubicBezTo>
                  <a:pt x="5789910" y="1360195"/>
                  <a:pt x="5510665" y="1370554"/>
                  <a:pt x="5208433" y="1337770"/>
                </a:cubicBezTo>
                <a:cubicBezTo>
                  <a:pt x="4906201" y="1304986"/>
                  <a:pt x="4681474" y="1302736"/>
                  <a:pt x="4375493" y="1337770"/>
                </a:cubicBezTo>
                <a:cubicBezTo>
                  <a:pt x="4165653" y="1347687"/>
                  <a:pt x="4012967" y="1366960"/>
                  <a:pt x="3745422" y="1337770"/>
                </a:cubicBezTo>
                <a:cubicBezTo>
                  <a:pt x="3477877" y="1308580"/>
                  <a:pt x="3272712" y="1337827"/>
                  <a:pt x="3115351" y="1337770"/>
                </a:cubicBezTo>
                <a:cubicBezTo>
                  <a:pt x="2957990" y="1337713"/>
                  <a:pt x="2580585" y="1349716"/>
                  <a:pt x="2432774" y="1337770"/>
                </a:cubicBezTo>
                <a:cubicBezTo>
                  <a:pt x="2284963" y="1325824"/>
                  <a:pt x="1946609" y="1368742"/>
                  <a:pt x="1750197" y="1337770"/>
                </a:cubicBezTo>
                <a:lnTo>
                  <a:pt x="1750197" y="1337770"/>
                </a:lnTo>
                <a:cubicBezTo>
                  <a:pt x="1522876" y="1339249"/>
                  <a:pt x="1489784" y="1340782"/>
                  <a:pt x="1286937" y="1337770"/>
                </a:cubicBezTo>
                <a:cubicBezTo>
                  <a:pt x="1084090" y="1334758"/>
                  <a:pt x="1010852" y="1325345"/>
                  <a:pt x="793132" y="1337770"/>
                </a:cubicBezTo>
                <a:cubicBezTo>
                  <a:pt x="575412" y="1350195"/>
                  <a:pt x="369594" y="1362519"/>
                  <a:pt x="222966" y="1337770"/>
                </a:cubicBezTo>
                <a:cubicBezTo>
                  <a:pt x="96210" y="1341179"/>
                  <a:pt x="16212" y="1240754"/>
                  <a:pt x="0" y="1114804"/>
                </a:cubicBezTo>
                <a:cubicBezTo>
                  <a:pt x="-23717" y="985161"/>
                  <a:pt x="-3716" y="791815"/>
                  <a:pt x="0" y="557404"/>
                </a:cubicBezTo>
                <a:cubicBezTo>
                  <a:pt x="4210" y="508834"/>
                  <a:pt x="6267" y="488695"/>
                  <a:pt x="0" y="431993"/>
                </a:cubicBezTo>
                <a:cubicBezTo>
                  <a:pt x="3804" y="349118"/>
                  <a:pt x="-8976" y="301857"/>
                  <a:pt x="0" y="222962"/>
                </a:cubicBezTo>
                <a:lnTo>
                  <a:pt x="0" y="222966"/>
                </a:lnTo>
                <a:close/>
              </a:path>
            </a:pathLst>
          </a:custGeom>
          <a:solidFill>
            <a:srgbClr val="FFEFFF"/>
          </a:solidFill>
          <a:ln w="57150" cap="rnd" cmpd="thinThick">
            <a:solidFill>
              <a:srgbClr val="FF5D5D"/>
            </a:solidFill>
            <a:prstDash val="lgDashDot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algn="ctr" defTabSz="1219170">
              <a:buClr>
                <a:srgbClr val="000000"/>
              </a:buClr>
              <a:defRPr sz="3200" kern="0">
                <a:latin typeface="UTM Avo" panose="020406030505060202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lvl="0" algn="just"/>
            <a:r>
              <a:rPr lang="vi-VN" sz="3600" b="1" i="1" dirty="0">
                <a:solidFill>
                  <a:prstClr val="black"/>
                </a:solidFill>
                <a:latin typeface="Calibri" panose="020F0502020204030204"/>
              </a:rPr>
              <a:t>- Câu ca dao trên phản ánh về đặc điểm thiên nhiên vùng Nam Bộ là: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Đất đai thường bị nhiễm mặn, thiếu nước vào mùa khô.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i="1" dirty="0">
                <a:solidFill>
                  <a:prstClr val="black"/>
                </a:solidFill>
                <a:latin typeface="Calibri" panose="020F0502020204030204"/>
              </a:rPr>
              <a:t>Khí hậu trong năm chia thành 2 mùa rõ rệt: mùa khô (nhiệt độ cao, mưa ít); mùa mưa nước lũ dâng cao, thường gây tình trạng ngập lụt.</a:t>
            </a:r>
          </a:p>
        </p:txBody>
      </p:sp>
    </p:spTree>
    <p:extLst>
      <p:ext uri="{BB962C8B-B14F-4D97-AF65-F5344CB8AC3E}">
        <p14:creationId xmlns:p14="http://schemas.microsoft.com/office/powerpoint/2010/main" val="35306263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8AD85-0162-441F-BBD4-07B297EA49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29ECACBF-D985-4D04-5A92-885C37CDA805}"/>
              </a:ext>
            </a:extLst>
          </p:cNvPr>
          <p:cNvSpPr/>
          <p:nvPr/>
        </p:nvSpPr>
        <p:spPr>
          <a:xfrm>
            <a:off x="933450" y="1343025"/>
            <a:ext cx="11020425" cy="4848225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D3FF4EB6-3073-2947-FA37-D0188E566404}"/>
              </a:ext>
            </a:extLst>
          </p:cNvPr>
          <p:cNvSpPr txBox="1"/>
          <p:nvPr/>
        </p:nvSpPr>
        <p:spPr>
          <a:xfrm>
            <a:off x="1368426" y="1432821"/>
            <a:ext cx="10556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Thứ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tháng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… </a:t>
            </a:r>
            <a:r>
              <a:rPr kumimoji="0" lang="en-US" sz="4000" b="1" i="0" u="none" strike="noStrike" kern="1200" cap="none" spc="0" normalizeH="0" baseline="0" noProof="0" dirty="0" err="1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năm</a:t>
            </a:r>
            <a:r>
              <a:rPr kumimoji="0" lang="en-US" sz="4000" b="1" i="0" u="none" strike="noStrike" kern="1200" cap="none" spc="0" normalizeH="0" baseline="0" noProof="0" dirty="0">
                <a:ln w="6600">
                  <a:solidFill>
                    <a:srgbClr val="00B0F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00B0F0"/>
                  </a:outerShdw>
                </a:effectLst>
                <a:uLnTx/>
                <a:uFillTx/>
                <a:ea typeface="+mn-ea"/>
                <a:cs typeface="+mn-cs"/>
              </a:rPr>
              <a:t> ...</a:t>
            </a:r>
            <a:endParaRPr kumimoji="0" lang="vi-VN" sz="4000" b="1" i="0" u="none" strike="noStrike" kern="1200" cap="none" spc="0" normalizeH="0" baseline="0" noProof="0" dirty="0">
              <a:ln w="6600">
                <a:solidFill>
                  <a:srgbClr val="00B0F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rgbClr val="00B0F0"/>
                </a:outerShdw>
              </a:effectLst>
              <a:uLnTx/>
              <a:uFillTx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2AE3373-4D6F-EA57-746A-D37CC3DF96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9180" y="2052765"/>
            <a:ext cx="6340390" cy="14570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9EB49F0-8BAF-18C4-C0EC-9ABB6833F0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281" y="3122606"/>
            <a:ext cx="2743438" cy="16033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FE9D069-CE3B-4E27-6EDD-9626058BDA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050" y="4396668"/>
            <a:ext cx="11943099" cy="1646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964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6D3A46E-5780-43B8-A8F3-D698236D10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9022" y="-219098"/>
            <a:ext cx="12271021" cy="682094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70A12E7-B1CD-F28F-FF14-1768F5A2DB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6292" y="621562"/>
            <a:ext cx="7084166" cy="5310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979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FF9B348-B9F7-B10F-4F91-E91E117DD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D37487DC-0613-049E-994F-B7AC132F8353}"/>
              </a:ext>
            </a:extLst>
          </p:cNvPr>
          <p:cNvGrpSpPr/>
          <p:nvPr/>
        </p:nvGrpSpPr>
        <p:grpSpPr>
          <a:xfrm>
            <a:off x="429235" y="2048807"/>
            <a:ext cx="11581180" cy="2230749"/>
            <a:chOff x="369797" y="4363029"/>
            <a:chExt cx="11581180" cy="223074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25195130-E5E1-815C-CC49-6F9A0C8D82B8}"/>
                </a:ext>
              </a:extLst>
            </p:cNvPr>
            <p:cNvSpPr/>
            <p:nvPr/>
          </p:nvSpPr>
          <p:spPr>
            <a:xfrm>
              <a:off x="2063333" y="4923742"/>
              <a:ext cx="8148480" cy="1438605"/>
            </a:xfrm>
            <a:prstGeom prst="roundRect">
              <a:avLst>
                <a:gd name="adj" fmla="val 18702"/>
              </a:avLst>
            </a:prstGeom>
            <a:solidFill>
              <a:srgbClr val="FFEFFF"/>
            </a:solidFill>
            <a:ln w="57150" cap="rnd" cmpd="thinThick">
              <a:solidFill>
                <a:srgbClr val="FF0066"/>
              </a:solidFill>
              <a:prstDash val="solid"/>
              <a:round/>
              <a:extLst>
                <a:ext uri="{C807C97D-BFC1-408E-A445-0C87EB9F89A2}">
                  <ask:lineSketchStyleProps xmlns:ask="http://schemas.microsoft.com/office/drawing/2018/sketchyshapes" xmlns="" sd="1219033472">
                    <a:custGeom>
                      <a:avLst/>
                      <a:gdLst>
                        <a:gd name="connsiteX0" fmla="*/ 0 w 5400000"/>
                        <a:gd name="connsiteY0" fmla="*/ 450000 h 900000"/>
                        <a:gd name="connsiteX1" fmla="*/ 450000 w 5400000"/>
                        <a:gd name="connsiteY1" fmla="*/ 0 h 900000"/>
                        <a:gd name="connsiteX2" fmla="*/ 4950000 w 5400000"/>
                        <a:gd name="connsiteY2" fmla="*/ 0 h 900000"/>
                        <a:gd name="connsiteX3" fmla="*/ 5400000 w 5400000"/>
                        <a:gd name="connsiteY3" fmla="*/ 450000 h 900000"/>
                        <a:gd name="connsiteX4" fmla="*/ 5400000 w 5400000"/>
                        <a:gd name="connsiteY4" fmla="*/ 450000 h 900000"/>
                        <a:gd name="connsiteX5" fmla="*/ 4950000 w 5400000"/>
                        <a:gd name="connsiteY5" fmla="*/ 900000 h 900000"/>
                        <a:gd name="connsiteX6" fmla="*/ 450000 w 5400000"/>
                        <a:gd name="connsiteY6" fmla="*/ 900000 h 900000"/>
                        <a:gd name="connsiteX7" fmla="*/ 0 w 5400000"/>
                        <a:gd name="connsiteY7" fmla="*/ 450000 h 9000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</a:cxnLst>
                      <a:rect l="l" t="t" r="r" b="b"/>
                      <a:pathLst>
                        <a:path w="5400000" h="900000" fill="none" extrusionOk="0">
                          <a:moveTo>
                            <a:pt x="0" y="450000"/>
                          </a:moveTo>
                          <a:cubicBezTo>
                            <a:pt x="-4340" y="160086"/>
                            <a:pt x="176732" y="34382"/>
                            <a:pt x="450000" y="0"/>
                          </a:cubicBezTo>
                          <a:cubicBezTo>
                            <a:pt x="1617756" y="-38581"/>
                            <a:pt x="3766908" y="63341"/>
                            <a:pt x="4950000" y="0"/>
                          </a:cubicBezTo>
                          <a:cubicBezTo>
                            <a:pt x="5152685" y="-7415"/>
                            <a:pt x="5418014" y="216204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420681" y="729313"/>
                            <a:pt x="5198924" y="904103"/>
                            <a:pt x="4950000" y="900000"/>
                          </a:cubicBezTo>
                          <a:cubicBezTo>
                            <a:pt x="4498390" y="980982"/>
                            <a:pt x="2415186" y="972255"/>
                            <a:pt x="450000" y="900000"/>
                          </a:cubicBezTo>
                          <a:cubicBezTo>
                            <a:pt x="219287" y="884402"/>
                            <a:pt x="2991" y="684461"/>
                            <a:pt x="0" y="450000"/>
                          </a:cubicBezTo>
                          <a:close/>
                        </a:path>
                        <a:path w="5400000" h="900000" stroke="0" extrusionOk="0">
                          <a:moveTo>
                            <a:pt x="0" y="450000"/>
                          </a:moveTo>
                          <a:cubicBezTo>
                            <a:pt x="-7819" y="196649"/>
                            <a:pt x="197363" y="1542"/>
                            <a:pt x="450000" y="0"/>
                          </a:cubicBezTo>
                          <a:cubicBezTo>
                            <a:pt x="1972026" y="132882"/>
                            <a:pt x="3161765" y="-84951"/>
                            <a:pt x="4950000" y="0"/>
                          </a:cubicBezTo>
                          <a:cubicBezTo>
                            <a:pt x="5177572" y="20464"/>
                            <a:pt x="5394754" y="230466"/>
                            <a:pt x="5400000" y="450000"/>
                          </a:cubicBezTo>
                          <a:lnTo>
                            <a:pt x="5400000" y="450000"/>
                          </a:lnTo>
                          <a:cubicBezTo>
                            <a:pt x="5366583" y="680245"/>
                            <a:pt x="5218585" y="909583"/>
                            <a:pt x="4950000" y="900000"/>
                          </a:cubicBezTo>
                          <a:cubicBezTo>
                            <a:pt x="3884479" y="949533"/>
                            <a:pt x="2061751" y="914809"/>
                            <a:pt x="450000" y="900000"/>
                          </a:cubicBezTo>
                          <a:cubicBezTo>
                            <a:pt x="168972" y="895023"/>
                            <a:pt x="-15307" y="712940"/>
                            <a:pt x="0" y="45000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rPr>
                <a:t>Hoạt động 1: Tìm hiểu về vị trí địa lí 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Times New Roman" panose="02020603050405020304" pitchFamily="18" charset="0"/>
              </a:endParaRPr>
            </a:p>
          </p:txBody>
        </p:sp>
        <p:pic>
          <p:nvPicPr>
            <p:cNvPr id="27" name="Picture 3">
              <a:extLst>
                <a:ext uri="{FF2B5EF4-FFF2-40B4-BE49-F238E27FC236}">
                  <a16:creationId xmlns:a16="http://schemas.microsoft.com/office/drawing/2014/main" xmlns="" id="{0F443BD8-3A4F-FAE2-2CB0-DD3E3DB6B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0503778" y="4363029"/>
              <a:ext cx="1447199" cy="2230749"/>
            </a:xfrm>
            <a:prstGeom prst="rect">
              <a:avLst/>
            </a:prstGeom>
          </p:spPr>
        </p:pic>
        <p:pic>
          <p:nvPicPr>
            <p:cNvPr id="38" name="Picture 4">
              <a:extLst>
                <a:ext uri="{FF2B5EF4-FFF2-40B4-BE49-F238E27FC236}">
                  <a16:creationId xmlns:a16="http://schemas.microsoft.com/office/drawing/2014/main" xmlns="" id="{E13DA7C1-2390-D8D0-6CF6-299B0D120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369797" y="4392118"/>
              <a:ext cx="1323739" cy="218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27475176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arrow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3B5B0E1-2843-43C8-9010-30A25F45CCA9}"/>
              </a:ext>
            </a:extLst>
          </p:cNvPr>
          <p:cNvSpPr/>
          <p:nvPr/>
        </p:nvSpPr>
        <p:spPr>
          <a:xfrm>
            <a:off x="234476" y="1233267"/>
            <a:ext cx="5556724" cy="4453158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Đọc thông tin và quan sát hình 1, em hãy: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Xác định vị trí của vùng Nam Bộ trên lược đồ.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Kể tên các vùng, quốc gia tiếp giáp với vùng Nam Bộ.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0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each with a chair and umbrella&#10;&#10;Description automatically generated">
            <a:extLst>
              <a:ext uri="{FF2B5EF4-FFF2-40B4-BE49-F238E27FC236}">
                <a16:creationId xmlns:a16="http://schemas.microsoft.com/office/drawing/2014/main" xmlns="" id="{ADA71238-3880-4799-A39D-133F95305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08043893-0030-9D6C-7541-A35D60DF1BD3}"/>
              </a:ext>
            </a:extLst>
          </p:cNvPr>
          <p:cNvSpPr txBox="1"/>
          <p:nvPr/>
        </p:nvSpPr>
        <p:spPr>
          <a:xfrm>
            <a:off x="605171" y="1431246"/>
            <a:ext cx="1089314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	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Vùng Duyên hải miền Trung được mệnh danh là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“Con đường di sản” </a:t>
            </a:r>
            <a:r>
              <a:rPr kumimoji="0" lang="vi-VN" sz="4400" b="1" i="0" u="none" strike="noStrike" kern="1200" cap="none" spc="0" normalizeH="0" baseline="0" noProof="0">
                <a:ln w="12700">
                  <a:solidFill>
                    <a:srgbClr val="ED7D31">
                      <a:lumMod val="50000"/>
                    </a:srgbClr>
                  </a:solidFill>
                  <a:prstDash val="solid"/>
                </a:ln>
                <a:solidFill>
                  <a:sysClr val="windowText" lastClr="0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– nơi hội tụ những giá trị văn hoá, lịch sử và thiên nhiên của Việt Nam, nổi tiếng với nhiều di sản thế giới được UNESCO công nhận.</a:t>
            </a:r>
            <a:endParaRPr kumimoji="0" lang="en-US" sz="4400" b="1" i="0" u="none" strike="noStrike" kern="1200" cap="none" spc="0" normalizeH="0" baseline="0" noProof="0" dirty="0">
              <a:ln w="12700">
                <a:solidFill>
                  <a:srgbClr val="ED7D31">
                    <a:lumMod val="50000"/>
                  </a:srgbClr>
                </a:solidFill>
                <a:prstDash val="solid"/>
              </a:ln>
              <a:solidFill>
                <a:sysClr val="windowText" lastClr="00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12266020-F092-4A38-AF04-E77F4B264782}"/>
              </a:ext>
            </a:extLst>
          </p:cNvPr>
          <p:cNvSpPr/>
          <p:nvPr/>
        </p:nvSpPr>
        <p:spPr>
          <a:xfrm>
            <a:off x="135467" y="259644"/>
            <a:ext cx="11842044" cy="636023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43B5B0E1-2843-43C8-9010-30A25F45CCA9}"/>
              </a:ext>
            </a:extLst>
          </p:cNvPr>
          <p:cNvSpPr/>
          <p:nvPr/>
        </p:nvSpPr>
        <p:spPr>
          <a:xfrm>
            <a:off x="224951" y="117611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002060"/>
                </a:solidFill>
                <a:latin typeface="Calibri" panose="020F0502020204030204"/>
              </a:rPr>
              <a:t>V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ị trí của vùng Nam Bộ trên lược đồ.</a:t>
            </a: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xmlns="" id="{99E3FEE7-FA27-BDFE-646C-F4480CA65188}"/>
              </a:ext>
            </a:extLst>
          </p:cNvPr>
          <p:cNvSpPr txBox="1"/>
          <p:nvPr/>
        </p:nvSpPr>
        <p:spPr>
          <a:xfrm>
            <a:off x="-203880" y="4725540"/>
            <a:ext cx="489151" cy="30777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400" b="0" i="0" u="none" strike="noStrike" kern="1200" cap="all" spc="0" normalizeH="0" baseline="0" noProof="0">
                <a:ln w="38100">
                  <a:noFill/>
                </a:ln>
                <a:solidFill>
                  <a:srgbClr val="1E8DBE"/>
                </a:solidFill>
                <a:effectLst/>
                <a:uLnTx/>
                <a:uFillTx/>
                <a:latin typeface="Arial" panose="020B0604020202020204" pitchFamily="34" charset="0"/>
                <a:ea typeface="方正黑体简体" panose="03000509000000000000" pitchFamily="65" charset="-122"/>
                <a:cs typeface="Arial" panose="020B0604020202020204" pitchFamily="34" charset="0"/>
              </a:rPr>
              <a:t>4</a:t>
            </a:r>
            <a:endParaRPr kumimoji="0" lang="it-IT" sz="1400" b="0" i="0" u="none" strike="noStrike" kern="1200" cap="all" spc="0" normalizeH="0" baseline="0" noProof="0" dirty="0" err="1">
              <a:ln w="38100">
                <a:noFill/>
              </a:ln>
              <a:solidFill>
                <a:srgbClr val="1E8DBE"/>
              </a:solidFill>
              <a:effectLst/>
              <a:uLnTx/>
              <a:uFillTx/>
              <a:latin typeface="Arial" panose="020B0604020202020204" pitchFamily="34" charset="0"/>
              <a:ea typeface="方正黑体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05DC655-6472-334C-EE62-33A78E567B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837" y="719137"/>
            <a:ext cx="5781675" cy="5457825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xmlns="" id="{E2597BD3-54DC-3ACC-5D4C-559ED31029E4}"/>
              </a:ext>
            </a:extLst>
          </p:cNvPr>
          <p:cNvSpPr/>
          <p:nvPr/>
        </p:nvSpPr>
        <p:spPr>
          <a:xfrm>
            <a:off x="7343775" y="904875"/>
            <a:ext cx="3581400" cy="4143375"/>
          </a:xfrm>
          <a:custGeom>
            <a:avLst/>
            <a:gdLst>
              <a:gd name="connsiteX0" fmla="*/ 352425 w 3581400"/>
              <a:gd name="connsiteY0" fmla="*/ 4143375 h 4143375"/>
              <a:gd name="connsiteX1" fmla="*/ 352425 w 3581400"/>
              <a:gd name="connsiteY1" fmla="*/ 4143375 h 4143375"/>
              <a:gd name="connsiteX2" fmla="*/ 323850 w 3581400"/>
              <a:gd name="connsiteY2" fmla="*/ 4067175 h 4143375"/>
              <a:gd name="connsiteX3" fmla="*/ 419100 w 3581400"/>
              <a:gd name="connsiteY3" fmla="*/ 3971925 h 4143375"/>
              <a:gd name="connsiteX4" fmla="*/ 466725 w 3581400"/>
              <a:gd name="connsiteY4" fmla="*/ 3952875 h 4143375"/>
              <a:gd name="connsiteX5" fmla="*/ 485775 w 3581400"/>
              <a:gd name="connsiteY5" fmla="*/ 3924300 h 4143375"/>
              <a:gd name="connsiteX6" fmla="*/ 400050 w 3581400"/>
              <a:gd name="connsiteY6" fmla="*/ 3914775 h 4143375"/>
              <a:gd name="connsiteX7" fmla="*/ 361950 w 3581400"/>
              <a:gd name="connsiteY7" fmla="*/ 3876675 h 4143375"/>
              <a:gd name="connsiteX8" fmla="*/ 390525 w 3581400"/>
              <a:gd name="connsiteY8" fmla="*/ 3686175 h 4143375"/>
              <a:gd name="connsiteX9" fmla="*/ 409575 w 3581400"/>
              <a:gd name="connsiteY9" fmla="*/ 3505200 h 4143375"/>
              <a:gd name="connsiteX10" fmla="*/ 438150 w 3581400"/>
              <a:gd name="connsiteY10" fmla="*/ 3448050 h 4143375"/>
              <a:gd name="connsiteX11" fmla="*/ 485775 w 3581400"/>
              <a:gd name="connsiteY11" fmla="*/ 2733675 h 4143375"/>
              <a:gd name="connsiteX12" fmla="*/ 514350 w 3581400"/>
              <a:gd name="connsiteY12" fmla="*/ 2657475 h 4143375"/>
              <a:gd name="connsiteX13" fmla="*/ 523875 w 3581400"/>
              <a:gd name="connsiteY13" fmla="*/ 2628900 h 4143375"/>
              <a:gd name="connsiteX14" fmla="*/ 628650 w 3581400"/>
              <a:gd name="connsiteY14" fmla="*/ 2581275 h 4143375"/>
              <a:gd name="connsiteX15" fmla="*/ 723900 w 3581400"/>
              <a:gd name="connsiteY15" fmla="*/ 2562225 h 4143375"/>
              <a:gd name="connsiteX16" fmla="*/ 704850 w 3581400"/>
              <a:gd name="connsiteY16" fmla="*/ 2476500 h 4143375"/>
              <a:gd name="connsiteX17" fmla="*/ 676275 w 3581400"/>
              <a:gd name="connsiteY17" fmla="*/ 2457450 h 4143375"/>
              <a:gd name="connsiteX18" fmla="*/ 542925 w 3581400"/>
              <a:gd name="connsiteY18" fmla="*/ 2428875 h 4143375"/>
              <a:gd name="connsiteX19" fmla="*/ 514350 w 3581400"/>
              <a:gd name="connsiteY19" fmla="*/ 2419350 h 4143375"/>
              <a:gd name="connsiteX20" fmla="*/ 495300 w 3581400"/>
              <a:gd name="connsiteY20" fmla="*/ 2381250 h 4143375"/>
              <a:gd name="connsiteX21" fmla="*/ 476250 w 3581400"/>
              <a:gd name="connsiteY21" fmla="*/ 2352675 h 4143375"/>
              <a:gd name="connsiteX22" fmla="*/ 457200 w 3581400"/>
              <a:gd name="connsiteY22" fmla="*/ 2295525 h 4143375"/>
              <a:gd name="connsiteX23" fmla="*/ 419100 w 3581400"/>
              <a:gd name="connsiteY23" fmla="*/ 2286000 h 4143375"/>
              <a:gd name="connsiteX24" fmla="*/ 304800 w 3581400"/>
              <a:gd name="connsiteY24" fmla="*/ 2305050 h 4143375"/>
              <a:gd name="connsiteX25" fmla="*/ 295275 w 3581400"/>
              <a:gd name="connsiteY25" fmla="*/ 2343150 h 4143375"/>
              <a:gd name="connsiteX26" fmla="*/ 209550 w 3581400"/>
              <a:gd name="connsiteY26" fmla="*/ 2381250 h 4143375"/>
              <a:gd name="connsiteX27" fmla="*/ 200025 w 3581400"/>
              <a:gd name="connsiteY27" fmla="*/ 2324100 h 4143375"/>
              <a:gd name="connsiteX28" fmla="*/ 95250 w 3581400"/>
              <a:gd name="connsiteY28" fmla="*/ 2190750 h 4143375"/>
              <a:gd name="connsiteX29" fmla="*/ 19050 w 3581400"/>
              <a:gd name="connsiteY29" fmla="*/ 2133600 h 4143375"/>
              <a:gd name="connsiteX30" fmla="*/ 0 w 3581400"/>
              <a:gd name="connsiteY30" fmla="*/ 2076450 h 4143375"/>
              <a:gd name="connsiteX31" fmla="*/ 47625 w 3581400"/>
              <a:gd name="connsiteY31" fmla="*/ 2000250 h 4143375"/>
              <a:gd name="connsiteX32" fmla="*/ 66675 w 3581400"/>
              <a:gd name="connsiteY32" fmla="*/ 1971675 h 4143375"/>
              <a:gd name="connsiteX33" fmla="*/ 142875 w 3581400"/>
              <a:gd name="connsiteY33" fmla="*/ 1924050 h 4143375"/>
              <a:gd name="connsiteX34" fmla="*/ 428625 w 3581400"/>
              <a:gd name="connsiteY34" fmla="*/ 1905000 h 4143375"/>
              <a:gd name="connsiteX35" fmla="*/ 476250 w 3581400"/>
              <a:gd name="connsiteY35" fmla="*/ 1885950 h 4143375"/>
              <a:gd name="connsiteX36" fmla="*/ 504825 w 3581400"/>
              <a:gd name="connsiteY36" fmla="*/ 1876425 h 4143375"/>
              <a:gd name="connsiteX37" fmla="*/ 533400 w 3581400"/>
              <a:gd name="connsiteY37" fmla="*/ 1857375 h 4143375"/>
              <a:gd name="connsiteX38" fmla="*/ 590550 w 3581400"/>
              <a:gd name="connsiteY38" fmla="*/ 1800225 h 4143375"/>
              <a:gd name="connsiteX39" fmla="*/ 619125 w 3581400"/>
              <a:gd name="connsiteY39" fmla="*/ 1781175 h 4143375"/>
              <a:gd name="connsiteX40" fmla="*/ 676275 w 3581400"/>
              <a:gd name="connsiteY40" fmla="*/ 1771650 h 4143375"/>
              <a:gd name="connsiteX41" fmla="*/ 704850 w 3581400"/>
              <a:gd name="connsiteY41" fmla="*/ 1628775 h 4143375"/>
              <a:gd name="connsiteX42" fmla="*/ 723900 w 3581400"/>
              <a:gd name="connsiteY42" fmla="*/ 1524000 h 4143375"/>
              <a:gd name="connsiteX43" fmla="*/ 752475 w 3581400"/>
              <a:gd name="connsiteY43" fmla="*/ 1466850 h 4143375"/>
              <a:gd name="connsiteX44" fmla="*/ 704850 w 3581400"/>
              <a:gd name="connsiteY44" fmla="*/ 1447800 h 4143375"/>
              <a:gd name="connsiteX45" fmla="*/ 733425 w 3581400"/>
              <a:gd name="connsiteY45" fmla="*/ 1390650 h 4143375"/>
              <a:gd name="connsiteX46" fmla="*/ 857250 w 3581400"/>
              <a:gd name="connsiteY46" fmla="*/ 1409700 h 4143375"/>
              <a:gd name="connsiteX47" fmla="*/ 904875 w 3581400"/>
              <a:gd name="connsiteY47" fmla="*/ 1466850 h 4143375"/>
              <a:gd name="connsiteX48" fmla="*/ 1047750 w 3581400"/>
              <a:gd name="connsiteY48" fmla="*/ 1495425 h 4143375"/>
              <a:gd name="connsiteX49" fmla="*/ 1104900 w 3581400"/>
              <a:gd name="connsiteY49" fmla="*/ 1485900 h 4143375"/>
              <a:gd name="connsiteX50" fmla="*/ 1133475 w 3581400"/>
              <a:gd name="connsiteY50" fmla="*/ 1466850 h 4143375"/>
              <a:gd name="connsiteX51" fmla="*/ 1200150 w 3581400"/>
              <a:gd name="connsiteY51" fmla="*/ 1428750 h 4143375"/>
              <a:gd name="connsiteX52" fmla="*/ 1381125 w 3581400"/>
              <a:gd name="connsiteY52" fmla="*/ 1409700 h 4143375"/>
              <a:gd name="connsiteX53" fmla="*/ 1419225 w 3581400"/>
              <a:gd name="connsiteY53" fmla="*/ 1390650 h 4143375"/>
              <a:gd name="connsiteX54" fmla="*/ 1524000 w 3581400"/>
              <a:gd name="connsiteY54" fmla="*/ 1400175 h 4143375"/>
              <a:gd name="connsiteX55" fmla="*/ 1552575 w 3581400"/>
              <a:gd name="connsiteY55" fmla="*/ 1428750 h 4143375"/>
              <a:gd name="connsiteX56" fmla="*/ 1590675 w 3581400"/>
              <a:gd name="connsiteY56" fmla="*/ 1504950 h 4143375"/>
              <a:gd name="connsiteX57" fmla="*/ 1638300 w 3581400"/>
              <a:gd name="connsiteY57" fmla="*/ 1514475 h 4143375"/>
              <a:gd name="connsiteX58" fmla="*/ 1647825 w 3581400"/>
              <a:gd name="connsiteY58" fmla="*/ 1543050 h 4143375"/>
              <a:gd name="connsiteX59" fmla="*/ 1762125 w 3581400"/>
              <a:gd name="connsiteY59" fmla="*/ 1571625 h 4143375"/>
              <a:gd name="connsiteX60" fmla="*/ 1847850 w 3581400"/>
              <a:gd name="connsiteY60" fmla="*/ 1590675 h 4143375"/>
              <a:gd name="connsiteX61" fmla="*/ 1971675 w 3581400"/>
              <a:gd name="connsiteY61" fmla="*/ 1647825 h 4143375"/>
              <a:gd name="connsiteX62" fmla="*/ 1971675 w 3581400"/>
              <a:gd name="connsiteY62" fmla="*/ 1533525 h 4143375"/>
              <a:gd name="connsiteX63" fmla="*/ 1962150 w 3581400"/>
              <a:gd name="connsiteY63" fmla="*/ 1447800 h 4143375"/>
              <a:gd name="connsiteX64" fmla="*/ 2000250 w 3581400"/>
              <a:gd name="connsiteY64" fmla="*/ 1428750 h 4143375"/>
              <a:gd name="connsiteX65" fmla="*/ 2028825 w 3581400"/>
              <a:gd name="connsiteY65" fmla="*/ 1409700 h 4143375"/>
              <a:gd name="connsiteX66" fmla="*/ 2000250 w 3581400"/>
              <a:gd name="connsiteY66" fmla="*/ 1390650 h 4143375"/>
              <a:gd name="connsiteX67" fmla="*/ 1924050 w 3581400"/>
              <a:gd name="connsiteY67" fmla="*/ 1362075 h 4143375"/>
              <a:gd name="connsiteX68" fmla="*/ 1847850 w 3581400"/>
              <a:gd name="connsiteY68" fmla="*/ 1304925 h 4143375"/>
              <a:gd name="connsiteX69" fmla="*/ 1800225 w 3581400"/>
              <a:gd name="connsiteY69" fmla="*/ 1285875 h 4143375"/>
              <a:gd name="connsiteX70" fmla="*/ 1743075 w 3581400"/>
              <a:gd name="connsiteY70" fmla="*/ 1228725 h 4143375"/>
              <a:gd name="connsiteX71" fmla="*/ 1704975 w 3581400"/>
              <a:gd name="connsiteY71" fmla="*/ 1181100 h 4143375"/>
              <a:gd name="connsiteX72" fmla="*/ 1657350 w 3581400"/>
              <a:gd name="connsiteY72" fmla="*/ 1143000 h 4143375"/>
              <a:gd name="connsiteX73" fmla="*/ 1638300 w 3581400"/>
              <a:gd name="connsiteY73" fmla="*/ 1066800 h 4143375"/>
              <a:gd name="connsiteX74" fmla="*/ 1657350 w 3581400"/>
              <a:gd name="connsiteY74" fmla="*/ 952500 h 4143375"/>
              <a:gd name="connsiteX75" fmla="*/ 1619250 w 3581400"/>
              <a:gd name="connsiteY75" fmla="*/ 847725 h 4143375"/>
              <a:gd name="connsiteX76" fmla="*/ 1609725 w 3581400"/>
              <a:gd name="connsiteY76" fmla="*/ 809625 h 4143375"/>
              <a:gd name="connsiteX77" fmla="*/ 1619250 w 3581400"/>
              <a:gd name="connsiteY77" fmla="*/ 666750 h 4143375"/>
              <a:gd name="connsiteX78" fmla="*/ 1657350 w 3581400"/>
              <a:gd name="connsiteY78" fmla="*/ 647700 h 4143375"/>
              <a:gd name="connsiteX79" fmla="*/ 1752600 w 3581400"/>
              <a:gd name="connsiteY79" fmla="*/ 542925 h 4143375"/>
              <a:gd name="connsiteX80" fmla="*/ 1790700 w 3581400"/>
              <a:gd name="connsiteY80" fmla="*/ 533400 h 4143375"/>
              <a:gd name="connsiteX81" fmla="*/ 1809750 w 3581400"/>
              <a:gd name="connsiteY81" fmla="*/ 504825 h 4143375"/>
              <a:gd name="connsiteX82" fmla="*/ 2076450 w 3581400"/>
              <a:gd name="connsiteY82" fmla="*/ 523875 h 4143375"/>
              <a:gd name="connsiteX83" fmla="*/ 2133600 w 3581400"/>
              <a:gd name="connsiteY83" fmla="*/ 552450 h 4143375"/>
              <a:gd name="connsiteX84" fmla="*/ 2171700 w 3581400"/>
              <a:gd name="connsiteY84" fmla="*/ 590550 h 4143375"/>
              <a:gd name="connsiteX85" fmla="*/ 2266950 w 3581400"/>
              <a:gd name="connsiteY85" fmla="*/ 542925 h 4143375"/>
              <a:gd name="connsiteX86" fmla="*/ 2276475 w 3581400"/>
              <a:gd name="connsiteY86" fmla="*/ 504825 h 4143375"/>
              <a:gd name="connsiteX87" fmla="*/ 2295525 w 3581400"/>
              <a:gd name="connsiteY87" fmla="*/ 457200 h 4143375"/>
              <a:gd name="connsiteX88" fmla="*/ 2305050 w 3581400"/>
              <a:gd name="connsiteY88" fmla="*/ 323850 h 4143375"/>
              <a:gd name="connsiteX89" fmla="*/ 2390775 w 3581400"/>
              <a:gd name="connsiteY89" fmla="*/ 295275 h 4143375"/>
              <a:gd name="connsiteX90" fmla="*/ 2486025 w 3581400"/>
              <a:gd name="connsiteY90" fmla="*/ 314325 h 4143375"/>
              <a:gd name="connsiteX91" fmla="*/ 2543175 w 3581400"/>
              <a:gd name="connsiteY91" fmla="*/ 323850 h 4143375"/>
              <a:gd name="connsiteX92" fmla="*/ 2628900 w 3581400"/>
              <a:gd name="connsiteY92" fmla="*/ 295275 h 4143375"/>
              <a:gd name="connsiteX93" fmla="*/ 2705100 w 3581400"/>
              <a:gd name="connsiteY93" fmla="*/ 209550 h 4143375"/>
              <a:gd name="connsiteX94" fmla="*/ 2771775 w 3581400"/>
              <a:gd name="connsiteY94" fmla="*/ 200025 h 4143375"/>
              <a:gd name="connsiteX95" fmla="*/ 2952750 w 3581400"/>
              <a:gd name="connsiteY95" fmla="*/ 152400 h 4143375"/>
              <a:gd name="connsiteX96" fmla="*/ 3019425 w 3581400"/>
              <a:gd name="connsiteY96" fmla="*/ 114300 h 4143375"/>
              <a:gd name="connsiteX97" fmla="*/ 3038475 w 3581400"/>
              <a:gd name="connsiteY97" fmla="*/ 85725 h 4143375"/>
              <a:gd name="connsiteX98" fmla="*/ 3086100 w 3581400"/>
              <a:gd name="connsiteY98" fmla="*/ 38100 h 4143375"/>
              <a:gd name="connsiteX99" fmla="*/ 3105150 w 3581400"/>
              <a:gd name="connsiteY99" fmla="*/ 9525 h 4143375"/>
              <a:gd name="connsiteX100" fmla="*/ 3152775 w 3581400"/>
              <a:gd name="connsiteY100" fmla="*/ 0 h 4143375"/>
              <a:gd name="connsiteX101" fmla="*/ 3162300 w 3581400"/>
              <a:gd name="connsiteY101" fmla="*/ 114300 h 4143375"/>
              <a:gd name="connsiteX102" fmla="*/ 3190875 w 3581400"/>
              <a:gd name="connsiteY102" fmla="*/ 142875 h 4143375"/>
              <a:gd name="connsiteX103" fmla="*/ 3209925 w 3581400"/>
              <a:gd name="connsiteY103" fmla="*/ 190500 h 4143375"/>
              <a:gd name="connsiteX104" fmla="*/ 3228975 w 3581400"/>
              <a:gd name="connsiteY104" fmla="*/ 228600 h 4143375"/>
              <a:gd name="connsiteX105" fmla="*/ 3248025 w 3581400"/>
              <a:gd name="connsiteY105" fmla="*/ 314325 h 4143375"/>
              <a:gd name="connsiteX106" fmla="*/ 3324225 w 3581400"/>
              <a:gd name="connsiteY106" fmla="*/ 371475 h 4143375"/>
              <a:gd name="connsiteX107" fmla="*/ 3352800 w 3581400"/>
              <a:gd name="connsiteY107" fmla="*/ 419100 h 4143375"/>
              <a:gd name="connsiteX108" fmla="*/ 3400425 w 3581400"/>
              <a:gd name="connsiteY108" fmla="*/ 485775 h 4143375"/>
              <a:gd name="connsiteX109" fmla="*/ 3390900 w 3581400"/>
              <a:gd name="connsiteY109" fmla="*/ 514350 h 4143375"/>
              <a:gd name="connsiteX110" fmla="*/ 3343275 w 3581400"/>
              <a:gd name="connsiteY110" fmla="*/ 590550 h 4143375"/>
              <a:gd name="connsiteX111" fmla="*/ 3324225 w 3581400"/>
              <a:gd name="connsiteY111" fmla="*/ 628650 h 4143375"/>
              <a:gd name="connsiteX112" fmla="*/ 3314700 w 3581400"/>
              <a:gd name="connsiteY112" fmla="*/ 676275 h 4143375"/>
              <a:gd name="connsiteX113" fmla="*/ 3333750 w 3581400"/>
              <a:gd name="connsiteY113" fmla="*/ 809625 h 4143375"/>
              <a:gd name="connsiteX114" fmla="*/ 3343275 w 3581400"/>
              <a:gd name="connsiteY114" fmla="*/ 838200 h 4143375"/>
              <a:gd name="connsiteX115" fmla="*/ 3390900 w 3581400"/>
              <a:gd name="connsiteY115" fmla="*/ 847725 h 4143375"/>
              <a:gd name="connsiteX116" fmla="*/ 3457575 w 3581400"/>
              <a:gd name="connsiteY116" fmla="*/ 904875 h 4143375"/>
              <a:gd name="connsiteX117" fmla="*/ 3476625 w 3581400"/>
              <a:gd name="connsiteY117" fmla="*/ 942975 h 4143375"/>
              <a:gd name="connsiteX118" fmla="*/ 3552825 w 3581400"/>
              <a:gd name="connsiteY118" fmla="*/ 962025 h 4143375"/>
              <a:gd name="connsiteX119" fmla="*/ 3581400 w 3581400"/>
              <a:gd name="connsiteY119" fmla="*/ 971550 h 4143375"/>
              <a:gd name="connsiteX120" fmla="*/ 3562350 w 3581400"/>
              <a:gd name="connsiteY120" fmla="*/ 1038225 h 4143375"/>
              <a:gd name="connsiteX121" fmla="*/ 3552825 w 3581400"/>
              <a:gd name="connsiteY121" fmla="*/ 1076325 h 4143375"/>
              <a:gd name="connsiteX122" fmla="*/ 3524250 w 3581400"/>
              <a:gd name="connsiteY122" fmla="*/ 1114425 h 4143375"/>
              <a:gd name="connsiteX123" fmla="*/ 3495675 w 3581400"/>
              <a:gd name="connsiteY123" fmla="*/ 1181100 h 4143375"/>
              <a:gd name="connsiteX124" fmla="*/ 3505200 w 3581400"/>
              <a:gd name="connsiteY124" fmla="*/ 1485900 h 4143375"/>
              <a:gd name="connsiteX125" fmla="*/ 3533775 w 3581400"/>
              <a:gd name="connsiteY125" fmla="*/ 1543050 h 4143375"/>
              <a:gd name="connsiteX126" fmla="*/ 3552825 w 3581400"/>
              <a:gd name="connsiteY126" fmla="*/ 1828800 h 4143375"/>
              <a:gd name="connsiteX127" fmla="*/ 3552825 w 3581400"/>
              <a:gd name="connsiteY127" fmla="*/ 1924050 h 4143375"/>
              <a:gd name="connsiteX128" fmla="*/ 3524250 w 3581400"/>
              <a:gd name="connsiteY128" fmla="*/ 1952625 h 4143375"/>
              <a:gd name="connsiteX129" fmla="*/ 3486150 w 3581400"/>
              <a:gd name="connsiteY129" fmla="*/ 2009775 h 4143375"/>
              <a:gd name="connsiteX130" fmla="*/ 3371850 w 3581400"/>
              <a:gd name="connsiteY130" fmla="*/ 2057400 h 4143375"/>
              <a:gd name="connsiteX131" fmla="*/ 3219450 w 3581400"/>
              <a:gd name="connsiteY131" fmla="*/ 2095500 h 4143375"/>
              <a:gd name="connsiteX132" fmla="*/ 3152775 w 3581400"/>
              <a:gd name="connsiteY132" fmla="*/ 2143125 h 4143375"/>
              <a:gd name="connsiteX133" fmla="*/ 3114675 w 3581400"/>
              <a:gd name="connsiteY133" fmla="*/ 2171700 h 4143375"/>
              <a:gd name="connsiteX134" fmla="*/ 3019425 w 3581400"/>
              <a:gd name="connsiteY134" fmla="*/ 2181225 h 4143375"/>
              <a:gd name="connsiteX135" fmla="*/ 2838450 w 3581400"/>
              <a:gd name="connsiteY135" fmla="*/ 2152650 h 4143375"/>
              <a:gd name="connsiteX136" fmla="*/ 2752725 w 3581400"/>
              <a:gd name="connsiteY136" fmla="*/ 2143125 h 4143375"/>
              <a:gd name="connsiteX137" fmla="*/ 2733675 w 3581400"/>
              <a:gd name="connsiteY137" fmla="*/ 2171700 h 4143375"/>
              <a:gd name="connsiteX138" fmla="*/ 2686050 w 3581400"/>
              <a:gd name="connsiteY138" fmla="*/ 2228850 h 4143375"/>
              <a:gd name="connsiteX139" fmla="*/ 2724150 w 3581400"/>
              <a:gd name="connsiteY139" fmla="*/ 2343150 h 4143375"/>
              <a:gd name="connsiteX140" fmla="*/ 2695575 w 3581400"/>
              <a:gd name="connsiteY140" fmla="*/ 2381250 h 4143375"/>
              <a:gd name="connsiteX141" fmla="*/ 2638425 w 3581400"/>
              <a:gd name="connsiteY141" fmla="*/ 2476500 h 4143375"/>
              <a:gd name="connsiteX142" fmla="*/ 2552700 w 3581400"/>
              <a:gd name="connsiteY142" fmla="*/ 2657475 h 4143375"/>
              <a:gd name="connsiteX143" fmla="*/ 2486025 w 3581400"/>
              <a:gd name="connsiteY143" fmla="*/ 2809875 h 4143375"/>
              <a:gd name="connsiteX144" fmla="*/ 2428875 w 3581400"/>
              <a:gd name="connsiteY144" fmla="*/ 2781300 h 4143375"/>
              <a:gd name="connsiteX145" fmla="*/ 2409825 w 3581400"/>
              <a:gd name="connsiteY145" fmla="*/ 2828925 h 4143375"/>
              <a:gd name="connsiteX146" fmla="*/ 2400300 w 3581400"/>
              <a:gd name="connsiteY146" fmla="*/ 2876550 h 4143375"/>
              <a:gd name="connsiteX147" fmla="*/ 2381250 w 3581400"/>
              <a:gd name="connsiteY147" fmla="*/ 2943225 h 4143375"/>
              <a:gd name="connsiteX148" fmla="*/ 2371725 w 3581400"/>
              <a:gd name="connsiteY148" fmla="*/ 3076575 h 4143375"/>
              <a:gd name="connsiteX149" fmla="*/ 2314575 w 3581400"/>
              <a:gd name="connsiteY149" fmla="*/ 3086100 h 4143375"/>
              <a:gd name="connsiteX150" fmla="*/ 2238375 w 3581400"/>
              <a:gd name="connsiteY150" fmla="*/ 3095625 h 4143375"/>
              <a:gd name="connsiteX151" fmla="*/ 2000250 w 3581400"/>
              <a:gd name="connsiteY151" fmla="*/ 3124200 h 4143375"/>
              <a:gd name="connsiteX152" fmla="*/ 1990725 w 3581400"/>
              <a:gd name="connsiteY152" fmla="*/ 3171825 h 4143375"/>
              <a:gd name="connsiteX153" fmla="*/ 1962150 w 3581400"/>
              <a:gd name="connsiteY153" fmla="*/ 3228975 h 4143375"/>
              <a:gd name="connsiteX154" fmla="*/ 1866900 w 3581400"/>
              <a:gd name="connsiteY154" fmla="*/ 3267075 h 4143375"/>
              <a:gd name="connsiteX155" fmla="*/ 1800225 w 3581400"/>
              <a:gd name="connsiteY155" fmla="*/ 3305175 h 4143375"/>
              <a:gd name="connsiteX156" fmla="*/ 1695450 w 3581400"/>
              <a:gd name="connsiteY156" fmla="*/ 3333750 h 4143375"/>
              <a:gd name="connsiteX157" fmla="*/ 1504950 w 3581400"/>
              <a:gd name="connsiteY157" fmla="*/ 3419475 h 4143375"/>
              <a:gd name="connsiteX158" fmla="*/ 1400175 w 3581400"/>
              <a:gd name="connsiteY158" fmla="*/ 3486150 h 4143375"/>
              <a:gd name="connsiteX159" fmla="*/ 1314450 w 3581400"/>
              <a:gd name="connsiteY159" fmla="*/ 3533775 h 4143375"/>
              <a:gd name="connsiteX160" fmla="*/ 1238250 w 3581400"/>
              <a:gd name="connsiteY160" fmla="*/ 3600450 h 4143375"/>
              <a:gd name="connsiteX161" fmla="*/ 1171575 w 3581400"/>
              <a:gd name="connsiteY161" fmla="*/ 3638550 h 4143375"/>
              <a:gd name="connsiteX162" fmla="*/ 1114425 w 3581400"/>
              <a:gd name="connsiteY162" fmla="*/ 3676650 h 4143375"/>
              <a:gd name="connsiteX163" fmla="*/ 1076325 w 3581400"/>
              <a:gd name="connsiteY163" fmla="*/ 3714750 h 4143375"/>
              <a:gd name="connsiteX164" fmla="*/ 1038225 w 3581400"/>
              <a:gd name="connsiteY164" fmla="*/ 3724275 h 4143375"/>
              <a:gd name="connsiteX165" fmla="*/ 1009650 w 3581400"/>
              <a:gd name="connsiteY165" fmla="*/ 3771900 h 4143375"/>
              <a:gd name="connsiteX166" fmla="*/ 971550 w 3581400"/>
              <a:gd name="connsiteY166" fmla="*/ 3810000 h 4143375"/>
              <a:gd name="connsiteX167" fmla="*/ 923925 w 3581400"/>
              <a:gd name="connsiteY167" fmla="*/ 3895725 h 4143375"/>
              <a:gd name="connsiteX168" fmla="*/ 885825 w 3581400"/>
              <a:gd name="connsiteY168" fmla="*/ 3971925 h 4143375"/>
              <a:gd name="connsiteX169" fmla="*/ 847725 w 3581400"/>
              <a:gd name="connsiteY169" fmla="*/ 3981450 h 4143375"/>
              <a:gd name="connsiteX170" fmla="*/ 762000 w 3581400"/>
              <a:gd name="connsiteY170" fmla="*/ 4038600 h 4143375"/>
              <a:gd name="connsiteX171" fmla="*/ 742950 w 3581400"/>
              <a:gd name="connsiteY171" fmla="*/ 4067175 h 4143375"/>
              <a:gd name="connsiteX172" fmla="*/ 685800 w 3581400"/>
              <a:gd name="connsiteY172" fmla="*/ 4076700 h 4143375"/>
              <a:gd name="connsiteX173" fmla="*/ 590550 w 3581400"/>
              <a:gd name="connsiteY173" fmla="*/ 4095750 h 4143375"/>
              <a:gd name="connsiteX174" fmla="*/ 552450 w 3581400"/>
              <a:gd name="connsiteY174" fmla="*/ 4105275 h 4143375"/>
              <a:gd name="connsiteX175" fmla="*/ 504825 w 3581400"/>
              <a:gd name="connsiteY175" fmla="*/ 4114800 h 4143375"/>
              <a:gd name="connsiteX176" fmla="*/ 447675 w 3581400"/>
              <a:gd name="connsiteY176" fmla="*/ 4105275 h 4143375"/>
              <a:gd name="connsiteX177" fmla="*/ 352425 w 3581400"/>
              <a:gd name="connsiteY177" fmla="*/ 4143375 h 4143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</a:cxnLst>
            <a:rect l="l" t="t" r="r" b="b"/>
            <a:pathLst>
              <a:path w="3581400" h="4143375">
                <a:moveTo>
                  <a:pt x="352425" y="4143375"/>
                </a:moveTo>
                <a:lnTo>
                  <a:pt x="352425" y="4143375"/>
                </a:lnTo>
                <a:cubicBezTo>
                  <a:pt x="342900" y="4117975"/>
                  <a:pt x="325783" y="4094233"/>
                  <a:pt x="323850" y="4067175"/>
                </a:cubicBezTo>
                <a:cubicBezTo>
                  <a:pt x="319251" y="4002794"/>
                  <a:pt x="371084" y="3991132"/>
                  <a:pt x="419100" y="3971925"/>
                </a:cubicBezTo>
                <a:lnTo>
                  <a:pt x="466725" y="3952875"/>
                </a:lnTo>
                <a:cubicBezTo>
                  <a:pt x="473075" y="3943350"/>
                  <a:pt x="491665" y="3934116"/>
                  <a:pt x="485775" y="3924300"/>
                </a:cubicBezTo>
                <a:cubicBezTo>
                  <a:pt x="465502" y="3890512"/>
                  <a:pt x="424490" y="3908665"/>
                  <a:pt x="400050" y="3914775"/>
                </a:cubicBezTo>
                <a:cubicBezTo>
                  <a:pt x="376604" y="3906960"/>
                  <a:pt x="359996" y="3909890"/>
                  <a:pt x="361950" y="3876675"/>
                </a:cubicBezTo>
                <a:cubicBezTo>
                  <a:pt x="369182" y="3753735"/>
                  <a:pt x="379876" y="3774915"/>
                  <a:pt x="390525" y="3686175"/>
                </a:cubicBezTo>
                <a:cubicBezTo>
                  <a:pt x="397752" y="3625949"/>
                  <a:pt x="397679" y="3564680"/>
                  <a:pt x="409575" y="3505200"/>
                </a:cubicBezTo>
                <a:cubicBezTo>
                  <a:pt x="413752" y="3484315"/>
                  <a:pt x="428625" y="3467100"/>
                  <a:pt x="438150" y="3448050"/>
                </a:cubicBezTo>
                <a:cubicBezTo>
                  <a:pt x="448099" y="2781480"/>
                  <a:pt x="352531" y="3000163"/>
                  <a:pt x="485775" y="2733675"/>
                </a:cubicBezTo>
                <a:cubicBezTo>
                  <a:pt x="515368" y="2674488"/>
                  <a:pt x="497058" y="2717996"/>
                  <a:pt x="514350" y="2657475"/>
                </a:cubicBezTo>
                <a:cubicBezTo>
                  <a:pt x="517108" y="2647821"/>
                  <a:pt x="516775" y="2636000"/>
                  <a:pt x="523875" y="2628900"/>
                </a:cubicBezTo>
                <a:cubicBezTo>
                  <a:pt x="563522" y="2589253"/>
                  <a:pt x="580476" y="2590034"/>
                  <a:pt x="628650" y="2581275"/>
                </a:cubicBezTo>
                <a:cubicBezTo>
                  <a:pt x="714282" y="2565706"/>
                  <a:pt x="656510" y="2579072"/>
                  <a:pt x="723900" y="2562225"/>
                </a:cubicBezTo>
                <a:cubicBezTo>
                  <a:pt x="717550" y="2533650"/>
                  <a:pt x="716963" y="2503148"/>
                  <a:pt x="704850" y="2476500"/>
                </a:cubicBezTo>
                <a:cubicBezTo>
                  <a:pt x="700113" y="2466078"/>
                  <a:pt x="687033" y="2461362"/>
                  <a:pt x="676275" y="2457450"/>
                </a:cubicBezTo>
                <a:cubicBezTo>
                  <a:pt x="613435" y="2434599"/>
                  <a:pt x="602225" y="2442053"/>
                  <a:pt x="542925" y="2428875"/>
                </a:cubicBezTo>
                <a:cubicBezTo>
                  <a:pt x="533124" y="2426697"/>
                  <a:pt x="523875" y="2422525"/>
                  <a:pt x="514350" y="2419350"/>
                </a:cubicBezTo>
                <a:cubicBezTo>
                  <a:pt x="508000" y="2406650"/>
                  <a:pt x="502345" y="2393578"/>
                  <a:pt x="495300" y="2381250"/>
                </a:cubicBezTo>
                <a:cubicBezTo>
                  <a:pt x="489620" y="2371311"/>
                  <a:pt x="480899" y="2363136"/>
                  <a:pt x="476250" y="2352675"/>
                </a:cubicBezTo>
                <a:cubicBezTo>
                  <a:pt x="468095" y="2334325"/>
                  <a:pt x="470268" y="2310771"/>
                  <a:pt x="457200" y="2295525"/>
                </a:cubicBezTo>
                <a:cubicBezTo>
                  <a:pt x="448681" y="2285586"/>
                  <a:pt x="431800" y="2289175"/>
                  <a:pt x="419100" y="2286000"/>
                </a:cubicBezTo>
                <a:cubicBezTo>
                  <a:pt x="381000" y="2292350"/>
                  <a:pt x="339870" y="2288864"/>
                  <a:pt x="304800" y="2305050"/>
                </a:cubicBezTo>
                <a:cubicBezTo>
                  <a:pt x="292914" y="2310536"/>
                  <a:pt x="302537" y="2332258"/>
                  <a:pt x="295275" y="2343150"/>
                </a:cubicBezTo>
                <a:cubicBezTo>
                  <a:pt x="282337" y="2362557"/>
                  <a:pt x="220823" y="2377492"/>
                  <a:pt x="209550" y="2381250"/>
                </a:cubicBezTo>
                <a:cubicBezTo>
                  <a:pt x="206375" y="2362200"/>
                  <a:pt x="206958" y="2342125"/>
                  <a:pt x="200025" y="2324100"/>
                </a:cubicBezTo>
                <a:cubicBezTo>
                  <a:pt x="180331" y="2272896"/>
                  <a:pt x="138277" y="2223020"/>
                  <a:pt x="95250" y="2190750"/>
                </a:cubicBezTo>
                <a:lnTo>
                  <a:pt x="19050" y="2133600"/>
                </a:lnTo>
                <a:cubicBezTo>
                  <a:pt x="12700" y="2114550"/>
                  <a:pt x="0" y="2096530"/>
                  <a:pt x="0" y="2076450"/>
                </a:cubicBezTo>
                <a:cubicBezTo>
                  <a:pt x="0" y="2034858"/>
                  <a:pt x="25910" y="2026308"/>
                  <a:pt x="47625" y="2000250"/>
                </a:cubicBezTo>
                <a:cubicBezTo>
                  <a:pt x="54954" y="1991456"/>
                  <a:pt x="58580" y="1979770"/>
                  <a:pt x="66675" y="1971675"/>
                </a:cubicBezTo>
                <a:cubicBezTo>
                  <a:pt x="79135" y="1959215"/>
                  <a:pt x="123669" y="1928165"/>
                  <a:pt x="142875" y="1924050"/>
                </a:cubicBezTo>
                <a:cubicBezTo>
                  <a:pt x="191118" y="1913712"/>
                  <a:pt x="425977" y="1905132"/>
                  <a:pt x="428625" y="1905000"/>
                </a:cubicBezTo>
                <a:cubicBezTo>
                  <a:pt x="444500" y="1898650"/>
                  <a:pt x="460241" y="1891953"/>
                  <a:pt x="476250" y="1885950"/>
                </a:cubicBezTo>
                <a:cubicBezTo>
                  <a:pt x="485651" y="1882425"/>
                  <a:pt x="495845" y="1880915"/>
                  <a:pt x="504825" y="1876425"/>
                </a:cubicBezTo>
                <a:cubicBezTo>
                  <a:pt x="515064" y="1871305"/>
                  <a:pt x="523875" y="1863725"/>
                  <a:pt x="533400" y="1857375"/>
                </a:cubicBezTo>
                <a:cubicBezTo>
                  <a:pt x="559707" y="1817915"/>
                  <a:pt x="545440" y="1832446"/>
                  <a:pt x="590550" y="1800225"/>
                </a:cubicBezTo>
                <a:cubicBezTo>
                  <a:pt x="599865" y="1793571"/>
                  <a:pt x="608265" y="1784795"/>
                  <a:pt x="619125" y="1781175"/>
                </a:cubicBezTo>
                <a:cubicBezTo>
                  <a:pt x="637447" y="1775068"/>
                  <a:pt x="657225" y="1774825"/>
                  <a:pt x="676275" y="1771650"/>
                </a:cubicBezTo>
                <a:cubicBezTo>
                  <a:pt x="685800" y="1724025"/>
                  <a:pt x="695678" y="1676469"/>
                  <a:pt x="704850" y="1628775"/>
                </a:cubicBezTo>
                <a:cubicBezTo>
                  <a:pt x="711554" y="1593916"/>
                  <a:pt x="708025" y="1555750"/>
                  <a:pt x="723900" y="1524000"/>
                </a:cubicBezTo>
                <a:lnTo>
                  <a:pt x="752475" y="1466850"/>
                </a:lnTo>
                <a:cubicBezTo>
                  <a:pt x="736600" y="1460500"/>
                  <a:pt x="708997" y="1464387"/>
                  <a:pt x="704850" y="1447800"/>
                </a:cubicBezTo>
                <a:cubicBezTo>
                  <a:pt x="699684" y="1427137"/>
                  <a:pt x="712762" y="1395816"/>
                  <a:pt x="733425" y="1390650"/>
                </a:cubicBezTo>
                <a:cubicBezTo>
                  <a:pt x="773939" y="1380522"/>
                  <a:pt x="815975" y="1403350"/>
                  <a:pt x="857250" y="1409700"/>
                </a:cubicBezTo>
                <a:cubicBezTo>
                  <a:pt x="870416" y="1429450"/>
                  <a:pt x="883921" y="1453754"/>
                  <a:pt x="904875" y="1466850"/>
                </a:cubicBezTo>
                <a:cubicBezTo>
                  <a:pt x="949019" y="1494440"/>
                  <a:pt x="997273" y="1490377"/>
                  <a:pt x="1047750" y="1495425"/>
                </a:cubicBezTo>
                <a:cubicBezTo>
                  <a:pt x="1066800" y="1492250"/>
                  <a:pt x="1086578" y="1492007"/>
                  <a:pt x="1104900" y="1485900"/>
                </a:cubicBezTo>
                <a:cubicBezTo>
                  <a:pt x="1115760" y="1482280"/>
                  <a:pt x="1124160" y="1473504"/>
                  <a:pt x="1133475" y="1466850"/>
                </a:cubicBezTo>
                <a:cubicBezTo>
                  <a:pt x="1158943" y="1448658"/>
                  <a:pt x="1169584" y="1432918"/>
                  <a:pt x="1200150" y="1428750"/>
                </a:cubicBezTo>
                <a:cubicBezTo>
                  <a:pt x="1260252" y="1420554"/>
                  <a:pt x="1320800" y="1416050"/>
                  <a:pt x="1381125" y="1409700"/>
                </a:cubicBezTo>
                <a:cubicBezTo>
                  <a:pt x="1393825" y="1403350"/>
                  <a:pt x="1405057" y="1391595"/>
                  <a:pt x="1419225" y="1390650"/>
                </a:cubicBezTo>
                <a:cubicBezTo>
                  <a:pt x="1454216" y="1388317"/>
                  <a:pt x="1490280" y="1390541"/>
                  <a:pt x="1524000" y="1400175"/>
                </a:cubicBezTo>
                <a:cubicBezTo>
                  <a:pt x="1536952" y="1403876"/>
                  <a:pt x="1545343" y="1417386"/>
                  <a:pt x="1552575" y="1428750"/>
                </a:cubicBezTo>
                <a:cubicBezTo>
                  <a:pt x="1567821" y="1452708"/>
                  <a:pt x="1562828" y="1499381"/>
                  <a:pt x="1590675" y="1504950"/>
                </a:cubicBezTo>
                <a:lnTo>
                  <a:pt x="1638300" y="1514475"/>
                </a:lnTo>
                <a:cubicBezTo>
                  <a:pt x="1641475" y="1524000"/>
                  <a:pt x="1641989" y="1534880"/>
                  <a:pt x="1647825" y="1543050"/>
                </a:cubicBezTo>
                <a:cubicBezTo>
                  <a:pt x="1689284" y="1601093"/>
                  <a:pt x="1689112" y="1580752"/>
                  <a:pt x="1762125" y="1571625"/>
                </a:cubicBezTo>
                <a:cubicBezTo>
                  <a:pt x="1812204" y="1554932"/>
                  <a:pt x="1778964" y="1558528"/>
                  <a:pt x="1847850" y="1590675"/>
                </a:cubicBezTo>
                <a:cubicBezTo>
                  <a:pt x="2012350" y="1667442"/>
                  <a:pt x="1875728" y="1599851"/>
                  <a:pt x="1971675" y="1647825"/>
                </a:cubicBezTo>
                <a:cubicBezTo>
                  <a:pt x="2008646" y="1592368"/>
                  <a:pt x="1988902" y="1636885"/>
                  <a:pt x="1971675" y="1533525"/>
                </a:cubicBezTo>
                <a:cubicBezTo>
                  <a:pt x="1966948" y="1505165"/>
                  <a:pt x="1965325" y="1476375"/>
                  <a:pt x="1962150" y="1447800"/>
                </a:cubicBezTo>
                <a:cubicBezTo>
                  <a:pt x="1974850" y="1441450"/>
                  <a:pt x="1987922" y="1435795"/>
                  <a:pt x="2000250" y="1428750"/>
                </a:cubicBezTo>
                <a:cubicBezTo>
                  <a:pt x="2010189" y="1423070"/>
                  <a:pt x="2028825" y="1421148"/>
                  <a:pt x="2028825" y="1409700"/>
                </a:cubicBezTo>
                <a:cubicBezTo>
                  <a:pt x="2028825" y="1398252"/>
                  <a:pt x="2010489" y="1395770"/>
                  <a:pt x="2000250" y="1390650"/>
                </a:cubicBezTo>
                <a:cubicBezTo>
                  <a:pt x="1977471" y="1379261"/>
                  <a:pt x="1948781" y="1370319"/>
                  <a:pt x="1924050" y="1362075"/>
                </a:cubicBezTo>
                <a:cubicBezTo>
                  <a:pt x="1912368" y="1352729"/>
                  <a:pt x="1868068" y="1315034"/>
                  <a:pt x="1847850" y="1304925"/>
                </a:cubicBezTo>
                <a:cubicBezTo>
                  <a:pt x="1832557" y="1297279"/>
                  <a:pt x="1816100" y="1292225"/>
                  <a:pt x="1800225" y="1285875"/>
                </a:cubicBezTo>
                <a:cubicBezTo>
                  <a:pt x="1780672" y="1227217"/>
                  <a:pt x="1807005" y="1285551"/>
                  <a:pt x="1743075" y="1228725"/>
                </a:cubicBezTo>
                <a:cubicBezTo>
                  <a:pt x="1727880" y="1215219"/>
                  <a:pt x="1719350" y="1195475"/>
                  <a:pt x="1704975" y="1181100"/>
                </a:cubicBezTo>
                <a:cubicBezTo>
                  <a:pt x="1690600" y="1166725"/>
                  <a:pt x="1673225" y="1155700"/>
                  <a:pt x="1657350" y="1143000"/>
                </a:cubicBezTo>
                <a:cubicBezTo>
                  <a:pt x="1651000" y="1117600"/>
                  <a:pt x="1638300" y="1092982"/>
                  <a:pt x="1638300" y="1066800"/>
                </a:cubicBezTo>
                <a:cubicBezTo>
                  <a:pt x="1638300" y="1028174"/>
                  <a:pt x="1657350" y="952500"/>
                  <a:pt x="1657350" y="952500"/>
                </a:cubicBezTo>
                <a:cubicBezTo>
                  <a:pt x="1654597" y="945159"/>
                  <a:pt x="1626491" y="873070"/>
                  <a:pt x="1619250" y="847725"/>
                </a:cubicBezTo>
                <a:cubicBezTo>
                  <a:pt x="1615654" y="835138"/>
                  <a:pt x="1612900" y="822325"/>
                  <a:pt x="1609725" y="809625"/>
                </a:cubicBezTo>
                <a:cubicBezTo>
                  <a:pt x="1605384" y="766218"/>
                  <a:pt x="1584660" y="707105"/>
                  <a:pt x="1619250" y="666750"/>
                </a:cubicBezTo>
                <a:cubicBezTo>
                  <a:pt x="1628491" y="655969"/>
                  <a:pt x="1644650" y="654050"/>
                  <a:pt x="1657350" y="647700"/>
                </a:cubicBezTo>
                <a:cubicBezTo>
                  <a:pt x="1704955" y="528688"/>
                  <a:pt x="1660402" y="561365"/>
                  <a:pt x="1752600" y="542925"/>
                </a:cubicBezTo>
                <a:cubicBezTo>
                  <a:pt x="1765437" y="540358"/>
                  <a:pt x="1778000" y="536575"/>
                  <a:pt x="1790700" y="533400"/>
                </a:cubicBezTo>
                <a:cubicBezTo>
                  <a:pt x="1797050" y="523875"/>
                  <a:pt x="1798345" y="505817"/>
                  <a:pt x="1809750" y="504825"/>
                </a:cubicBezTo>
                <a:cubicBezTo>
                  <a:pt x="1901937" y="496809"/>
                  <a:pt x="1987508" y="511169"/>
                  <a:pt x="2076450" y="523875"/>
                </a:cubicBezTo>
                <a:cubicBezTo>
                  <a:pt x="2095500" y="533400"/>
                  <a:pt x="2116152" y="540236"/>
                  <a:pt x="2133600" y="552450"/>
                </a:cubicBezTo>
                <a:cubicBezTo>
                  <a:pt x="2148314" y="562750"/>
                  <a:pt x="2153785" y="591830"/>
                  <a:pt x="2171700" y="590550"/>
                </a:cubicBezTo>
                <a:cubicBezTo>
                  <a:pt x="2207107" y="588021"/>
                  <a:pt x="2235200" y="558800"/>
                  <a:pt x="2266950" y="542925"/>
                </a:cubicBezTo>
                <a:cubicBezTo>
                  <a:pt x="2270125" y="530225"/>
                  <a:pt x="2272335" y="517244"/>
                  <a:pt x="2276475" y="504825"/>
                </a:cubicBezTo>
                <a:cubicBezTo>
                  <a:pt x="2281882" y="488605"/>
                  <a:pt x="2292858" y="474089"/>
                  <a:pt x="2295525" y="457200"/>
                </a:cubicBezTo>
                <a:cubicBezTo>
                  <a:pt x="2302475" y="413182"/>
                  <a:pt x="2289403" y="365576"/>
                  <a:pt x="2305050" y="323850"/>
                </a:cubicBezTo>
                <a:cubicBezTo>
                  <a:pt x="2308760" y="313955"/>
                  <a:pt x="2379016" y="298215"/>
                  <a:pt x="2390775" y="295275"/>
                </a:cubicBezTo>
                <a:lnTo>
                  <a:pt x="2486025" y="314325"/>
                </a:lnTo>
                <a:cubicBezTo>
                  <a:pt x="2505007" y="317884"/>
                  <a:pt x="2524032" y="326402"/>
                  <a:pt x="2543175" y="323850"/>
                </a:cubicBezTo>
                <a:cubicBezTo>
                  <a:pt x="2573031" y="319869"/>
                  <a:pt x="2600325" y="304800"/>
                  <a:pt x="2628900" y="295275"/>
                </a:cubicBezTo>
                <a:cubicBezTo>
                  <a:pt x="2645977" y="272505"/>
                  <a:pt x="2681560" y="221320"/>
                  <a:pt x="2705100" y="209550"/>
                </a:cubicBezTo>
                <a:cubicBezTo>
                  <a:pt x="2725180" y="199510"/>
                  <a:pt x="2749899" y="205073"/>
                  <a:pt x="2771775" y="200025"/>
                </a:cubicBezTo>
                <a:cubicBezTo>
                  <a:pt x="2832556" y="185999"/>
                  <a:pt x="2892425" y="168275"/>
                  <a:pt x="2952750" y="152400"/>
                </a:cubicBezTo>
                <a:cubicBezTo>
                  <a:pt x="2974975" y="139700"/>
                  <a:pt x="2999219" y="130015"/>
                  <a:pt x="3019425" y="114300"/>
                </a:cubicBezTo>
                <a:cubicBezTo>
                  <a:pt x="3028461" y="107272"/>
                  <a:pt x="3030937" y="94340"/>
                  <a:pt x="3038475" y="85725"/>
                </a:cubicBezTo>
                <a:cubicBezTo>
                  <a:pt x="3053259" y="68829"/>
                  <a:pt x="3071316" y="54996"/>
                  <a:pt x="3086100" y="38100"/>
                </a:cubicBezTo>
                <a:cubicBezTo>
                  <a:pt x="3093638" y="29485"/>
                  <a:pt x="3095211" y="15205"/>
                  <a:pt x="3105150" y="9525"/>
                </a:cubicBezTo>
                <a:cubicBezTo>
                  <a:pt x="3119206" y="1493"/>
                  <a:pt x="3136900" y="3175"/>
                  <a:pt x="3152775" y="0"/>
                </a:cubicBezTo>
                <a:cubicBezTo>
                  <a:pt x="3155950" y="38100"/>
                  <a:pt x="3152449" y="77359"/>
                  <a:pt x="3162300" y="114300"/>
                </a:cubicBezTo>
                <a:cubicBezTo>
                  <a:pt x="3165771" y="127316"/>
                  <a:pt x="3183736" y="131452"/>
                  <a:pt x="3190875" y="142875"/>
                </a:cubicBezTo>
                <a:cubicBezTo>
                  <a:pt x="3199937" y="157374"/>
                  <a:pt x="3202981" y="174876"/>
                  <a:pt x="3209925" y="190500"/>
                </a:cubicBezTo>
                <a:cubicBezTo>
                  <a:pt x="3215692" y="203475"/>
                  <a:pt x="3222625" y="215900"/>
                  <a:pt x="3228975" y="228600"/>
                </a:cubicBezTo>
                <a:cubicBezTo>
                  <a:pt x="3229325" y="230348"/>
                  <a:pt x="3244069" y="307995"/>
                  <a:pt x="3248025" y="314325"/>
                </a:cubicBezTo>
                <a:cubicBezTo>
                  <a:pt x="3269907" y="349336"/>
                  <a:pt x="3290820" y="354772"/>
                  <a:pt x="3324225" y="371475"/>
                </a:cubicBezTo>
                <a:cubicBezTo>
                  <a:pt x="3333750" y="387350"/>
                  <a:pt x="3342531" y="403696"/>
                  <a:pt x="3352800" y="419100"/>
                </a:cubicBezTo>
                <a:cubicBezTo>
                  <a:pt x="3367950" y="441825"/>
                  <a:pt x="3390281" y="460416"/>
                  <a:pt x="3400425" y="485775"/>
                </a:cubicBezTo>
                <a:cubicBezTo>
                  <a:pt x="3404154" y="495097"/>
                  <a:pt x="3394855" y="505122"/>
                  <a:pt x="3390900" y="514350"/>
                </a:cubicBezTo>
                <a:cubicBezTo>
                  <a:pt x="3364572" y="575782"/>
                  <a:pt x="3380569" y="530879"/>
                  <a:pt x="3343275" y="590550"/>
                </a:cubicBezTo>
                <a:cubicBezTo>
                  <a:pt x="3335750" y="602591"/>
                  <a:pt x="3330575" y="615950"/>
                  <a:pt x="3324225" y="628650"/>
                </a:cubicBezTo>
                <a:cubicBezTo>
                  <a:pt x="3321050" y="644525"/>
                  <a:pt x="3314700" y="660086"/>
                  <a:pt x="3314700" y="676275"/>
                </a:cubicBezTo>
                <a:cubicBezTo>
                  <a:pt x="3314700" y="690693"/>
                  <a:pt x="3329010" y="788297"/>
                  <a:pt x="3333750" y="809625"/>
                </a:cubicBezTo>
                <a:cubicBezTo>
                  <a:pt x="3335928" y="819426"/>
                  <a:pt x="3334921" y="832631"/>
                  <a:pt x="3343275" y="838200"/>
                </a:cubicBezTo>
                <a:cubicBezTo>
                  <a:pt x="3356745" y="847180"/>
                  <a:pt x="3375025" y="844550"/>
                  <a:pt x="3390900" y="847725"/>
                </a:cubicBezTo>
                <a:cubicBezTo>
                  <a:pt x="3413125" y="866775"/>
                  <a:pt x="3437993" y="883117"/>
                  <a:pt x="3457575" y="904875"/>
                </a:cubicBezTo>
                <a:cubicBezTo>
                  <a:pt x="3467074" y="915429"/>
                  <a:pt x="3464449" y="935670"/>
                  <a:pt x="3476625" y="942975"/>
                </a:cubicBezTo>
                <a:cubicBezTo>
                  <a:pt x="3499076" y="956445"/>
                  <a:pt x="3527566" y="955136"/>
                  <a:pt x="3552825" y="962025"/>
                </a:cubicBezTo>
                <a:cubicBezTo>
                  <a:pt x="3562511" y="964667"/>
                  <a:pt x="3571875" y="968375"/>
                  <a:pt x="3581400" y="971550"/>
                </a:cubicBezTo>
                <a:cubicBezTo>
                  <a:pt x="3551623" y="1090657"/>
                  <a:pt x="3589679" y="942572"/>
                  <a:pt x="3562350" y="1038225"/>
                </a:cubicBezTo>
                <a:cubicBezTo>
                  <a:pt x="3558754" y="1050812"/>
                  <a:pt x="3558679" y="1064616"/>
                  <a:pt x="3552825" y="1076325"/>
                </a:cubicBezTo>
                <a:cubicBezTo>
                  <a:pt x="3545725" y="1090524"/>
                  <a:pt x="3532664" y="1100963"/>
                  <a:pt x="3524250" y="1114425"/>
                </a:cubicBezTo>
                <a:cubicBezTo>
                  <a:pt x="3507436" y="1141328"/>
                  <a:pt x="3504934" y="1153322"/>
                  <a:pt x="3495675" y="1181100"/>
                </a:cubicBezTo>
                <a:cubicBezTo>
                  <a:pt x="3489957" y="1318323"/>
                  <a:pt x="3465972" y="1376060"/>
                  <a:pt x="3505200" y="1485900"/>
                </a:cubicBezTo>
                <a:cubicBezTo>
                  <a:pt x="3512363" y="1505958"/>
                  <a:pt x="3524250" y="1524000"/>
                  <a:pt x="3533775" y="1543050"/>
                </a:cubicBezTo>
                <a:cubicBezTo>
                  <a:pt x="3540125" y="1638300"/>
                  <a:pt x="3544435" y="1733708"/>
                  <a:pt x="3552825" y="1828800"/>
                </a:cubicBezTo>
                <a:cubicBezTo>
                  <a:pt x="3557178" y="1878131"/>
                  <a:pt x="3579043" y="1865060"/>
                  <a:pt x="3552825" y="1924050"/>
                </a:cubicBezTo>
                <a:cubicBezTo>
                  <a:pt x="3547354" y="1936359"/>
                  <a:pt x="3532520" y="1941992"/>
                  <a:pt x="3524250" y="1952625"/>
                </a:cubicBezTo>
                <a:cubicBezTo>
                  <a:pt x="3510194" y="1970697"/>
                  <a:pt x="3502339" y="1993586"/>
                  <a:pt x="3486150" y="2009775"/>
                </a:cubicBezTo>
                <a:cubicBezTo>
                  <a:pt x="3455309" y="2040616"/>
                  <a:pt x="3410624" y="2045283"/>
                  <a:pt x="3371850" y="2057400"/>
                </a:cubicBezTo>
                <a:cubicBezTo>
                  <a:pt x="3251683" y="2094952"/>
                  <a:pt x="3325739" y="2080316"/>
                  <a:pt x="3219450" y="2095500"/>
                </a:cubicBezTo>
                <a:cubicBezTo>
                  <a:pt x="3128919" y="2186031"/>
                  <a:pt x="3223730" y="2102579"/>
                  <a:pt x="3152775" y="2143125"/>
                </a:cubicBezTo>
                <a:cubicBezTo>
                  <a:pt x="3138992" y="2151001"/>
                  <a:pt x="3129939" y="2167339"/>
                  <a:pt x="3114675" y="2171700"/>
                </a:cubicBezTo>
                <a:cubicBezTo>
                  <a:pt x="3083994" y="2180466"/>
                  <a:pt x="3051175" y="2178050"/>
                  <a:pt x="3019425" y="2181225"/>
                </a:cubicBezTo>
                <a:cubicBezTo>
                  <a:pt x="2959100" y="2171700"/>
                  <a:pt x="2895521" y="2174391"/>
                  <a:pt x="2838450" y="2152650"/>
                </a:cubicBezTo>
                <a:cubicBezTo>
                  <a:pt x="2746355" y="2117566"/>
                  <a:pt x="2929370" y="2042185"/>
                  <a:pt x="2752725" y="2143125"/>
                </a:cubicBezTo>
                <a:cubicBezTo>
                  <a:pt x="2746375" y="2152650"/>
                  <a:pt x="2740703" y="2162664"/>
                  <a:pt x="2733675" y="2171700"/>
                </a:cubicBezTo>
                <a:cubicBezTo>
                  <a:pt x="2718451" y="2191274"/>
                  <a:pt x="2691246" y="2204603"/>
                  <a:pt x="2686050" y="2228850"/>
                </a:cubicBezTo>
                <a:cubicBezTo>
                  <a:pt x="2679302" y="2260341"/>
                  <a:pt x="2709250" y="2313350"/>
                  <a:pt x="2724150" y="2343150"/>
                </a:cubicBezTo>
                <a:cubicBezTo>
                  <a:pt x="2714625" y="2355850"/>
                  <a:pt x="2704160" y="2367896"/>
                  <a:pt x="2695575" y="2381250"/>
                </a:cubicBezTo>
                <a:cubicBezTo>
                  <a:pt x="2675553" y="2412396"/>
                  <a:pt x="2638425" y="2476500"/>
                  <a:pt x="2638425" y="2476500"/>
                </a:cubicBezTo>
                <a:cubicBezTo>
                  <a:pt x="2594157" y="2631437"/>
                  <a:pt x="2633014" y="2577161"/>
                  <a:pt x="2552700" y="2657475"/>
                </a:cubicBezTo>
                <a:cubicBezTo>
                  <a:pt x="2547470" y="2694083"/>
                  <a:pt x="2569156" y="2817432"/>
                  <a:pt x="2486025" y="2809875"/>
                </a:cubicBezTo>
                <a:cubicBezTo>
                  <a:pt x="2464814" y="2807947"/>
                  <a:pt x="2447925" y="2790825"/>
                  <a:pt x="2428875" y="2781300"/>
                </a:cubicBezTo>
                <a:cubicBezTo>
                  <a:pt x="2422525" y="2797175"/>
                  <a:pt x="2414738" y="2812548"/>
                  <a:pt x="2409825" y="2828925"/>
                </a:cubicBezTo>
                <a:cubicBezTo>
                  <a:pt x="2405173" y="2844432"/>
                  <a:pt x="2404227" y="2860844"/>
                  <a:pt x="2400300" y="2876550"/>
                </a:cubicBezTo>
                <a:cubicBezTo>
                  <a:pt x="2394694" y="2898974"/>
                  <a:pt x="2387600" y="2921000"/>
                  <a:pt x="2381250" y="2943225"/>
                </a:cubicBezTo>
                <a:cubicBezTo>
                  <a:pt x="2378075" y="2987675"/>
                  <a:pt x="2390570" y="3036193"/>
                  <a:pt x="2371725" y="3076575"/>
                </a:cubicBezTo>
                <a:cubicBezTo>
                  <a:pt x="2363558" y="3094076"/>
                  <a:pt x="2333694" y="3083369"/>
                  <a:pt x="2314575" y="3086100"/>
                </a:cubicBezTo>
                <a:cubicBezTo>
                  <a:pt x="2289235" y="3089720"/>
                  <a:pt x="2263775" y="3092450"/>
                  <a:pt x="2238375" y="3095625"/>
                </a:cubicBezTo>
                <a:cubicBezTo>
                  <a:pt x="2143790" y="3085116"/>
                  <a:pt x="2101894" y="3070388"/>
                  <a:pt x="2000250" y="3124200"/>
                </a:cubicBezTo>
                <a:cubicBezTo>
                  <a:pt x="1985942" y="3131775"/>
                  <a:pt x="1996258" y="3156610"/>
                  <a:pt x="1990725" y="3171825"/>
                </a:cubicBezTo>
                <a:cubicBezTo>
                  <a:pt x="1983446" y="3191841"/>
                  <a:pt x="1977210" y="3213915"/>
                  <a:pt x="1962150" y="3228975"/>
                </a:cubicBezTo>
                <a:cubicBezTo>
                  <a:pt x="1939197" y="3251928"/>
                  <a:pt x="1897447" y="3259438"/>
                  <a:pt x="1866900" y="3267075"/>
                </a:cubicBezTo>
                <a:cubicBezTo>
                  <a:pt x="1845997" y="3281010"/>
                  <a:pt x="1824395" y="3297118"/>
                  <a:pt x="1800225" y="3305175"/>
                </a:cubicBezTo>
                <a:cubicBezTo>
                  <a:pt x="1765882" y="3316623"/>
                  <a:pt x="1729641" y="3321857"/>
                  <a:pt x="1695450" y="3333750"/>
                </a:cubicBezTo>
                <a:cubicBezTo>
                  <a:pt x="1652949" y="3348533"/>
                  <a:pt x="1550633" y="3393027"/>
                  <a:pt x="1504950" y="3419475"/>
                </a:cubicBezTo>
                <a:cubicBezTo>
                  <a:pt x="1469124" y="3440216"/>
                  <a:pt x="1436362" y="3466046"/>
                  <a:pt x="1400175" y="3486150"/>
                </a:cubicBezTo>
                <a:cubicBezTo>
                  <a:pt x="1371600" y="3502025"/>
                  <a:pt x="1341156" y="3514924"/>
                  <a:pt x="1314450" y="3533775"/>
                </a:cubicBezTo>
                <a:cubicBezTo>
                  <a:pt x="1286877" y="3553238"/>
                  <a:pt x="1265467" y="3580491"/>
                  <a:pt x="1238250" y="3600450"/>
                </a:cubicBezTo>
                <a:cubicBezTo>
                  <a:pt x="1217608" y="3615588"/>
                  <a:pt x="1193375" y="3625134"/>
                  <a:pt x="1171575" y="3638550"/>
                </a:cubicBezTo>
                <a:cubicBezTo>
                  <a:pt x="1152076" y="3650549"/>
                  <a:pt x="1132303" y="3662347"/>
                  <a:pt x="1114425" y="3676650"/>
                </a:cubicBezTo>
                <a:cubicBezTo>
                  <a:pt x="1100400" y="3687870"/>
                  <a:pt x="1091555" y="3705231"/>
                  <a:pt x="1076325" y="3714750"/>
                </a:cubicBezTo>
                <a:cubicBezTo>
                  <a:pt x="1065224" y="3721688"/>
                  <a:pt x="1050925" y="3721100"/>
                  <a:pt x="1038225" y="3724275"/>
                </a:cubicBezTo>
                <a:cubicBezTo>
                  <a:pt x="1028700" y="3740150"/>
                  <a:pt x="1021016" y="3757287"/>
                  <a:pt x="1009650" y="3771900"/>
                </a:cubicBezTo>
                <a:cubicBezTo>
                  <a:pt x="998623" y="3786077"/>
                  <a:pt x="981773" y="3795233"/>
                  <a:pt x="971550" y="3810000"/>
                </a:cubicBezTo>
                <a:cubicBezTo>
                  <a:pt x="952943" y="3836876"/>
                  <a:pt x="938544" y="3866487"/>
                  <a:pt x="923925" y="3895725"/>
                </a:cubicBezTo>
                <a:cubicBezTo>
                  <a:pt x="918522" y="3906532"/>
                  <a:pt x="902376" y="3960891"/>
                  <a:pt x="885825" y="3971925"/>
                </a:cubicBezTo>
                <a:cubicBezTo>
                  <a:pt x="874933" y="3979187"/>
                  <a:pt x="860425" y="3978275"/>
                  <a:pt x="847725" y="3981450"/>
                </a:cubicBezTo>
                <a:cubicBezTo>
                  <a:pt x="819150" y="4000500"/>
                  <a:pt x="781050" y="4010025"/>
                  <a:pt x="762000" y="4038600"/>
                </a:cubicBezTo>
                <a:cubicBezTo>
                  <a:pt x="755650" y="4048125"/>
                  <a:pt x="753189" y="4062055"/>
                  <a:pt x="742950" y="4067175"/>
                </a:cubicBezTo>
                <a:cubicBezTo>
                  <a:pt x="725676" y="4075812"/>
                  <a:pt x="704782" y="4073141"/>
                  <a:pt x="685800" y="4076700"/>
                </a:cubicBezTo>
                <a:cubicBezTo>
                  <a:pt x="653976" y="4082667"/>
                  <a:pt x="622210" y="4088966"/>
                  <a:pt x="590550" y="4095750"/>
                </a:cubicBezTo>
                <a:cubicBezTo>
                  <a:pt x="577750" y="4098493"/>
                  <a:pt x="565229" y="4102435"/>
                  <a:pt x="552450" y="4105275"/>
                </a:cubicBezTo>
                <a:cubicBezTo>
                  <a:pt x="536646" y="4108787"/>
                  <a:pt x="520700" y="4111625"/>
                  <a:pt x="504825" y="4114800"/>
                </a:cubicBezTo>
                <a:cubicBezTo>
                  <a:pt x="485775" y="4111625"/>
                  <a:pt x="466988" y="4105275"/>
                  <a:pt x="447675" y="4105275"/>
                </a:cubicBezTo>
                <a:cubicBezTo>
                  <a:pt x="422077" y="4105275"/>
                  <a:pt x="368300" y="4137025"/>
                  <a:pt x="352425" y="4143375"/>
                </a:cubicBezTo>
                <a:close/>
              </a:path>
            </a:pathLst>
          </a:cu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D78C7D2F-E023-1C0C-D994-72287F474982}"/>
              </a:ext>
            </a:extLst>
          </p:cNvPr>
          <p:cNvSpPr/>
          <p:nvPr/>
        </p:nvSpPr>
        <p:spPr>
          <a:xfrm>
            <a:off x="196376" y="3519267"/>
            <a:ext cx="5556724" cy="1509933"/>
          </a:xfrm>
          <a:prstGeom prst="roundRect">
            <a:avLst>
              <a:gd name="adj" fmla="val 30992"/>
            </a:avLst>
          </a:prstGeom>
          <a:solidFill>
            <a:srgbClr val="ECFFD9"/>
          </a:solidFill>
          <a:ln w="88900" cap="rnd" cmpd="thinThick">
            <a:solidFill>
              <a:srgbClr val="92D050"/>
            </a:solidFill>
            <a:prstDash val="solid"/>
            <a:round/>
            <a:extLst>
              <a:ext uri="{C807C97D-BFC1-408E-A445-0C87EB9F89A2}">
                <ask:lineSketchStyleProps xmlns:ask="http://schemas.microsoft.com/office/drawing/2018/sketchyshapes" xmlns="" sd="1219033472">
                  <a:custGeom>
                    <a:avLst/>
                    <a:gdLst>
                      <a:gd name="connsiteX0" fmla="*/ 0 w 5400000"/>
                      <a:gd name="connsiteY0" fmla="*/ 450000 h 900000"/>
                      <a:gd name="connsiteX1" fmla="*/ 450000 w 5400000"/>
                      <a:gd name="connsiteY1" fmla="*/ 0 h 900000"/>
                      <a:gd name="connsiteX2" fmla="*/ 4950000 w 5400000"/>
                      <a:gd name="connsiteY2" fmla="*/ 0 h 900000"/>
                      <a:gd name="connsiteX3" fmla="*/ 5400000 w 5400000"/>
                      <a:gd name="connsiteY3" fmla="*/ 450000 h 900000"/>
                      <a:gd name="connsiteX4" fmla="*/ 5400000 w 5400000"/>
                      <a:gd name="connsiteY4" fmla="*/ 450000 h 900000"/>
                      <a:gd name="connsiteX5" fmla="*/ 4950000 w 5400000"/>
                      <a:gd name="connsiteY5" fmla="*/ 900000 h 900000"/>
                      <a:gd name="connsiteX6" fmla="*/ 450000 w 5400000"/>
                      <a:gd name="connsiteY6" fmla="*/ 900000 h 900000"/>
                      <a:gd name="connsiteX7" fmla="*/ 0 w 5400000"/>
                      <a:gd name="connsiteY7" fmla="*/ 450000 h 900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5400000" h="900000" fill="none" extrusionOk="0">
                        <a:moveTo>
                          <a:pt x="0" y="450000"/>
                        </a:moveTo>
                        <a:cubicBezTo>
                          <a:pt x="-4340" y="160086"/>
                          <a:pt x="176732" y="34382"/>
                          <a:pt x="450000" y="0"/>
                        </a:cubicBezTo>
                        <a:cubicBezTo>
                          <a:pt x="1617756" y="-38581"/>
                          <a:pt x="3766908" y="63341"/>
                          <a:pt x="4950000" y="0"/>
                        </a:cubicBezTo>
                        <a:cubicBezTo>
                          <a:pt x="5152685" y="-7415"/>
                          <a:pt x="5418014" y="216204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420681" y="729313"/>
                          <a:pt x="5198924" y="904103"/>
                          <a:pt x="4950000" y="900000"/>
                        </a:cubicBezTo>
                        <a:cubicBezTo>
                          <a:pt x="4498390" y="980982"/>
                          <a:pt x="2415186" y="972255"/>
                          <a:pt x="450000" y="900000"/>
                        </a:cubicBezTo>
                        <a:cubicBezTo>
                          <a:pt x="219287" y="884402"/>
                          <a:pt x="2991" y="684461"/>
                          <a:pt x="0" y="450000"/>
                        </a:cubicBezTo>
                        <a:close/>
                      </a:path>
                      <a:path w="5400000" h="900000" stroke="0" extrusionOk="0">
                        <a:moveTo>
                          <a:pt x="0" y="450000"/>
                        </a:moveTo>
                        <a:cubicBezTo>
                          <a:pt x="-7819" y="196649"/>
                          <a:pt x="197363" y="1542"/>
                          <a:pt x="450000" y="0"/>
                        </a:cubicBezTo>
                        <a:cubicBezTo>
                          <a:pt x="1972026" y="132882"/>
                          <a:pt x="3161765" y="-84951"/>
                          <a:pt x="4950000" y="0"/>
                        </a:cubicBezTo>
                        <a:cubicBezTo>
                          <a:pt x="5177572" y="20464"/>
                          <a:pt x="5394754" y="230466"/>
                          <a:pt x="5400000" y="450000"/>
                        </a:cubicBezTo>
                        <a:lnTo>
                          <a:pt x="5400000" y="450000"/>
                        </a:lnTo>
                        <a:cubicBezTo>
                          <a:pt x="5366583" y="680245"/>
                          <a:pt x="5218585" y="909583"/>
                          <a:pt x="4950000" y="900000"/>
                        </a:cubicBezTo>
                        <a:cubicBezTo>
                          <a:pt x="3884479" y="949533"/>
                          <a:pt x="2061751" y="914809"/>
                          <a:pt x="450000" y="900000"/>
                        </a:cubicBezTo>
                        <a:cubicBezTo>
                          <a:pt x="168972" y="895023"/>
                          <a:pt x="-15307" y="712940"/>
                          <a:pt x="0" y="450000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, </a:t>
            </a:r>
            <a:r>
              <a:rPr lang="en-US" sz="4000" b="1" dirty="0" err="1">
                <a:solidFill>
                  <a:srgbClr val="002060"/>
                </a:solidFill>
              </a:rPr>
              <a:t>quốc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gia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tiếp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giáp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với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vùng</a:t>
            </a:r>
            <a:r>
              <a:rPr lang="en-US" sz="4000" b="1" dirty="0">
                <a:solidFill>
                  <a:srgbClr val="002060"/>
                </a:solidFill>
              </a:rPr>
              <a:t> Nam </a:t>
            </a:r>
            <a:r>
              <a:rPr lang="en-US" sz="4000" b="1" dirty="0" err="1">
                <a:solidFill>
                  <a:srgbClr val="002060"/>
                </a:solidFill>
              </a:rPr>
              <a:t>Bộ</a:t>
            </a:r>
            <a:r>
              <a:rPr lang="en-US" sz="4000" b="1" dirty="0">
                <a:solidFill>
                  <a:srgbClr val="002060"/>
                </a:solidFill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DC258C9B-C34D-A4E6-0801-177B248FBDC8}"/>
              </a:ext>
            </a:extLst>
          </p:cNvPr>
          <p:cNvSpPr/>
          <p:nvPr/>
        </p:nvSpPr>
        <p:spPr>
          <a:xfrm>
            <a:off x="10791825" y="942975"/>
            <a:ext cx="704850" cy="4381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C4C68AB9-CE10-ADB3-D3D6-366EBBE46A5B}"/>
              </a:ext>
            </a:extLst>
          </p:cNvPr>
          <p:cNvSpPr/>
          <p:nvPr/>
        </p:nvSpPr>
        <p:spPr>
          <a:xfrm>
            <a:off x="10877550" y="2085975"/>
            <a:ext cx="704850" cy="6096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828AA441-CA9E-6964-5353-68FD0974F421}"/>
              </a:ext>
            </a:extLst>
          </p:cNvPr>
          <p:cNvSpPr/>
          <p:nvPr/>
        </p:nvSpPr>
        <p:spPr>
          <a:xfrm>
            <a:off x="8648700" y="904874"/>
            <a:ext cx="1104900" cy="39052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777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10" grpId="0" animBg="1"/>
      <p:bldP spid="11" grpId="0" animBg="1"/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32085"/>
            <a:ext cx="12192000" cy="69301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9A8E1A1-F9F8-04C6-0DD0-7ADC5C5A9EFD}"/>
              </a:ext>
            </a:extLst>
          </p:cNvPr>
          <p:cNvSpPr/>
          <p:nvPr/>
        </p:nvSpPr>
        <p:spPr>
          <a:xfrm>
            <a:off x="933450" y="1343026"/>
            <a:ext cx="11020425" cy="4552950"/>
          </a:xfrm>
          <a:prstGeom prst="roundRect">
            <a:avLst/>
          </a:prstGeom>
          <a:solidFill>
            <a:schemeClr val="lt1">
              <a:alpha val="56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nằm</a:t>
            </a:r>
            <a:r>
              <a:rPr lang="en-US" sz="4800" b="1" dirty="0">
                <a:solidFill>
                  <a:srgbClr val="002060"/>
                </a:solidFill>
              </a:rPr>
              <a:t> ở </a:t>
            </a:r>
            <a:r>
              <a:rPr lang="en-US" sz="4800" b="1" dirty="0" err="1">
                <a:solidFill>
                  <a:srgbClr val="002060"/>
                </a:solidFill>
              </a:rPr>
              <a:t>phía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của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đất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nước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gồm</a:t>
            </a:r>
            <a:r>
              <a:rPr lang="en-US" sz="4800" b="1" dirty="0">
                <a:solidFill>
                  <a:srgbClr val="002060"/>
                </a:solidFill>
              </a:rPr>
              <a:t>: </a:t>
            </a:r>
            <a:r>
              <a:rPr lang="en-US" sz="4800" b="1" dirty="0" err="1">
                <a:solidFill>
                  <a:srgbClr val="002060"/>
                </a:solidFill>
              </a:rPr>
              <a:t>Đông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Tây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(</a:t>
            </a:r>
            <a:r>
              <a:rPr lang="en-US" sz="4800" b="1" dirty="0" err="1">
                <a:solidFill>
                  <a:srgbClr val="002060"/>
                </a:solidFill>
              </a:rPr>
              <a:t>còn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gọi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là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đồng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bằng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sông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Cửu</a:t>
            </a:r>
            <a:r>
              <a:rPr lang="en-US" sz="4800" b="1" dirty="0">
                <a:solidFill>
                  <a:srgbClr val="002060"/>
                </a:solidFill>
              </a:rPr>
              <a:t> Long).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Nam </a:t>
            </a:r>
            <a:r>
              <a:rPr lang="en-US" sz="4800" b="1" dirty="0" err="1">
                <a:solidFill>
                  <a:srgbClr val="002060"/>
                </a:solidFill>
              </a:rPr>
              <a:t>Bộ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có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vùng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biển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rộng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lớn</a:t>
            </a:r>
            <a:r>
              <a:rPr lang="en-US" sz="4800" b="1" dirty="0">
                <a:solidFill>
                  <a:srgbClr val="002060"/>
                </a:solidFill>
              </a:rPr>
              <a:t>, </a:t>
            </a:r>
            <a:r>
              <a:rPr lang="en-US" sz="4800" b="1" dirty="0" err="1">
                <a:solidFill>
                  <a:srgbClr val="002060"/>
                </a:solidFill>
              </a:rPr>
              <a:t>nhiều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tiềm</a:t>
            </a:r>
            <a:r>
              <a:rPr lang="en-US" sz="4800" b="1" dirty="0">
                <a:solidFill>
                  <a:srgbClr val="002060"/>
                </a:solidFill>
              </a:rPr>
              <a:t> </a:t>
            </a:r>
            <a:r>
              <a:rPr lang="en-US" sz="4800" b="1" dirty="0" err="1">
                <a:solidFill>
                  <a:srgbClr val="002060"/>
                </a:solidFill>
              </a:rPr>
              <a:t>năng</a:t>
            </a:r>
            <a:r>
              <a:rPr lang="en-US" sz="4800" b="1" dirty="0">
                <a:solidFill>
                  <a:srgbClr val="002060"/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26617561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SlidesMania">
  <a:themeElements>
    <a:clrScheme name="Simple Light">
      <a:dk1>
        <a:srgbClr val="FFFBF8"/>
      </a:dk1>
      <a:lt1>
        <a:srgbClr val="FCD19B"/>
      </a:lt1>
      <a:dk2>
        <a:srgbClr val="434343"/>
      </a:dk2>
      <a:lt2>
        <a:srgbClr val="4DADE2"/>
      </a:lt2>
      <a:accent1>
        <a:srgbClr val="3B9ACF"/>
      </a:accent1>
      <a:accent2>
        <a:srgbClr val="9900FF"/>
      </a:accent2>
      <a:accent3>
        <a:srgbClr val="00FFFF"/>
      </a:accent3>
      <a:accent4>
        <a:srgbClr val="00FF00"/>
      </a:accent4>
      <a:accent5>
        <a:srgbClr val="FFFF00"/>
      </a:accent5>
      <a:accent6>
        <a:srgbClr val="0000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648</Words>
  <Application>Microsoft Office PowerPoint</Application>
  <PresentationFormat>Custom</PresentationFormat>
  <Paragraphs>60</Paragraphs>
  <Slides>24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Custom Design</vt:lpstr>
      <vt:lpstr>1_Office Theme</vt:lpstr>
      <vt:lpstr>1_Custom Design</vt:lpstr>
      <vt:lpstr>2_Custom Design</vt:lpstr>
      <vt:lpstr>SlidesMania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29</cp:revision>
  <dcterms:created xsi:type="dcterms:W3CDTF">2024-01-22T08:52:43Z</dcterms:created>
  <dcterms:modified xsi:type="dcterms:W3CDTF">2024-03-19T15:07:40Z</dcterms:modified>
</cp:coreProperties>
</file>