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7" r:id="rId2"/>
    <p:sldId id="258" r:id="rId3"/>
    <p:sldId id="259" r:id="rId4"/>
    <p:sldId id="260" r:id="rId5"/>
    <p:sldId id="261" r:id="rId6"/>
    <p:sldId id="262" r:id="rId7"/>
    <p:sldId id="263"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1452"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DC8E6A0-DCE1-48BA-9658-2753AAD181E9}" type="datetimeFigureOut">
              <a:rPr lang="en-US" smtClean="0"/>
              <a:t>3/14/2024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A67EFE1-1435-4AB8-BE78-AE02D10963E7}" type="slidenum">
              <a:rPr lang="en-US" smtClean="0"/>
              <a:t>‹#›</a:t>
            </a:fld>
            <a:endParaRPr lang="en-US"/>
          </a:p>
        </p:txBody>
      </p:sp>
    </p:spTree>
    <p:extLst>
      <p:ext uri="{BB962C8B-B14F-4D97-AF65-F5344CB8AC3E}">
        <p14:creationId xmlns:p14="http://schemas.microsoft.com/office/powerpoint/2010/main" val="23741598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219D11-2903-4779-8110-7A83519C793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7622690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219D11-2903-4779-8110-7A83519C793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6079573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219D11-2903-4779-8110-7A83519C793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4365035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219D11-2903-4779-8110-7A83519C793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3802132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219D11-2903-4779-8110-7A83519C793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2332117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219D11-2903-4779-8110-7A83519C793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2307192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219D11-2903-4779-8110-7A83519C793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2314503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6CC4086-89C8-4A6C-93BC-0ACB02C0C1B1}" type="datetimeFigureOut">
              <a:rPr lang="en-US" smtClean="0"/>
              <a:t>3/14/2024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D9EADB-F21E-46F9-8016-6343FF22E3C4}" type="slidenum">
              <a:rPr lang="en-US" smtClean="0"/>
              <a:t>‹#›</a:t>
            </a:fld>
            <a:endParaRPr lang="en-US"/>
          </a:p>
        </p:txBody>
      </p:sp>
    </p:spTree>
    <p:extLst>
      <p:ext uri="{BB962C8B-B14F-4D97-AF65-F5344CB8AC3E}">
        <p14:creationId xmlns:p14="http://schemas.microsoft.com/office/powerpoint/2010/main" val="33742014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CC4086-89C8-4A6C-93BC-0ACB02C0C1B1}" type="datetimeFigureOut">
              <a:rPr lang="en-US" smtClean="0"/>
              <a:t>3/14/2024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D9EADB-F21E-46F9-8016-6343FF22E3C4}" type="slidenum">
              <a:rPr lang="en-US" smtClean="0"/>
              <a:t>‹#›</a:t>
            </a:fld>
            <a:endParaRPr lang="en-US"/>
          </a:p>
        </p:txBody>
      </p:sp>
    </p:spTree>
    <p:extLst>
      <p:ext uri="{BB962C8B-B14F-4D97-AF65-F5344CB8AC3E}">
        <p14:creationId xmlns:p14="http://schemas.microsoft.com/office/powerpoint/2010/main" val="18565454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CC4086-89C8-4A6C-93BC-0ACB02C0C1B1}" type="datetimeFigureOut">
              <a:rPr lang="en-US" smtClean="0"/>
              <a:t>3/14/2024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D9EADB-F21E-46F9-8016-6343FF22E3C4}" type="slidenum">
              <a:rPr lang="en-US" smtClean="0"/>
              <a:t>‹#›</a:t>
            </a:fld>
            <a:endParaRPr lang="en-US"/>
          </a:p>
        </p:txBody>
      </p:sp>
    </p:spTree>
    <p:extLst>
      <p:ext uri="{BB962C8B-B14F-4D97-AF65-F5344CB8AC3E}">
        <p14:creationId xmlns:p14="http://schemas.microsoft.com/office/powerpoint/2010/main" val="3882919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CC4086-89C8-4A6C-93BC-0ACB02C0C1B1}" type="datetimeFigureOut">
              <a:rPr lang="en-US" smtClean="0"/>
              <a:t>3/14/2024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D9EADB-F21E-46F9-8016-6343FF22E3C4}" type="slidenum">
              <a:rPr lang="en-US" smtClean="0"/>
              <a:t>‹#›</a:t>
            </a:fld>
            <a:endParaRPr lang="en-US"/>
          </a:p>
        </p:txBody>
      </p:sp>
    </p:spTree>
    <p:extLst>
      <p:ext uri="{BB962C8B-B14F-4D97-AF65-F5344CB8AC3E}">
        <p14:creationId xmlns:p14="http://schemas.microsoft.com/office/powerpoint/2010/main" val="38944454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6CC4086-89C8-4A6C-93BC-0ACB02C0C1B1}" type="datetimeFigureOut">
              <a:rPr lang="en-US" smtClean="0"/>
              <a:t>3/14/2024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D9EADB-F21E-46F9-8016-6343FF22E3C4}" type="slidenum">
              <a:rPr lang="en-US" smtClean="0"/>
              <a:t>‹#›</a:t>
            </a:fld>
            <a:endParaRPr lang="en-US"/>
          </a:p>
        </p:txBody>
      </p:sp>
    </p:spTree>
    <p:extLst>
      <p:ext uri="{BB962C8B-B14F-4D97-AF65-F5344CB8AC3E}">
        <p14:creationId xmlns:p14="http://schemas.microsoft.com/office/powerpoint/2010/main" val="38285920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6CC4086-89C8-4A6C-93BC-0ACB02C0C1B1}" type="datetimeFigureOut">
              <a:rPr lang="en-US" smtClean="0"/>
              <a:t>3/14/2024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D9EADB-F21E-46F9-8016-6343FF22E3C4}" type="slidenum">
              <a:rPr lang="en-US" smtClean="0"/>
              <a:t>‹#›</a:t>
            </a:fld>
            <a:endParaRPr lang="en-US"/>
          </a:p>
        </p:txBody>
      </p:sp>
    </p:spTree>
    <p:extLst>
      <p:ext uri="{BB962C8B-B14F-4D97-AF65-F5344CB8AC3E}">
        <p14:creationId xmlns:p14="http://schemas.microsoft.com/office/powerpoint/2010/main" val="19185732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6CC4086-89C8-4A6C-93BC-0ACB02C0C1B1}" type="datetimeFigureOut">
              <a:rPr lang="en-US" smtClean="0"/>
              <a:t>3/14/2024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3D9EADB-F21E-46F9-8016-6343FF22E3C4}" type="slidenum">
              <a:rPr lang="en-US" smtClean="0"/>
              <a:t>‹#›</a:t>
            </a:fld>
            <a:endParaRPr lang="en-US"/>
          </a:p>
        </p:txBody>
      </p:sp>
    </p:spTree>
    <p:extLst>
      <p:ext uri="{BB962C8B-B14F-4D97-AF65-F5344CB8AC3E}">
        <p14:creationId xmlns:p14="http://schemas.microsoft.com/office/powerpoint/2010/main" val="13674473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6CC4086-89C8-4A6C-93BC-0ACB02C0C1B1}" type="datetimeFigureOut">
              <a:rPr lang="en-US" smtClean="0"/>
              <a:t>3/14/2024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D9EADB-F21E-46F9-8016-6343FF22E3C4}" type="slidenum">
              <a:rPr lang="en-US" smtClean="0"/>
              <a:t>‹#›</a:t>
            </a:fld>
            <a:endParaRPr lang="en-US"/>
          </a:p>
        </p:txBody>
      </p:sp>
    </p:spTree>
    <p:extLst>
      <p:ext uri="{BB962C8B-B14F-4D97-AF65-F5344CB8AC3E}">
        <p14:creationId xmlns:p14="http://schemas.microsoft.com/office/powerpoint/2010/main" val="34922537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CC4086-89C8-4A6C-93BC-0ACB02C0C1B1}" type="datetimeFigureOut">
              <a:rPr lang="en-US" smtClean="0"/>
              <a:t>3/14/2024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3D9EADB-F21E-46F9-8016-6343FF22E3C4}" type="slidenum">
              <a:rPr lang="en-US" smtClean="0"/>
              <a:t>‹#›</a:t>
            </a:fld>
            <a:endParaRPr lang="en-US"/>
          </a:p>
        </p:txBody>
      </p:sp>
    </p:spTree>
    <p:extLst>
      <p:ext uri="{BB962C8B-B14F-4D97-AF65-F5344CB8AC3E}">
        <p14:creationId xmlns:p14="http://schemas.microsoft.com/office/powerpoint/2010/main" val="14618805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CC4086-89C8-4A6C-93BC-0ACB02C0C1B1}" type="datetimeFigureOut">
              <a:rPr lang="en-US" smtClean="0"/>
              <a:t>3/14/2024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D9EADB-F21E-46F9-8016-6343FF22E3C4}" type="slidenum">
              <a:rPr lang="en-US" smtClean="0"/>
              <a:t>‹#›</a:t>
            </a:fld>
            <a:endParaRPr lang="en-US"/>
          </a:p>
        </p:txBody>
      </p:sp>
    </p:spTree>
    <p:extLst>
      <p:ext uri="{BB962C8B-B14F-4D97-AF65-F5344CB8AC3E}">
        <p14:creationId xmlns:p14="http://schemas.microsoft.com/office/powerpoint/2010/main" val="6278818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CC4086-89C8-4A6C-93BC-0ACB02C0C1B1}" type="datetimeFigureOut">
              <a:rPr lang="en-US" smtClean="0"/>
              <a:t>3/14/2024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D9EADB-F21E-46F9-8016-6343FF22E3C4}" type="slidenum">
              <a:rPr lang="en-US" smtClean="0"/>
              <a:t>‹#›</a:t>
            </a:fld>
            <a:endParaRPr lang="en-US"/>
          </a:p>
        </p:txBody>
      </p:sp>
    </p:spTree>
    <p:extLst>
      <p:ext uri="{BB962C8B-B14F-4D97-AF65-F5344CB8AC3E}">
        <p14:creationId xmlns:p14="http://schemas.microsoft.com/office/powerpoint/2010/main" val="41360705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CC4086-89C8-4A6C-93BC-0ACB02C0C1B1}" type="datetimeFigureOut">
              <a:rPr lang="en-US" smtClean="0"/>
              <a:t>3/14/2024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D9EADB-F21E-46F9-8016-6343FF22E3C4}" type="slidenum">
              <a:rPr lang="en-US" smtClean="0"/>
              <a:t>‹#›</a:t>
            </a:fld>
            <a:endParaRPr lang="en-US"/>
          </a:p>
        </p:txBody>
      </p:sp>
    </p:spTree>
    <p:extLst>
      <p:ext uri="{BB962C8B-B14F-4D97-AF65-F5344CB8AC3E}">
        <p14:creationId xmlns:p14="http://schemas.microsoft.com/office/powerpoint/2010/main" val="12325828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3.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pic>
        <p:nvPicPr>
          <p:cNvPr id="20" name="图片 19" descr="图片包含 物体&#10;&#10;已生成高可信度的说明">
            <a:extLst>
              <a:ext uri="{FF2B5EF4-FFF2-40B4-BE49-F238E27FC236}">
                <a16:creationId xmlns="" xmlns:a16="http://schemas.microsoft.com/office/drawing/2014/main" id="{4B3C6B26-FAFF-48D1-B4B4-662CD7981568}"/>
              </a:ext>
            </a:extLst>
          </p:cNvPr>
          <p:cNvPicPr>
            <a:picLocks noChangeAspect="1"/>
          </p:cNvPicPr>
          <p:nvPr/>
        </p:nvPicPr>
        <p:blipFill rotWithShape="1">
          <a:blip r:embed="rId3">
            <a:extLst>
              <a:ext uri="{28A0092B-C50C-407E-A947-70E740481C1C}">
                <a14:useLocalDpi xmlns:a14="http://schemas.microsoft.com/office/drawing/2010/main" val="0"/>
              </a:ext>
            </a:extLst>
          </a:blip>
          <a:srcRect l="24535" t="83798"/>
          <a:stretch/>
        </p:blipFill>
        <p:spPr>
          <a:xfrm>
            <a:off x="1" y="4501844"/>
            <a:ext cx="9143999" cy="2356157"/>
          </a:xfrm>
          <a:prstGeom prst="rect">
            <a:avLst/>
          </a:prstGeom>
        </p:spPr>
      </p:pic>
      <p:pic>
        <p:nvPicPr>
          <p:cNvPr id="12" name="图片 11" descr="图片包含 物体&#10;&#10;已生成高可信度的说明">
            <a:extLst>
              <a:ext uri="{FF2B5EF4-FFF2-40B4-BE49-F238E27FC236}">
                <a16:creationId xmlns="" xmlns:a16="http://schemas.microsoft.com/office/drawing/2014/main" id="{CDAF1ECF-F65F-4A16-9702-5B591D5BFFF7}"/>
              </a:ext>
            </a:extLst>
          </p:cNvPr>
          <p:cNvPicPr>
            <a:picLocks noChangeAspect="1"/>
          </p:cNvPicPr>
          <p:nvPr/>
        </p:nvPicPr>
        <p:blipFill rotWithShape="1">
          <a:blip r:embed="rId4">
            <a:extLst>
              <a:ext uri="{28A0092B-C50C-407E-A947-70E740481C1C}">
                <a14:useLocalDpi xmlns:a14="http://schemas.microsoft.com/office/drawing/2010/main" val="0"/>
              </a:ext>
            </a:extLst>
          </a:blip>
          <a:srcRect l="82016" t="12470" r="9033" b="71328"/>
          <a:stretch/>
        </p:blipFill>
        <p:spPr>
          <a:xfrm rot="1547541" flipH="1">
            <a:off x="7227791" y="5267588"/>
            <a:ext cx="1590672" cy="1914105"/>
          </a:xfrm>
          <a:prstGeom prst="rect">
            <a:avLst/>
          </a:prstGeom>
        </p:spPr>
      </p:pic>
      <p:pic>
        <p:nvPicPr>
          <p:cNvPr id="11" name="图片 10" descr="图片包含 物体&#10;&#10;已生成高可信度的说明">
            <a:extLst>
              <a:ext uri="{FF2B5EF4-FFF2-40B4-BE49-F238E27FC236}">
                <a16:creationId xmlns="" xmlns:a16="http://schemas.microsoft.com/office/drawing/2014/main" id="{1B738EF4-7DD9-4884-8911-5BB3267AA77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81613" t="63765" r="10323" b="20033"/>
          <a:stretch/>
        </p:blipFill>
        <p:spPr>
          <a:xfrm>
            <a:off x="2311191" y="903841"/>
            <a:ext cx="737420" cy="1111046"/>
          </a:xfrm>
          <a:prstGeom prst="rect">
            <a:avLst/>
          </a:prstGeom>
        </p:spPr>
      </p:pic>
      <p:pic>
        <p:nvPicPr>
          <p:cNvPr id="23" name="图片 22" descr="图片包含 物体&#10;&#10;已生成高可信度的说明">
            <a:extLst>
              <a:ext uri="{FF2B5EF4-FFF2-40B4-BE49-F238E27FC236}">
                <a16:creationId xmlns="" xmlns:a16="http://schemas.microsoft.com/office/drawing/2014/main" id="{942C26EB-3E0E-420F-A820-FA78E2FD0F43}"/>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6935" t="3401" r="71532" b="78246"/>
          <a:stretch/>
        </p:blipFill>
        <p:spPr>
          <a:xfrm>
            <a:off x="7825706" y="1177871"/>
            <a:ext cx="1238303" cy="1477884"/>
          </a:xfrm>
          <a:prstGeom prst="rect">
            <a:avLst/>
          </a:prstGeom>
        </p:spPr>
      </p:pic>
      <p:pic>
        <p:nvPicPr>
          <p:cNvPr id="24" name="图片 23" descr="图片包含 物体&#10;&#10;已生成高可信度的说明">
            <a:extLst>
              <a:ext uri="{FF2B5EF4-FFF2-40B4-BE49-F238E27FC236}">
                <a16:creationId xmlns="" xmlns:a16="http://schemas.microsoft.com/office/drawing/2014/main" id="{681449AE-246D-4BB1-978C-5861AA42F05D}"/>
              </a:ext>
            </a:extLst>
          </p:cNvPr>
          <p:cNvPicPr>
            <a:picLocks noChangeAspect="1"/>
          </p:cNvPicPr>
          <p:nvPr/>
        </p:nvPicPr>
        <p:blipFill rotWithShape="1">
          <a:blip r:embed="rId4">
            <a:extLst>
              <a:ext uri="{28A0092B-C50C-407E-A947-70E740481C1C}">
                <a14:useLocalDpi xmlns:a14="http://schemas.microsoft.com/office/drawing/2010/main" val="0"/>
              </a:ext>
            </a:extLst>
          </a:blip>
          <a:srcRect l="20585" t="3401" r="71532" b="88400"/>
          <a:stretch/>
        </p:blipFill>
        <p:spPr>
          <a:xfrm>
            <a:off x="-110427" y="687326"/>
            <a:ext cx="2020343" cy="1304495"/>
          </a:xfrm>
          <a:prstGeom prst="rect">
            <a:avLst/>
          </a:prstGeom>
        </p:spPr>
      </p:pic>
      <p:pic>
        <p:nvPicPr>
          <p:cNvPr id="8" name="图片 7" descr="图片包含 物体&#10;&#10;已生成高可信度的说明">
            <a:extLst>
              <a:ext uri="{FF2B5EF4-FFF2-40B4-BE49-F238E27FC236}">
                <a16:creationId xmlns="" xmlns:a16="http://schemas.microsoft.com/office/drawing/2014/main" id="{6123E5F9-BC5B-4CA7-9E5C-CEC2A0B51141}"/>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8990" t="50581" r="79235" b="33217"/>
          <a:stretch/>
        </p:blipFill>
        <p:spPr>
          <a:xfrm>
            <a:off x="125361" y="126366"/>
            <a:ext cx="1506787" cy="1554950"/>
          </a:xfrm>
          <a:prstGeom prst="rect">
            <a:avLst/>
          </a:prstGeom>
        </p:spPr>
      </p:pic>
      <p:pic>
        <p:nvPicPr>
          <p:cNvPr id="25" name="图片 24" descr="图片包含 物体&#10;&#10;已生成高可信度的说明">
            <a:extLst>
              <a:ext uri="{FF2B5EF4-FFF2-40B4-BE49-F238E27FC236}">
                <a16:creationId xmlns="" xmlns:a16="http://schemas.microsoft.com/office/drawing/2014/main" id="{862DF930-9918-4DFC-935E-3BEF2F7754D2}"/>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20585" t="3401" r="71532" b="88400"/>
          <a:stretch/>
        </p:blipFill>
        <p:spPr>
          <a:xfrm>
            <a:off x="1100383" y="-58819"/>
            <a:ext cx="809534" cy="522700"/>
          </a:xfrm>
          <a:prstGeom prst="rect">
            <a:avLst/>
          </a:prstGeom>
        </p:spPr>
      </p:pic>
      <p:pic>
        <p:nvPicPr>
          <p:cNvPr id="27" name="图片 26" descr="图片包含 物体&#10;&#10;已生成高可信度的说明">
            <a:extLst>
              <a:ext uri="{FF2B5EF4-FFF2-40B4-BE49-F238E27FC236}">
                <a16:creationId xmlns="" xmlns:a16="http://schemas.microsoft.com/office/drawing/2014/main" id="{34F24122-293A-4A4A-8510-1B7B7A7F7529}"/>
              </a:ext>
            </a:extLst>
          </p:cNvPr>
          <p:cNvPicPr>
            <a:picLocks noChangeAspect="1"/>
          </p:cNvPicPr>
          <p:nvPr/>
        </p:nvPicPr>
        <p:blipFill rotWithShape="1">
          <a:blip r:embed="rId4">
            <a:extLst>
              <a:ext uri="{28A0092B-C50C-407E-A947-70E740481C1C}">
                <a14:useLocalDpi xmlns:a14="http://schemas.microsoft.com/office/drawing/2010/main" val="0"/>
              </a:ext>
            </a:extLst>
          </a:blip>
          <a:srcRect l="85689" t="63765" r="10323" b="28613"/>
          <a:stretch/>
        </p:blipFill>
        <p:spPr>
          <a:xfrm rot="2514939">
            <a:off x="7789641" y="54282"/>
            <a:ext cx="722671" cy="1035642"/>
          </a:xfrm>
          <a:prstGeom prst="rect">
            <a:avLst/>
          </a:prstGeom>
        </p:spPr>
      </p:pic>
      <p:grpSp>
        <p:nvGrpSpPr>
          <p:cNvPr id="2" name="Nhóm 1">
            <a:extLst>
              <a:ext uri="{FF2B5EF4-FFF2-40B4-BE49-F238E27FC236}">
                <a16:creationId xmlns="" xmlns:a16="http://schemas.microsoft.com/office/drawing/2014/main" id="{6A10435C-BD94-E5E9-1B56-E8BCB8F24EB6}"/>
              </a:ext>
            </a:extLst>
          </p:cNvPr>
          <p:cNvGrpSpPr/>
          <p:nvPr/>
        </p:nvGrpSpPr>
        <p:grpSpPr>
          <a:xfrm>
            <a:off x="103238" y="2035690"/>
            <a:ext cx="3963629" cy="4020644"/>
            <a:chOff x="137650" y="2035690"/>
            <a:chExt cx="5284839" cy="4020644"/>
          </a:xfrm>
        </p:grpSpPr>
        <p:sp>
          <p:nvSpPr>
            <p:cNvPr id="29" name="椭圆 28">
              <a:extLst>
                <a:ext uri="{FF2B5EF4-FFF2-40B4-BE49-F238E27FC236}">
                  <a16:creationId xmlns="" xmlns:a16="http://schemas.microsoft.com/office/drawing/2014/main" id="{43BAC88E-FA2D-47F8-A77A-049C6D899B00}"/>
                </a:ext>
              </a:extLst>
            </p:cNvPr>
            <p:cNvSpPr/>
            <p:nvPr/>
          </p:nvSpPr>
          <p:spPr>
            <a:xfrm>
              <a:off x="3001710" y="5290552"/>
              <a:ext cx="2120896" cy="765782"/>
            </a:xfrm>
            <a:prstGeom prst="ellipse">
              <a:avLst/>
            </a:prstGeom>
            <a:solidFill>
              <a:srgbClr val="2880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0" name="椭圆 29">
              <a:extLst>
                <a:ext uri="{FF2B5EF4-FFF2-40B4-BE49-F238E27FC236}">
                  <a16:creationId xmlns="" xmlns:a16="http://schemas.microsoft.com/office/drawing/2014/main" id="{16A7DE7E-0DBD-4D1E-B799-7A40505EC1DE}"/>
                </a:ext>
              </a:extLst>
            </p:cNvPr>
            <p:cNvSpPr/>
            <p:nvPr/>
          </p:nvSpPr>
          <p:spPr>
            <a:xfrm>
              <a:off x="167146" y="5290552"/>
              <a:ext cx="2271253" cy="765782"/>
            </a:xfrm>
            <a:prstGeom prst="ellipse">
              <a:avLst/>
            </a:prstGeom>
            <a:solidFill>
              <a:srgbClr val="2880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22" name="图片 21">
              <a:extLst>
                <a:ext uri="{FF2B5EF4-FFF2-40B4-BE49-F238E27FC236}">
                  <a16:creationId xmlns="" xmlns:a16="http://schemas.microsoft.com/office/drawing/2014/main" id="{57A23233-BAB1-43F4-B9F5-7C5F7FAEE0A7}"/>
                </a:ext>
              </a:extLst>
            </p:cNvPr>
            <p:cNvPicPr>
              <a:picLocks noChangeAspect="1"/>
            </p:cNvPicPr>
            <p:nvPr/>
          </p:nvPicPr>
          <p:blipFill rotWithShape="1">
            <a:blip r:embed="rId9">
              <a:extLst>
                <a:ext uri="{28A0092B-C50C-407E-A947-70E740481C1C}">
                  <a14:useLocalDpi xmlns:a14="http://schemas.microsoft.com/office/drawing/2010/main" val="0"/>
                </a:ext>
              </a:extLst>
            </a:blip>
            <a:srcRect t="16824" b="16085"/>
            <a:stretch/>
          </p:blipFill>
          <p:spPr>
            <a:xfrm>
              <a:off x="137650" y="2035690"/>
              <a:ext cx="5284839" cy="3814519"/>
            </a:xfrm>
            <a:prstGeom prst="rect">
              <a:avLst/>
            </a:prstGeom>
          </p:spPr>
        </p:pic>
      </p:grpSp>
      <p:pic>
        <p:nvPicPr>
          <p:cNvPr id="9" name="图片 8" descr="图片包含 物体&#10;&#10;已生成高可信度的说明">
            <a:extLst>
              <a:ext uri="{FF2B5EF4-FFF2-40B4-BE49-F238E27FC236}">
                <a16:creationId xmlns="" xmlns:a16="http://schemas.microsoft.com/office/drawing/2014/main" id="{4A54B609-EDF8-459F-A38C-19F7B274E680}"/>
              </a:ext>
            </a:extLst>
          </p:cNvPr>
          <p:cNvPicPr>
            <a:picLocks noChangeAspect="1"/>
          </p:cNvPicPr>
          <p:nvPr/>
        </p:nvPicPr>
        <p:blipFill rotWithShape="1">
          <a:blip r:embed="rId10">
            <a:extLst>
              <a:ext uri="{28A0092B-C50C-407E-A947-70E740481C1C}">
                <a14:useLocalDpi xmlns:a14="http://schemas.microsoft.com/office/drawing/2010/main" val="0"/>
              </a:ext>
            </a:extLst>
          </a:blip>
          <a:srcRect l="32016" t="46738" r="30887" b="43655"/>
          <a:stretch/>
        </p:blipFill>
        <p:spPr>
          <a:xfrm>
            <a:off x="4197655" y="2326587"/>
            <a:ext cx="4478578" cy="2933154"/>
          </a:xfrm>
          <a:prstGeom prst="rect">
            <a:avLst/>
          </a:prstGeom>
        </p:spPr>
      </p:pic>
      <p:pic>
        <p:nvPicPr>
          <p:cNvPr id="5" name="Picture 4">
            <a:extLst>
              <a:ext uri="{FF2B5EF4-FFF2-40B4-BE49-F238E27FC236}">
                <a16:creationId xmlns="" xmlns:a16="http://schemas.microsoft.com/office/drawing/2014/main" id="{38DE698A-4555-B7AC-79E0-E564E2C646B0}"/>
              </a:ext>
            </a:extLst>
          </p:cNvPr>
          <p:cNvPicPr>
            <a:picLocks noChangeAspect="1"/>
          </p:cNvPicPr>
          <p:nvPr/>
        </p:nvPicPr>
        <p:blipFill>
          <a:blip r:embed="rId11"/>
          <a:stretch>
            <a:fillRect/>
          </a:stretch>
        </p:blipFill>
        <p:spPr>
          <a:xfrm>
            <a:off x="2884156" y="804623"/>
            <a:ext cx="4718713" cy="1133954"/>
          </a:xfrm>
          <a:prstGeom prst="rect">
            <a:avLst/>
          </a:prstGeom>
        </p:spPr>
      </p:pic>
      <p:pic>
        <p:nvPicPr>
          <p:cNvPr id="6" name="Picture 5">
            <a:extLst>
              <a:ext uri="{FF2B5EF4-FFF2-40B4-BE49-F238E27FC236}">
                <a16:creationId xmlns="" xmlns:a16="http://schemas.microsoft.com/office/drawing/2014/main" id="{074D627C-04A8-DFCE-4B4A-5A49DA32AE7A}"/>
              </a:ext>
            </a:extLst>
          </p:cNvPr>
          <p:cNvPicPr>
            <a:picLocks noChangeAspect="1"/>
          </p:cNvPicPr>
          <p:nvPr/>
        </p:nvPicPr>
        <p:blipFill>
          <a:blip r:embed="rId12"/>
          <a:stretch>
            <a:fillRect/>
          </a:stretch>
        </p:blipFill>
        <p:spPr>
          <a:xfrm>
            <a:off x="3893706" y="2821602"/>
            <a:ext cx="4828451" cy="1938696"/>
          </a:xfrm>
          <a:prstGeom prst="rect">
            <a:avLst/>
          </a:prstGeom>
        </p:spPr>
      </p:pic>
      <p:sp>
        <p:nvSpPr>
          <p:cNvPr id="7" name="TextBox 6">
            <a:extLst>
              <a:ext uri="{FF2B5EF4-FFF2-40B4-BE49-F238E27FC236}">
                <a16:creationId xmlns="" xmlns:a16="http://schemas.microsoft.com/office/drawing/2014/main" id="{7B75AAC3-57B6-02D4-63F4-A6461DA3D7BF}"/>
              </a:ext>
            </a:extLst>
          </p:cNvPr>
          <p:cNvSpPr txBox="1"/>
          <p:nvPr/>
        </p:nvSpPr>
        <p:spPr>
          <a:xfrm>
            <a:off x="5508523" y="5417575"/>
            <a:ext cx="1762432" cy="646331"/>
          </a:xfrm>
          <a:prstGeom prst="rect">
            <a:avLst/>
          </a:prstGeom>
          <a:noFill/>
        </p:spPr>
        <p:txBody>
          <a:bodyPr wrap="square" rtlCol="0">
            <a:spAutoFit/>
          </a:bodyPr>
          <a:lstStyle/>
          <a:p>
            <a:r>
              <a:rPr lang="en-US" sz="3600" b="1" dirty="0">
                <a:solidFill>
                  <a:srgbClr val="FFFF00"/>
                </a:solidFill>
              </a:rPr>
              <a:t>(</a:t>
            </a:r>
            <a:r>
              <a:rPr lang="en-US" sz="3600" b="1" dirty="0" err="1">
                <a:solidFill>
                  <a:srgbClr val="FFFF00"/>
                </a:solidFill>
              </a:rPr>
              <a:t>Tiết</a:t>
            </a:r>
            <a:r>
              <a:rPr lang="en-US" sz="3600" b="1" dirty="0">
                <a:solidFill>
                  <a:srgbClr val="FFFF00"/>
                </a:solidFill>
              </a:rPr>
              <a:t> </a:t>
            </a:r>
            <a:r>
              <a:rPr lang="en-US" sz="3600" b="1" dirty="0" smtClean="0">
                <a:solidFill>
                  <a:srgbClr val="FFFF00"/>
                </a:solidFill>
              </a:rPr>
              <a:t>2 )</a:t>
            </a:r>
            <a:endParaRPr lang="en-US" sz="3600" b="1" dirty="0">
              <a:solidFill>
                <a:srgbClr val="FFFF00"/>
              </a:solidFill>
            </a:endParaRPr>
          </a:p>
        </p:txBody>
      </p:sp>
    </p:spTree>
    <p:extLst>
      <p:ext uri="{BB962C8B-B14F-4D97-AF65-F5344CB8AC3E}">
        <p14:creationId xmlns:p14="http://schemas.microsoft.com/office/powerpoint/2010/main" val="35206285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7">
                                            <p:txEl>
                                              <p:pRg st="0" end="0"/>
                                            </p:txEl>
                                          </p:spTgt>
                                        </p:tgtEl>
                                        <p:attrNameLst>
                                          <p:attrName>style.visibility</p:attrName>
                                        </p:attrNameLst>
                                      </p:cBhvr>
                                      <p:to>
                                        <p:strVal val="visible"/>
                                      </p:to>
                                    </p:set>
                                    <p:animEffect transition="in" filter="fade">
                                      <p:cBhvr>
                                        <p:cTn id="24"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3" name="Đám mây 2">
            <a:extLst>
              <a:ext uri="{FF2B5EF4-FFF2-40B4-BE49-F238E27FC236}">
                <a16:creationId xmlns="" xmlns:a16="http://schemas.microsoft.com/office/drawing/2014/main" id="{276B55DB-804C-DCC8-E3C6-83B93C854A01}"/>
              </a:ext>
            </a:extLst>
          </p:cNvPr>
          <p:cNvSpPr/>
          <p:nvPr/>
        </p:nvSpPr>
        <p:spPr>
          <a:xfrm>
            <a:off x="1813952" y="504968"/>
            <a:ext cx="5002884" cy="3925357"/>
          </a:xfrm>
          <a:prstGeom prst="cloud">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4" name="图片 3" descr="图片包含 物体&#10;&#10;已生成高可信度的说明">
            <a:extLst>
              <a:ext uri="{FF2B5EF4-FFF2-40B4-BE49-F238E27FC236}">
                <a16:creationId xmlns="" xmlns:a16="http://schemas.microsoft.com/office/drawing/2014/main" id="{93A52EDE-6D6D-4B58-8D3C-389795A3B33D}"/>
              </a:ext>
            </a:extLst>
          </p:cNvPr>
          <p:cNvPicPr>
            <a:picLocks noChangeAspect="1"/>
          </p:cNvPicPr>
          <p:nvPr/>
        </p:nvPicPr>
        <p:blipFill rotWithShape="1">
          <a:blip r:embed="rId3">
            <a:extLst>
              <a:ext uri="{28A0092B-C50C-407E-A947-70E740481C1C}">
                <a14:useLocalDpi xmlns:a14="http://schemas.microsoft.com/office/drawing/2010/main" val="0"/>
              </a:ext>
            </a:extLst>
          </a:blip>
          <a:srcRect l="12293" t="83798" r="12496"/>
          <a:stretch/>
        </p:blipFill>
        <p:spPr>
          <a:xfrm>
            <a:off x="0" y="4788670"/>
            <a:ext cx="9144000" cy="2069330"/>
          </a:xfrm>
          <a:prstGeom prst="rect">
            <a:avLst/>
          </a:prstGeom>
        </p:spPr>
      </p:pic>
      <p:grpSp>
        <p:nvGrpSpPr>
          <p:cNvPr id="8" name="组合 7">
            <a:extLst>
              <a:ext uri="{FF2B5EF4-FFF2-40B4-BE49-F238E27FC236}">
                <a16:creationId xmlns="" xmlns:a16="http://schemas.microsoft.com/office/drawing/2014/main" id="{F4613F9E-48EB-4975-B89B-D142E9A5472A}"/>
              </a:ext>
            </a:extLst>
          </p:cNvPr>
          <p:cNvGrpSpPr/>
          <p:nvPr/>
        </p:nvGrpSpPr>
        <p:grpSpPr>
          <a:xfrm rot="2150069" flipH="1">
            <a:off x="7017582" y="3196585"/>
            <a:ext cx="2533693" cy="3245397"/>
            <a:chOff x="8947603" y="-596196"/>
            <a:chExt cx="2880603" cy="2973450"/>
          </a:xfrm>
        </p:grpSpPr>
        <p:pic>
          <p:nvPicPr>
            <p:cNvPr id="5" name="图片 4" descr="图片包含 物体&#10;&#10;已生成高可信度的说明">
              <a:extLst>
                <a:ext uri="{FF2B5EF4-FFF2-40B4-BE49-F238E27FC236}">
                  <a16:creationId xmlns="" xmlns:a16="http://schemas.microsoft.com/office/drawing/2014/main" id="{E7975190-73B6-411B-8850-78873EFAF8A6}"/>
                </a:ext>
              </a:extLst>
            </p:cNvPr>
            <p:cNvPicPr>
              <a:picLocks noChangeAspect="1"/>
            </p:cNvPicPr>
            <p:nvPr/>
          </p:nvPicPr>
          <p:blipFill rotWithShape="1">
            <a:blip r:embed="rId3">
              <a:extLst>
                <a:ext uri="{28A0092B-C50C-407E-A947-70E740481C1C}">
                  <a14:useLocalDpi xmlns:a14="http://schemas.microsoft.com/office/drawing/2010/main" val="0"/>
                </a:ext>
              </a:extLst>
            </a:blip>
            <a:srcRect l="20585" t="3401" r="71532" b="88400"/>
            <a:stretch/>
          </p:blipFill>
          <p:spPr>
            <a:xfrm rot="1531275">
              <a:off x="8947603" y="982293"/>
              <a:ext cx="2880603" cy="1394961"/>
            </a:xfrm>
            <a:prstGeom prst="rect">
              <a:avLst/>
            </a:prstGeom>
          </p:spPr>
        </p:pic>
        <p:pic>
          <p:nvPicPr>
            <p:cNvPr id="6" name="图片 5" descr="图片包含 物体&#10;&#10;已生成高可信度的说明">
              <a:extLst>
                <a:ext uri="{FF2B5EF4-FFF2-40B4-BE49-F238E27FC236}">
                  <a16:creationId xmlns="" xmlns:a16="http://schemas.microsoft.com/office/drawing/2014/main" id="{19E4CF69-4C47-4209-B660-BB9B051EFA8A}"/>
                </a:ext>
              </a:extLst>
            </p:cNvPr>
            <p:cNvPicPr>
              <a:picLocks noChangeAspect="1"/>
            </p:cNvPicPr>
            <p:nvPr/>
          </p:nvPicPr>
          <p:blipFill rotWithShape="1">
            <a:blip r:embed="rId3">
              <a:extLst>
                <a:ext uri="{28A0092B-C50C-407E-A947-70E740481C1C}">
                  <a14:useLocalDpi xmlns:a14="http://schemas.microsoft.com/office/drawing/2010/main" val="0"/>
                </a:ext>
              </a:extLst>
            </a:blip>
            <a:srcRect l="8990" t="50581" r="79235" b="33217"/>
            <a:stretch/>
          </p:blipFill>
          <p:spPr>
            <a:xfrm>
              <a:off x="9261986" y="421334"/>
              <a:ext cx="2009049" cy="1554950"/>
            </a:xfrm>
            <a:prstGeom prst="rect">
              <a:avLst/>
            </a:prstGeom>
          </p:spPr>
        </p:pic>
        <p:pic>
          <p:nvPicPr>
            <p:cNvPr id="7" name="图片 6" descr="图片包含 物体&#10;&#10;已生成高可信度的说明">
              <a:extLst>
                <a:ext uri="{FF2B5EF4-FFF2-40B4-BE49-F238E27FC236}">
                  <a16:creationId xmlns="" xmlns:a16="http://schemas.microsoft.com/office/drawing/2014/main" id="{AB35820F-8219-41D7-AE7E-3CC8B00E912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0585" t="3401" r="71532" b="88400"/>
            <a:stretch/>
          </p:blipFill>
          <p:spPr>
            <a:xfrm rot="3599646">
              <a:off x="9938432" y="-348651"/>
              <a:ext cx="1159781" cy="664692"/>
            </a:xfrm>
            <a:prstGeom prst="rect">
              <a:avLst/>
            </a:prstGeom>
          </p:spPr>
        </p:pic>
      </p:grpSp>
      <p:pic>
        <p:nvPicPr>
          <p:cNvPr id="18" name="图片 17" descr="图片包含 物体&#10;&#10;已生成高可信度的说明">
            <a:extLst>
              <a:ext uri="{FF2B5EF4-FFF2-40B4-BE49-F238E27FC236}">
                <a16:creationId xmlns="" xmlns:a16="http://schemas.microsoft.com/office/drawing/2014/main" id="{18C2947C-BEFD-4705-A0B0-0AAC7C3F59B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8990" t="50581" r="79235" b="33217"/>
          <a:stretch/>
        </p:blipFill>
        <p:spPr>
          <a:xfrm rot="18370189">
            <a:off x="1437192" y="3206588"/>
            <a:ext cx="1335035" cy="774962"/>
          </a:xfrm>
          <a:prstGeom prst="rect">
            <a:avLst/>
          </a:prstGeom>
        </p:spPr>
      </p:pic>
      <p:pic>
        <p:nvPicPr>
          <p:cNvPr id="20" name="图片 19" descr="图片包含 物体&#10;&#10;已生成高可信度的说明">
            <a:extLst>
              <a:ext uri="{FF2B5EF4-FFF2-40B4-BE49-F238E27FC236}">
                <a16:creationId xmlns="" xmlns:a16="http://schemas.microsoft.com/office/drawing/2014/main" id="{D79EC10E-36F0-44FF-91BB-3FA68F196D3B}"/>
              </a:ext>
            </a:extLst>
          </p:cNvPr>
          <p:cNvPicPr>
            <a:picLocks noChangeAspect="1"/>
          </p:cNvPicPr>
          <p:nvPr/>
        </p:nvPicPr>
        <p:blipFill rotWithShape="1">
          <a:blip r:embed="rId3">
            <a:extLst>
              <a:ext uri="{28A0092B-C50C-407E-A947-70E740481C1C}">
                <a14:useLocalDpi xmlns:a14="http://schemas.microsoft.com/office/drawing/2010/main" val="0"/>
              </a:ext>
            </a:extLst>
          </a:blip>
          <a:srcRect l="82016" t="12470" r="9033" b="71328"/>
          <a:stretch/>
        </p:blipFill>
        <p:spPr>
          <a:xfrm>
            <a:off x="233624" y="4411645"/>
            <a:ext cx="2089785" cy="2461403"/>
          </a:xfrm>
          <a:prstGeom prst="rect">
            <a:avLst/>
          </a:prstGeom>
        </p:spPr>
      </p:pic>
      <p:pic>
        <p:nvPicPr>
          <p:cNvPr id="21" name="图片 20" descr="图片包含 物体&#10;&#10;已生成高可信度的说明">
            <a:extLst>
              <a:ext uri="{FF2B5EF4-FFF2-40B4-BE49-F238E27FC236}">
                <a16:creationId xmlns="" xmlns:a16="http://schemas.microsoft.com/office/drawing/2014/main" id="{B8A181C5-0B6A-4A7E-81FB-53331AC16027}"/>
              </a:ext>
            </a:extLst>
          </p:cNvPr>
          <p:cNvPicPr>
            <a:picLocks noChangeAspect="1"/>
          </p:cNvPicPr>
          <p:nvPr/>
        </p:nvPicPr>
        <p:blipFill rotWithShape="1">
          <a:blip r:embed="rId6">
            <a:extLst>
              <a:ext uri="{28A0092B-C50C-407E-A947-70E740481C1C}">
                <a14:useLocalDpi xmlns:a14="http://schemas.microsoft.com/office/drawing/2010/main" val="0"/>
              </a:ext>
            </a:extLst>
          </a:blip>
          <a:srcRect l="81613" t="63765" r="10323" b="20033"/>
          <a:stretch/>
        </p:blipFill>
        <p:spPr>
          <a:xfrm>
            <a:off x="1749411" y="4715917"/>
            <a:ext cx="1258782" cy="1896564"/>
          </a:xfrm>
          <a:prstGeom prst="rect">
            <a:avLst/>
          </a:prstGeom>
        </p:spPr>
      </p:pic>
      <p:pic>
        <p:nvPicPr>
          <p:cNvPr id="22" name="图片 21" descr="图片包含 物体&#10;&#10;已生成高可信度的说明">
            <a:extLst>
              <a:ext uri="{FF2B5EF4-FFF2-40B4-BE49-F238E27FC236}">
                <a16:creationId xmlns="" xmlns:a16="http://schemas.microsoft.com/office/drawing/2014/main" id="{BBB63383-20A9-445F-801B-CE92057B068E}"/>
              </a:ext>
            </a:extLst>
          </p:cNvPr>
          <p:cNvPicPr>
            <a:picLocks noChangeAspect="1"/>
          </p:cNvPicPr>
          <p:nvPr/>
        </p:nvPicPr>
        <p:blipFill rotWithShape="1">
          <a:blip r:embed="rId3">
            <a:extLst>
              <a:ext uri="{28A0092B-C50C-407E-A947-70E740481C1C}">
                <a14:useLocalDpi xmlns:a14="http://schemas.microsoft.com/office/drawing/2010/main" val="0"/>
              </a:ext>
            </a:extLst>
          </a:blip>
          <a:srcRect l="85689" t="63765" r="10323" b="28613"/>
          <a:stretch/>
        </p:blipFill>
        <p:spPr>
          <a:xfrm rot="2514939">
            <a:off x="7544853" y="1905752"/>
            <a:ext cx="722671" cy="1035642"/>
          </a:xfrm>
          <a:prstGeom prst="rect">
            <a:avLst/>
          </a:prstGeom>
        </p:spPr>
      </p:pic>
      <p:pic>
        <p:nvPicPr>
          <p:cNvPr id="9" name="Picture 8">
            <a:extLst>
              <a:ext uri="{FF2B5EF4-FFF2-40B4-BE49-F238E27FC236}">
                <a16:creationId xmlns="" xmlns:a16="http://schemas.microsoft.com/office/drawing/2014/main" id="{81043936-C19B-9F09-8FAD-515338F67F38}"/>
              </a:ext>
            </a:extLst>
          </p:cNvPr>
          <p:cNvPicPr>
            <a:picLocks noChangeAspect="1"/>
          </p:cNvPicPr>
          <p:nvPr/>
        </p:nvPicPr>
        <p:blipFill>
          <a:blip r:embed="rId7"/>
          <a:stretch>
            <a:fillRect/>
          </a:stretch>
        </p:blipFill>
        <p:spPr>
          <a:xfrm>
            <a:off x="1545609" y="867162"/>
            <a:ext cx="5610330" cy="3255546"/>
          </a:xfrm>
          <a:prstGeom prst="rect">
            <a:avLst/>
          </a:prstGeom>
        </p:spPr>
      </p:pic>
      <p:sp>
        <p:nvSpPr>
          <p:cNvPr id="13" name="Rectangle 12"/>
          <p:cNvSpPr/>
          <p:nvPr/>
        </p:nvSpPr>
        <p:spPr>
          <a:xfrm>
            <a:off x="2244836" y="4541878"/>
            <a:ext cx="4572000" cy="646331"/>
          </a:xfrm>
          <a:prstGeom prst="rect">
            <a:avLst/>
          </a:prstGeom>
          <a:solidFill>
            <a:srgbClr val="FFFF00"/>
          </a:solidFill>
        </p:spPr>
        <p:txBody>
          <a:bodyPr>
            <a:spAutoFit/>
          </a:bodyPr>
          <a:lstStyle/>
          <a:p>
            <a:r>
              <a:rPr lang="en-US" dirty="0"/>
              <a:t>https://www.youtube.com/watch?v=0sOyijgcNA8&amp;ab_channel=B%C3%B9iTh%E1%BA%AFng</a:t>
            </a:r>
          </a:p>
        </p:txBody>
      </p:sp>
    </p:spTree>
    <p:extLst>
      <p:ext uri="{BB962C8B-B14F-4D97-AF65-F5344CB8AC3E}">
        <p14:creationId xmlns:p14="http://schemas.microsoft.com/office/powerpoint/2010/main" val="283310529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 xmlns:a16="http://schemas.microsoft.com/office/drawing/2014/main" id="{59AF44FE-F8FB-41F6-A302-F315915A4D2C}"/>
              </a:ext>
            </a:extLst>
          </p:cNvPr>
          <p:cNvSpPr/>
          <p:nvPr/>
        </p:nvSpPr>
        <p:spPr>
          <a:xfrm>
            <a:off x="352540" y="203991"/>
            <a:ext cx="8494004" cy="6494085"/>
          </a:xfrm>
          <a:prstGeom prst="roundRect">
            <a:avLst>
              <a:gd name="adj" fmla="val 8185"/>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5" name="Group 4">
            <a:extLst>
              <a:ext uri="{FF2B5EF4-FFF2-40B4-BE49-F238E27FC236}">
                <a16:creationId xmlns="" xmlns:a16="http://schemas.microsoft.com/office/drawing/2014/main" id="{42858258-0865-8C1E-04C0-C817607F830F}"/>
              </a:ext>
            </a:extLst>
          </p:cNvPr>
          <p:cNvGrpSpPr/>
          <p:nvPr/>
        </p:nvGrpSpPr>
        <p:grpSpPr>
          <a:xfrm>
            <a:off x="335757" y="134982"/>
            <a:ext cx="8325565" cy="1103945"/>
            <a:chOff x="1517027" y="-220661"/>
            <a:chExt cx="9669831" cy="1360371"/>
          </a:xfrm>
          <a:solidFill>
            <a:schemeClr val="accent6">
              <a:lumMod val="60000"/>
              <a:lumOff val="40000"/>
            </a:schemeClr>
          </a:solidFill>
        </p:grpSpPr>
        <p:sp>
          <p:nvSpPr>
            <p:cNvPr id="8" name="Rectangle: Rounded Corners 7">
              <a:extLst>
                <a:ext uri="{FF2B5EF4-FFF2-40B4-BE49-F238E27FC236}">
                  <a16:creationId xmlns="" xmlns:a16="http://schemas.microsoft.com/office/drawing/2014/main" id="{BBC21B79-AC71-65A1-5B22-883C99CC4025}"/>
                </a:ext>
              </a:extLst>
            </p:cNvPr>
            <p:cNvSpPr/>
            <p:nvPr/>
          </p:nvSpPr>
          <p:spPr>
            <a:xfrm>
              <a:off x="1517027" y="-220661"/>
              <a:ext cx="9669831" cy="1351939"/>
            </a:xfrm>
            <a:prstGeom prst="roundRect">
              <a:avLst/>
            </a:prstGeom>
            <a:grpFill/>
            <a:ln w="28575">
              <a:solidFill>
                <a:srgbClr val="C55A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9" name="TextBox 8">
              <a:extLst>
                <a:ext uri="{FF2B5EF4-FFF2-40B4-BE49-F238E27FC236}">
                  <a16:creationId xmlns="" xmlns:a16="http://schemas.microsoft.com/office/drawing/2014/main" id="{06FC4975-B009-59F3-5062-CFE6A3E0946F}"/>
                </a:ext>
              </a:extLst>
            </p:cNvPr>
            <p:cNvSpPr txBox="1"/>
            <p:nvPr/>
          </p:nvSpPr>
          <p:spPr>
            <a:xfrm>
              <a:off x="1751556" y="-187726"/>
              <a:ext cx="9346797" cy="1327436"/>
            </a:xfrm>
            <a:prstGeom prst="rect">
              <a:avLst/>
            </a:prstGeom>
            <a:grp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3. </a:t>
              </a:r>
              <a:r>
                <a:rPr kumimoji="0" lang="vi-VN" sz="32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Xác định chủ ngữ, vị ngữ của mỗi câu trong đoạn văn dưới đây:</a:t>
              </a:r>
            </a:p>
          </p:txBody>
        </p:sp>
      </p:grpSp>
      <p:sp>
        <p:nvSpPr>
          <p:cNvPr id="10" name="TextBox 9">
            <a:extLst>
              <a:ext uri="{FF2B5EF4-FFF2-40B4-BE49-F238E27FC236}">
                <a16:creationId xmlns="" xmlns:a16="http://schemas.microsoft.com/office/drawing/2014/main" id="{96278B99-B6DF-88C1-B6B4-37F2F51F4B79}"/>
              </a:ext>
            </a:extLst>
          </p:cNvPr>
          <p:cNvSpPr txBox="1"/>
          <p:nvPr/>
        </p:nvSpPr>
        <p:spPr>
          <a:xfrm>
            <a:off x="650082" y="1676400"/>
            <a:ext cx="7593806" cy="4093428"/>
          </a:xfrm>
          <a:prstGeom prst="rect">
            <a:avLst/>
          </a:prstGeom>
          <a:noFill/>
        </p:spPr>
        <p:txBody>
          <a:bodyPr wrap="square" rtlCol="0">
            <a:spAutoFit/>
          </a:bodyPr>
          <a:lstStyle/>
          <a:p>
            <a:pPr algn="ctr" rtl="0" latinLnBrk="0"/>
            <a:r>
              <a:rPr lang="vi-VN" sz="3200" b="1" i="0" dirty="0">
                <a:solidFill>
                  <a:srgbClr val="000000"/>
                </a:solidFill>
                <a:effectLst/>
                <a:latin typeface="+mj-lt"/>
              </a:rPr>
              <a:t>Quê hương</a:t>
            </a:r>
            <a:endParaRPr lang="vi-VN" sz="3200" b="0" i="0" dirty="0">
              <a:solidFill>
                <a:srgbClr val="000000"/>
              </a:solidFill>
              <a:effectLst/>
              <a:latin typeface="+mj-lt"/>
            </a:endParaRPr>
          </a:p>
          <a:p>
            <a:pPr algn="just" rtl="0" latinLnBrk="0"/>
            <a:r>
              <a:rPr lang="en-US" sz="3200" b="0" i="0" dirty="0">
                <a:solidFill>
                  <a:srgbClr val="000000"/>
                </a:solidFill>
                <a:effectLst/>
                <a:latin typeface="+mj-lt"/>
              </a:rPr>
              <a:t>   </a:t>
            </a:r>
            <a:r>
              <a:rPr lang="vi-VN" sz="3200" b="0" i="0" dirty="0">
                <a:solidFill>
                  <a:srgbClr val="000000"/>
                </a:solidFill>
                <a:effectLst/>
                <a:latin typeface="+mj-lt"/>
              </a:rPr>
              <a:t>Mùa xuân trở về. Nước biển ấm hẳn lên. Những con sóng không còn ầm ào nữa. Đại dương khe khẽ hát những lời ca êm đềm. Đàn cá hồi bỗng ngừng kiếm ăn, ngẩn ngơ nhớ tới quê hương...“Nơi chôn rau cắt rốn” của chúng là thượng nguồn của dòng sông.</a:t>
            </a:r>
          </a:p>
          <a:p>
            <a:pPr algn="r" latinLnBrk="0"/>
            <a:r>
              <a:rPr lang="vi-VN" sz="3200" b="0" i="0" dirty="0">
                <a:solidFill>
                  <a:srgbClr val="000000"/>
                </a:solidFill>
                <a:effectLst/>
                <a:latin typeface="+mj-lt"/>
              </a:rPr>
              <a:t>(Theo Đặng Chương Ngạn)</a:t>
            </a:r>
            <a:r>
              <a:rPr lang="vi-VN" sz="3600" b="0" i="0" dirty="0">
                <a:solidFill>
                  <a:srgbClr val="000000"/>
                </a:solidFill>
                <a:effectLst/>
              </a:rPr>
              <a:t>  </a:t>
            </a:r>
          </a:p>
        </p:txBody>
      </p:sp>
    </p:spTree>
    <p:extLst>
      <p:ext uri="{BB962C8B-B14F-4D97-AF65-F5344CB8AC3E}">
        <p14:creationId xmlns:p14="http://schemas.microsoft.com/office/powerpoint/2010/main" val="84218239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 xmlns:a16="http://schemas.microsoft.com/office/drawing/2014/main" id="{C1504723-7D18-4F52-F934-15B5D1C7F67E}"/>
              </a:ext>
            </a:extLst>
          </p:cNvPr>
          <p:cNvGraphicFramePr>
            <a:graphicFrameLocks noGrp="1"/>
          </p:cNvGraphicFramePr>
          <p:nvPr>
            <p:extLst>
              <p:ext uri="{D42A27DB-BD31-4B8C-83A1-F6EECF244321}">
                <p14:modId xmlns:p14="http://schemas.microsoft.com/office/powerpoint/2010/main" val="2475422063"/>
              </p:ext>
            </p:extLst>
          </p:nvPr>
        </p:nvGraphicFramePr>
        <p:xfrm>
          <a:off x="457200" y="381000"/>
          <a:ext cx="8041480" cy="6068059"/>
        </p:xfrm>
        <a:graphic>
          <a:graphicData uri="http://schemas.openxmlformats.org/drawingml/2006/table">
            <a:tbl>
              <a:tblPr firstRow="1" firstCol="1" bandRow="1">
                <a:tableStyleId>{00A15C55-8517-42AA-B614-E9B94910E393}</a:tableStyleId>
              </a:tblPr>
              <a:tblGrid>
                <a:gridCol w="1126044">
                  <a:extLst>
                    <a:ext uri="{9D8B030D-6E8A-4147-A177-3AD203B41FA5}">
                      <a16:colId xmlns="" xmlns:a16="http://schemas.microsoft.com/office/drawing/2014/main" val="1566133571"/>
                    </a:ext>
                  </a:extLst>
                </a:gridCol>
                <a:gridCol w="3257836">
                  <a:extLst>
                    <a:ext uri="{9D8B030D-6E8A-4147-A177-3AD203B41FA5}">
                      <a16:colId xmlns="" xmlns:a16="http://schemas.microsoft.com/office/drawing/2014/main" val="3095775837"/>
                    </a:ext>
                  </a:extLst>
                </a:gridCol>
                <a:gridCol w="3657600">
                  <a:extLst>
                    <a:ext uri="{9D8B030D-6E8A-4147-A177-3AD203B41FA5}">
                      <a16:colId xmlns="" xmlns:a16="http://schemas.microsoft.com/office/drawing/2014/main" val="979822850"/>
                    </a:ext>
                  </a:extLst>
                </a:gridCol>
              </a:tblGrid>
              <a:tr h="448335">
                <a:tc>
                  <a:txBody>
                    <a:bodyPr/>
                    <a:lstStyle/>
                    <a:p>
                      <a:pPr marL="0" marR="0" algn="ctr">
                        <a:lnSpc>
                          <a:spcPct val="120000"/>
                        </a:lnSpc>
                        <a:spcBef>
                          <a:spcPts val="0"/>
                        </a:spcBef>
                        <a:spcAft>
                          <a:spcPts val="0"/>
                        </a:spcAft>
                      </a:pPr>
                      <a:r>
                        <a:rPr lang="en-US" sz="2800" dirty="0" err="1">
                          <a:solidFill>
                            <a:srgbClr val="002060"/>
                          </a:solidFill>
                          <a:effectLst/>
                        </a:rPr>
                        <a:t>Câu</a:t>
                      </a:r>
                      <a:endParaRPr lang="en-US" sz="2800" dirty="0">
                        <a:solidFill>
                          <a:srgbClr val="002060"/>
                        </a:solidFill>
                        <a:effectLst/>
                        <a:latin typeface="Times New Roman" panose="02020603050405020304" pitchFamily="18" charset="0"/>
                        <a:ea typeface="Calibri" panose="020F0502020204030204" pitchFamily="34" charset="0"/>
                      </a:endParaRPr>
                    </a:p>
                  </a:txBody>
                  <a:tcPr marL="51435" marR="51435" marT="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0" marR="0" algn="ctr">
                        <a:lnSpc>
                          <a:spcPct val="120000"/>
                        </a:lnSpc>
                        <a:spcBef>
                          <a:spcPts val="0"/>
                        </a:spcBef>
                        <a:spcAft>
                          <a:spcPts val="0"/>
                        </a:spcAft>
                      </a:pPr>
                      <a:r>
                        <a:rPr lang="en-US" sz="2800" dirty="0" err="1">
                          <a:solidFill>
                            <a:srgbClr val="002060"/>
                          </a:solidFill>
                          <a:effectLst/>
                        </a:rPr>
                        <a:t>Chủ</a:t>
                      </a:r>
                      <a:r>
                        <a:rPr lang="en-US" sz="2800" dirty="0">
                          <a:solidFill>
                            <a:srgbClr val="002060"/>
                          </a:solidFill>
                          <a:effectLst/>
                        </a:rPr>
                        <a:t> </a:t>
                      </a:r>
                      <a:r>
                        <a:rPr lang="en-US" sz="2800" dirty="0" err="1">
                          <a:solidFill>
                            <a:srgbClr val="002060"/>
                          </a:solidFill>
                          <a:effectLst/>
                        </a:rPr>
                        <a:t>ngữ</a:t>
                      </a:r>
                      <a:endParaRPr lang="en-US" sz="2800" dirty="0">
                        <a:solidFill>
                          <a:srgbClr val="002060"/>
                        </a:solidFill>
                        <a:effectLst/>
                        <a:latin typeface="Times New Roman" panose="02020603050405020304" pitchFamily="18" charset="0"/>
                        <a:ea typeface="Calibri" panose="020F0502020204030204" pitchFamily="34" charset="0"/>
                      </a:endParaRPr>
                    </a:p>
                  </a:txBody>
                  <a:tcPr marL="51435" marR="51435" marT="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0" marR="0" algn="ctr">
                        <a:lnSpc>
                          <a:spcPct val="120000"/>
                        </a:lnSpc>
                        <a:spcBef>
                          <a:spcPts val="0"/>
                        </a:spcBef>
                        <a:spcAft>
                          <a:spcPts val="0"/>
                        </a:spcAft>
                      </a:pPr>
                      <a:r>
                        <a:rPr lang="en-US" sz="2800" dirty="0" err="1">
                          <a:solidFill>
                            <a:srgbClr val="002060"/>
                          </a:solidFill>
                          <a:effectLst/>
                        </a:rPr>
                        <a:t>Vị</a:t>
                      </a:r>
                      <a:r>
                        <a:rPr lang="en-US" sz="2800" dirty="0">
                          <a:solidFill>
                            <a:srgbClr val="002060"/>
                          </a:solidFill>
                          <a:effectLst/>
                        </a:rPr>
                        <a:t> </a:t>
                      </a:r>
                      <a:r>
                        <a:rPr lang="en-US" sz="2800" dirty="0" err="1">
                          <a:solidFill>
                            <a:srgbClr val="002060"/>
                          </a:solidFill>
                          <a:effectLst/>
                        </a:rPr>
                        <a:t>ngữ</a:t>
                      </a:r>
                      <a:endParaRPr lang="en-US" sz="2800" dirty="0">
                        <a:solidFill>
                          <a:srgbClr val="002060"/>
                        </a:solidFill>
                        <a:effectLst/>
                        <a:latin typeface="Times New Roman" panose="02020603050405020304" pitchFamily="18" charset="0"/>
                        <a:ea typeface="Calibri" panose="020F0502020204030204" pitchFamily="34" charset="0"/>
                      </a:endParaRPr>
                    </a:p>
                  </a:txBody>
                  <a:tcPr marL="51435" marR="51435" marT="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 xmlns:a16="http://schemas.microsoft.com/office/drawing/2014/main" val="3866285528"/>
                  </a:ext>
                </a:extLst>
              </a:tr>
              <a:tr h="448335">
                <a:tc>
                  <a:txBody>
                    <a:bodyPr/>
                    <a:lstStyle/>
                    <a:p>
                      <a:pPr marL="0" marR="0" algn="ctr">
                        <a:lnSpc>
                          <a:spcPct val="120000"/>
                        </a:lnSpc>
                        <a:spcBef>
                          <a:spcPts val="0"/>
                        </a:spcBef>
                        <a:spcAft>
                          <a:spcPts val="0"/>
                        </a:spcAft>
                      </a:pPr>
                      <a:r>
                        <a:rPr lang="en-US" sz="2800">
                          <a:solidFill>
                            <a:srgbClr val="002060"/>
                          </a:solidFill>
                          <a:effectLst/>
                        </a:rPr>
                        <a:t>1</a:t>
                      </a:r>
                      <a:endParaRPr lang="en-US" sz="2800">
                        <a:solidFill>
                          <a:srgbClr val="002060"/>
                        </a:solidFill>
                        <a:effectLst/>
                        <a:latin typeface="Times New Roman" panose="02020603050405020304" pitchFamily="18" charset="0"/>
                        <a:ea typeface="Calibri" panose="020F0502020204030204" pitchFamily="34" charset="0"/>
                      </a:endParaRPr>
                    </a:p>
                  </a:txBody>
                  <a:tcPr marL="51435" marR="51435" marT="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0" marR="0">
                        <a:lnSpc>
                          <a:spcPct val="120000"/>
                        </a:lnSpc>
                        <a:spcBef>
                          <a:spcPts val="0"/>
                        </a:spcBef>
                        <a:spcAft>
                          <a:spcPts val="0"/>
                        </a:spcAft>
                      </a:pPr>
                      <a:r>
                        <a:rPr lang="en-US" sz="2800" dirty="0" err="1">
                          <a:solidFill>
                            <a:schemeClr val="bg1"/>
                          </a:solidFill>
                          <a:effectLst/>
                        </a:rPr>
                        <a:t>Mùa</a:t>
                      </a:r>
                      <a:r>
                        <a:rPr lang="en-US" sz="2800" dirty="0">
                          <a:solidFill>
                            <a:schemeClr val="bg1"/>
                          </a:solidFill>
                          <a:effectLst/>
                        </a:rPr>
                        <a:t> </a:t>
                      </a:r>
                      <a:r>
                        <a:rPr lang="en-US" sz="2800" dirty="0" err="1">
                          <a:solidFill>
                            <a:schemeClr val="bg1"/>
                          </a:solidFill>
                          <a:effectLst/>
                        </a:rPr>
                        <a:t>xuân</a:t>
                      </a:r>
                      <a:endParaRPr lang="en-US" sz="2800" dirty="0">
                        <a:solidFill>
                          <a:schemeClr val="bg1"/>
                        </a:solidFill>
                        <a:effectLst/>
                        <a:latin typeface="Times New Roman" panose="02020603050405020304" pitchFamily="18" charset="0"/>
                        <a:ea typeface="Calibri" panose="020F0502020204030204" pitchFamily="34" charset="0"/>
                      </a:endParaRPr>
                    </a:p>
                  </a:txBody>
                  <a:tcPr marL="51435" marR="51435" marT="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marL="0" marR="0">
                        <a:lnSpc>
                          <a:spcPct val="120000"/>
                        </a:lnSpc>
                        <a:spcBef>
                          <a:spcPts val="0"/>
                        </a:spcBef>
                        <a:spcAft>
                          <a:spcPts val="0"/>
                        </a:spcAft>
                      </a:pPr>
                      <a:r>
                        <a:rPr lang="en-US" sz="2800" dirty="0" err="1">
                          <a:solidFill>
                            <a:schemeClr val="bg1"/>
                          </a:solidFill>
                          <a:effectLst/>
                        </a:rPr>
                        <a:t>trở</a:t>
                      </a:r>
                      <a:r>
                        <a:rPr lang="en-US" sz="2800" dirty="0">
                          <a:solidFill>
                            <a:schemeClr val="bg1"/>
                          </a:solidFill>
                          <a:effectLst/>
                        </a:rPr>
                        <a:t> </a:t>
                      </a:r>
                      <a:r>
                        <a:rPr lang="en-US" sz="2800" dirty="0" err="1">
                          <a:solidFill>
                            <a:schemeClr val="bg1"/>
                          </a:solidFill>
                          <a:effectLst/>
                        </a:rPr>
                        <a:t>về</a:t>
                      </a:r>
                      <a:r>
                        <a:rPr lang="en-US" sz="2800" dirty="0">
                          <a:solidFill>
                            <a:schemeClr val="bg1"/>
                          </a:solidFill>
                          <a:effectLst/>
                        </a:rPr>
                        <a:t>.</a:t>
                      </a:r>
                      <a:endParaRPr lang="en-US" sz="2800" dirty="0">
                        <a:solidFill>
                          <a:schemeClr val="bg1"/>
                        </a:solidFill>
                        <a:effectLst/>
                        <a:latin typeface="Times New Roman" panose="02020603050405020304" pitchFamily="18" charset="0"/>
                        <a:ea typeface="Calibri" panose="020F0502020204030204" pitchFamily="34" charset="0"/>
                      </a:endParaRPr>
                    </a:p>
                  </a:txBody>
                  <a:tcPr marL="51435" marR="51435" marT="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rgbClr val="0070C0"/>
                    </a:solidFill>
                  </a:tcPr>
                </a:tc>
                <a:extLst>
                  <a:ext uri="{0D108BD9-81ED-4DB2-BD59-A6C34878D82A}">
                    <a16:rowId xmlns="" xmlns:a16="http://schemas.microsoft.com/office/drawing/2014/main" val="3424712007"/>
                  </a:ext>
                </a:extLst>
              </a:tr>
              <a:tr h="448335">
                <a:tc>
                  <a:txBody>
                    <a:bodyPr/>
                    <a:lstStyle/>
                    <a:p>
                      <a:pPr marL="0" marR="0" algn="ctr">
                        <a:lnSpc>
                          <a:spcPct val="120000"/>
                        </a:lnSpc>
                        <a:spcBef>
                          <a:spcPts val="0"/>
                        </a:spcBef>
                        <a:spcAft>
                          <a:spcPts val="0"/>
                        </a:spcAft>
                      </a:pPr>
                      <a:r>
                        <a:rPr lang="en-US" sz="2800">
                          <a:solidFill>
                            <a:srgbClr val="002060"/>
                          </a:solidFill>
                          <a:effectLst/>
                        </a:rPr>
                        <a:t>2</a:t>
                      </a:r>
                      <a:endParaRPr lang="en-US" sz="2800">
                        <a:solidFill>
                          <a:srgbClr val="002060"/>
                        </a:solidFill>
                        <a:effectLst/>
                        <a:latin typeface="Times New Roman" panose="02020603050405020304" pitchFamily="18" charset="0"/>
                        <a:ea typeface="Calibri" panose="020F0502020204030204" pitchFamily="34" charset="0"/>
                      </a:endParaRPr>
                    </a:p>
                  </a:txBody>
                  <a:tcPr marL="51435" marR="51435" marT="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0" marR="0">
                        <a:lnSpc>
                          <a:spcPct val="120000"/>
                        </a:lnSpc>
                        <a:spcBef>
                          <a:spcPts val="0"/>
                        </a:spcBef>
                        <a:spcAft>
                          <a:spcPts val="0"/>
                        </a:spcAft>
                      </a:pPr>
                      <a:r>
                        <a:rPr lang="en-US" sz="2800" dirty="0" err="1">
                          <a:solidFill>
                            <a:schemeClr val="bg1"/>
                          </a:solidFill>
                          <a:effectLst/>
                        </a:rPr>
                        <a:t>Nước</a:t>
                      </a:r>
                      <a:r>
                        <a:rPr lang="en-US" sz="2800" dirty="0">
                          <a:solidFill>
                            <a:schemeClr val="bg1"/>
                          </a:solidFill>
                          <a:effectLst/>
                        </a:rPr>
                        <a:t> </a:t>
                      </a:r>
                      <a:r>
                        <a:rPr lang="en-US" sz="2800" dirty="0" err="1">
                          <a:solidFill>
                            <a:schemeClr val="bg1"/>
                          </a:solidFill>
                          <a:effectLst/>
                        </a:rPr>
                        <a:t>biển</a:t>
                      </a:r>
                      <a:endParaRPr lang="en-US" sz="2800" dirty="0">
                        <a:solidFill>
                          <a:schemeClr val="bg1"/>
                        </a:solidFill>
                        <a:effectLst/>
                        <a:latin typeface="Times New Roman" panose="02020603050405020304" pitchFamily="18" charset="0"/>
                        <a:ea typeface="Calibri" panose="020F0502020204030204" pitchFamily="34" charset="0"/>
                      </a:endParaRPr>
                    </a:p>
                  </a:txBody>
                  <a:tcPr marL="51435" marR="51435" marT="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marL="0" marR="0">
                        <a:lnSpc>
                          <a:spcPct val="120000"/>
                        </a:lnSpc>
                        <a:spcBef>
                          <a:spcPts val="0"/>
                        </a:spcBef>
                        <a:spcAft>
                          <a:spcPts val="0"/>
                        </a:spcAft>
                      </a:pPr>
                      <a:r>
                        <a:rPr lang="en-US" sz="2800" dirty="0" err="1">
                          <a:solidFill>
                            <a:schemeClr val="bg1"/>
                          </a:solidFill>
                          <a:effectLst/>
                        </a:rPr>
                        <a:t>ấm</a:t>
                      </a:r>
                      <a:r>
                        <a:rPr lang="en-US" sz="2800" dirty="0">
                          <a:solidFill>
                            <a:schemeClr val="bg1"/>
                          </a:solidFill>
                          <a:effectLst/>
                        </a:rPr>
                        <a:t> </a:t>
                      </a:r>
                      <a:r>
                        <a:rPr lang="en-US" sz="2800" dirty="0" err="1">
                          <a:solidFill>
                            <a:schemeClr val="bg1"/>
                          </a:solidFill>
                          <a:effectLst/>
                        </a:rPr>
                        <a:t>hẳn</a:t>
                      </a:r>
                      <a:r>
                        <a:rPr lang="en-US" sz="2800" dirty="0">
                          <a:solidFill>
                            <a:schemeClr val="bg1"/>
                          </a:solidFill>
                          <a:effectLst/>
                        </a:rPr>
                        <a:t> </a:t>
                      </a:r>
                      <a:r>
                        <a:rPr lang="en-US" sz="2800" dirty="0" err="1">
                          <a:solidFill>
                            <a:schemeClr val="bg1"/>
                          </a:solidFill>
                          <a:effectLst/>
                        </a:rPr>
                        <a:t>lên</a:t>
                      </a:r>
                      <a:r>
                        <a:rPr lang="en-US" sz="2800" dirty="0">
                          <a:solidFill>
                            <a:schemeClr val="bg1"/>
                          </a:solidFill>
                          <a:effectLst/>
                        </a:rPr>
                        <a:t>.</a:t>
                      </a:r>
                      <a:endParaRPr lang="en-US" sz="2800" dirty="0">
                        <a:solidFill>
                          <a:schemeClr val="bg1"/>
                        </a:solidFill>
                        <a:effectLst/>
                        <a:latin typeface="Times New Roman" panose="02020603050405020304" pitchFamily="18" charset="0"/>
                        <a:ea typeface="Calibri" panose="020F0502020204030204" pitchFamily="34" charset="0"/>
                      </a:endParaRPr>
                    </a:p>
                  </a:txBody>
                  <a:tcPr marL="51435" marR="51435" marT="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rgbClr val="0070C0"/>
                    </a:solidFill>
                  </a:tcPr>
                </a:tc>
                <a:extLst>
                  <a:ext uri="{0D108BD9-81ED-4DB2-BD59-A6C34878D82A}">
                    <a16:rowId xmlns="" xmlns:a16="http://schemas.microsoft.com/office/drawing/2014/main" val="2310344665"/>
                  </a:ext>
                </a:extLst>
              </a:tr>
              <a:tr h="729837">
                <a:tc>
                  <a:txBody>
                    <a:bodyPr/>
                    <a:lstStyle/>
                    <a:p>
                      <a:pPr marL="0" marR="0" algn="ctr">
                        <a:lnSpc>
                          <a:spcPct val="120000"/>
                        </a:lnSpc>
                        <a:spcBef>
                          <a:spcPts val="0"/>
                        </a:spcBef>
                        <a:spcAft>
                          <a:spcPts val="0"/>
                        </a:spcAft>
                      </a:pPr>
                      <a:r>
                        <a:rPr lang="en-US" sz="2800">
                          <a:solidFill>
                            <a:srgbClr val="002060"/>
                          </a:solidFill>
                          <a:effectLst/>
                        </a:rPr>
                        <a:t>3</a:t>
                      </a:r>
                      <a:endParaRPr lang="en-US" sz="2800">
                        <a:solidFill>
                          <a:srgbClr val="002060"/>
                        </a:solidFill>
                        <a:effectLst/>
                        <a:latin typeface="Times New Roman" panose="02020603050405020304" pitchFamily="18" charset="0"/>
                        <a:ea typeface="Calibri" panose="020F0502020204030204" pitchFamily="34" charset="0"/>
                      </a:endParaRPr>
                    </a:p>
                  </a:txBody>
                  <a:tcPr marL="51435" marR="51435" marT="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0" marR="0">
                        <a:lnSpc>
                          <a:spcPct val="120000"/>
                        </a:lnSpc>
                        <a:spcBef>
                          <a:spcPts val="0"/>
                        </a:spcBef>
                        <a:spcAft>
                          <a:spcPts val="0"/>
                        </a:spcAft>
                      </a:pPr>
                      <a:r>
                        <a:rPr lang="en-US" sz="2800" dirty="0" err="1">
                          <a:solidFill>
                            <a:schemeClr val="bg1"/>
                          </a:solidFill>
                          <a:effectLst/>
                        </a:rPr>
                        <a:t>Những</a:t>
                      </a:r>
                      <a:r>
                        <a:rPr lang="en-US" sz="2800" dirty="0">
                          <a:solidFill>
                            <a:schemeClr val="bg1"/>
                          </a:solidFill>
                          <a:effectLst/>
                        </a:rPr>
                        <a:t> con </a:t>
                      </a:r>
                      <a:r>
                        <a:rPr lang="en-US" sz="2800" dirty="0" err="1">
                          <a:solidFill>
                            <a:schemeClr val="bg1"/>
                          </a:solidFill>
                          <a:effectLst/>
                        </a:rPr>
                        <a:t>sóng</a:t>
                      </a:r>
                      <a:endParaRPr lang="en-US" sz="2800" dirty="0">
                        <a:solidFill>
                          <a:schemeClr val="bg1"/>
                        </a:solidFill>
                        <a:effectLst/>
                        <a:latin typeface="Times New Roman" panose="02020603050405020304" pitchFamily="18" charset="0"/>
                        <a:ea typeface="Calibri" panose="020F0502020204030204" pitchFamily="34" charset="0"/>
                      </a:endParaRPr>
                    </a:p>
                  </a:txBody>
                  <a:tcPr marL="51435" marR="51435" marT="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marL="0" marR="0">
                        <a:lnSpc>
                          <a:spcPct val="120000"/>
                        </a:lnSpc>
                        <a:spcBef>
                          <a:spcPts val="0"/>
                        </a:spcBef>
                        <a:spcAft>
                          <a:spcPts val="0"/>
                        </a:spcAft>
                      </a:pPr>
                      <a:r>
                        <a:rPr lang="en-US" sz="2800" dirty="0" err="1">
                          <a:solidFill>
                            <a:schemeClr val="bg1"/>
                          </a:solidFill>
                          <a:effectLst/>
                        </a:rPr>
                        <a:t>không</a:t>
                      </a:r>
                      <a:r>
                        <a:rPr lang="en-US" sz="2800" dirty="0">
                          <a:solidFill>
                            <a:schemeClr val="bg1"/>
                          </a:solidFill>
                          <a:effectLst/>
                        </a:rPr>
                        <a:t> </a:t>
                      </a:r>
                      <a:r>
                        <a:rPr lang="en-US" sz="2800" dirty="0" err="1">
                          <a:solidFill>
                            <a:schemeClr val="bg1"/>
                          </a:solidFill>
                          <a:effectLst/>
                        </a:rPr>
                        <a:t>còn</a:t>
                      </a:r>
                      <a:r>
                        <a:rPr lang="en-US" sz="2800" dirty="0">
                          <a:solidFill>
                            <a:schemeClr val="bg1"/>
                          </a:solidFill>
                          <a:effectLst/>
                        </a:rPr>
                        <a:t> </a:t>
                      </a:r>
                      <a:r>
                        <a:rPr lang="en-US" sz="2800" dirty="0" err="1">
                          <a:solidFill>
                            <a:schemeClr val="bg1"/>
                          </a:solidFill>
                          <a:effectLst/>
                        </a:rPr>
                        <a:t>ầm</a:t>
                      </a:r>
                      <a:r>
                        <a:rPr lang="en-US" sz="2800" dirty="0">
                          <a:solidFill>
                            <a:schemeClr val="bg1"/>
                          </a:solidFill>
                          <a:effectLst/>
                        </a:rPr>
                        <a:t> </a:t>
                      </a:r>
                      <a:r>
                        <a:rPr lang="en-US" sz="2800" dirty="0" err="1">
                          <a:solidFill>
                            <a:schemeClr val="bg1"/>
                          </a:solidFill>
                          <a:effectLst/>
                        </a:rPr>
                        <a:t>ào</a:t>
                      </a:r>
                      <a:r>
                        <a:rPr lang="en-US" sz="2800" dirty="0">
                          <a:solidFill>
                            <a:schemeClr val="bg1"/>
                          </a:solidFill>
                          <a:effectLst/>
                        </a:rPr>
                        <a:t> </a:t>
                      </a:r>
                      <a:r>
                        <a:rPr lang="en-US" sz="2800" dirty="0" err="1">
                          <a:solidFill>
                            <a:schemeClr val="bg1"/>
                          </a:solidFill>
                          <a:effectLst/>
                        </a:rPr>
                        <a:t>nữa</a:t>
                      </a:r>
                      <a:r>
                        <a:rPr lang="en-US" sz="2800" dirty="0">
                          <a:solidFill>
                            <a:schemeClr val="bg1"/>
                          </a:solidFill>
                          <a:effectLst/>
                        </a:rPr>
                        <a:t>.</a:t>
                      </a:r>
                      <a:endParaRPr lang="en-US" sz="2800" dirty="0">
                        <a:solidFill>
                          <a:schemeClr val="bg1"/>
                        </a:solidFill>
                        <a:effectLst/>
                        <a:latin typeface="Times New Roman" panose="02020603050405020304" pitchFamily="18" charset="0"/>
                        <a:ea typeface="Calibri" panose="020F0502020204030204" pitchFamily="34" charset="0"/>
                      </a:endParaRPr>
                    </a:p>
                  </a:txBody>
                  <a:tcPr marL="51435" marR="51435" marT="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rgbClr val="0070C0"/>
                    </a:solidFill>
                  </a:tcPr>
                </a:tc>
                <a:extLst>
                  <a:ext uri="{0D108BD9-81ED-4DB2-BD59-A6C34878D82A}">
                    <a16:rowId xmlns="" xmlns:a16="http://schemas.microsoft.com/office/drawing/2014/main" val="143220130"/>
                  </a:ext>
                </a:extLst>
              </a:tr>
              <a:tr h="1108223">
                <a:tc>
                  <a:txBody>
                    <a:bodyPr/>
                    <a:lstStyle/>
                    <a:p>
                      <a:pPr marL="0" marR="0" algn="ctr">
                        <a:lnSpc>
                          <a:spcPct val="120000"/>
                        </a:lnSpc>
                        <a:spcBef>
                          <a:spcPts val="0"/>
                        </a:spcBef>
                        <a:spcAft>
                          <a:spcPts val="0"/>
                        </a:spcAft>
                      </a:pPr>
                      <a:r>
                        <a:rPr lang="en-US" sz="2800">
                          <a:solidFill>
                            <a:srgbClr val="002060"/>
                          </a:solidFill>
                          <a:effectLst/>
                        </a:rPr>
                        <a:t>4</a:t>
                      </a:r>
                      <a:endParaRPr lang="en-US" sz="2800">
                        <a:solidFill>
                          <a:srgbClr val="002060"/>
                        </a:solidFill>
                        <a:effectLst/>
                        <a:latin typeface="Times New Roman" panose="02020603050405020304" pitchFamily="18" charset="0"/>
                        <a:ea typeface="Calibri" panose="020F0502020204030204" pitchFamily="34" charset="0"/>
                      </a:endParaRPr>
                    </a:p>
                  </a:txBody>
                  <a:tcPr marL="51435" marR="51435" marT="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0" marR="0">
                        <a:lnSpc>
                          <a:spcPct val="120000"/>
                        </a:lnSpc>
                        <a:spcBef>
                          <a:spcPts val="0"/>
                        </a:spcBef>
                        <a:spcAft>
                          <a:spcPts val="0"/>
                        </a:spcAft>
                      </a:pPr>
                      <a:r>
                        <a:rPr lang="en-US" sz="2800">
                          <a:solidFill>
                            <a:schemeClr val="bg1"/>
                          </a:solidFill>
                          <a:effectLst/>
                        </a:rPr>
                        <a:t>Đại dương</a:t>
                      </a:r>
                      <a:endParaRPr lang="en-US" sz="2800">
                        <a:solidFill>
                          <a:schemeClr val="bg1"/>
                        </a:solidFill>
                        <a:effectLst/>
                        <a:latin typeface="Times New Roman" panose="02020603050405020304" pitchFamily="18" charset="0"/>
                        <a:ea typeface="Calibri" panose="020F0502020204030204" pitchFamily="34" charset="0"/>
                      </a:endParaRPr>
                    </a:p>
                  </a:txBody>
                  <a:tcPr marL="51435" marR="51435" marT="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marL="0" marR="0">
                        <a:lnSpc>
                          <a:spcPct val="120000"/>
                        </a:lnSpc>
                        <a:spcBef>
                          <a:spcPts val="0"/>
                        </a:spcBef>
                        <a:spcAft>
                          <a:spcPts val="0"/>
                        </a:spcAft>
                      </a:pPr>
                      <a:r>
                        <a:rPr lang="en-US" sz="2800" dirty="0" err="1">
                          <a:solidFill>
                            <a:schemeClr val="bg1"/>
                          </a:solidFill>
                          <a:effectLst/>
                        </a:rPr>
                        <a:t>Khe</a:t>
                      </a:r>
                      <a:r>
                        <a:rPr lang="en-US" sz="2800" dirty="0">
                          <a:solidFill>
                            <a:schemeClr val="bg1"/>
                          </a:solidFill>
                          <a:effectLst/>
                        </a:rPr>
                        <a:t> </a:t>
                      </a:r>
                      <a:r>
                        <a:rPr lang="en-US" sz="2800" dirty="0" err="1">
                          <a:solidFill>
                            <a:schemeClr val="bg1"/>
                          </a:solidFill>
                          <a:effectLst/>
                        </a:rPr>
                        <a:t>khẽ</a:t>
                      </a:r>
                      <a:r>
                        <a:rPr lang="en-US" sz="2800" dirty="0">
                          <a:solidFill>
                            <a:schemeClr val="bg1"/>
                          </a:solidFill>
                          <a:effectLst/>
                        </a:rPr>
                        <a:t> </a:t>
                      </a:r>
                      <a:r>
                        <a:rPr lang="en-US" sz="2800" dirty="0" err="1">
                          <a:solidFill>
                            <a:schemeClr val="bg1"/>
                          </a:solidFill>
                          <a:effectLst/>
                        </a:rPr>
                        <a:t>hát</a:t>
                      </a:r>
                      <a:r>
                        <a:rPr lang="en-US" sz="2800" dirty="0">
                          <a:solidFill>
                            <a:schemeClr val="bg1"/>
                          </a:solidFill>
                          <a:effectLst/>
                        </a:rPr>
                        <a:t> </a:t>
                      </a:r>
                      <a:r>
                        <a:rPr lang="en-US" sz="2800" dirty="0" err="1">
                          <a:solidFill>
                            <a:schemeClr val="bg1"/>
                          </a:solidFill>
                          <a:effectLst/>
                        </a:rPr>
                        <a:t>những</a:t>
                      </a:r>
                      <a:r>
                        <a:rPr lang="en-US" sz="2800" dirty="0">
                          <a:solidFill>
                            <a:schemeClr val="bg1"/>
                          </a:solidFill>
                          <a:effectLst/>
                        </a:rPr>
                        <a:t> </a:t>
                      </a:r>
                      <a:r>
                        <a:rPr lang="en-US" sz="2800" dirty="0" err="1">
                          <a:solidFill>
                            <a:schemeClr val="bg1"/>
                          </a:solidFill>
                          <a:effectLst/>
                        </a:rPr>
                        <a:t>lời</a:t>
                      </a:r>
                      <a:r>
                        <a:rPr lang="en-US" sz="2800" dirty="0">
                          <a:solidFill>
                            <a:schemeClr val="bg1"/>
                          </a:solidFill>
                          <a:effectLst/>
                        </a:rPr>
                        <a:t> ca </a:t>
                      </a:r>
                      <a:r>
                        <a:rPr lang="en-US" sz="2800" dirty="0" err="1">
                          <a:solidFill>
                            <a:schemeClr val="bg1"/>
                          </a:solidFill>
                          <a:effectLst/>
                        </a:rPr>
                        <a:t>êm</a:t>
                      </a:r>
                      <a:r>
                        <a:rPr lang="en-US" sz="2800" dirty="0">
                          <a:solidFill>
                            <a:schemeClr val="bg1"/>
                          </a:solidFill>
                          <a:effectLst/>
                        </a:rPr>
                        <a:t> </a:t>
                      </a:r>
                      <a:r>
                        <a:rPr lang="en-US" sz="2800" dirty="0" err="1">
                          <a:solidFill>
                            <a:schemeClr val="bg1"/>
                          </a:solidFill>
                          <a:effectLst/>
                        </a:rPr>
                        <a:t>đềm</a:t>
                      </a:r>
                      <a:r>
                        <a:rPr lang="en-US" sz="2800" dirty="0">
                          <a:solidFill>
                            <a:schemeClr val="bg1"/>
                          </a:solidFill>
                          <a:effectLst/>
                        </a:rPr>
                        <a:t>.</a:t>
                      </a:r>
                      <a:endParaRPr lang="en-US" sz="2800" dirty="0">
                        <a:solidFill>
                          <a:schemeClr val="bg1"/>
                        </a:solidFill>
                        <a:effectLst/>
                        <a:latin typeface="Times New Roman" panose="02020603050405020304" pitchFamily="18" charset="0"/>
                        <a:ea typeface="Calibri" panose="020F0502020204030204" pitchFamily="34" charset="0"/>
                      </a:endParaRPr>
                    </a:p>
                  </a:txBody>
                  <a:tcPr marL="51435" marR="51435" marT="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rgbClr val="0070C0"/>
                    </a:solidFill>
                  </a:tcPr>
                </a:tc>
                <a:extLst>
                  <a:ext uri="{0D108BD9-81ED-4DB2-BD59-A6C34878D82A}">
                    <a16:rowId xmlns="" xmlns:a16="http://schemas.microsoft.com/office/drawing/2014/main" val="550270225"/>
                  </a:ext>
                </a:extLst>
              </a:tr>
              <a:tr h="931028">
                <a:tc>
                  <a:txBody>
                    <a:bodyPr/>
                    <a:lstStyle/>
                    <a:p>
                      <a:pPr marL="0" marR="0" algn="ctr">
                        <a:lnSpc>
                          <a:spcPct val="120000"/>
                        </a:lnSpc>
                        <a:spcBef>
                          <a:spcPts val="0"/>
                        </a:spcBef>
                        <a:spcAft>
                          <a:spcPts val="0"/>
                        </a:spcAft>
                      </a:pPr>
                      <a:r>
                        <a:rPr lang="en-US" sz="2800">
                          <a:solidFill>
                            <a:srgbClr val="002060"/>
                          </a:solidFill>
                          <a:effectLst/>
                        </a:rPr>
                        <a:t>5</a:t>
                      </a:r>
                      <a:endParaRPr lang="en-US" sz="2800">
                        <a:solidFill>
                          <a:srgbClr val="002060"/>
                        </a:solidFill>
                        <a:effectLst/>
                        <a:latin typeface="Times New Roman" panose="02020603050405020304" pitchFamily="18" charset="0"/>
                        <a:ea typeface="Calibri" panose="020F0502020204030204" pitchFamily="34" charset="0"/>
                      </a:endParaRPr>
                    </a:p>
                  </a:txBody>
                  <a:tcPr marL="51435" marR="51435" marT="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0" marR="0">
                        <a:lnSpc>
                          <a:spcPct val="120000"/>
                        </a:lnSpc>
                        <a:spcBef>
                          <a:spcPts val="0"/>
                        </a:spcBef>
                        <a:spcAft>
                          <a:spcPts val="0"/>
                        </a:spcAft>
                      </a:pPr>
                      <a:r>
                        <a:rPr lang="en-US" sz="2800" dirty="0" err="1">
                          <a:solidFill>
                            <a:schemeClr val="bg1"/>
                          </a:solidFill>
                          <a:effectLst/>
                        </a:rPr>
                        <a:t>Đàn</a:t>
                      </a:r>
                      <a:r>
                        <a:rPr lang="en-US" sz="2800" dirty="0">
                          <a:solidFill>
                            <a:schemeClr val="bg1"/>
                          </a:solidFill>
                          <a:effectLst/>
                        </a:rPr>
                        <a:t> </a:t>
                      </a:r>
                      <a:r>
                        <a:rPr lang="en-US" sz="2800" dirty="0" err="1">
                          <a:solidFill>
                            <a:schemeClr val="bg1"/>
                          </a:solidFill>
                          <a:effectLst/>
                        </a:rPr>
                        <a:t>cá</a:t>
                      </a:r>
                      <a:r>
                        <a:rPr lang="en-US" sz="2800" dirty="0">
                          <a:solidFill>
                            <a:schemeClr val="bg1"/>
                          </a:solidFill>
                          <a:effectLst/>
                        </a:rPr>
                        <a:t> </a:t>
                      </a:r>
                      <a:r>
                        <a:rPr lang="en-US" sz="2800" dirty="0" err="1">
                          <a:solidFill>
                            <a:schemeClr val="bg1"/>
                          </a:solidFill>
                          <a:effectLst/>
                        </a:rPr>
                        <a:t>hồi</a:t>
                      </a:r>
                      <a:endParaRPr lang="en-US" sz="2800" dirty="0">
                        <a:solidFill>
                          <a:schemeClr val="bg1"/>
                        </a:solidFill>
                        <a:effectLst/>
                        <a:latin typeface="Times New Roman" panose="02020603050405020304" pitchFamily="18" charset="0"/>
                        <a:ea typeface="Calibri" panose="020F0502020204030204" pitchFamily="34" charset="0"/>
                      </a:endParaRPr>
                    </a:p>
                  </a:txBody>
                  <a:tcPr marL="51435" marR="51435" marT="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marL="0" marR="0">
                        <a:lnSpc>
                          <a:spcPct val="120000"/>
                        </a:lnSpc>
                        <a:spcBef>
                          <a:spcPts val="0"/>
                        </a:spcBef>
                        <a:spcAft>
                          <a:spcPts val="0"/>
                        </a:spcAft>
                      </a:pPr>
                      <a:r>
                        <a:rPr lang="en-US" sz="2800" dirty="0" err="1">
                          <a:solidFill>
                            <a:schemeClr val="bg1"/>
                          </a:solidFill>
                          <a:effectLst/>
                        </a:rPr>
                        <a:t>bỗng</a:t>
                      </a:r>
                      <a:r>
                        <a:rPr lang="en-US" sz="2800" dirty="0">
                          <a:solidFill>
                            <a:schemeClr val="bg1"/>
                          </a:solidFill>
                          <a:effectLst/>
                        </a:rPr>
                        <a:t> </a:t>
                      </a:r>
                      <a:r>
                        <a:rPr lang="en-US" sz="2800" dirty="0" err="1">
                          <a:solidFill>
                            <a:schemeClr val="bg1"/>
                          </a:solidFill>
                          <a:effectLst/>
                        </a:rPr>
                        <a:t>ngừng</a:t>
                      </a:r>
                      <a:r>
                        <a:rPr lang="en-US" sz="2800" dirty="0">
                          <a:solidFill>
                            <a:schemeClr val="bg1"/>
                          </a:solidFill>
                          <a:effectLst/>
                        </a:rPr>
                        <a:t> </a:t>
                      </a:r>
                      <a:r>
                        <a:rPr lang="en-US" sz="2800" dirty="0" err="1">
                          <a:solidFill>
                            <a:schemeClr val="bg1"/>
                          </a:solidFill>
                          <a:effectLst/>
                        </a:rPr>
                        <a:t>kiếm</a:t>
                      </a:r>
                      <a:r>
                        <a:rPr lang="en-US" sz="2800" dirty="0">
                          <a:solidFill>
                            <a:schemeClr val="bg1"/>
                          </a:solidFill>
                          <a:effectLst/>
                        </a:rPr>
                        <a:t> </a:t>
                      </a:r>
                      <a:r>
                        <a:rPr lang="en-US" sz="2800" dirty="0" err="1">
                          <a:solidFill>
                            <a:schemeClr val="bg1"/>
                          </a:solidFill>
                          <a:effectLst/>
                        </a:rPr>
                        <a:t>ăn</a:t>
                      </a:r>
                      <a:r>
                        <a:rPr lang="en-US" sz="2800" dirty="0">
                          <a:solidFill>
                            <a:schemeClr val="bg1"/>
                          </a:solidFill>
                          <a:effectLst/>
                        </a:rPr>
                        <a:t>, </a:t>
                      </a:r>
                      <a:r>
                        <a:rPr lang="vi-VN" sz="2800" b="0" i="0" dirty="0">
                          <a:solidFill>
                            <a:schemeClr val="bg1"/>
                          </a:solidFill>
                          <a:effectLst/>
                        </a:rPr>
                        <a:t>ngẩn ngơ nhớ tới quê hương...</a:t>
                      </a:r>
                      <a:endParaRPr lang="en-US" sz="2800" dirty="0">
                        <a:solidFill>
                          <a:schemeClr val="bg1"/>
                        </a:solidFill>
                        <a:effectLst/>
                        <a:latin typeface="Times New Roman" panose="02020603050405020304" pitchFamily="18" charset="0"/>
                        <a:ea typeface="Calibri" panose="020F0502020204030204" pitchFamily="34" charset="0"/>
                      </a:endParaRPr>
                    </a:p>
                  </a:txBody>
                  <a:tcPr marL="51435" marR="51435" marT="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rgbClr val="0070C0"/>
                    </a:solidFill>
                  </a:tcPr>
                </a:tc>
                <a:extLst>
                  <a:ext uri="{0D108BD9-81ED-4DB2-BD59-A6C34878D82A}">
                    <a16:rowId xmlns="" xmlns:a16="http://schemas.microsoft.com/office/drawing/2014/main" val="2479953877"/>
                  </a:ext>
                </a:extLst>
              </a:tr>
              <a:tr h="1157615">
                <a:tc>
                  <a:txBody>
                    <a:bodyPr/>
                    <a:lstStyle/>
                    <a:p>
                      <a:pPr marL="0" marR="0" algn="ctr">
                        <a:lnSpc>
                          <a:spcPct val="120000"/>
                        </a:lnSpc>
                        <a:spcBef>
                          <a:spcPts val="0"/>
                        </a:spcBef>
                        <a:spcAft>
                          <a:spcPts val="0"/>
                        </a:spcAft>
                      </a:pPr>
                      <a:r>
                        <a:rPr lang="en-US" sz="2800" dirty="0">
                          <a:solidFill>
                            <a:srgbClr val="002060"/>
                          </a:solidFill>
                          <a:effectLst/>
                        </a:rPr>
                        <a:t>6</a:t>
                      </a:r>
                      <a:endParaRPr lang="en-US" sz="2800" dirty="0">
                        <a:solidFill>
                          <a:srgbClr val="002060"/>
                        </a:solidFill>
                        <a:effectLst/>
                        <a:latin typeface="Times New Roman" panose="02020603050405020304" pitchFamily="18" charset="0"/>
                        <a:ea typeface="Calibri" panose="020F0502020204030204" pitchFamily="34" charset="0"/>
                      </a:endParaRPr>
                    </a:p>
                  </a:txBody>
                  <a:tcPr marL="51435" marR="51435" marT="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0" marR="0">
                        <a:lnSpc>
                          <a:spcPct val="120000"/>
                        </a:lnSpc>
                        <a:spcBef>
                          <a:spcPts val="0"/>
                        </a:spcBef>
                        <a:spcAft>
                          <a:spcPts val="0"/>
                        </a:spcAft>
                      </a:pPr>
                      <a:r>
                        <a:rPr lang="en-US" sz="2800" dirty="0">
                          <a:solidFill>
                            <a:schemeClr val="bg1"/>
                          </a:solidFill>
                          <a:effectLst/>
                        </a:rPr>
                        <a:t>“</a:t>
                      </a:r>
                      <a:r>
                        <a:rPr lang="en-US" sz="2800" dirty="0" err="1">
                          <a:solidFill>
                            <a:schemeClr val="bg1"/>
                          </a:solidFill>
                          <a:effectLst/>
                        </a:rPr>
                        <a:t>Nơi</a:t>
                      </a:r>
                      <a:r>
                        <a:rPr lang="en-US" sz="2800" dirty="0">
                          <a:solidFill>
                            <a:schemeClr val="bg1"/>
                          </a:solidFill>
                          <a:effectLst/>
                        </a:rPr>
                        <a:t> </a:t>
                      </a:r>
                      <a:r>
                        <a:rPr lang="en-US" sz="2800" dirty="0" err="1">
                          <a:solidFill>
                            <a:schemeClr val="bg1"/>
                          </a:solidFill>
                          <a:effectLst/>
                        </a:rPr>
                        <a:t>chôn</a:t>
                      </a:r>
                      <a:r>
                        <a:rPr lang="en-US" sz="2800" dirty="0">
                          <a:solidFill>
                            <a:schemeClr val="bg1"/>
                          </a:solidFill>
                          <a:effectLst/>
                        </a:rPr>
                        <a:t> </a:t>
                      </a:r>
                      <a:r>
                        <a:rPr lang="en-US" sz="2800" dirty="0" err="1">
                          <a:solidFill>
                            <a:schemeClr val="bg1"/>
                          </a:solidFill>
                          <a:effectLst/>
                        </a:rPr>
                        <a:t>rau</a:t>
                      </a:r>
                      <a:r>
                        <a:rPr lang="en-US" sz="2800" dirty="0">
                          <a:solidFill>
                            <a:schemeClr val="bg1"/>
                          </a:solidFill>
                          <a:effectLst/>
                        </a:rPr>
                        <a:t> </a:t>
                      </a:r>
                      <a:r>
                        <a:rPr lang="en-US" sz="2800" dirty="0" err="1">
                          <a:solidFill>
                            <a:schemeClr val="bg1"/>
                          </a:solidFill>
                          <a:effectLst/>
                        </a:rPr>
                        <a:t>cắt</a:t>
                      </a:r>
                      <a:r>
                        <a:rPr lang="en-US" sz="2800" dirty="0">
                          <a:solidFill>
                            <a:schemeClr val="bg1"/>
                          </a:solidFill>
                          <a:effectLst/>
                        </a:rPr>
                        <a:t> </a:t>
                      </a:r>
                      <a:r>
                        <a:rPr lang="en-US" sz="2800" dirty="0" err="1">
                          <a:solidFill>
                            <a:schemeClr val="bg1"/>
                          </a:solidFill>
                          <a:effectLst/>
                        </a:rPr>
                        <a:t>rốn</a:t>
                      </a:r>
                      <a:r>
                        <a:rPr lang="en-US" sz="2800" dirty="0">
                          <a:solidFill>
                            <a:schemeClr val="bg1"/>
                          </a:solidFill>
                          <a:effectLst/>
                        </a:rPr>
                        <a:t>” </a:t>
                      </a:r>
                      <a:r>
                        <a:rPr lang="en-US" sz="2800" dirty="0" err="1">
                          <a:solidFill>
                            <a:schemeClr val="bg1"/>
                          </a:solidFill>
                          <a:effectLst/>
                        </a:rPr>
                        <a:t>của</a:t>
                      </a:r>
                      <a:r>
                        <a:rPr lang="en-US" sz="2800" dirty="0">
                          <a:solidFill>
                            <a:schemeClr val="bg1"/>
                          </a:solidFill>
                          <a:effectLst/>
                        </a:rPr>
                        <a:t> </a:t>
                      </a:r>
                      <a:r>
                        <a:rPr lang="en-US" sz="2800" dirty="0" err="1">
                          <a:solidFill>
                            <a:schemeClr val="bg1"/>
                          </a:solidFill>
                          <a:effectLst/>
                        </a:rPr>
                        <a:t>chúng</a:t>
                      </a:r>
                      <a:endParaRPr lang="en-US" sz="2800" dirty="0">
                        <a:solidFill>
                          <a:schemeClr val="bg1"/>
                        </a:solidFill>
                        <a:effectLst/>
                        <a:latin typeface="Times New Roman" panose="02020603050405020304" pitchFamily="18" charset="0"/>
                        <a:ea typeface="Calibri" panose="020F0502020204030204" pitchFamily="34" charset="0"/>
                      </a:endParaRPr>
                    </a:p>
                  </a:txBody>
                  <a:tcPr marL="51435" marR="51435" marT="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marL="0" marR="0">
                        <a:lnSpc>
                          <a:spcPct val="120000"/>
                        </a:lnSpc>
                        <a:spcBef>
                          <a:spcPts val="0"/>
                        </a:spcBef>
                        <a:spcAft>
                          <a:spcPts val="0"/>
                        </a:spcAft>
                      </a:pPr>
                      <a:r>
                        <a:rPr lang="en-US" sz="2800" dirty="0" err="1">
                          <a:solidFill>
                            <a:schemeClr val="bg1"/>
                          </a:solidFill>
                          <a:effectLst/>
                        </a:rPr>
                        <a:t>là</a:t>
                      </a:r>
                      <a:r>
                        <a:rPr lang="en-US" sz="2800" dirty="0">
                          <a:solidFill>
                            <a:schemeClr val="bg1"/>
                          </a:solidFill>
                          <a:effectLst/>
                        </a:rPr>
                        <a:t> </a:t>
                      </a:r>
                      <a:r>
                        <a:rPr lang="en-US" sz="2800" dirty="0" err="1">
                          <a:solidFill>
                            <a:schemeClr val="bg1"/>
                          </a:solidFill>
                          <a:effectLst/>
                        </a:rPr>
                        <a:t>thượng</a:t>
                      </a:r>
                      <a:r>
                        <a:rPr lang="en-US" sz="2800" dirty="0">
                          <a:solidFill>
                            <a:schemeClr val="bg1"/>
                          </a:solidFill>
                          <a:effectLst/>
                        </a:rPr>
                        <a:t> </a:t>
                      </a:r>
                      <a:r>
                        <a:rPr lang="en-US" sz="2800" dirty="0" err="1">
                          <a:solidFill>
                            <a:schemeClr val="bg1"/>
                          </a:solidFill>
                          <a:effectLst/>
                        </a:rPr>
                        <a:t>nguồn</a:t>
                      </a:r>
                      <a:r>
                        <a:rPr lang="en-US" sz="2800" dirty="0">
                          <a:solidFill>
                            <a:schemeClr val="bg1"/>
                          </a:solidFill>
                          <a:effectLst/>
                        </a:rPr>
                        <a:t> </a:t>
                      </a:r>
                      <a:r>
                        <a:rPr lang="en-US" sz="2800" dirty="0" err="1">
                          <a:solidFill>
                            <a:schemeClr val="bg1"/>
                          </a:solidFill>
                          <a:effectLst/>
                        </a:rPr>
                        <a:t>của</a:t>
                      </a:r>
                      <a:r>
                        <a:rPr lang="en-US" sz="2800" dirty="0">
                          <a:solidFill>
                            <a:schemeClr val="bg1"/>
                          </a:solidFill>
                          <a:effectLst/>
                        </a:rPr>
                        <a:t> </a:t>
                      </a:r>
                      <a:r>
                        <a:rPr lang="en-US" sz="2800" dirty="0" err="1">
                          <a:solidFill>
                            <a:schemeClr val="bg1"/>
                          </a:solidFill>
                          <a:effectLst/>
                        </a:rPr>
                        <a:t>dòng</a:t>
                      </a:r>
                      <a:r>
                        <a:rPr lang="en-US" sz="2800" dirty="0">
                          <a:solidFill>
                            <a:schemeClr val="bg1"/>
                          </a:solidFill>
                          <a:effectLst/>
                        </a:rPr>
                        <a:t> </a:t>
                      </a:r>
                      <a:r>
                        <a:rPr lang="en-US" sz="2800" dirty="0" err="1">
                          <a:solidFill>
                            <a:schemeClr val="bg1"/>
                          </a:solidFill>
                          <a:effectLst/>
                        </a:rPr>
                        <a:t>sông</a:t>
                      </a:r>
                      <a:r>
                        <a:rPr lang="en-US" sz="2800" dirty="0">
                          <a:solidFill>
                            <a:schemeClr val="bg1"/>
                          </a:solidFill>
                          <a:effectLst/>
                        </a:rPr>
                        <a:t>.</a:t>
                      </a:r>
                      <a:endParaRPr lang="en-US" sz="2800" dirty="0">
                        <a:solidFill>
                          <a:schemeClr val="bg1"/>
                        </a:solidFill>
                        <a:effectLst/>
                        <a:latin typeface="Times New Roman" panose="02020603050405020304" pitchFamily="18" charset="0"/>
                        <a:ea typeface="Calibri" panose="020F0502020204030204" pitchFamily="34" charset="0"/>
                      </a:endParaRPr>
                    </a:p>
                  </a:txBody>
                  <a:tcPr marL="51435" marR="51435" marT="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rgbClr val="0070C0"/>
                    </a:solidFill>
                  </a:tcPr>
                </a:tc>
                <a:extLst>
                  <a:ext uri="{0D108BD9-81ED-4DB2-BD59-A6C34878D82A}">
                    <a16:rowId xmlns="" xmlns:a16="http://schemas.microsoft.com/office/drawing/2014/main" val="821900687"/>
                  </a:ext>
                </a:extLst>
              </a:tr>
            </a:tbl>
          </a:graphicData>
        </a:graphic>
      </p:graphicFrame>
    </p:spTree>
    <p:extLst>
      <p:ext uri="{BB962C8B-B14F-4D97-AF65-F5344CB8AC3E}">
        <p14:creationId xmlns:p14="http://schemas.microsoft.com/office/powerpoint/2010/main" val="410065952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 xmlns:a16="http://schemas.microsoft.com/office/drawing/2014/main" id="{59AF44FE-F8FB-41F6-A302-F315915A4D2C}"/>
              </a:ext>
            </a:extLst>
          </p:cNvPr>
          <p:cNvSpPr/>
          <p:nvPr/>
        </p:nvSpPr>
        <p:spPr>
          <a:xfrm>
            <a:off x="352540" y="203991"/>
            <a:ext cx="8494004" cy="6494085"/>
          </a:xfrm>
          <a:prstGeom prst="roundRect">
            <a:avLst>
              <a:gd name="adj" fmla="val 8185"/>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5" name="Group 4">
            <a:extLst>
              <a:ext uri="{FF2B5EF4-FFF2-40B4-BE49-F238E27FC236}">
                <a16:creationId xmlns="" xmlns:a16="http://schemas.microsoft.com/office/drawing/2014/main" id="{42858258-0865-8C1E-04C0-C817607F830F}"/>
              </a:ext>
            </a:extLst>
          </p:cNvPr>
          <p:cNvGrpSpPr/>
          <p:nvPr/>
        </p:nvGrpSpPr>
        <p:grpSpPr>
          <a:xfrm>
            <a:off x="335757" y="134982"/>
            <a:ext cx="8325565" cy="827044"/>
            <a:chOff x="1517027" y="-220661"/>
            <a:chExt cx="9669831" cy="1351939"/>
          </a:xfrm>
          <a:solidFill>
            <a:schemeClr val="accent4">
              <a:lumMod val="20000"/>
              <a:lumOff val="80000"/>
            </a:schemeClr>
          </a:solidFill>
        </p:grpSpPr>
        <p:sp>
          <p:nvSpPr>
            <p:cNvPr id="8" name="Rectangle: Rounded Corners 7">
              <a:extLst>
                <a:ext uri="{FF2B5EF4-FFF2-40B4-BE49-F238E27FC236}">
                  <a16:creationId xmlns="" xmlns:a16="http://schemas.microsoft.com/office/drawing/2014/main" id="{BBC21B79-AC71-65A1-5B22-883C99CC4025}"/>
                </a:ext>
              </a:extLst>
            </p:cNvPr>
            <p:cNvSpPr/>
            <p:nvPr/>
          </p:nvSpPr>
          <p:spPr>
            <a:xfrm>
              <a:off x="1517027" y="-220661"/>
              <a:ext cx="9669831" cy="1351939"/>
            </a:xfrm>
            <a:prstGeom prst="roundRect">
              <a:avLst/>
            </a:prstGeom>
            <a:solidFill>
              <a:schemeClr val="accent6">
                <a:lumMod val="60000"/>
                <a:lumOff val="40000"/>
              </a:schemeClr>
            </a:solidFill>
            <a:ln w="28575">
              <a:solidFill>
                <a:srgbClr val="C55A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9" name="TextBox 8">
              <a:extLst>
                <a:ext uri="{FF2B5EF4-FFF2-40B4-BE49-F238E27FC236}">
                  <a16:creationId xmlns="" xmlns:a16="http://schemas.microsoft.com/office/drawing/2014/main" id="{06FC4975-B009-59F3-5062-CFE6A3E0946F}"/>
                </a:ext>
              </a:extLst>
            </p:cNvPr>
            <p:cNvSpPr txBox="1"/>
            <p:nvPr/>
          </p:nvSpPr>
          <p:spPr>
            <a:xfrm>
              <a:off x="1533622" y="-187726"/>
              <a:ext cx="9564731" cy="804979"/>
            </a:xfrm>
            <a:prstGeom prst="rect">
              <a:avLst/>
            </a:prstGeom>
            <a:solidFill>
              <a:schemeClr val="accent6">
                <a:lumMod val="60000"/>
                <a:lumOff val="40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600" dirty="0">
                  <a:solidFill>
                    <a:srgbClr val="002060"/>
                  </a:solidFill>
                  <a:latin typeface="Times New Roman" pitchFamily="18" charset="0"/>
                  <a:cs typeface="Times New Roman" pitchFamily="18" charset="0"/>
                </a:rPr>
                <a:t>4. </a:t>
              </a:r>
              <a:r>
                <a:rPr kumimoji="0" lang="vi-VN" sz="2600" b="0" i="0" u="none" strike="noStrike" kern="1200" cap="none" spc="0" normalizeH="0" baseline="0" noProof="0" dirty="0">
                  <a:ln>
                    <a:noFill/>
                  </a:ln>
                  <a:solidFill>
                    <a:srgbClr val="002060"/>
                  </a:solidFill>
                  <a:effectLst/>
                  <a:uLnTx/>
                  <a:uFillTx/>
                  <a:latin typeface="Times New Roman" pitchFamily="18" charset="0"/>
                  <a:cs typeface="Times New Roman" pitchFamily="18" charset="0"/>
                </a:rPr>
                <a:t>Tìm trạng ngữ của mỗi câu trong các đoạn văn dưới đây:</a:t>
              </a:r>
            </a:p>
          </p:txBody>
        </p:sp>
      </p:grpSp>
      <p:sp>
        <p:nvSpPr>
          <p:cNvPr id="10" name="TextBox 9">
            <a:extLst>
              <a:ext uri="{FF2B5EF4-FFF2-40B4-BE49-F238E27FC236}">
                <a16:creationId xmlns="" xmlns:a16="http://schemas.microsoft.com/office/drawing/2014/main" id="{3FB34441-E81B-004F-8521-4E1BC3E634A5}"/>
              </a:ext>
            </a:extLst>
          </p:cNvPr>
          <p:cNvSpPr txBox="1"/>
          <p:nvPr/>
        </p:nvSpPr>
        <p:spPr>
          <a:xfrm>
            <a:off x="557213" y="914400"/>
            <a:ext cx="8265319" cy="3108543"/>
          </a:xfrm>
          <a:prstGeom prst="rect">
            <a:avLst/>
          </a:prstGeom>
          <a:noFill/>
        </p:spPr>
        <p:txBody>
          <a:bodyPr wrap="square" rtlCol="0">
            <a:spAutoFit/>
          </a:bodyPr>
          <a:lstStyle/>
          <a:p>
            <a:pPr algn="just" rtl="0" latinLnBrk="0"/>
            <a:r>
              <a:rPr lang="vi-VN" sz="2800" b="0" i="0" dirty="0">
                <a:solidFill>
                  <a:srgbClr val="000000"/>
                </a:solidFill>
                <a:effectLst/>
              </a:rPr>
              <a:t>a. Mùa đông, bà tôi thường lấy những mảnh giẻ rách, bao tải cũ lót chỗ cho mèo nằm. Khi đi chợ, bà tôi mua cá nhỏ kho riêng trong một cái niêu đất xinh xắn, gọi là nồi cá mèo. Mỗi khi ăn cơm, bà tôi để riêng một cái đĩa nhỏ, xới ít cơm nóng và trộn chút cá kho vào cơm làm thức ăn cho mèo.</a:t>
            </a:r>
          </a:p>
          <a:p>
            <a:pPr algn="r" rtl="0" latinLnBrk="0"/>
            <a:r>
              <a:rPr lang="vi-VN" sz="2800" b="0" i="0" dirty="0">
                <a:solidFill>
                  <a:srgbClr val="000000"/>
                </a:solidFill>
                <a:effectLst/>
              </a:rPr>
              <a:t>(Lê Phương Liên)</a:t>
            </a:r>
          </a:p>
        </p:txBody>
      </p:sp>
      <p:sp>
        <p:nvSpPr>
          <p:cNvPr id="11" name="TextBox 10">
            <a:extLst>
              <a:ext uri="{FF2B5EF4-FFF2-40B4-BE49-F238E27FC236}">
                <a16:creationId xmlns="" xmlns:a16="http://schemas.microsoft.com/office/drawing/2014/main" id="{9D716D3E-4EE5-AD9D-BE95-DB42F3153CDE}"/>
              </a:ext>
            </a:extLst>
          </p:cNvPr>
          <p:cNvSpPr txBox="1"/>
          <p:nvPr/>
        </p:nvSpPr>
        <p:spPr>
          <a:xfrm>
            <a:off x="507207" y="3981451"/>
            <a:ext cx="8265319" cy="2677656"/>
          </a:xfrm>
          <a:prstGeom prst="rect">
            <a:avLst/>
          </a:prstGeom>
          <a:noFill/>
        </p:spPr>
        <p:txBody>
          <a:bodyPr wrap="square" rtlCol="0">
            <a:spAutoFit/>
          </a:bodyPr>
          <a:lstStyle/>
          <a:p>
            <a:pPr algn="just" rtl="0" latinLnBrk="0"/>
            <a:r>
              <a:rPr lang="vi-VN" sz="2800" b="0" i="0" dirty="0">
                <a:solidFill>
                  <a:srgbClr val="000000"/>
                </a:solidFill>
                <a:effectLst/>
              </a:rPr>
              <a:t>b. Một giờ sau cơn dông, người ta hầu như không nhận thấy trời hè vừa ủ dột. Mùa hè, mặt đất cũng chóng khô như đôi má em bé. Quanh các luống kim hương, vô số bướm chập chờn trông như những tia sáng lập loè của các đoá đèn hoa. </a:t>
            </a:r>
          </a:p>
          <a:p>
            <a:pPr algn="r" rtl="0" latinLnBrk="0"/>
            <a:r>
              <a:rPr lang="vi-VN" sz="2800" b="0" i="0" dirty="0">
                <a:solidFill>
                  <a:srgbClr val="000000"/>
                </a:solidFill>
                <a:effectLst/>
              </a:rPr>
              <a:t>(Theo Vích-to Huy-gô)</a:t>
            </a:r>
          </a:p>
        </p:txBody>
      </p:sp>
      <p:cxnSp>
        <p:nvCxnSpPr>
          <p:cNvPr id="13" name="Straight Connector 12">
            <a:extLst>
              <a:ext uri="{FF2B5EF4-FFF2-40B4-BE49-F238E27FC236}">
                <a16:creationId xmlns="" xmlns:a16="http://schemas.microsoft.com/office/drawing/2014/main" id="{70139F07-465E-4631-DAC1-640F64E15847}"/>
              </a:ext>
            </a:extLst>
          </p:cNvPr>
          <p:cNvCxnSpPr/>
          <p:nvPr/>
        </p:nvCxnSpPr>
        <p:spPr>
          <a:xfrm>
            <a:off x="1100138" y="1371599"/>
            <a:ext cx="1566862"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 xmlns:a16="http://schemas.microsoft.com/office/drawing/2014/main" id="{78268425-DA8B-57D9-8DB5-E137601A824B}"/>
              </a:ext>
            </a:extLst>
          </p:cNvPr>
          <p:cNvCxnSpPr/>
          <p:nvPr/>
        </p:nvCxnSpPr>
        <p:spPr>
          <a:xfrm>
            <a:off x="6879432" y="1820195"/>
            <a:ext cx="178189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 xmlns:a16="http://schemas.microsoft.com/office/drawing/2014/main" id="{E33D6833-6D0F-C5B9-9416-256021CEFFBB}"/>
              </a:ext>
            </a:extLst>
          </p:cNvPr>
          <p:cNvCxnSpPr>
            <a:cxnSpLocks/>
          </p:cNvCxnSpPr>
          <p:nvPr/>
        </p:nvCxnSpPr>
        <p:spPr>
          <a:xfrm>
            <a:off x="5229226" y="2667000"/>
            <a:ext cx="2314574"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 xmlns:a16="http://schemas.microsoft.com/office/drawing/2014/main" id="{9E85CFEB-6057-2CD2-880F-0E0D504D2065}"/>
              </a:ext>
            </a:extLst>
          </p:cNvPr>
          <p:cNvCxnSpPr>
            <a:cxnSpLocks/>
          </p:cNvCxnSpPr>
          <p:nvPr/>
        </p:nvCxnSpPr>
        <p:spPr>
          <a:xfrm>
            <a:off x="990600" y="4429125"/>
            <a:ext cx="3499404"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 xmlns:a16="http://schemas.microsoft.com/office/drawing/2014/main" id="{DCA3C4AB-B1FB-B82D-A4FD-E0AA00166607}"/>
              </a:ext>
            </a:extLst>
          </p:cNvPr>
          <p:cNvCxnSpPr>
            <a:cxnSpLocks/>
          </p:cNvCxnSpPr>
          <p:nvPr/>
        </p:nvCxnSpPr>
        <p:spPr>
          <a:xfrm>
            <a:off x="5229226" y="4884174"/>
            <a:ext cx="1157287"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 xmlns:a16="http://schemas.microsoft.com/office/drawing/2014/main" id="{17F566E0-F980-BBE3-E8D6-5145F9010C4F}"/>
              </a:ext>
            </a:extLst>
          </p:cNvPr>
          <p:cNvCxnSpPr>
            <a:cxnSpLocks/>
          </p:cNvCxnSpPr>
          <p:nvPr/>
        </p:nvCxnSpPr>
        <p:spPr>
          <a:xfrm>
            <a:off x="5968604" y="5320279"/>
            <a:ext cx="269271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 xmlns:a16="http://schemas.microsoft.com/office/drawing/2014/main" id="{29A6F293-6EC0-D066-64F3-C08455781E99}"/>
              </a:ext>
            </a:extLst>
          </p:cNvPr>
          <p:cNvCxnSpPr>
            <a:cxnSpLocks/>
          </p:cNvCxnSpPr>
          <p:nvPr/>
        </p:nvCxnSpPr>
        <p:spPr>
          <a:xfrm>
            <a:off x="557213" y="5715000"/>
            <a:ext cx="1957387"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311952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wipe(down)">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down)">
                                      <p:cBhvr>
                                        <p:cTn id="29" dur="500"/>
                                        <p:tgtEl>
                                          <p:spTgt spid="14"/>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wipe(down)">
                                      <p:cBhvr>
                                        <p:cTn id="34" dur="5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down)">
                                      <p:cBhvr>
                                        <p:cTn id="39" dur="500"/>
                                        <p:tgtEl>
                                          <p:spTgt spid="17"/>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wipe(down)">
                                      <p:cBhvr>
                                        <p:cTn id="44" dur="500"/>
                                        <p:tgtEl>
                                          <p:spTgt spid="19"/>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wipe(down)">
                                      <p:cBhvr>
                                        <p:cTn id="49" dur="500"/>
                                        <p:tgtEl>
                                          <p:spTgt spid="21"/>
                                        </p:tgtEl>
                                      </p:cBhvr>
                                    </p:animEffect>
                                  </p:childTnLst>
                                </p:cTn>
                              </p:par>
                              <p:par>
                                <p:cTn id="50" presetID="22" presetClass="entr" presetSubtype="4" fill="hold" nodeType="with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wipe(down)">
                                      <p:cBhvr>
                                        <p:cTn id="5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3">
            <a:extLst>
              <a:ext uri="{FF2B5EF4-FFF2-40B4-BE49-F238E27FC236}">
                <a16:creationId xmlns="" xmlns:a16="http://schemas.microsoft.com/office/drawing/2014/main" id="{59AF44FE-F8FB-41F6-A302-F315915A4D2C}"/>
              </a:ext>
            </a:extLst>
          </p:cNvPr>
          <p:cNvSpPr/>
          <p:nvPr/>
        </p:nvSpPr>
        <p:spPr>
          <a:xfrm>
            <a:off x="152400" y="203991"/>
            <a:ext cx="8915400" cy="6494085"/>
          </a:xfrm>
          <a:prstGeom prst="roundRect">
            <a:avLst>
              <a:gd name="adj" fmla="val 8185"/>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5" name="Group 4">
            <a:extLst>
              <a:ext uri="{FF2B5EF4-FFF2-40B4-BE49-F238E27FC236}">
                <a16:creationId xmlns="" xmlns:a16="http://schemas.microsoft.com/office/drawing/2014/main" id="{42858258-0865-8C1E-04C0-C817607F830F}"/>
              </a:ext>
            </a:extLst>
          </p:cNvPr>
          <p:cNvGrpSpPr/>
          <p:nvPr/>
        </p:nvGrpSpPr>
        <p:grpSpPr>
          <a:xfrm>
            <a:off x="335757" y="134981"/>
            <a:ext cx="8325565" cy="1411722"/>
            <a:chOff x="1517027" y="-220661"/>
            <a:chExt cx="9669831" cy="1739639"/>
          </a:xfrm>
          <a:solidFill>
            <a:schemeClr val="accent6">
              <a:lumMod val="60000"/>
              <a:lumOff val="40000"/>
            </a:schemeClr>
          </a:solidFill>
        </p:grpSpPr>
        <p:sp>
          <p:nvSpPr>
            <p:cNvPr id="8" name="Rectangle: Rounded Corners 7">
              <a:extLst>
                <a:ext uri="{FF2B5EF4-FFF2-40B4-BE49-F238E27FC236}">
                  <a16:creationId xmlns="" xmlns:a16="http://schemas.microsoft.com/office/drawing/2014/main" id="{BBC21B79-AC71-65A1-5B22-883C99CC4025}"/>
                </a:ext>
              </a:extLst>
            </p:cNvPr>
            <p:cNvSpPr/>
            <p:nvPr/>
          </p:nvSpPr>
          <p:spPr>
            <a:xfrm>
              <a:off x="1517027" y="-220661"/>
              <a:ext cx="9669831" cy="1739639"/>
            </a:xfrm>
            <a:prstGeom prst="roundRect">
              <a:avLst/>
            </a:prstGeom>
            <a:grpFill/>
            <a:ln w="28575">
              <a:solidFill>
                <a:srgbClr val="C55A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9" name="TextBox 8">
              <a:extLst>
                <a:ext uri="{FF2B5EF4-FFF2-40B4-BE49-F238E27FC236}">
                  <a16:creationId xmlns="" xmlns:a16="http://schemas.microsoft.com/office/drawing/2014/main" id="{06FC4975-B009-59F3-5062-CFE6A3E0946F}"/>
                </a:ext>
              </a:extLst>
            </p:cNvPr>
            <p:cNvSpPr txBox="1"/>
            <p:nvPr/>
          </p:nvSpPr>
          <p:spPr>
            <a:xfrm>
              <a:off x="1751556" y="-187726"/>
              <a:ext cx="9346797" cy="1706704"/>
            </a:xfrm>
            <a:prstGeom prst="rect">
              <a:avLst/>
            </a:prstGeom>
            <a:grp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2060"/>
                  </a:solidFill>
                  <a:effectLst/>
                  <a:uLnTx/>
                  <a:uFillTx/>
                  <a:latin typeface="Times New Roman" pitchFamily="18" charset="0"/>
                  <a:cs typeface="Times New Roman" pitchFamily="18" charset="0"/>
                </a:rPr>
                <a:t>5. </a:t>
              </a:r>
              <a:r>
                <a:rPr kumimoji="0" lang="en-US" sz="2800" b="0" i="0" u="none" strike="noStrike" kern="1200" cap="none" spc="0" normalizeH="0" baseline="0" noProof="0" dirty="0" err="1">
                  <a:ln>
                    <a:noFill/>
                  </a:ln>
                  <a:solidFill>
                    <a:srgbClr val="002060"/>
                  </a:solidFill>
                  <a:effectLst/>
                  <a:uLnTx/>
                  <a:uFillTx/>
                  <a:latin typeface="Times New Roman" pitchFamily="18" charset="0"/>
                  <a:cs typeface="Times New Roman" pitchFamily="18" charset="0"/>
                </a:rPr>
                <a:t>Viết</a:t>
              </a:r>
              <a:r>
                <a:rPr kumimoji="0" lang="en-US" sz="2800" b="0" i="0" u="none" strike="noStrike" kern="1200" cap="none" spc="0" normalizeH="0" baseline="0" noProof="0" dirty="0">
                  <a:ln>
                    <a:noFill/>
                  </a:ln>
                  <a:solidFill>
                    <a:srgbClr val="002060"/>
                  </a:solidFill>
                  <a:effectLst/>
                  <a:uLnTx/>
                  <a:uFillTx/>
                  <a:latin typeface="Times New Roman" pitchFamily="18" charset="0"/>
                  <a:cs typeface="Times New Roman" pitchFamily="18" charset="0"/>
                </a:rPr>
                <a:t> </a:t>
              </a:r>
              <a:r>
                <a:rPr kumimoji="0" lang="en-US" sz="2800" b="0" i="0" u="none" strike="noStrike" kern="1200" cap="none" spc="0" normalizeH="0" baseline="0" noProof="0" dirty="0" err="1">
                  <a:ln>
                    <a:noFill/>
                  </a:ln>
                  <a:solidFill>
                    <a:srgbClr val="002060"/>
                  </a:solidFill>
                  <a:effectLst/>
                  <a:uLnTx/>
                  <a:uFillTx/>
                  <a:latin typeface="Times New Roman" pitchFamily="18" charset="0"/>
                  <a:cs typeface="Times New Roman" pitchFamily="18" charset="0"/>
                </a:rPr>
                <a:t>đoạn</a:t>
              </a:r>
              <a:r>
                <a:rPr kumimoji="0" lang="en-US" sz="2800" b="0" i="0" u="none" strike="noStrike" kern="1200" cap="none" spc="0" normalizeH="0" baseline="0" noProof="0" dirty="0">
                  <a:ln>
                    <a:noFill/>
                  </a:ln>
                  <a:solidFill>
                    <a:srgbClr val="002060"/>
                  </a:solidFill>
                  <a:effectLst/>
                  <a:uLnTx/>
                  <a:uFillTx/>
                  <a:latin typeface="Times New Roman" pitchFamily="18" charset="0"/>
                  <a:cs typeface="Times New Roman" pitchFamily="18" charset="0"/>
                </a:rPr>
                <a:t> </a:t>
              </a:r>
              <a:r>
                <a:rPr kumimoji="0" lang="en-US" sz="2800" b="0" i="0" u="none" strike="noStrike" kern="1200" cap="none" spc="0" normalizeH="0" baseline="0" noProof="0" dirty="0" err="1">
                  <a:ln>
                    <a:noFill/>
                  </a:ln>
                  <a:solidFill>
                    <a:srgbClr val="002060"/>
                  </a:solidFill>
                  <a:effectLst/>
                  <a:uLnTx/>
                  <a:uFillTx/>
                  <a:latin typeface="Times New Roman" pitchFamily="18" charset="0"/>
                  <a:cs typeface="Times New Roman" pitchFamily="18" charset="0"/>
                </a:rPr>
                <a:t>văn</a:t>
              </a:r>
              <a:r>
                <a:rPr kumimoji="0" lang="en-US" sz="2800" b="0" i="0" u="none" strike="noStrike" kern="1200" cap="none" spc="0" normalizeH="0" baseline="0" noProof="0" dirty="0">
                  <a:ln>
                    <a:noFill/>
                  </a:ln>
                  <a:solidFill>
                    <a:srgbClr val="002060"/>
                  </a:solidFill>
                  <a:effectLst/>
                  <a:uLnTx/>
                  <a:uFillTx/>
                  <a:latin typeface="Times New Roman" pitchFamily="18" charset="0"/>
                  <a:cs typeface="Times New Roman" pitchFamily="18" charset="0"/>
                </a:rPr>
                <a:t> (2 – 3 </a:t>
              </a:r>
              <a:r>
                <a:rPr kumimoji="0" lang="en-US" sz="2800" b="0" i="0" u="none" strike="noStrike" kern="1200" cap="none" spc="0" normalizeH="0" baseline="0" noProof="0" dirty="0" err="1">
                  <a:ln>
                    <a:noFill/>
                  </a:ln>
                  <a:solidFill>
                    <a:srgbClr val="002060"/>
                  </a:solidFill>
                  <a:effectLst/>
                  <a:uLnTx/>
                  <a:uFillTx/>
                  <a:latin typeface="Times New Roman" pitchFamily="18" charset="0"/>
                  <a:cs typeface="Times New Roman" pitchFamily="18" charset="0"/>
                </a:rPr>
                <a:t>câu</a:t>
              </a:r>
              <a:r>
                <a:rPr kumimoji="0" lang="en-US" sz="2800" b="0" i="0" u="none" strike="noStrike" kern="1200" cap="none" spc="0" normalizeH="0" baseline="0" noProof="0" dirty="0">
                  <a:ln>
                    <a:noFill/>
                  </a:ln>
                  <a:solidFill>
                    <a:srgbClr val="002060"/>
                  </a:solidFill>
                  <a:effectLst/>
                  <a:uLnTx/>
                  <a:uFillTx/>
                  <a:latin typeface="Times New Roman" pitchFamily="18" charset="0"/>
                  <a:cs typeface="Times New Roman" pitchFamily="18" charset="0"/>
                </a:rPr>
                <a:t>) </a:t>
              </a:r>
              <a:r>
                <a:rPr kumimoji="0" lang="en-US" sz="2800" b="0" i="0" u="none" strike="noStrike" kern="1200" cap="none" spc="0" normalizeH="0" baseline="0" noProof="0" dirty="0" err="1">
                  <a:ln>
                    <a:noFill/>
                  </a:ln>
                  <a:solidFill>
                    <a:srgbClr val="002060"/>
                  </a:solidFill>
                  <a:effectLst/>
                  <a:uLnTx/>
                  <a:uFillTx/>
                  <a:latin typeface="Times New Roman" pitchFamily="18" charset="0"/>
                  <a:cs typeface="Times New Roman" pitchFamily="18" charset="0"/>
                </a:rPr>
                <a:t>về</a:t>
              </a:r>
              <a:r>
                <a:rPr kumimoji="0" lang="en-US" sz="2800" b="0" i="0" u="none" strike="noStrike" kern="1200" cap="none" spc="0" normalizeH="0" baseline="0" noProof="0" dirty="0">
                  <a:ln>
                    <a:noFill/>
                  </a:ln>
                  <a:solidFill>
                    <a:srgbClr val="002060"/>
                  </a:solidFill>
                  <a:effectLst/>
                  <a:uLnTx/>
                  <a:uFillTx/>
                  <a:latin typeface="Times New Roman" pitchFamily="18" charset="0"/>
                  <a:cs typeface="Times New Roman" pitchFamily="18" charset="0"/>
                </a:rPr>
                <a:t> </a:t>
              </a:r>
              <a:r>
                <a:rPr kumimoji="0" lang="en-US" sz="2800" b="0" i="0" u="none" strike="noStrike" kern="1200" cap="none" spc="0" normalizeH="0" baseline="0" noProof="0" dirty="0" err="1">
                  <a:ln>
                    <a:noFill/>
                  </a:ln>
                  <a:solidFill>
                    <a:srgbClr val="002060"/>
                  </a:solidFill>
                  <a:effectLst/>
                  <a:uLnTx/>
                  <a:uFillTx/>
                  <a:latin typeface="Times New Roman" pitchFamily="18" charset="0"/>
                  <a:cs typeface="Times New Roman" pitchFamily="18" charset="0"/>
                </a:rPr>
                <a:t>một</a:t>
              </a:r>
              <a:r>
                <a:rPr kumimoji="0" lang="en-US" sz="2800" b="0" i="0" u="none" strike="noStrike" kern="1200" cap="none" spc="0" normalizeH="0" baseline="0" noProof="0" dirty="0">
                  <a:ln>
                    <a:noFill/>
                  </a:ln>
                  <a:solidFill>
                    <a:srgbClr val="002060"/>
                  </a:solidFill>
                  <a:effectLst/>
                  <a:uLnTx/>
                  <a:uFillTx/>
                  <a:latin typeface="Times New Roman" pitchFamily="18" charset="0"/>
                  <a:cs typeface="Times New Roman" pitchFamily="18" charset="0"/>
                </a:rPr>
                <a:t> </a:t>
              </a:r>
              <a:r>
                <a:rPr kumimoji="0" lang="en-US" sz="2800" b="0" i="0" u="none" strike="noStrike" kern="1200" cap="none" spc="0" normalizeH="0" baseline="0" noProof="0" dirty="0" err="1">
                  <a:ln>
                    <a:noFill/>
                  </a:ln>
                  <a:solidFill>
                    <a:srgbClr val="002060"/>
                  </a:solidFill>
                  <a:effectLst/>
                  <a:uLnTx/>
                  <a:uFillTx/>
                  <a:latin typeface="Times New Roman" pitchFamily="18" charset="0"/>
                  <a:cs typeface="Times New Roman" pitchFamily="18" charset="0"/>
                </a:rPr>
                <a:t>nhân</a:t>
              </a:r>
              <a:r>
                <a:rPr kumimoji="0" lang="en-US" sz="2800" b="0" i="0" u="none" strike="noStrike" kern="1200" cap="none" spc="0" normalizeH="0" baseline="0" noProof="0" dirty="0">
                  <a:ln>
                    <a:noFill/>
                  </a:ln>
                  <a:solidFill>
                    <a:srgbClr val="002060"/>
                  </a:solidFill>
                  <a:effectLst/>
                  <a:uLnTx/>
                  <a:uFillTx/>
                  <a:latin typeface="Times New Roman" pitchFamily="18" charset="0"/>
                  <a:cs typeface="Times New Roman" pitchFamily="18" charset="0"/>
                </a:rPr>
                <a:t> </a:t>
              </a:r>
              <a:r>
                <a:rPr kumimoji="0" lang="en-US" sz="2800" b="0" i="0" u="none" strike="noStrike" kern="1200" cap="none" spc="0" normalizeH="0" baseline="0" noProof="0" dirty="0" err="1">
                  <a:ln>
                    <a:noFill/>
                  </a:ln>
                  <a:solidFill>
                    <a:srgbClr val="002060"/>
                  </a:solidFill>
                  <a:effectLst/>
                  <a:uLnTx/>
                  <a:uFillTx/>
                  <a:latin typeface="Times New Roman" pitchFamily="18" charset="0"/>
                  <a:cs typeface="Times New Roman" pitchFamily="18" charset="0"/>
                </a:rPr>
                <a:t>vật</a:t>
              </a:r>
              <a:r>
                <a:rPr kumimoji="0" lang="en-US" sz="2800" b="0" i="0" u="none" strike="noStrike" kern="1200" cap="none" spc="0" normalizeH="0" baseline="0" noProof="0" dirty="0">
                  <a:ln>
                    <a:noFill/>
                  </a:ln>
                  <a:solidFill>
                    <a:srgbClr val="002060"/>
                  </a:solidFill>
                  <a:effectLst/>
                  <a:uLnTx/>
                  <a:uFillTx/>
                  <a:latin typeface="Times New Roman" pitchFamily="18" charset="0"/>
                  <a:cs typeface="Times New Roman" pitchFamily="18" charset="0"/>
                </a:rPr>
                <a:t> </a:t>
              </a:r>
              <a:r>
                <a:rPr kumimoji="0" lang="en-US" sz="2800" b="0" i="0" u="none" strike="noStrike" kern="1200" cap="none" spc="0" normalizeH="0" baseline="0" noProof="0" dirty="0" err="1">
                  <a:ln>
                    <a:noFill/>
                  </a:ln>
                  <a:solidFill>
                    <a:srgbClr val="002060"/>
                  </a:solidFill>
                  <a:effectLst/>
                  <a:uLnTx/>
                  <a:uFillTx/>
                  <a:latin typeface="Times New Roman" pitchFamily="18" charset="0"/>
                  <a:cs typeface="Times New Roman" pitchFamily="18" charset="0"/>
                </a:rPr>
                <a:t>trong</a:t>
              </a:r>
              <a:r>
                <a:rPr kumimoji="0" lang="en-US" sz="2800" b="0" i="0" u="none" strike="noStrike" kern="1200" cap="none" spc="0" normalizeH="0" baseline="0" noProof="0" dirty="0">
                  <a:ln>
                    <a:noFill/>
                  </a:ln>
                  <a:solidFill>
                    <a:srgbClr val="002060"/>
                  </a:solidFill>
                  <a:effectLst/>
                  <a:uLnTx/>
                  <a:uFillTx/>
                  <a:latin typeface="Times New Roman" pitchFamily="18" charset="0"/>
                  <a:cs typeface="Times New Roman" pitchFamily="18" charset="0"/>
                </a:rPr>
                <a:t> </a:t>
              </a:r>
              <a:r>
                <a:rPr kumimoji="0" lang="en-US" sz="2800" b="0" i="0" u="none" strike="noStrike" kern="1200" cap="none" spc="0" normalizeH="0" baseline="0" noProof="0" dirty="0" err="1">
                  <a:ln>
                    <a:noFill/>
                  </a:ln>
                  <a:solidFill>
                    <a:srgbClr val="002060"/>
                  </a:solidFill>
                  <a:effectLst/>
                  <a:uLnTx/>
                  <a:uFillTx/>
                  <a:latin typeface="Times New Roman" pitchFamily="18" charset="0"/>
                  <a:cs typeface="Times New Roman" pitchFamily="18" charset="0"/>
                </a:rPr>
                <a:t>câu</a:t>
              </a:r>
              <a:r>
                <a:rPr kumimoji="0" lang="en-US" sz="2800" b="0" i="0" u="none" strike="noStrike" kern="1200" cap="none" spc="0" normalizeH="0" baseline="0" noProof="0" dirty="0">
                  <a:ln>
                    <a:noFill/>
                  </a:ln>
                  <a:solidFill>
                    <a:srgbClr val="002060"/>
                  </a:solidFill>
                  <a:effectLst/>
                  <a:uLnTx/>
                  <a:uFillTx/>
                  <a:latin typeface="Times New Roman" pitchFamily="18" charset="0"/>
                  <a:cs typeface="Times New Roman" pitchFamily="18" charset="0"/>
                </a:rPr>
                <a:t> </a:t>
              </a:r>
              <a:r>
                <a:rPr kumimoji="0" lang="en-US" sz="2800" b="0" i="0" u="none" strike="noStrike" kern="1200" cap="none" spc="0" normalizeH="0" baseline="0" noProof="0" dirty="0" err="1">
                  <a:ln>
                    <a:noFill/>
                  </a:ln>
                  <a:solidFill>
                    <a:srgbClr val="002060"/>
                  </a:solidFill>
                  <a:effectLst/>
                  <a:uLnTx/>
                  <a:uFillTx/>
                  <a:latin typeface="Times New Roman" pitchFamily="18" charset="0"/>
                  <a:cs typeface="Times New Roman" pitchFamily="18" charset="0"/>
                </a:rPr>
                <a:t>chuyện</a:t>
              </a:r>
              <a:r>
                <a:rPr kumimoji="0" lang="en-US" sz="2800" b="0" i="0" u="none" strike="noStrike" kern="1200" cap="none" spc="0" normalizeH="0" baseline="0" noProof="0" dirty="0">
                  <a:ln>
                    <a:noFill/>
                  </a:ln>
                  <a:solidFill>
                    <a:srgbClr val="002060"/>
                  </a:solidFill>
                  <a:effectLst/>
                  <a:uLnTx/>
                  <a:uFillTx/>
                  <a:latin typeface="Times New Roman" pitchFamily="18" charset="0"/>
                  <a:cs typeface="Times New Roman" pitchFamily="18" charset="0"/>
                </a:rPr>
                <a:t> </a:t>
              </a:r>
              <a:r>
                <a:rPr kumimoji="0" lang="en-US" sz="2800" b="0" i="0" u="none" strike="noStrike" kern="1200" cap="none" spc="0" normalizeH="0" baseline="0" noProof="0" dirty="0" err="1">
                  <a:ln>
                    <a:noFill/>
                  </a:ln>
                  <a:solidFill>
                    <a:srgbClr val="002060"/>
                  </a:solidFill>
                  <a:effectLst/>
                  <a:uLnTx/>
                  <a:uFillTx/>
                  <a:latin typeface="Times New Roman" pitchFamily="18" charset="0"/>
                  <a:cs typeface="Times New Roman" pitchFamily="18" charset="0"/>
                </a:rPr>
                <a:t>đã</a:t>
              </a:r>
              <a:r>
                <a:rPr kumimoji="0" lang="en-US" sz="2800" b="0" i="0" u="none" strike="noStrike" kern="1200" cap="none" spc="0" normalizeH="0" baseline="0" noProof="0" dirty="0">
                  <a:ln>
                    <a:noFill/>
                  </a:ln>
                  <a:solidFill>
                    <a:srgbClr val="002060"/>
                  </a:solidFill>
                  <a:effectLst/>
                  <a:uLnTx/>
                  <a:uFillTx/>
                  <a:latin typeface="Times New Roman" pitchFamily="18" charset="0"/>
                  <a:cs typeface="Times New Roman" pitchFamily="18" charset="0"/>
                </a:rPr>
                <a:t> </a:t>
              </a:r>
              <a:r>
                <a:rPr kumimoji="0" lang="en-US" sz="2800" b="0" i="0" u="none" strike="noStrike" kern="1200" cap="none" spc="0" normalizeH="0" baseline="0" noProof="0" dirty="0" err="1">
                  <a:ln>
                    <a:noFill/>
                  </a:ln>
                  <a:solidFill>
                    <a:srgbClr val="002060"/>
                  </a:solidFill>
                  <a:effectLst/>
                  <a:uLnTx/>
                  <a:uFillTx/>
                  <a:latin typeface="Times New Roman" pitchFamily="18" charset="0"/>
                  <a:cs typeface="Times New Roman" pitchFamily="18" charset="0"/>
                </a:rPr>
                <a:t>đọc</a:t>
              </a:r>
              <a:r>
                <a:rPr kumimoji="0" lang="en-US" sz="2800" b="0" i="0" u="none" strike="noStrike" kern="1200" cap="none" spc="0" normalizeH="0" baseline="0" noProof="0" dirty="0">
                  <a:ln>
                    <a:noFill/>
                  </a:ln>
                  <a:solidFill>
                    <a:srgbClr val="002060"/>
                  </a:solidFill>
                  <a:effectLst/>
                  <a:uLnTx/>
                  <a:uFillTx/>
                  <a:latin typeface="Times New Roman" pitchFamily="18" charset="0"/>
                  <a:cs typeface="Times New Roman" pitchFamily="18" charset="0"/>
                </a:rPr>
                <a:t>, </a:t>
              </a:r>
              <a:r>
                <a:rPr kumimoji="0" lang="en-US" sz="2800" b="0" i="0" u="none" strike="noStrike" kern="1200" cap="none" spc="0" normalizeH="0" baseline="0" noProof="0" dirty="0" err="1">
                  <a:ln>
                    <a:noFill/>
                  </a:ln>
                  <a:solidFill>
                    <a:srgbClr val="002060"/>
                  </a:solidFill>
                  <a:effectLst/>
                  <a:uLnTx/>
                  <a:uFillTx/>
                  <a:latin typeface="Times New Roman" pitchFamily="18" charset="0"/>
                  <a:cs typeface="Times New Roman" pitchFamily="18" charset="0"/>
                </a:rPr>
                <a:t>đã</a:t>
              </a:r>
              <a:r>
                <a:rPr kumimoji="0" lang="en-US" sz="2800" b="0" i="0" u="none" strike="noStrike" kern="1200" cap="none" spc="0" normalizeH="0" baseline="0" noProof="0" dirty="0">
                  <a:ln>
                    <a:noFill/>
                  </a:ln>
                  <a:solidFill>
                    <a:srgbClr val="002060"/>
                  </a:solidFill>
                  <a:effectLst/>
                  <a:uLnTx/>
                  <a:uFillTx/>
                  <a:latin typeface="Times New Roman" pitchFamily="18" charset="0"/>
                  <a:cs typeface="Times New Roman" pitchFamily="18" charset="0"/>
                </a:rPr>
                <a:t> </a:t>
              </a:r>
              <a:r>
                <a:rPr kumimoji="0" lang="en-US" sz="2800" b="0" i="0" u="none" strike="noStrike" kern="1200" cap="none" spc="0" normalizeH="0" baseline="0" noProof="0" dirty="0" err="1">
                  <a:ln>
                    <a:noFill/>
                  </a:ln>
                  <a:solidFill>
                    <a:srgbClr val="002060"/>
                  </a:solidFill>
                  <a:effectLst/>
                  <a:uLnTx/>
                  <a:uFillTx/>
                  <a:latin typeface="Times New Roman" pitchFamily="18" charset="0"/>
                  <a:cs typeface="Times New Roman" pitchFamily="18" charset="0"/>
                </a:rPr>
                <a:t>nghe</a:t>
              </a:r>
              <a:r>
                <a:rPr kumimoji="0" lang="en-US" sz="2800" b="0" i="0" u="none" strike="noStrike" kern="1200" cap="none" spc="0" normalizeH="0" baseline="0" noProof="0" dirty="0">
                  <a:ln>
                    <a:noFill/>
                  </a:ln>
                  <a:solidFill>
                    <a:srgbClr val="002060"/>
                  </a:solidFill>
                  <a:effectLst/>
                  <a:uLnTx/>
                  <a:uFillTx/>
                  <a:latin typeface="Times New Roman" pitchFamily="18" charset="0"/>
                  <a:cs typeface="Times New Roman" pitchFamily="18" charset="0"/>
                </a:rPr>
                <a:t>. </a:t>
              </a:r>
              <a:r>
                <a:rPr kumimoji="0" lang="en-US" sz="2800" b="0" i="0" u="none" strike="noStrike" kern="1200" cap="none" spc="0" normalizeH="0" baseline="0" noProof="0" dirty="0" err="1">
                  <a:ln>
                    <a:noFill/>
                  </a:ln>
                  <a:solidFill>
                    <a:srgbClr val="002060"/>
                  </a:solidFill>
                  <a:effectLst/>
                  <a:uLnTx/>
                  <a:uFillTx/>
                  <a:latin typeface="Times New Roman" pitchFamily="18" charset="0"/>
                  <a:cs typeface="Times New Roman" pitchFamily="18" charset="0"/>
                </a:rPr>
                <a:t>Xác</a:t>
              </a:r>
              <a:r>
                <a:rPr kumimoji="0" lang="en-US" sz="2800" b="0" i="0" u="none" strike="noStrike" kern="1200" cap="none" spc="0" normalizeH="0" baseline="0" noProof="0" dirty="0">
                  <a:ln>
                    <a:noFill/>
                  </a:ln>
                  <a:solidFill>
                    <a:srgbClr val="002060"/>
                  </a:solidFill>
                  <a:effectLst/>
                  <a:uLnTx/>
                  <a:uFillTx/>
                  <a:latin typeface="Times New Roman" pitchFamily="18" charset="0"/>
                  <a:cs typeface="Times New Roman" pitchFamily="18" charset="0"/>
                </a:rPr>
                <a:t> </a:t>
              </a:r>
              <a:r>
                <a:rPr kumimoji="0" lang="en-US" sz="2800" b="0" i="0" u="none" strike="noStrike" kern="1200" cap="none" spc="0" normalizeH="0" baseline="0" noProof="0" dirty="0" err="1">
                  <a:ln>
                    <a:noFill/>
                  </a:ln>
                  <a:solidFill>
                    <a:srgbClr val="002060"/>
                  </a:solidFill>
                  <a:effectLst/>
                  <a:uLnTx/>
                  <a:uFillTx/>
                  <a:latin typeface="Times New Roman" pitchFamily="18" charset="0"/>
                  <a:cs typeface="Times New Roman" pitchFamily="18" charset="0"/>
                </a:rPr>
                <a:t>định</a:t>
              </a:r>
              <a:r>
                <a:rPr kumimoji="0" lang="en-US" sz="2800" b="0" i="0" u="none" strike="noStrike" kern="1200" cap="none" spc="0" normalizeH="0" baseline="0" noProof="0" dirty="0">
                  <a:ln>
                    <a:noFill/>
                  </a:ln>
                  <a:solidFill>
                    <a:srgbClr val="002060"/>
                  </a:solidFill>
                  <a:effectLst/>
                  <a:uLnTx/>
                  <a:uFillTx/>
                  <a:latin typeface="Times New Roman" pitchFamily="18" charset="0"/>
                  <a:cs typeface="Times New Roman" pitchFamily="18" charset="0"/>
                </a:rPr>
                <a:t> </a:t>
              </a:r>
              <a:r>
                <a:rPr kumimoji="0" lang="en-US" sz="2800" b="0" i="0" u="none" strike="noStrike" kern="1200" cap="none" spc="0" normalizeH="0" baseline="0" noProof="0" dirty="0" err="1">
                  <a:ln>
                    <a:noFill/>
                  </a:ln>
                  <a:solidFill>
                    <a:srgbClr val="002060"/>
                  </a:solidFill>
                  <a:effectLst/>
                  <a:uLnTx/>
                  <a:uFillTx/>
                  <a:latin typeface="Times New Roman" pitchFamily="18" charset="0"/>
                  <a:cs typeface="Times New Roman" pitchFamily="18" charset="0"/>
                </a:rPr>
                <a:t>chủ</a:t>
              </a:r>
              <a:r>
                <a:rPr kumimoji="0" lang="en-US" sz="2800" b="0" i="0" u="none" strike="noStrike" kern="1200" cap="none" spc="0" normalizeH="0" baseline="0" noProof="0" dirty="0">
                  <a:ln>
                    <a:noFill/>
                  </a:ln>
                  <a:solidFill>
                    <a:srgbClr val="002060"/>
                  </a:solidFill>
                  <a:effectLst/>
                  <a:uLnTx/>
                  <a:uFillTx/>
                  <a:latin typeface="Times New Roman" pitchFamily="18" charset="0"/>
                  <a:cs typeface="Times New Roman" pitchFamily="18" charset="0"/>
                </a:rPr>
                <a:t> </a:t>
              </a:r>
              <a:r>
                <a:rPr kumimoji="0" lang="en-US" sz="2800" b="0" i="0" u="none" strike="noStrike" kern="1200" cap="none" spc="0" normalizeH="0" baseline="0" noProof="0" dirty="0" err="1">
                  <a:ln>
                    <a:noFill/>
                  </a:ln>
                  <a:solidFill>
                    <a:srgbClr val="002060"/>
                  </a:solidFill>
                  <a:effectLst/>
                  <a:uLnTx/>
                  <a:uFillTx/>
                  <a:latin typeface="Times New Roman" pitchFamily="18" charset="0"/>
                  <a:cs typeface="Times New Roman" pitchFamily="18" charset="0"/>
                </a:rPr>
                <a:t>ngữ</a:t>
              </a:r>
              <a:r>
                <a:rPr kumimoji="0" lang="en-US" sz="2800" b="0" i="0" u="none" strike="noStrike" kern="1200" cap="none" spc="0" normalizeH="0" baseline="0" noProof="0" dirty="0">
                  <a:ln>
                    <a:noFill/>
                  </a:ln>
                  <a:solidFill>
                    <a:srgbClr val="002060"/>
                  </a:solidFill>
                  <a:effectLst/>
                  <a:uLnTx/>
                  <a:uFillTx/>
                  <a:latin typeface="Times New Roman" pitchFamily="18" charset="0"/>
                  <a:cs typeface="Times New Roman" pitchFamily="18" charset="0"/>
                </a:rPr>
                <a:t>, </a:t>
              </a:r>
              <a:r>
                <a:rPr kumimoji="0" lang="en-US" sz="2800" b="0" i="0" u="none" strike="noStrike" kern="1200" cap="none" spc="0" normalizeH="0" baseline="0" noProof="0" dirty="0" err="1">
                  <a:ln>
                    <a:noFill/>
                  </a:ln>
                  <a:solidFill>
                    <a:srgbClr val="002060"/>
                  </a:solidFill>
                  <a:effectLst/>
                  <a:uLnTx/>
                  <a:uFillTx/>
                  <a:latin typeface="Times New Roman" pitchFamily="18" charset="0"/>
                  <a:cs typeface="Times New Roman" pitchFamily="18" charset="0"/>
                </a:rPr>
                <a:t>vị</a:t>
              </a:r>
              <a:r>
                <a:rPr kumimoji="0" lang="en-US" sz="2800" b="0" i="0" u="none" strike="noStrike" kern="1200" cap="none" spc="0" normalizeH="0" baseline="0" noProof="0" dirty="0">
                  <a:ln>
                    <a:noFill/>
                  </a:ln>
                  <a:solidFill>
                    <a:srgbClr val="002060"/>
                  </a:solidFill>
                  <a:effectLst/>
                  <a:uLnTx/>
                  <a:uFillTx/>
                  <a:latin typeface="Times New Roman" pitchFamily="18" charset="0"/>
                  <a:cs typeface="Times New Roman" pitchFamily="18" charset="0"/>
                </a:rPr>
                <a:t> </a:t>
              </a:r>
              <a:r>
                <a:rPr kumimoji="0" lang="en-US" sz="2800" b="0" i="0" u="none" strike="noStrike" kern="1200" cap="none" spc="0" normalizeH="0" baseline="0" noProof="0" dirty="0" err="1">
                  <a:ln>
                    <a:noFill/>
                  </a:ln>
                  <a:solidFill>
                    <a:srgbClr val="002060"/>
                  </a:solidFill>
                  <a:effectLst/>
                  <a:uLnTx/>
                  <a:uFillTx/>
                  <a:latin typeface="Times New Roman" pitchFamily="18" charset="0"/>
                  <a:cs typeface="Times New Roman" pitchFamily="18" charset="0"/>
                </a:rPr>
                <a:t>ngữ</a:t>
              </a:r>
              <a:r>
                <a:rPr kumimoji="0" lang="en-US" sz="2800" b="0" i="0" u="none" strike="noStrike" kern="1200" cap="none" spc="0" normalizeH="0" baseline="0" noProof="0" dirty="0">
                  <a:ln>
                    <a:noFill/>
                  </a:ln>
                  <a:solidFill>
                    <a:srgbClr val="002060"/>
                  </a:solidFill>
                  <a:effectLst/>
                  <a:uLnTx/>
                  <a:uFillTx/>
                  <a:latin typeface="Times New Roman" pitchFamily="18" charset="0"/>
                  <a:cs typeface="Times New Roman" pitchFamily="18" charset="0"/>
                </a:rPr>
                <a:t>, </a:t>
              </a:r>
              <a:r>
                <a:rPr kumimoji="0" lang="en-US" sz="2800" b="0" i="0" u="none" strike="noStrike" kern="1200" cap="none" spc="0" normalizeH="0" baseline="0" noProof="0" dirty="0" err="1">
                  <a:ln>
                    <a:noFill/>
                  </a:ln>
                  <a:solidFill>
                    <a:srgbClr val="002060"/>
                  </a:solidFill>
                  <a:effectLst/>
                  <a:uLnTx/>
                  <a:uFillTx/>
                  <a:latin typeface="Times New Roman" pitchFamily="18" charset="0"/>
                  <a:cs typeface="Times New Roman" pitchFamily="18" charset="0"/>
                </a:rPr>
                <a:t>trạng</a:t>
              </a:r>
              <a:r>
                <a:rPr kumimoji="0" lang="en-US" sz="2800" b="0" i="0" u="none" strike="noStrike" kern="1200" cap="none" spc="0" normalizeH="0" baseline="0" noProof="0" dirty="0">
                  <a:ln>
                    <a:noFill/>
                  </a:ln>
                  <a:solidFill>
                    <a:srgbClr val="002060"/>
                  </a:solidFill>
                  <a:effectLst/>
                  <a:uLnTx/>
                  <a:uFillTx/>
                  <a:latin typeface="Times New Roman" pitchFamily="18" charset="0"/>
                  <a:cs typeface="Times New Roman" pitchFamily="18" charset="0"/>
                </a:rPr>
                <a:t> </a:t>
              </a:r>
              <a:r>
                <a:rPr kumimoji="0" lang="en-US" sz="2800" b="0" i="0" u="none" strike="noStrike" kern="1200" cap="none" spc="0" normalizeH="0" baseline="0" noProof="0" dirty="0" err="1">
                  <a:ln>
                    <a:noFill/>
                  </a:ln>
                  <a:solidFill>
                    <a:srgbClr val="002060"/>
                  </a:solidFill>
                  <a:effectLst/>
                  <a:uLnTx/>
                  <a:uFillTx/>
                  <a:latin typeface="Times New Roman" pitchFamily="18" charset="0"/>
                  <a:cs typeface="Times New Roman" pitchFamily="18" charset="0"/>
                </a:rPr>
                <a:t>ngữ</a:t>
              </a:r>
              <a:r>
                <a:rPr kumimoji="0" lang="en-US" sz="2800" b="0" i="0" u="none" strike="noStrike" kern="1200" cap="none" spc="0" normalizeH="0" baseline="0" noProof="0" dirty="0">
                  <a:ln>
                    <a:noFill/>
                  </a:ln>
                  <a:solidFill>
                    <a:srgbClr val="002060"/>
                  </a:solidFill>
                  <a:effectLst/>
                  <a:uLnTx/>
                  <a:uFillTx/>
                  <a:latin typeface="Times New Roman" pitchFamily="18" charset="0"/>
                  <a:cs typeface="Times New Roman" pitchFamily="18" charset="0"/>
                </a:rPr>
                <a:t> </a:t>
              </a:r>
              <a:r>
                <a:rPr kumimoji="0" lang="en-US" sz="2800" b="0" i="0" u="none" strike="noStrike" kern="1200" cap="none" spc="0" normalizeH="0" baseline="0" noProof="0" dirty="0" err="1">
                  <a:ln>
                    <a:noFill/>
                  </a:ln>
                  <a:solidFill>
                    <a:srgbClr val="002060"/>
                  </a:solidFill>
                  <a:effectLst/>
                  <a:uLnTx/>
                  <a:uFillTx/>
                  <a:latin typeface="Times New Roman" pitchFamily="18" charset="0"/>
                  <a:cs typeface="Times New Roman" pitchFamily="18" charset="0"/>
                </a:rPr>
                <a:t>của</a:t>
              </a:r>
              <a:r>
                <a:rPr kumimoji="0" lang="en-US" sz="2800" b="0" i="0" u="none" strike="noStrike" kern="1200" cap="none" spc="0" normalizeH="0" baseline="0" noProof="0" dirty="0">
                  <a:ln>
                    <a:noFill/>
                  </a:ln>
                  <a:solidFill>
                    <a:srgbClr val="002060"/>
                  </a:solidFill>
                  <a:effectLst/>
                  <a:uLnTx/>
                  <a:uFillTx/>
                  <a:latin typeface="Times New Roman" pitchFamily="18" charset="0"/>
                  <a:cs typeface="Times New Roman" pitchFamily="18" charset="0"/>
                </a:rPr>
                <a:t> </a:t>
              </a:r>
              <a:r>
                <a:rPr kumimoji="0" lang="en-US" sz="2800" b="0" i="0" u="none" strike="noStrike" kern="1200" cap="none" spc="0" normalizeH="0" baseline="0" noProof="0" dirty="0" err="1">
                  <a:ln>
                    <a:noFill/>
                  </a:ln>
                  <a:solidFill>
                    <a:srgbClr val="002060"/>
                  </a:solidFill>
                  <a:effectLst/>
                  <a:uLnTx/>
                  <a:uFillTx/>
                  <a:latin typeface="Times New Roman" pitchFamily="18" charset="0"/>
                  <a:cs typeface="Times New Roman" pitchFamily="18" charset="0"/>
                </a:rPr>
                <a:t>mỗi</a:t>
              </a:r>
              <a:r>
                <a:rPr kumimoji="0" lang="en-US" sz="2800" b="0" i="0" u="none" strike="noStrike" kern="1200" cap="none" spc="0" normalizeH="0" baseline="0" noProof="0" dirty="0">
                  <a:ln>
                    <a:noFill/>
                  </a:ln>
                  <a:solidFill>
                    <a:srgbClr val="002060"/>
                  </a:solidFill>
                  <a:effectLst/>
                  <a:uLnTx/>
                  <a:uFillTx/>
                  <a:latin typeface="Times New Roman" pitchFamily="18" charset="0"/>
                  <a:cs typeface="Times New Roman" pitchFamily="18" charset="0"/>
                </a:rPr>
                <a:t> </a:t>
              </a:r>
              <a:r>
                <a:rPr kumimoji="0" lang="en-US" sz="2800" b="0" i="0" u="none" strike="noStrike" kern="1200" cap="none" spc="0" normalizeH="0" baseline="0" noProof="0" dirty="0" err="1">
                  <a:ln>
                    <a:noFill/>
                  </a:ln>
                  <a:solidFill>
                    <a:srgbClr val="002060"/>
                  </a:solidFill>
                  <a:effectLst/>
                  <a:uLnTx/>
                  <a:uFillTx/>
                  <a:latin typeface="Times New Roman" pitchFamily="18" charset="0"/>
                  <a:cs typeface="Times New Roman" pitchFamily="18" charset="0"/>
                </a:rPr>
                <a:t>câu</a:t>
              </a:r>
              <a:r>
                <a:rPr kumimoji="0" lang="en-US" sz="2800" b="0" i="0" u="none" strike="noStrike" kern="1200" cap="none" spc="0" normalizeH="0" baseline="0" noProof="0" dirty="0">
                  <a:ln>
                    <a:noFill/>
                  </a:ln>
                  <a:solidFill>
                    <a:srgbClr val="002060"/>
                  </a:solidFill>
                  <a:effectLst/>
                  <a:uLnTx/>
                  <a:uFillTx/>
                  <a:latin typeface="Times New Roman" pitchFamily="18" charset="0"/>
                  <a:cs typeface="Times New Roman" pitchFamily="18" charset="0"/>
                </a:rPr>
                <a:t>.</a:t>
              </a:r>
              <a:endParaRPr kumimoji="0" lang="vi-VN" sz="2800" b="0" i="0" u="none" strike="noStrike" kern="1200" cap="none" spc="0" normalizeH="0" baseline="0" noProof="0" dirty="0">
                <a:ln>
                  <a:noFill/>
                </a:ln>
                <a:solidFill>
                  <a:srgbClr val="002060"/>
                </a:solidFill>
                <a:effectLst/>
                <a:uLnTx/>
                <a:uFillTx/>
                <a:latin typeface="Times New Roman" pitchFamily="18" charset="0"/>
                <a:cs typeface="Times New Roman" pitchFamily="18" charset="0"/>
              </a:endParaRPr>
            </a:p>
          </p:txBody>
        </p:sp>
      </p:grpSp>
      <p:sp>
        <p:nvSpPr>
          <p:cNvPr id="10" name="TextBox 9">
            <a:extLst>
              <a:ext uri="{FF2B5EF4-FFF2-40B4-BE49-F238E27FC236}">
                <a16:creationId xmlns="" xmlns:a16="http://schemas.microsoft.com/office/drawing/2014/main" id="{96278B99-B6DF-88C1-B6B4-37F2F51F4B79}"/>
              </a:ext>
            </a:extLst>
          </p:cNvPr>
          <p:cNvSpPr txBox="1"/>
          <p:nvPr/>
        </p:nvSpPr>
        <p:spPr>
          <a:xfrm>
            <a:off x="335758" y="1828800"/>
            <a:ext cx="8808242" cy="3600986"/>
          </a:xfrm>
          <a:prstGeom prst="rect">
            <a:avLst/>
          </a:prstGeom>
          <a:noFill/>
        </p:spPr>
        <p:txBody>
          <a:bodyPr wrap="square" rtlCol="0">
            <a:spAutoFit/>
          </a:bodyPr>
          <a:lstStyle/>
          <a:p>
            <a:pPr algn="ctr"/>
            <a:r>
              <a:rPr lang="en-US" sz="3600" u="sng" dirty="0" err="1">
                <a:latin typeface="Times New Roman" pitchFamily="18" charset="0"/>
                <a:cs typeface="Times New Roman" pitchFamily="18" charset="0"/>
              </a:rPr>
              <a:t>Ví</a:t>
            </a:r>
            <a:r>
              <a:rPr lang="en-US" sz="3600" u="sng" dirty="0">
                <a:latin typeface="Times New Roman" pitchFamily="18" charset="0"/>
                <a:cs typeface="Times New Roman" pitchFamily="18" charset="0"/>
              </a:rPr>
              <a:t> </a:t>
            </a:r>
            <a:r>
              <a:rPr lang="en-US" sz="3600" u="sng" dirty="0" err="1">
                <a:latin typeface="Times New Roman" pitchFamily="18" charset="0"/>
                <a:cs typeface="Times New Roman" pitchFamily="18" charset="0"/>
              </a:rPr>
              <a:t>dụ</a:t>
            </a:r>
            <a:endParaRPr lang="en-US" sz="3600" u="sng" dirty="0">
              <a:latin typeface="Times New Roman" pitchFamily="18" charset="0"/>
              <a:cs typeface="Times New Roman" pitchFamily="18" charset="0"/>
            </a:endParaRPr>
          </a:p>
          <a:p>
            <a:pPr algn="just"/>
            <a:r>
              <a:rPr lang="vi-VN" sz="2400" u="sng" dirty="0">
                <a:latin typeface="Times New Roman" pitchFamily="18" charset="0"/>
                <a:cs typeface="Times New Roman" pitchFamily="18" charset="0"/>
              </a:rPr>
              <a:t>Hải Thượng Lãn Ông</a:t>
            </a:r>
            <a:r>
              <a:rPr lang="vi-VN" sz="2400" dirty="0">
                <a:latin typeface="Times New Roman" pitchFamily="18" charset="0"/>
                <a:cs typeface="Times New Roman" pitchFamily="18" charset="0"/>
              </a:rPr>
              <a:t>/ </a:t>
            </a:r>
            <a:r>
              <a:rPr lang="vi-VN" sz="2400" u="sng" dirty="0">
                <a:latin typeface="Times New Roman" pitchFamily="18" charset="0"/>
                <a:cs typeface="Times New Roman" pitchFamily="18" charset="0"/>
              </a:rPr>
              <a:t>là một bậc danh y của Việt Nam</a:t>
            </a:r>
            <a:r>
              <a:rPr lang="vi-VN" sz="2400" dirty="0" smtClean="0">
                <a:latin typeface="Times New Roman" pitchFamily="18" charset="0"/>
                <a:cs typeface="Times New Roman" pitchFamily="18" charset="0"/>
              </a:rPr>
              <a:t>.</a:t>
            </a:r>
            <a:r>
              <a:rPr lang="vi-VN" sz="2400" dirty="0">
                <a:latin typeface="Times New Roman" pitchFamily="18" charset="0"/>
                <a:cs typeface="Times New Roman" pitchFamily="18" charset="0"/>
              </a:rPr>
              <a:t> </a:t>
            </a:r>
            <a:r>
              <a:rPr lang="vi-VN" sz="2400" u="sng" dirty="0">
                <a:latin typeface="Times New Roman" pitchFamily="18" charset="0"/>
                <a:cs typeface="Times New Roman" pitchFamily="18" charset="0"/>
              </a:rPr>
              <a:t>Nhờ </a:t>
            </a:r>
            <a:r>
              <a:rPr lang="vi-VN" sz="2400" u="sng" dirty="0" smtClean="0">
                <a:latin typeface="Times New Roman" pitchFamily="18" charset="0"/>
                <a:cs typeface="Times New Roman" pitchFamily="18" charset="0"/>
              </a:rPr>
              <a:t>một lần </a:t>
            </a:r>
            <a:endParaRPr lang="en-US" sz="2400" u="sng" dirty="0" smtClean="0">
              <a:latin typeface="Times New Roman" pitchFamily="18" charset="0"/>
              <a:cs typeface="Times New Roman" pitchFamily="18" charset="0"/>
            </a:endParaRPr>
          </a:p>
          <a:p>
            <a:pPr algn="just"/>
            <a:r>
              <a:rPr lang="en-US" sz="2400" dirty="0" smtClean="0">
                <a:latin typeface="Times New Roman" pitchFamily="18" charset="0"/>
                <a:cs typeface="Times New Roman" pitchFamily="18" charset="0"/>
              </a:rPr>
              <a:t>       </a:t>
            </a:r>
            <a:r>
              <a:rPr lang="vi-VN" sz="2400" dirty="0" smtClean="0">
                <a:latin typeface="Times New Roman" pitchFamily="18" charset="0"/>
                <a:cs typeface="Times New Roman" pitchFamily="18" charset="0"/>
              </a:rPr>
              <a:t>CN                                    VN</a:t>
            </a:r>
            <a:r>
              <a:rPr lang="en-US" sz="2400" dirty="0" smtClean="0">
                <a:latin typeface="Times New Roman" pitchFamily="18" charset="0"/>
                <a:cs typeface="Times New Roman" pitchFamily="18" charset="0"/>
              </a:rPr>
              <a:t>                                          TN</a:t>
            </a:r>
          </a:p>
          <a:p>
            <a:pPr algn="just"/>
            <a:r>
              <a:rPr lang="vi-VN" sz="2400" u="sng" dirty="0" smtClean="0">
                <a:latin typeface="Times New Roman" pitchFamily="18" charset="0"/>
                <a:cs typeface="Times New Roman" pitchFamily="18" charset="0"/>
              </a:rPr>
              <a:t>bị </a:t>
            </a:r>
            <a:r>
              <a:rPr lang="vi-VN" sz="2400" u="sng" dirty="0">
                <a:latin typeface="Times New Roman" pitchFamily="18" charset="0"/>
                <a:cs typeface="Times New Roman" pitchFamily="18" charset="0"/>
              </a:rPr>
              <a:t>ốm nặng và </a:t>
            </a:r>
            <a:r>
              <a:rPr lang="vi-VN" sz="2400" u="sng" dirty="0" smtClean="0">
                <a:latin typeface="Times New Roman" pitchFamily="18" charset="0"/>
                <a:cs typeface="Times New Roman" pitchFamily="18" charset="0"/>
              </a:rPr>
              <a:t>được</a:t>
            </a:r>
            <a:r>
              <a:rPr lang="en-US" sz="2400" dirty="0">
                <a:latin typeface="Times New Roman" pitchFamily="18" charset="0"/>
                <a:cs typeface="Times New Roman" pitchFamily="18" charset="0"/>
              </a:rPr>
              <a:t> </a:t>
            </a:r>
            <a:r>
              <a:rPr lang="vi-VN" sz="2400" u="sng" dirty="0" smtClean="0">
                <a:latin typeface="Times New Roman" pitchFamily="18" charset="0"/>
                <a:cs typeface="Times New Roman" pitchFamily="18" charset="0"/>
              </a:rPr>
              <a:t>một thầy thuốc giỏi chữa khỏi</a:t>
            </a:r>
            <a:r>
              <a:rPr lang="vi-VN" sz="2400" dirty="0" smtClean="0">
                <a:latin typeface="Times New Roman" pitchFamily="18" charset="0"/>
                <a:cs typeface="Times New Roman" pitchFamily="18" charset="0"/>
              </a:rPr>
              <a:t>/, </a:t>
            </a:r>
            <a:r>
              <a:rPr lang="vi-VN" sz="2400" u="sng" dirty="0" smtClean="0">
                <a:latin typeface="Times New Roman" pitchFamily="18" charset="0"/>
                <a:cs typeface="Times New Roman" pitchFamily="18" charset="0"/>
              </a:rPr>
              <a:t>ông</a:t>
            </a:r>
            <a:r>
              <a:rPr lang="vi-VN" sz="2400" dirty="0" smtClean="0">
                <a:latin typeface="Times New Roman" pitchFamily="18" charset="0"/>
                <a:cs typeface="Times New Roman" pitchFamily="18" charset="0"/>
              </a:rPr>
              <a:t>/ </a:t>
            </a:r>
            <a:r>
              <a:rPr lang="vi-VN" sz="2400" u="sng" dirty="0" smtClean="0">
                <a:latin typeface="Times New Roman" pitchFamily="18" charset="0"/>
                <a:cs typeface="Times New Roman" pitchFamily="18" charset="0"/>
              </a:rPr>
              <a:t>đã quyết học </a:t>
            </a:r>
            <a:endParaRPr lang="en-US" sz="2400" u="sng" dirty="0" smtClean="0">
              <a:latin typeface="Times New Roman" pitchFamily="18" charset="0"/>
              <a:cs typeface="Times New Roman" pitchFamily="18" charset="0"/>
            </a:endParaRPr>
          </a:p>
          <a:p>
            <a:pPr algn="just"/>
            <a:r>
              <a:rPr lang="en-US" sz="2400" dirty="0" smtClean="0">
                <a:latin typeface="Times New Roman" pitchFamily="18" charset="0"/>
                <a:cs typeface="Times New Roman" pitchFamily="18" charset="0"/>
              </a:rPr>
              <a:t>                                                                                     </a:t>
            </a:r>
            <a:r>
              <a:rPr lang="vi-VN" sz="2400" dirty="0" smtClean="0">
                <a:latin typeface="Times New Roman" pitchFamily="18" charset="0"/>
                <a:cs typeface="Times New Roman" pitchFamily="18" charset="0"/>
              </a:rPr>
              <a:t>CN            VN </a:t>
            </a:r>
            <a:endParaRPr lang="en-US" sz="2400" u="sng" dirty="0">
              <a:latin typeface="Times New Roman" pitchFamily="18" charset="0"/>
              <a:cs typeface="Times New Roman" pitchFamily="18" charset="0"/>
            </a:endParaRPr>
          </a:p>
          <a:p>
            <a:pPr algn="just"/>
            <a:r>
              <a:rPr lang="vi-VN" sz="2400" u="sng" dirty="0" smtClean="0">
                <a:latin typeface="Times New Roman" pitchFamily="18" charset="0"/>
                <a:cs typeface="Times New Roman" pitchFamily="18" charset="0"/>
              </a:rPr>
              <a:t>nghề y</a:t>
            </a:r>
            <a:r>
              <a:rPr lang="vi-VN" sz="2400" dirty="0" smtClean="0">
                <a:latin typeface="Times New Roman" pitchFamily="18" charset="0"/>
                <a:cs typeface="Times New Roman" pitchFamily="18" charset="0"/>
              </a:rPr>
              <a:t>. </a:t>
            </a:r>
            <a:r>
              <a:rPr lang="vi-VN" sz="2400" u="sng" dirty="0" smtClean="0">
                <a:latin typeface="Times New Roman" pitchFamily="18" charset="0"/>
                <a:cs typeface="Times New Roman" pitchFamily="18" charset="0"/>
              </a:rPr>
              <a:t>Ông</a:t>
            </a:r>
            <a:r>
              <a:rPr lang="vi-VN" sz="2400" dirty="0">
                <a:latin typeface="Times New Roman" pitchFamily="18" charset="0"/>
                <a:cs typeface="Times New Roman" pitchFamily="18" charset="0"/>
              </a:rPr>
              <a:t>/ </a:t>
            </a:r>
            <a:r>
              <a:rPr lang="vi-VN" sz="2400" u="sng" dirty="0">
                <a:latin typeface="Times New Roman" pitchFamily="18" charset="0"/>
                <a:cs typeface="Times New Roman" pitchFamily="18" charset="0"/>
              </a:rPr>
              <a:t>vừa làm thuốc, chữa bệnh,</a:t>
            </a:r>
            <a:r>
              <a:rPr lang="vi-VN" sz="2400" dirty="0">
                <a:latin typeface="Times New Roman" pitchFamily="18" charset="0"/>
                <a:cs typeface="Times New Roman" pitchFamily="18" charset="0"/>
              </a:rPr>
              <a:t> </a:t>
            </a:r>
            <a:r>
              <a:rPr lang="vi-VN" sz="2400" u="sng" dirty="0" smtClean="0">
                <a:latin typeface="Times New Roman" pitchFamily="18" charset="0"/>
                <a:cs typeface="Times New Roman" pitchFamily="18" charset="0"/>
              </a:rPr>
              <a:t>vừa </a:t>
            </a:r>
            <a:r>
              <a:rPr lang="vi-VN" sz="2400" u="sng" dirty="0">
                <a:latin typeface="Times New Roman" pitchFamily="18" charset="0"/>
                <a:cs typeface="Times New Roman" pitchFamily="18" charset="0"/>
              </a:rPr>
              <a:t>dành nhiều công sức </a:t>
            </a:r>
            <a:endParaRPr lang="en-US" sz="2400" u="sng" dirty="0" smtClean="0">
              <a:latin typeface="Times New Roman" pitchFamily="18" charset="0"/>
              <a:cs typeface="Times New Roman" pitchFamily="18" charset="0"/>
            </a:endParaRPr>
          </a:p>
          <a:p>
            <a:pPr algn="just"/>
            <a:r>
              <a:rPr lang="en-US" sz="2400" dirty="0" smtClean="0">
                <a:latin typeface="Times New Roman" pitchFamily="18" charset="0"/>
                <a:cs typeface="Times New Roman" pitchFamily="18" charset="0"/>
              </a:rPr>
              <a:t>              CN              VN</a:t>
            </a:r>
            <a:endParaRPr lang="en-US" sz="2400" dirty="0">
              <a:latin typeface="Times New Roman" pitchFamily="18" charset="0"/>
              <a:cs typeface="Times New Roman" pitchFamily="18" charset="0"/>
            </a:endParaRPr>
          </a:p>
          <a:p>
            <a:pPr algn="just"/>
            <a:r>
              <a:rPr lang="vi-VN" sz="2400" u="sng" dirty="0" smtClean="0">
                <a:latin typeface="Times New Roman" pitchFamily="18" charset="0"/>
                <a:cs typeface="Times New Roman" pitchFamily="18" charset="0"/>
              </a:rPr>
              <a:t>nghiên </a:t>
            </a:r>
            <a:r>
              <a:rPr lang="vi-VN" sz="2400" u="sng" dirty="0">
                <a:latin typeface="Times New Roman" pitchFamily="18" charset="0"/>
                <a:cs typeface="Times New Roman" pitchFamily="18" charset="0"/>
              </a:rPr>
              <a:t>cứu, viết sách, để lại cho đời nhiều tác phẩm lớn, có giá </a:t>
            </a:r>
            <a:r>
              <a:rPr lang="vi-VN" sz="2400" u="sng" dirty="0" smtClean="0">
                <a:latin typeface="Times New Roman" pitchFamily="18" charset="0"/>
                <a:cs typeface="Times New Roman" pitchFamily="18" charset="0"/>
              </a:rPr>
              <a:t>trị về </a:t>
            </a:r>
            <a:r>
              <a:rPr lang="vi-VN" sz="2400" u="sng" dirty="0">
                <a:latin typeface="Times New Roman" pitchFamily="18" charset="0"/>
                <a:cs typeface="Times New Roman" pitchFamily="18" charset="0"/>
              </a:rPr>
              <a:t>y học, văn hoá và lịch sử.</a:t>
            </a:r>
            <a:endParaRPr lang="vi-VN" sz="2400" dirty="0">
              <a:latin typeface="Times New Roman" pitchFamily="18" charset="0"/>
              <a:cs typeface="Times New Roman" pitchFamily="18" charset="0"/>
            </a:endParaRPr>
          </a:p>
        </p:txBody>
      </p:sp>
    </p:spTree>
    <p:extLst>
      <p:ext uri="{BB962C8B-B14F-4D97-AF65-F5344CB8AC3E}">
        <p14:creationId xmlns:p14="http://schemas.microsoft.com/office/powerpoint/2010/main" val="309026665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barn(inVertical)">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物体&#10;&#10;已生成高可信度的说明">
            <a:extLst>
              <a:ext uri="{FF2B5EF4-FFF2-40B4-BE49-F238E27FC236}">
                <a16:creationId xmlns="" xmlns:a16="http://schemas.microsoft.com/office/drawing/2014/main" id="{93A52EDE-6D6D-4B58-8D3C-389795A3B33D}"/>
              </a:ext>
            </a:extLst>
          </p:cNvPr>
          <p:cNvPicPr>
            <a:picLocks noChangeAspect="1"/>
          </p:cNvPicPr>
          <p:nvPr/>
        </p:nvPicPr>
        <p:blipFill rotWithShape="1">
          <a:blip r:embed="rId3">
            <a:extLst>
              <a:ext uri="{28A0092B-C50C-407E-A947-70E740481C1C}">
                <a14:useLocalDpi xmlns:a14="http://schemas.microsoft.com/office/drawing/2010/main" val="0"/>
              </a:ext>
            </a:extLst>
          </a:blip>
          <a:srcRect l="12293" t="83798" r="12496"/>
          <a:stretch/>
        </p:blipFill>
        <p:spPr>
          <a:xfrm>
            <a:off x="0" y="4788670"/>
            <a:ext cx="9144000" cy="2069330"/>
          </a:xfrm>
          <a:prstGeom prst="rect">
            <a:avLst/>
          </a:prstGeom>
        </p:spPr>
      </p:pic>
      <p:grpSp>
        <p:nvGrpSpPr>
          <p:cNvPr id="8" name="组合 7">
            <a:extLst>
              <a:ext uri="{FF2B5EF4-FFF2-40B4-BE49-F238E27FC236}">
                <a16:creationId xmlns="" xmlns:a16="http://schemas.microsoft.com/office/drawing/2014/main" id="{F4613F9E-48EB-4975-B89B-D142E9A5472A}"/>
              </a:ext>
            </a:extLst>
          </p:cNvPr>
          <p:cNvGrpSpPr/>
          <p:nvPr/>
        </p:nvGrpSpPr>
        <p:grpSpPr>
          <a:xfrm rot="2150069" flipH="1">
            <a:off x="6701945" y="-333317"/>
            <a:ext cx="2533693" cy="3245397"/>
            <a:chOff x="8947603" y="-596196"/>
            <a:chExt cx="2880603" cy="2973450"/>
          </a:xfrm>
        </p:grpSpPr>
        <p:pic>
          <p:nvPicPr>
            <p:cNvPr id="5" name="图片 4" descr="图片包含 物体&#10;&#10;已生成高可信度的说明">
              <a:extLst>
                <a:ext uri="{FF2B5EF4-FFF2-40B4-BE49-F238E27FC236}">
                  <a16:creationId xmlns="" xmlns:a16="http://schemas.microsoft.com/office/drawing/2014/main" id="{E7975190-73B6-411B-8850-78873EFAF8A6}"/>
                </a:ext>
              </a:extLst>
            </p:cNvPr>
            <p:cNvPicPr>
              <a:picLocks noChangeAspect="1"/>
            </p:cNvPicPr>
            <p:nvPr/>
          </p:nvPicPr>
          <p:blipFill rotWithShape="1">
            <a:blip r:embed="rId3">
              <a:extLst>
                <a:ext uri="{28A0092B-C50C-407E-A947-70E740481C1C}">
                  <a14:useLocalDpi xmlns:a14="http://schemas.microsoft.com/office/drawing/2010/main" val="0"/>
                </a:ext>
              </a:extLst>
            </a:blip>
            <a:srcRect l="20585" t="3401" r="71532" b="88400"/>
            <a:stretch/>
          </p:blipFill>
          <p:spPr>
            <a:xfrm rot="1531275">
              <a:off x="8947603" y="982293"/>
              <a:ext cx="2880603" cy="1394961"/>
            </a:xfrm>
            <a:prstGeom prst="rect">
              <a:avLst/>
            </a:prstGeom>
          </p:spPr>
        </p:pic>
        <p:pic>
          <p:nvPicPr>
            <p:cNvPr id="6" name="图片 5" descr="图片包含 物体&#10;&#10;已生成高可信度的说明">
              <a:extLst>
                <a:ext uri="{FF2B5EF4-FFF2-40B4-BE49-F238E27FC236}">
                  <a16:creationId xmlns="" xmlns:a16="http://schemas.microsoft.com/office/drawing/2014/main" id="{19E4CF69-4C47-4209-B660-BB9B051EFA8A}"/>
                </a:ext>
              </a:extLst>
            </p:cNvPr>
            <p:cNvPicPr>
              <a:picLocks noChangeAspect="1"/>
            </p:cNvPicPr>
            <p:nvPr/>
          </p:nvPicPr>
          <p:blipFill rotWithShape="1">
            <a:blip r:embed="rId3">
              <a:extLst>
                <a:ext uri="{28A0092B-C50C-407E-A947-70E740481C1C}">
                  <a14:useLocalDpi xmlns:a14="http://schemas.microsoft.com/office/drawing/2010/main" val="0"/>
                </a:ext>
              </a:extLst>
            </a:blip>
            <a:srcRect l="8990" t="50581" r="79235" b="33217"/>
            <a:stretch/>
          </p:blipFill>
          <p:spPr>
            <a:xfrm>
              <a:off x="9261986" y="421334"/>
              <a:ext cx="2009049" cy="1554950"/>
            </a:xfrm>
            <a:prstGeom prst="rect">
              <a:avLst/>
            </a:prstGeom>
          </p:spPr>
        </p:pic>
        <p:pic>
          <p:nvPicPr>
            <p:cNvPr id="7" name="图片 6" descr="图片包含 物体&#10;&#10;已生成高可信度的说明">
              <a:extLst>
                <a:ext uri="{FF2B5EF4-FFF2-40B4-BE49-F238E27FC236}">
                  <a16:creationId xmlns="" xmlns:a16="http://schemas.microsoft.com/office/drawing/2014/main" id="{AB35820F-8219-41D7-AE7E-3CC8B00E912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0585" t="3401" r="71532" b="88400"/>
            <a:stretch/>
          </p:blipFill>
          <p:spPr>
            <a:xfrm rot="3599646">
              <a:off x="9938432" y="-348651"/>
              <a:ext cx="1159781" cy="664692"/>
            </a:xfrm>
            <a:prstGeom prst="rect">
              <a:avLst/>
            </a:prstGeom>
          </p:spPr>
        </p:pic>
      </p:grpSp>
      <p:pic>
        <p:nvPicPr>
          <p:cNvPr id="20" name="图片 19" descr="图片包含 物体&#10;&#10;已生成高可信度的说明">
            <a:extLst>
              <a:ext uri="{FF2B5EF4-FFF2-40B4-BE49-F238E27FC236}">
                <a16:creationId xmlns="" xmlns:a16="http://schemas.microsoft.com/office/drawing/2014/main" id="{D79EC10E-36F0-44FF-91BB-3FA68F196D3B}"/>
              </a:ext>
            </a:extLst>
          </p:cNvPr>
          <p:cNvPicPr>
            <a:picLocks noChangeAspect="1"/>
          </p:cNvPicPr>
          <p:nvPr/>
        </p:nvPicPr>
        <p:blipFill rotWithShape="1">
          <a:blip r:embed="rId3">
            <a:extLst>
              <a:ext uri="{28A0092B-C50C-407E-A947-70E740481C1C}">
                <a14:useLocalDpi xmlns:a14="http://schemas.microsoft.com/office/drawing/2010/main" val="0"/>
              </a:ext>
            </a:extLst>
          </a:blip>
          <a:srcRect l="82016" t="12470" r="9033" b="71328"/>
          <a:stretch/>
        </p:blipFill>
        <p:spPr>
          <a:xfrm>
            <a:off x="21092" y="1137623"/>
            <a:ext cx="1939337" cy="2284201"/>
          </a:xfrm>
          <a:prstGeom prst="rect">
            <a:avLst/>
          </a:prstGeom>
        </p:spPr>
      </p:pic>
      <p:pic>
        <p:nvPicPr>
          <p:cNvPr id="21" name="图片 20" descr="图片包含 物体&#10;&#10;已生成高可信度的说明">
            <a:extLst>
              <a:ext uri="{FF2B5EF4-FFF2-40B4-BE49-F238E27FC236}">
                <a16:creationId xmlns="" xmlns:a16="http://schemas.microsoft.com/office/drawing/2014/main" id="{B8A181C5-0B6A-4A7E-81FB-53331AC16027}"/>
              </a:ext>
            </a:extLst>
          </p:cNvPr>
          <p:cNvPicPr>
            <a:picLocks noChangeAspect="1"/>
          </p:cNvPicPr>
          <p:nvPr/>
        </p:nvPicPr>
        <p:blipFill rotWithShape="1">
          <a:blip r:embed="rId5">
            <a:extLst>
              <a:ext uri="{28A0092B-C50C-407E-A947-70E740481C1C}">
                <a14:useLocalDpi xmlns:a14="http://schemas.microsoft.com/office/drawing/2010/main" val="0"/>
              </a:ext>
            </a:extLst>
          </a:blip>
          <a:srcRect l="81613" t="63765" r="10323" b="20033"/>
          <a:stretch/>
        </p:blipFill>
        <p:spPr>
          <a:xfrm>
            <a:off x="1370813" y="423078"/>
            <a:ext cx="1258782" cy="1896564"/>
          </a:xfrm>
          <a:prstGeom prst="rect">
            <a:avLst/>
          </a:prstGeom>
        </p:spPr>
      </p:pic>
      <p:pic>
        <p:nvPicPr>
          <p:cNvPr id="22" name="图片 21" descr="图片包含 物体&#10;&#10;已生成高可信度的说明">
            <a:extLst>
              <a:ext uri="{FF2B5EF4-FFF2-40B4-BE49-F238E27FC236}">
                <a16:creationId xmlns="" xmlns:a16="http://schemas.microsoft.com/office/drawing/2014/main" id="{BBB63383-20A9-445F-801B-CE92057B068E}"/>
              </a:ext>
            </a:extLst>
          </p:cNvPr>
          <p:cNvPicPr>
            <a:picLocks noChangeAspect="1"/>
          </p:cNvPicPr>
          <p:nvPr/>
        </p:nvPicPr>
        <p:blipFill rotWithShape="1">
          <a:blip r:embed="rId3">
            <a:extLst>
              <a:ext uri="{28A0092B-C50C-407E-A947-70E740481C1C}">
                <a14:useLocalDpi xmlns:a14="http://schemas.microsoft.com/office/drawing/2010/main" val="0"/>
              </a:ext>
            </a:extLst>
          </a:blip>
          <a:srcRect l="85689" t="63765" r="10323" b="28613"/>
          <a:stretch/>
        </p:blipFill>
        <p:spPr>
          <a:xfrm rot="2514939">
            <a:off x="8090906" y="1985942"/>
            <a:ext cx="722671" cy="1035642"/>
          </a:xfrm>
          <a:prstGeom prst="rect">
            <a:avLst/>
          </a:prstGeom>
        </p:spPr>
      </p:pic>
      <p:grpSp>
        <p:nvGrpSpPr>
          <p:cNvPr id="17" name="Nhóm 20">
            <a:extLst>
              <a:ext uri="{FF2B5EF4-FFF2-40B4-BE49-F238E27FC236}">
                <a16:creationId xmlns="" xmlns:a16="http://schemas.microsoft.com/office/drawing/2014/main" id="{B1117641-B956-4E03-B768-67EA42B404E6}"/>
              </a:ext>
            </a:extLst>
          </p:cNvPr>
          <p:cNvGrpSpPr/>
          <p:nvPr/>
        </p:nvGrpSpPr>
        <p:grpSpPr>
          <a:xfrm>
            <a:off x="1345306" y="158671"/>
            <a:ext cx="6412322" cy="6871789"/>
            <a:chOff x="4608885" y="1935"/>
            <a:chExt cx="7246320" cy="5655502"/>
          </a:xfrm>
        </p:grpSpPr>
        <p:pic>
          <p:nvPicPr>
            <p:cNvPr id="19" name="Hình ảnh 21" descr="Ảnh có chứa đồ chơi, búp bê, đồ họa véc-tơ&#10;&#10;Mô tả được tạo tự động">
              <a:extLst>
                <a:ext uri="{FF2B5EF4-FFF2-40B4-BE49-F238E27FC236}">
                  <a16:creationId xmlns="" xmlns:a16="http://schemas.microsoft.com/office/drawing/2014/main" id="{989F774E-9B27-4FB1-88A3-7314479DCF3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08885" y="1507274"/>
              <a:ext cx="7246320" cy="4150163"/>
            </a:xfrm>
            <a:prstGeom prst="rect">
              <a:avLst/>
            </a:prstGeom>
          </p:spPr>
        </p:pic>
        <p:sp>
          <p:nvSpPr>
            <p:cNvPr id="27" name="Hộp Văn bản 27">
              <a:extLst>
                <a:ext uri="{FF2B5EF4-FFF2-40B4-BE49-F238E27FC236}">
                  <a16:creationId xmlns="" xmlns:a16="http://schemas.microsoft.com/office/drawing/2014/main" id="{464AA764-D5BE-4A4F-B3E5-86ECE430C20A}"/>
                </a:ext>
              </a:extLst>
            </p:cNvPr>
            <p:cNvSpPr txBox="1"/>
            <p:nvPr/>
          </p:nvSpPr>
          <p:spPr>
            <a:xfrm>
              <a:off x="5577956" y="1935"/>
              <a:ext cx="5013331" cy="21023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err="1">
                  <a:ln>
                    <a:noFill/>
                  </a:ln>
                  <a:solidFill>
                    <a:srgbClr val="ED7D31">
                      <a:lumMod val="75000"/>
                    </a:srgbClr>
                  </a:solidFill>
                  <a:effectLst>
                    <a:outerShdw blurRad="38100" dist="38100" dir="2700000" algn="tl">
                      <a:srgbClr val="000000">
                        <a:alpha val="43137"/>
                      </a:srgbClr>
                    </a:outerShdw>
                  </a:effectLst>
                  <a:uLnTx/>
                  <a:uFillTx/>
                  <a:latin typeface="Calibri"/>
                  <a:ea typeface="+mn-ea"/>
                  <a:cs typeface="+mn-cs"/>
                </a:rPr>
                <a:t>Tạm</a:t>
              </a:r>
              <a:r>
                <a:rPr kumimoji="0" lang="en-US" sz="8000" b="1" i="0" u="none" strike="noStrike" kern="1200" cap="none" spc="0" normalizeH="0" baseline="0" noProof="0" dirty="0">
                  <a:ln>
                    <a:noFill/>
                  </a:ln>
                  <a:solidFill>
                    <a:srgbClr val="ED7D31">
                      <a:lumMod val="75000"/>
                    </a:srgbClr>
                  </a:solidFill>
                  <a:effectLst>
                    <a:outerShdw blurRad="38100" dist="38100" dir="2700000" algn="tl">
                      <a:srgbClr val="000000">
                        <a:alpha val="43137"/>
                      </a:srgbClr>
                    </a:outerShdw>
                  </a:effectLst>
                  <a:uLnTx/>
                  <a:uFillTx/>
                  <a:latin typeface="Calibri"/>
                  <a:ea typeface="+mn-ea"/>
                  <a:cs typeface="+mn-cs"/>
                </a:rPr>
                <a:t> </a:t>
              </a:r>
              <a:r>
                <a:rPr kumimoji="0" lang="en-US" sz="8000" b="1" i="0" u="none" strike="noStrike" kern="1200" cap="none" spc="0" normalizeH="0" baseline="0" noProof="0" dirty="0" err="1">
                  <a:ln>
                    <a:noFill/>
                  </a:ln>
                  <a:solidFill>
                    <a:srgbClr val="ED7D31">
                      <a:lumMod val="75000"/>
                    </a:srgbClr>
                  </a:solidFill>
                  <a:effectLst>
                    <a:outerShdw blurRad="38100" dist="38100" dir="2700000" algn="tl">
                      <a:srgbClr val="000000">
                        <a:alpha val="43137"/>
                      </a:srgbClr>
                    </a:outerShdw>
                  </a:effectLst>
                  <a:uLnTx/>
                  <a:uFillTx/>
                  <a:latin typeface="Calibri"/>
                  <a:ea typeface="+mn-ea"/>
                  <a:cs typeface="+mn-cs"/>
                </a:rPr>
                <a:t>biệt</a:t>
              </a:r>
              <a:r>
                <a:rPr kumimoji="0" lang="en-US" sz="8000" b="1" i="0" u="none" strike="noStrike" kern="1200" cap="none" spc="0" normalizeH="0" baseline="0" noProof="0" dirty="0">
                  <a:ln>
                    <a:noFill/>
                  </a:ln>
                  <a:solidFill>
                    <a:srgbClr val="ED7D31">
                      <a:lumMod val="75000"/>
                    </a:srgbClr>
                  </a:solidFill>
                  <a:effectLst>
                    <a:outerShdw blurRad="38100" dist="38100" dir="2700000" algn="tl">
                      <a:srgbClr val="000000">
                        <a:alpha val="43137"/>
                      </a:srgbClr>
                    </a:outerShdw>
                  </a:effectLst>
                  <a:uLnTx/>
                  <a:uFillTx/>
                  <a:latin typeface="Calibri"/>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err="1">
                  <a:ln>
                    <a:noFill/>
                  </a:ln>
                  <a:solidFill>
                    <a:srgbClr val="ED7D31">
                      <a:lumMod val="75000"/>
                    </a:srgbClr>
                  </a:solidFill>
                  <a:effectLst>
                    <a:outerShdw blurRad="38100" dist="38100" dir="2700000" algn="tl">
                      <a:srgbClr val="000000">
                        <a:alpha val="43137"/>
                      </a:srgbClr>
                    </a:outerShdw>
                  </a:effectLst>
                  <a:uLnTx/>
                  <a:uFillTx/>
                  <a:latin typeface="Calibri"/>
                  <a:ea typeface="+mn-ea"/>
                  <a:cs typeface="+mn-cs"/>
                </a:rPr>
                <a:t>các</a:t>
              </a:r>
              <a:r>
                <a:rPr kumimoji="0" lang="en-US" sz="8000" b="1" i="0" u="none" strike="noStrike" kern="1200" cap="none" spc="0" normalizeH="0" baseline="0" noProof="0" dirty="0">
                  <a:ln>
                    <a:noFill/>
                  </a:ln>
                  <a:solidFill>
                    <a:srgbClr val="ED7D31">
                      <a:lumMod val="75000"/>
                    </a:srgbClr>
                  </a:solidFill>
                  <a:effectLst>
                    <a:outerShdw blurRad="38100" dist="38100" dir="2700000" algn="tl">
                      <a:srgbClr val="000000">
                        <a:alpha val="43137"/>
                      </a:srgbClr>
                    </a:outerShdw>
                  </a:effectLst>
                  <a:uLnTx/>
                  <a:uFillTx/>
                  <a:latin typeface="Calibri"/>
                  <a:ea typeface="+mn-ea"/>
                  <a:cs typeface="+mn-cs"/>
                </a:rPr>
                <a:t> </a:t>
              </a:r>
              <a:r>
                <a:rPr kumimoji="0" lang="en-US" sz="8000" b="1" i="0" u="none" strike="noStrike" kern="1200" cap="none" spc="0" normalizeH="0" baseline="0" noProof="0" dirty="0" err="1">
                  <a:ln>
                    <a:noFill/>
                  </a:ln>
                  <a:solidFill>
                    <a:srgbClr val="ED7D31">
                      <a:lumMod val="75000"/>
                    </a:srgbClr>
                  </a:solidFill>
                  <a:effectLst>
                    <a:outerShdw blurRad="38100" dist="38100" dir="2700000" algn="tl">
                      <a:srgbClr val="000000">
                        <a:alpha val="43137"/>
                      </a:srgbClr>
                    </a:outerShdw>
                  </a:effectLst>
                  <a:uLnTx/>
                  <a:uFillTx/>
                  <a:latin typeface="Calibri"/>
                  <a:ea typeface="+mn-ea"/>
                  <a:cs typeface="+mn-cs"/>
                </a:rPr>
                <a:t>em</a:t>
              </a:r>
              <a:endParaRPr kumimoji="0" lang="en-US" sz="8000" b="1" i="0" u="none" strike="noStrike" kern="1200" cap="none" spc="0" normalizeH="0" baseline="0" noProof="0" dirty="0">
                <a:ln>
                  <a:noFill/>
                </a:ln>
                <a:solidFill>
                  <a:srgbClr val="ED7D31">
                    <a:lumMod val="75000"/>
                  </a:srgbClr>
                </a:solidFill>
                <a:effectLst>
                  <a:outerShdw blurRad="38100" dist="38100" dir="2700000" algn="tl">
                    <a:srgbClr val="000000">
                      <a:alpha val="43137"/>
                    </a:srgbClr>
                  </a:outerShdw>
                </a:effectLst>
                <a:uLnTx/>
                <a:uFillTx/>
                <a:latin typeface="Calibri"/>
                <a:ea typeface="+mn-ea"/>
                <a:cs typeface="+mn-cs"/>
              </a:endParaRPr>
            </a:p>
          </p:txBody>
        </p:sp>
      </p:grpSp>
    </p:spTree>
    <p:extLst>
      <p:ext uri="{BB962C8B-B14F-4D97-AF65-F5344CB8AC3E}">
        <p14:creationId xmlns:p14="http://schemas.microsoft.com/office/powerpoint/2010/main" val="211204179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TotalTime>
  <Words>383</Words>
  <Application>Microsoft Office PowerPoint</Application>
  <PresentationFormat>On-screen Show (4:3)</PresentationFormat>
  <Paragraphs>50</Paragraphs>
  <Slides>7</Slides>
  <Notes>7</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Techsi.vn</dc:creator>
  <cp:lastModifiedBy>Techsi.vn</cp:lastModifiedBy>
  <cp:revision>6</cp:revision>
  <dcterms:created xsi:type="dcterms:W3CDTF">2024-03-14T07:48:58Z</dcterms:created>
  <dcterms:modified xsi:type="dcterms:W3CDTF">2024-03-14T08:19:29Z</dcterms:modified>
</cp:coreProperties>
</file>