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5"/>
  </p:notesMasterIdLst>
  <p:sldIdLst>
    <p:sldId id="278" r:id="rId3"/>
    <p:sldId id="257" r:id="rId4"/>
    <p:sldId id="258" r:id="rId5"/>
    <p:sldId id="259" r:id="rId6"/>
    <p:sldId id="260" r:id="rId7"/>
    <p:sldId id="261" r:id="rId8"/>
    <p:sldId id="262" r:id="rId9"/>
    <p:sldId id="263" r:id="rId10"/>
    <p:sldId id="264" r:id="rId11"/>
    <p:sldId id="279" r:id="rId12"/>
    <p:sldId id="266" r:id="rId13"/>
    <p:sldId id="267" r:id="rId14"/>
    <p:sldId id="268" r:id="rId15"/>
    <p:sldId id="280" r:id="rId16"/>
    <p:sldId id="270" r:id="rId17"/>
    <p:sldId id="271" r:id="rId18"/>
    <p:sldId id="272" r:id="rId19"/>
    <p:sldId id="273" r:id="rId20"/>
    <p:sldId id="281" r:id="rId21"/>
    <p:sldId id="275" r:id="rId22"/>
    <p:sldId id="276" r:id="rId23"/>
    <p:sldId id="277" r:id="rId24"/>
  </p:sldIdLst>
  <p:sldSz cx="18288000" cy="10287000"/>
  <p:notesSz cx="6858000" cy="9144000"/>
  <p:embeddedFontLst>
    <p:embeddedFont>
      <p:font typeface="Cakerolli Medium" panose="020B0604020202020204" charset="-34"/>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Cambria Bold" panose="02040803050406030204" pitchFamily="18" charset="0"/>
      <p:regular r:id="rId35"/>
      <p:bold r:id="rId36"/>
    </p:embeddedFont>
    <p:embeddedFont>
      <p:font typeface="UTM Duepuntozero" panose="02040603050506020204" pitchFamily="18"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3BB"/>
    <a:srgbClr val="FFC66E"/>
    <a:srgbClr val="68C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85044" autoAdjust="0"/>
  </p:normalViewPr>
  <p:slideViewPr>
    <p:cSldViewPr>
      <p:cViewPr>
        <p:scale>
          <a:sx n="10" d="100"/>
          <a:sy n="10" d="100"/>
        </p:scale>
        <p:origin x="2421" y="1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F138C-6FD4-4C8A-B9BE-B3DB0E05D224}" type="datetimeFigureOut">
              <a:rPr lang="en-GB" smtClean="0"/>
              <a:t>06/12/2023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2D966-6ED8-4CE5-9004-0705B619F9D5}" type="slidenum">
              <a:rPr lang="en-GB" smtClean="0"/>
              <a:t>‹#›</a:t>
            </a:fld>
            <a:endParaRPr lang="en-GB"/>
          </a:p>
        </p:txBody>
      </p:sp>
    </p:spTree>
    <p:extLst>
      <p:ext uri="{BB962C8B-B14F-4D97-AF65-F5344CB8AC3E}">
        <p14:creationId xmlns:p14="http://schemas.microsoft.com/office/powerpoint/2010/main" val="116859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2D966-6ED8-4CE5-9004-0705B619F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28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248707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9406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51110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61840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4886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79671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524308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0643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070164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734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12/6/2023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203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950" b="-79467"/>
            </a:stretch>
          </a:blipFill>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7375" y="0"/>
            <a:ext cx="18288000" cy="1030685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950" b="-79467"/>
            </a:stretch>
          </a:blipFill>
        </p:spPr>
      </p:sp>
    </p:spTree>
    <p:extLst>
      <p:ext uri="{BB962C8B-B14F-4D97-AF65-F5344CB8AC3E}">
        <p14:creationId xmlns:p14="http://schemas.microsoft.com/office/powerpoint/2010/main" val="27421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45.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43.svg"/><Relationship Id="rId4" Type="http://schemas.openxmlformats.org/officeDocument/2006/relationships/image" Target="../media/image57.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45.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64.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svg"/><Relationship Id="rId7" Type="http://schemas.openxmlformats.org/officeDocument/2006/relationships/image" Target="../media/image5.png"/><Relationship Id="rId12" Type="http://schemas.openxmlformats.org/officeDocument/2006/relationships/image" Target="../media/image5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image" Target="../media/image20.svg"/><Relationship Id="rId10" Type="http://schemas.openxmlformats.org/officeDocument/2006/relationships/image" Target="../media/image26.svg"/><Relationship Id="rId4" Type="http://schemas.openxmlformats.org/officeDocument/2006/relationships/image" Target="../media/image19.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svg"/><Relationship Id="rId5" Type="http://schemas.openxmlformats.org/officeDocument/2006/relationships/image" Target="../media/image14.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9.svg"/><Relationship Id="rId3" Type="http://schemas.openxmlformats.org/officeDocument/2006/relationships/image" Target="../media/image6.png"/><Relationship Id="rId7" Type="http://schemas.openxmlformats.org/officeDocument/2006/relationships/image" Target="../media/image70.svg"/><Relationship Id="rId12"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7.png"/><Relationship Id="rId3" Type="http://schemas.openxmlformats.org/officeDocument/2006/relationships/image" Target="../media/image3.svg"/><Relationship Id="rId7" Type="http://schemas.openxmlformats.org/officeDocument/2006/relationships/image" Target="../media/image75.png"/><Relationship Id="rId12" Type="http://schemas.openxmlformats.org/officeDocument/2006/relationships/image" Target="../media/image22.svg"/><Relationship Id="rId2" Type="http://schemas.openxmlformats.org/officeDocument/2006/relationships/image" Target="../media/image2.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image" Target="../media/image7.png"/><Relationship Id="rId10" Type="http://schemas.openxmlformats.org/officeDocument/2006/relationships/image" Target="../media/image24.sv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svg"/><Relationship Id="rId5" Type="http://schemas.openxmlformats.org/officeDocument/2006/relationships/image" Target="../media/image14.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45.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svg"/><Relationship Id="rId5" Type="http://schemas.openxmlformats.org/officeDocument/2006/relationships/image" Target="../media/image14.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4155385" y="66434"/>
            <a:ext cx="8044637" cy="8658611"/>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71865" y="480120"/>
            <a:ext cx="15023150" cy="8321589"/>
          </a:xfrm>
          <a:custGeom>
            <a:avLst/>
            <a:gdLst/>
            <a:ahLst/>
            <a:cxnLst/>
            <a:rect l="l" t="t" r="r" b="b"/>
            <a:pathLst>
              <a:path w="15023149" h="7436459">
                <a:moveTo>
                  <a:pt x="0" y="0"/>
                </a:moveTo>
                <a:lnTo>
                  <a:pt x="15023149" y="0"/>
                </a:lnTo>
                <a:lnTo>
                  <a:pt x="15023149" y="7436459"/>
                </a:lnTo>
                <a:lnTo>
                  <a:pt x="0" y="7436459"/>
                </a:lnTo>
                <a:lnTo>
                  <a:pt x="0" y="0"/>
                </a:lnTo>
                <a:close/>
              </a:path>
            </a:pathLst>
          </a:custGeom>
          <a:blipFill>
            <a:blip r:embed="rId5"/>
            <a:stretch>
              <a:fillRect/>
            </a:stretch>
          </a:blipFill>
        </p:spPr>
        <p:txBody>
          <a:bodyPr/>
          <a:lstStyle/>
          <a:p>
            <a:endParaRPr lang="en-US"/>
          </a:p>
        </p:txBody>
      </p:sp>
      <p:sp>
        <p:nvSpPr>
          <p:cNvPr id="5" name="Freeform 5"/>
          <p:cNvSpPr/>
          <p:nvPr/>
        </p:nvSpPr>
        <p:spPr>
          <a:xfrm>
            <a:off x="-5459747" y="7855321"/>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6"/>
            <a:stretch>
              <a:fillRect/>
            </a:stretch>
          </a:blipFill>
        </p:spPr>
        <p:txBody>
          <a:bodyPr/>
          <a:lstStyle/>
          <a:p>
            <a:endParaRPr lang="en-US"/>
          </a:p>
        </p:txBody>
      </p:sp>
      <p:sp>
        <p:nvSpPr>
          <p:cNvPr id="6" name="Freeform 6"/>
          <p:cNvSpPr/>
          <p:nvPr/>
        </p:nvSpPr>
        <p:spPr>
          <a:xfrm>
            <a:off x="3941027" y="7855321"/>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6"/>
            <a:stretch>
              <a:fillRect/>
            </a:stretch>
          </a:blipFill>
        </p:spPr>
        <p:txBody>
          <a:bodyPr/>
          <a:lstStyle/>
          <a:p>
            <a:endParaRPr lang="en-US"/>
          </a:p>
        </p:txBody>
      </p:sp>
      <p:sp>
        <p:nvSpPr>
          <p:cNvPr id="7" name="Freeform 7"/>
          <p:cNvSpPr/>
          <p:nvPr/>
        </p:nvSpPr>
        <p:spPr>
          <a:xfrm rot="516453">
            <a:off x="-195652" y="5293976"/>
            <a:ext cx="2128880" cy="5547569"/>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7"/>
            <a:stretch>
              <a:fillRect/>
            </a:stretch>
          </a:blipFill>
        </p:spPr>
        <p:txBody>
          <a:bodyPr/>
          <a:lstStyle/>
          <a:p>
            <a:endParaRPr lang="en-US"/>
          </a:p>
        </p:txBody>
      </p:sp>
      <p:sp>
        <p:nvSpPr>
          <p:cNvPr id="8" name="Freeform 8"/>
          <p:cNvSpPr/>
          <p:nvPr/>
        </p:nvSpPr>
        <p:spPr>
          <a:xfrm rot="-1012622">
            <a:off x="16163465" y="5180356"/>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8"/>
            <a:stretch>
              <a:fillRect/>
            </a:stretch>
          </a:blipFill>
        </p:spPr>
        <p:txBody>
          <a:bodyPr/>
          <a:lstStyle/>
          <a:p>
            <a:endParaRPr lang="en-US"/>
          </a:p>
        </p:txBody>
      </p:sp>
      <p:sp>
        <p:nvSpPr>
          <p:cNvPr id="10" name="Freeform 10"/>
          <p:cNvSpPr/>
          <p:nvPr/>
        </p:nvSpPr>
        <p:spPr>
          <a:xfrm rot="79410">
            <a:off x="1092484" y="6808367"/>
            <a:ext cx="2128880" cy="5547569"/>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7"/>
            <a:stretch>
              <a:fillRect/>
            </a:stretch>
          </a:blipFill>
        </p:spPr>
        <p:txBody>
          <a:bodyPr/>
          <a:lstStyle/>
          <a:p>
            <a:endParaRPr lang="en-US"/>
          </a:p>
        </p:txBody>
      </p:sp>
      <p:sp>
        <p:nvSpPr>
          <p:cNvPr id="11" name="Freeform 11"/>
          <p:cNvSpPr/>
          <p:nvPr/>
        </p:nvSpPr>
        <p:spPr>
          <a:xfrm rot="79410">
            <a:off x="3348931" y="6484517"/>
            <a:ext cx="2128880" cy="5547569"/>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7"/>
            <a:stretch>
              <a:fillRect/>
            </a:stretch>
          </a:blipFill>
        </p:spPr>
        <p:txBody>
          <a:bodyPr/>
          <a:lstStyle/>
          <a:p>
            <a:endParaRPr lang="en-US"/>
          </a:p>
        </p:txBody>
      </p:sp>
      <p:sp>
        <p:nvSpPr>
          <p:cNvPr id="12" name="Freeform 12"/>
          <p:cNvSpPr/>
          <p:nvPr/>
        </p:nvSpPr>
        <p:spPr>
          <a:xfrm rot="19115487">
            <a:off x="-448797" y="613212"/>
            <a:ext cx="4705200" cy="2082051"/>
          </a:xfrm>
          <a:custGeom>
            <a:avLst/>
            <a:gdLst/>
            <a:ahLst/>
            <a:cxnLst/>
            <a:rect l="l" t="t" r="r" b="b"/>
            <a:pathLst>
              <a:path w="4705200" h="2082051">
                <a:moveTo>
                  <a:pt x="0" y="0"/>
                </a:moveTo>
                <a:lnTo>
                  <a:pt x="4705200" y="0"/>
                </a:lnTo>
                <a:lnTo>
                  <a:pt x="4705200" y="2082052"/>
                </a:lnTo>
                <a:lnTo>
                  <a:pt x="0" y="2082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099327" y="5165909"/>
            <a:ext cx="2474105"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11"/>
            <a:stretch>
              <a:fillRect/>
            </a:stretch>
          </a:blipFill>
        </p:spPr>
        <p:txBody>
          <a:bodyPr/>
          <a:lstStyle/>
          <a:p>
            <a:endParaRPr lang="en-US"/>
          </a:p>
        </p:txBody>
      </p:sp>
      <p:sp>
        <p:nvSpPr>
          <p:cNvPr id="14" name="Freeform 14"/>
          <p:cNvSpPr/>
          <p:nvPr/>
        </p:nvSpPr>
        <p:spPr>
          <a:xfrm>
            <a:off x="14424997" y="4994413"/>
            <a:ext cx="1269308" cy="1116992"/>
          </a:xfrm>
          <a:custGeom>
            <a:avLst/>
            <a:gdLst/>
            <a:ahLst/>
            <a:cxnLst/>
            <a:rect l="l" t="t" r="r" b="b"/>
            <a:pathLst>
              <a:path w="1269308" h="1116991">
                <a:moveTo>
                  <a:pt x="0" y="0"/>
                </a:moveTo>
                <a:lnTo>
                  <a:pt x="1269308" y="0"/>
                </a:lnTo>
                <a:lnTo>
                  <a:pt x="1269308" y="1116991"/>
                </a:lnTo>
                <a:lnTo>
                  <a:pt x="0" y="1116991"/>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5925891" y="356261"/>
            <a:ext cx="1916864" cy="1371207"/>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13"/>
            <a:stretch>
              <a:fillRect/>
            </a:stretch>
          </a:blipFill>
        </p:spPr>
        <p:txBody>
          <a:bodyPr/>
          <a:lstStyle/>
          <a:p>
            <a:endParaRPr lang="en-US"/>
          </a:p>
        </p:txBody>
      </p:sp>
      <p:pic>
        <p:nvPicPr>
          <p:cNvPr id="18" name="Picture 17">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164716" y="0"/>
            <a:ext cx="1869224" cy="1850718"/>
          </a:xfrm>
          <a:prstGeom prst="rect">
            <a:avLst/>
          </a:prstGeom>
        </p:spPr>
      </p:pic>
      <p:sp>
        <p:nvSpPr>
          <p:cNvPr id="26" name="Freeform 7"/>
          <p:cNvSpPr/>
          <p:nvPr/>
        </p:nvSpPr>
        <p:spPr>
          <a:xfrm>
            <a:off x="4147783" y="430928"/>
            <a:ext cx="2725379" cy="2123525"/>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3" name="Picture 22"/>
          <p:cNvPicPr>
            <a:picLocks noChangeAspect="1"/>
          </p:cNvPicPr>
          <p:nvPr/>
        </p:nvPicPr>
        <p:blipFill>
          <a:blip r:embed="rId17"/>
          <a:stretch>
            <a:fillRect/>
          </a:stretch>
        </p:blipFill>
        <p:spPr>
          <a:xfrm>
            <a:off x="2632744" y="30065"/>
            <a:ext cx="13064860" cy="7663336"/>
          </a:xfrm>
          <a:prstGeom prst="rect">
            <a:avLst/>
          </a:prstGeom>
        </p:spPr>
      </p:pic>
    </p:spTree>
    <p:extLst>
      <p:ext uri="{BB962C8B-B14F-4D97-AF65-F5344CB8AC3E}">
        <p14:creationId xmlns:p14="http://schemas.microsoft.com/office/powerpoint/2010/main" val="2071856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txBody>
          <a:bodyPr/>
          <a:lstStyle/>
          <a:p>
            <a:endParaRPr lang="en-US"/>
          </a:p>
        </p:txBody>
      </p:sp>
      <p:pic>
        <p:nvPicPr>
          <p:cNvPr id="13" name="Picture 12"/>
          <p:cNvPicPr>
            <a:picLocks noChangeAspect="1"/>
          </p:cNvPicPr>
          <p:nvPr/>
        </p:nvPicPr>
        <p:blipFill>
          <a:blip r:embed="rId15"/>
          <a:stretch>
            <a:fillRect/>
          </a:stretch>
        </p:blipFill>
        <p:spPr>
          <a:xfrm>
            <a:off x="1623749" y="0"/>
            <a:ext cx="10668925" cy="9589839"/>
          </a:xfrm>
          <a:prstGeom prst="rect">
            <a:avLst/>
          </a:prstGeom>
        </p:spPr>
      </p:pic>
    </p:spTree>
    <p:extLst>
      <p:ext uri="{BB962C8B-B14F-4D97-AF65-F5344CB8AC3E}">
        <p14:creationId xmlns:p14="http://schemas.microsoft.com/office/powerpoint/2010/main" val="373680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3450141" y="2016765"/>
            <a:ext cx="11387717" cy="4183626"/>
          </a:xfrm>
          <a:custGeom>
            <a:avLst/>
            <a:gdLst/>
            <a:ahLst/>
            <a:cxnLst/>
            <a:rect l="l" t="t" r="r" b="b"/>
            <a:pathLst>
              <a:path w="11387717" h="4183626">
                <a:moveTo>
                  <a:pt x="0" y="0"/>
                </a:moveTo>
                <a:lnTo>
                  <a:pt x="11387718" y="0"/>
                </a:lnTo>
                <a:lnTo>
                  <a:pt x="11387718" y="4183626"/>
                </a:lnTo>
                <a:lnTo>
                  <a:pt x="0" y="4183626"/>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3005354" y="6358332"/>
            <a:ext cx="12804676" cy="2272030"/>
          </a:xfrm>
          <a:prstGeom prst="rect">
            <a:avLst/>
          </a:prstGeom>
        </p:spPr>
        <p:txBody>
          <a:bodyPr lIns="0" tIns="0" rIns="0" bIns="0" rtlCol="0" anchor="t">
            <a:spAutoFit/>
          </a:bodyPr>
          <a:lstStyle/>
          <a:p>
            <a:pPr algn="ctr">
              <a:lnSpc>
                <a:spcPts val="6019"/>
              </a:lnSpc>
              <a:spcBef>
                <a:spcPct val="0"/>
              </a:spcBef>
            </a:pPr>
            <a:r>
              <a:rPr lang="en-US" sz="4299" dirty="0">
                <a:solidFill>
                  <a:srgbClr val="2A5B7B"/>
                </a:solidFill>
                <a:latin typeface="Cambria Bold"/>
              </a:rPr>
              <a:t> Hai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màu</a:t>
            </a:r>
            <a:r>
              <a:rPr lang="en-US" sz="4299" dirty="0">
                <a:solidFill>
                  <a:srgbClr val="2A5B7B"/>
                </a:solidFill>
                <a:latin typeface="Cambria Bold"/>
              </a:rPr>
              <a:t> </a:t>
            </a:r>
            <a:r>
              <a:rPr lang="en-US" sz="4299" dirty="0" err="1">
                <a:solidFill>
                  <a:srgbClr val="2A5B7B"/>
                </a:solidFill>
                <a:latin typeface="Cambria Bold"/>
              </a:rPr>
              <a:t>đỏ</a:t>
            </a:r>
            <a:r>
              <a:rPr lang="en-US" sz="4299" dirty="0">
                <a:solidFill>
                  <a:srgbClr val="2A5B7B"/>
                </a:solidFill>
                <a:latin typeface="Cambria Bold"/>
              </a:rPr>
              <a:t> </a:t>
            </a:r>
            <a:r>
              <a:rPr lang="en-US" sz="4299" dirty="0" err="1">
                <a:solidFill>
                  <a:srgbClr val="2A5B7B"/>
                </a:solidFill>
                <a:latin typeface="Cambria Bold"/>
              </a:rPr>
              <a:t>trong</a:t>
            </a:r>
            <a:r>
              <a:rPr lang="en-US" sz="4299" dirty="0">
                <a:solidFill>
                  <a:srgbClr val="2A5B7B"/>
                </a:solidFill>
                <a:latin typeface="Cambria Bold"/>
              </a:rPr>
              <a:t> </a:t>
            </a:r>
            <a:r>
              <a:rPr lang="en-US" sz="4299" dirty="0" err="1">
                <a:solidFill>
                  <a:srgbClr val="2A5B7B"/>
                </a:solidFill>
                <a:latin typeface="Cambria Bold"/>
              </a:rPr>
              <a:t>mỗi</a:t>
            </a:r>
            <a:r>
              <a:rPr lang="en-US" sz="4299" dirty="0">
                <a:solidFill>
                  <a:srgbClr val="2A5B7B"/>
                </a:solidFill>
                <a:latin typeface="Cambria Bold"/>
              </a:rPr>
              <a:t> </a:t>
            </a:r>
            <a:r>
              <a:rPr lang="en-US" sz="4299" dirty="0" err="1">
                <a:solidFill>
                  <a:srgbClr val="2A5B7B"/>
                </a:solidFill>
                <a:latin typeface="Cambria Bold"/>
              </a:rPr>
              <a:t>hình</a:t>
            </a:r>
            <a:r>
              <a:rPr lang="en-US" sz="4299" dirty="0">
                <a:solidFill>
                  <a:srgbClr val="2A5B7B"/>
                </a:solidFill>
                <a:latin typeface="Cambria Bold"/>
              </a:rPr>
              <a:t> </a:t>
            </a:r>
            <a:r>
              <a:rPr lang="en-US" sz="4299" dirty="0" err="1">
                <a:solidFill>
                  <a:srgbClr val="2A5B7B"/>
                </a:solidFill>
                <a:latin typeface="Cambria Bold"/>
              </a:rPr>
              <a:t>đều</a:t>
            </a:r>
            <a:r>
              <a:rPr lang="en-US" sz="4299" dirty="0">
                <a:solidFill>
                  <a:srgbClr val="2A5B7B"/>
                </a:solidFill>
                <a:latin typeface="Cambria Bold"/>
              </a:rPr>
              <a:t> </a:t>
            </a:r>
            <a:r>
              <a:rPr lang="en-US" sz="4299" dirty="0" err="1">
                <a:solidFill>
                  <a:srgbClr val="2A5B7B"/>
                </a:solidFill>
                <a:latin typeface="Cambria Bold"/>
              </a:rPr>
              <a:t>là</a:t>
            </a:r>
            <a:r>
              <a:rPr lang="en-US" sz="4299" dirty="0">
                <a:solidFill>
                  <a:srgbClr val="2A5B7B"/>
                </a:solidFill>
                <a:latin typeface="Cambria Bold"/>
              </a:rPr>
              <a:t> </a:t>
            </a:r>
            <a:r>
              <a:rPr lang="en-US" sz="4299" dirty="0" err="1">
                <a:solidFill>
                  <a:srgbClr val="2A5B7B"/>
                </a:solidFill>
                <a:latin typeface="Cambria Bold"/>
              </a:rPr>
              <a:t>hai</a:t>
            </a:r>
            <a:r>
              <a:rPr lang="en-US" sz="4299" dirty="0">
                <a:solidFill>
                  <a:srgbClr val="2A5B7B"/>
                </a:solidFill>
                <a:latin typeface="Cambria Bold"/>
              </a:rPr>
              <a:t>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thẳng</a:t>
            </a:r>
            <a:r>
              <a:rPr lang="en-US" sz="4299" dirty="0">
                <a:solidFill>
                  <a:srgbClr val="2A5B7B"/>
                </a:solidFill>
                <a:latin typeface="Cambria Bold"/>
              </a:rPr>
              <a:t> song </a:t>
            </a:r>
            <a:r>
              <a:rPr lang="en-US" sz="4299" dirty="0" err="1">
                <a:solidFill>
                  <a:srgbClr val="2A5B7B"/>
                </a:solidFill>
                <a:latin typeface="Cambria Bold"/>
              </a:rPr>
              <a:t>song</a:t>
            </a:r>
            <a:r>
              <a:rPr lang="en-US" sz="4299" dirty="0">
                <a:solidFill>
                  <a:srgbClr val="2A5B7B"/>
                </a:solidFill>
                <a:latin typeface="Cambria Bold"/>
              </a:rPr>
              <a:t> </a:t>
            </a:r>
            <a:r>
              <a:rPr lang="en-US" sz="4299" dirty="0" err="1">
                <a:solidFill>
                  <a:srgbClr val="2A5B7B"/>
                </a:solidFill>
                <a:latin typeface="Cambria Bold"/>
              </a:rPr>
              <a:t>vì</a:t>
            </a:r>
            <a:r>
              <a:rPr lang="en-US" sz="4299" dirty="0">
                <a:solidFill>
                  <a:srgbClr val="2A5B7B"/>
                </a:solidFill>
                <a:latin typeface="Cambria Bold"/>
              </a:rPr>
              <a:t> </a:t>
            </a:r>
            <a:r>
              <a:rPr lang="en-US" sz="4299" dirty="0" err="1">
                <a:solidFill>
                  <a:srgbClr val="2A5B7B"/>
                </a:solidFill>
                <a:latin typeface="Cambria Bold"/>
              </a:rPr>
              <a:t>chúng</a:t>
            </a:r>
            <a:r>
              <a:rPr lang="en-US" sz="4299" dirty="0">
                <a:solidFill>
                  <a:srgbClr val="2A5B7B"/>
                </a:solidFill>
                <a:latin typeface="Cambria Bold"/>
              </a:rPr>
              <a:t> </a:t>
            </a:r>
            <a:r>
              <a:rPr lang="en-US" sz="4299" dirty="0" err="1">
                <a:solidFill>
                  <a:srgbClr val="2A5B7B"/>
                </a:solidFill>
                <a:latin typeface="Cambria Bold"/>
              </a:rPr>
              <a:t>không</a:t>
            </a:r>
            <a:r>
              <a:rPr lang="en-US" sz="4299" dirty="0">
                <a:solidFill>
                  <a:srgbClr val="2A5B7B"/>
                </a:solidFill>
                <a:latin typeface="Cambria Bold"/>
              </a:rPr>
              <a:t> </a:t>
            </a:r>
            <a:r>
              <a:rPr lang="en-US" sz="4299" dirty="0" err="1">
                <a:solidFill>
                  <a:srgbClr val="2A5B7B"/>
                </a:solidFill>
                <a:latin typeface="Cambria Bold"/>
              </a:rPr>
              <a:t>cắt</a:t>
            </a:r>
            <a:r>
              <a:rPr lang="en-US" sz="4299" dirty="0">
                <a:solidFill>
                  <a:srgbClr val="2A5B7B"/>
                </a:solidFill>
                <a:latin typeface="Cambria Bold"/>
              </a:rPr>
              <a:t> </a:t>
            </a:r>
            <a:r>
              <a:rPr lang="en-US" sz="4299" dirty="0" err="1">
                <a:solidFill>
                  <a:srgbClr val="2A5B7B"/>
                </a:solidFill>
                <a:latin typeface="Cambria Bold"/>
              </a:rPr>
              <a:t>nhau</a:t>
            </a:r>
            <a:r>
              <a:rPr lang="en-US" sz="4299" dirty="0">
                <a:solidFill>
                  <a:srgbClr val="2A5B7B"/>
                </a:solidFill>
                <a:latin typeface="Cambria Bold"/>
              </a:rPr>
              <a:t>.</a:t>
            </a:r>
          </a:p>
          <a:p>
            <a:pPr algn="ctr">
              <a:lnSpc>
                <a:spcPts val="6019"/>
              </a:lnSpc>
              <a:spcBef>
                <a:spcPct val="0"/>
              </a:spcBef>
            </a:pPr>
            <a:endParaRPr lang="en-US" sz="4299" dirty="0">
              <a:solidFill>
                <a:srgbClr val="2A5B7B"/>
              </a:solidFill>
              <a:latin typeface="Cambria Bold"/>
            </a:endParaRPr>
          </a:p>
        </p:txBody>
      </p:sp>
      <p:pic>
        <p:nvPicPr>
          <p:cNvPr id="13" name="Picture 12"/>
          <p:cNvPicPr>
            <a:picLocks noChangeAspect="1"/>
          </p:cNvPicPr>
          <p:nvPr/>
        </p:nvPicPr>
        <p:blipFill>
          <a:blip r:embed="rId8"/>
          <a:stretch>
            <a:fillRect/>
          </a:stretch>
        </p:blipFill>
        <p:spPr>
          <a:xfrm>
            <a:off x="5486400" y="426329"/>
            <a:ext cx="6218459" cy="1731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151439" y="610428"/>
            <a:ext cx="15877107" cy="8647872"/>
            <a:chOff x="0" y="0"/>
            <a:chExt cx="4181625" cy="2277629"/>
          </a:xfrm>
        </p:grpSpPr>
        <p:sp>
          <p:nvSpPr>
            <p:cNvPr id="6" name="Freeform 6"/>
            <p:cNvSpPr/>
            <p:nvPr/>
          </p:nvSpPr>
          <p:spPr>
            <a:xfrm>
              <a:off x="0" y="0"/>
              <a:ext cx="4181625" cy="2277629"/>
            </a:xfrm>
            <a:custGeom>
              <a:avLst/>
              <a:gdLst/>
              <a:ahLst/>
              <a:cxnLst/>
              <a:rect l="l" t="t" r="r" b="b"/>
              <a:pathLst>
                <a:path w="4181625" h="2277629">
                  <a:moveTo>
                    <a:pt x="45348" y="0"/>
                  </a:moveTo>
                  <a:lnTo>
                    <a:pt x="4136277" y="0"/>
                  </a:lnTo>
                  <a:cubicBezTo>
                    <a:pt x="4148304" y="0"/>
                    <a:pt x="4159838" y="4778"/>
                    <a:pt x="4168343" y="13282"/>
                  </a:cubicBezTo>
                  <a:cubicBezTo>
                    <a:pt x="4176847" y="21787"/>
                    <a:pt x="4181625" y="33321"/>
                    <a:pt x="4181625" y="45348"/>
                  </a:cubicBezTo>
                  <a:lnTo>
                    <a:pt x="4181625" y="2232281"/>
                  </a:lnTo>
                  <a:cubicBezTo>
                    <a:pt x="4181625" y="2244308"/>
                    <a:pt x="4176847" y="2255842"/>
                    <a:pt x="4168343" y="2264347"/>
                  </a:cubicBezTo>
                  <a:cubicBezTo>
                    <a:pt x="4159838" y="2272851"/>
                    <a:pt x="4148304" y="2277629"/>
                    <a:pt x="4136277" y="2277629"/>
                  </a:cubicBezTo>
                  <a:lnTo>
                    <a:pt x="45348" y="2277629"/>
                  </a:lnTo>
                  <a:cubicBezTo>
                    <a:pt x="33321" y="2277629"/>
                    <a:pt x="21787" y="2272851"/>
                    <a:pt x="13282" y="2264347"/>
                  </a:cubicBezTo>
                  <a:cubicBezTo>
                    <a:pt x="4778" y="2255842"/>
                    <a:pt x="0" y="2244308"/>
                    <a:pt x="0" y="2232281"/>
                  </a:cubicBezTo>
                  <a:lnTo>
                    <a:pt x="0" y="45348"/>
                  </a:lnTo>
                  <a:cubicBezTo>
                    <a:pt x="0" y="33321"/>
                    <a:pt x="4778" y="21787"/>
                    <a:pt x="13282" y="13282"/>
                  </a:cubicBezTo>
                  <a:cubicBezTo>
                    <a:pt x="21787" y="4778"/>
                    <a:pt x="33321" y="0"/>
                    <a:pt x="45348"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4181625" cy="23157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4285176" y="1655360"/>
            <a:ext cx="9061788" cy="3329125"/>
          </a:xfrm>
          <a:custGeom>
            <a:avLst/>
            <a:gdLst/>
            <a:ahLst/>
            <a:cxnLst/>
            <a:rect l="l" t="t" r="r" b="b"/>
            <a:pathLst>
              <a:path w="9061788" h="3329125">
                <a:moveTo>
                  <a:pt x="0" y="0"/>
                </a:moveTo>
                <a:lnTo>
                  <a:pt x="9061788" y="0"/>
                </a:lnTo>
                <a:lnTo>
                  <a:pt x="9061788" y="3329124"/>
                </a:lnTo>
                <a:lnTo>
                  <a:pt x="0" y="3329124"/>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687177" y="5048250"/>
            <a:ext cx="14913647" cy="3888741"/>
          </a:xfrm>
          <a:prstGeom prst="rect">
            <a:avLst/>
          </a:prstGeom>
        </p:spPr>
        <p:txBody>
          <a:bodyPr lIns="0" tIns="0" rIns="0" bIns="0" rtlCol="0" anchor="t">
            <a:spAutoFit/>
          </a:bodyPr>
          <a:lstStyle/>
          <a:p>
            <a:pPr algn="just">
              <a:lnSpc>
                <a:spcPts val="6159"/>
              </a:lnSpc>
              <a:spcBef>
                <a:spcPct val="0"/>
              </a:spcBef>
            </a:pPr>
            <a:r>
              <a:rPr lang="en-US" sz="4399">
                <a:solidFill>
                  <a:srgbClr val="2A5B7B"/>
                </a:solidFill>
                <a:latin typeface="Cambria"/>
              </a:rPr>
              <a:t> Hình trong bài là một loại ảo ảnh thị giác (ảo giác Hering) Khi quan sát hình vẽ cảm nhận ban đầu của người xem là hai đường màu đỏ ở trong hình a) giống như hai đường cong nhưng thực chất chúng là hai đường thẳng và hai đường thẳng này song song với nhau. </a:t>
            </a:r>
          </a:p>
        </p:txBody>
      </p:sp>
      <p:pic>
        <p:nvPicPr>
          <p:cNvPr id="12" name="Picture 11"/>
          <p:cNvPicPr>
            <a:picLocks noChangeAspect="1"/>
          </p:cNvPicPr>
          <p:nvPr/>
        </p:nvPicPr>
        <p:blipFill>
          <a:blip r:embed="rId6"/>
          <a:stretch>
            <a:fillRect/>
          </a:stretch>
        </p:blipFill>
        <p:spPr>
          <a:xfrm>
            <a:off x="5791200" y="159944"/>
            <a:ext cx="5681964"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134890" y="788669"/>
            <a:ext cx="15706373" cy="8206296"/>
            <a:chOff x="0" y="0"/>
            <a:chExt cx="4136658" cy="2161329"/>
          </a:xfrm>
        </p:grpSpPr>
        <p:sp>
          <p:nvSpPr>
            <p:cNvPr id="6" name="Freeform 6"/>
            <p:cNvSpPr/>
            <p:nvPr/>
          </p:nvSpPr>
          <p:spPr>
            <a:xfrm>
              <a:off x="0" y="0"/>
              <a:ext cx="4136658" cy="2161329"/>
            </a:xfrm>
            <a:custGeom>
              <a:avLst/>
              <a:gdLst/>
              <a:ahLst/>
              <a:cxnLst/>
              <a:rect l="l" t="t" r="r" b="b"/>
              <a:pathLst>
                <a:path w="4136658" h="2161329">
                  <a:moveTo>
                    <a:pt x="45841" y="0"/>
                  </a:moveTo>
                  <a:lnTo>
                    <a:pt x="4090817" y="0"/>
                  </a:lnTo>
                  <a:cubicBezTo>
                    <a:pt x="4102975" y="0"/>
                    <a:pt x="4114635" y="4830"/>
                    <a:pt x="4123231" y="13427"/>
                  </a:cubicBezTo>
                  <a:cubicBezTo>
                    <a:pt x="4131828" y="22023"/>
                    <a:pt x="4136658" y="33683"/>
                    <a:pt x="4136658" y="45841"/>
                  </a:cubicBezTo>
                  <a:lnTo>
                    <a:pt x="4136658" y="2115488"/>
                  </a:lnTo>
                  <a:cubicBezTo>
                    <a:pt x="4136658" y="2127646"/>
                    <a:pt x="4131828" y="2139305"/>
                    <a:pt x="4123231" y="2147902"/>
                  </a:cubicBezTo>
                  <a:cubicBezTo>
                    <a:pt x="4114635" y="2156499"/>
                    <a:pt x="4102975" y="2161329"/>
                    <a:pt x="4090817" y="2161329"/>
                  </a:cubicBezTo>
                  <a:lnTo>
                    <a:pt x="45841" y="2161329"/>
                  </a:lnTo>
                  <a:cubicBezTo>
                    <a:pt x="33683" y="2161329"/>
                    <a:pt x="22023" y="2156499"/>
                    <a:pt x="13427" y="2147902"/>
                  </a:cubicBezTo>
                  <a:cubicBezTo>
                    <a:pt x="4830" y="2139305"/>
                    <a:pt x="0" y="2127646"/>
                    <a:pt x="0" y="2115488"/>
                  </a:cubicBezTo>
                  <a:lnTo>
                    <a:pt x="0" y="45841"/>
                  </a:lnTo>
                  <a:cubicBezTo>
                    <a:pt x="0" y="33683"/>
                    <a:pt x="4830" y="22023"/>
                    <a:pt x="13427" y="13427"/>
                  </a:cubicBezTo>
                  <a:cubicBezTo>
                    <a:pt x="22023" y="4830"/>
                    <a:pt x="33683" y="0"/>
                    <a:pt x="45841"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41366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030750" y="788669"/>
            <a:ext cx="1259678" cy="2118720"/>
          </a:xfrm>
          <a:custGeom>
            <a:avLst/>
            <a:gdLst/>
            <a:ahLst/>
            <a:cxnLst/>
            <a:rect l="l" t="t" r="r" b="b"/>
            <a:pathLst>
              <a:path w="1259678" h="2118720">
                <a:moveTo>
                  <a:pt x="0" y="0"/>
                </a:moveTo>
                <a:lnTo>
                  <a:pt x="1259678" y="0"/>
                </a:lnTo>
                <a:lnTo>
                  <a:pt x="1259678" y="2118720"/>
                </a:lnTo>
                <a:lnTo>
                  <a:pt x="0" y="2118720"/>
                </a:lnTo>
                <a:lnTo>
                  <a:pt x="0" y="0"/>
                </a:lnTo>
                <a:close/>
              </a:path>
            </a:pathLst>
          </a:custGeom>
          <a:blipFill>
            <a:blip r:embed="rId7"/>
            <a:stretch>
              <a:fillRect r="-3720"/>
            </a:stretch>
          </a:blipFill>
        </p:spPr>
        <p:txBody>
          <a:bodyPr/>
          <a:lstStyle/>
          <a:p>
            <a:endParaRPr lang="en-US"/>
          </a:p>
        </p:txBody>
      </p:sp>
      <p:sp>
        <p:nvSpPr>
          <p:cNvPr id="11" name="Freeform 11"/>
          <p:cNvSpPr/>
          <p:nvPr/>
        </p:nvSpPr>
        <p:spPr>
          <a:xfrm>
            <a:off x="1465506" y="3210316"/>
            <a:ext cx="9576540" cy="4896276"/>
          </a:xfrm>
          <a:custGeom>
            <a:avLst/>
            <a:gdLst/>
            <a:ahLst/>
            <a:cxnLst/>
            <a:rect l="l" t="t" r="r" b="b"/>
            <a:pathLst>
              <a:path w="9576540" h="4896276">
                <a:moveTo>
                  <a:pt x="0" y="0"/>
                </a:moveTo>
                <a:lnTo>
                  <a:pt x="9576539" y="0"/>
                </a:lnTo>
                <a:lnTo>
                  <a:pt x="9576539" y="4896276"/>
                </a:lnTo>
                <a:lnTo>
                  <a:pt x="0" y="4896276"/>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3501475" y="1225361"/>
            <a:ext cx="10973205" cy="1466469"/>
          </a:xfrm>
          <a:prstGeom prst="rect">
            <a:avLst/>
          </a:prstGeom>
        </p:spPr>
        <p:txBody>
          <a:bodyPr lIns="0" tIns="0" rIns="0" bIns="0" rtlCol="0" anchor="t">
            <a:spAutoFit/>
          </a:bodyPr>
          <a:lstStyle/>
          <a:p>
            <a:pPr algn="just">
              <a:lnSpc>
                <a:spcPts val="5808"/>
              </a:lnSpc>
            </a:pPr>
            <a:r>
              <a:rPr lang="en-US" sz="4400" dirty="0" err="1">
                <a:solidFill>
                  <a:srgbClr val="D23C3C"/>
                </a:solidFill>
                <a:latin typeface="Cambria Bold"/>
              </a:rPr>
              <a:t>Chọn</a:t>
            </a:r>
            <a:r>
              <a:rPr lang="en-US" sz="4400" dirty="0">
                <a:solidFill>
                  <a:srgbClr val="D23C3C"/>
                </a:solidFill>
                <a:latin typeface="Cambria Bold"/>
              </a:rPr>
              <a:t> </a:t>
            </a:r>
            <a:r>
              <a:rPr lang="en-US" sz="4400" dirty="0" err="1">
                <a:solidFill>
                  <a:srgbClr val="D23C3C"/>
                </a:solidFill>
                <a:latin typeface="Cambria Bold"/>
              </a:rPr>
              <a:t>câu</a:t>
            </a:r>
            <a:r>
              <a:rPr lang="en-US" sz="4400" dirty="0">
                <a:solidFill>
                  <a:srgbClr val="D23C3C"/>
                </a:solidFill>
                <a:latin typeface="Cambria Bold"/>
              </a:rPr>
              <a:t> </a:t>
            </a:r>
            <a:r>
              <a:rPr lang="en-US" sz="4400" dirty="0" err="1">
                <a:solidFill>
                  <a:srgbClr val="D23C3C"/>
                </a:solidFill>
                <a:latin typeface="Cambria Bold"/>
              </a:rPr>
              <a:t>trả</a:t>
            </a:r>
            <a:r>
              <a:rPr lang="en-US" sz="4400" dirty="0">
                <a:solidFill>
                  <a:srgbClr val="D23C3C"/>
                </a:solidFill>
                <a:latin typeface="Cambria Bold"/>
              </a:rPr>
              <a:t> </a:t>
            </a:r>
            <a:r>
              <a:rPr lang="en-US" sz="4400" dirty="0" err="1">
                <a:solidFill>
                  <a:srgbClr val="D23C3C"/>
                </a:solidFill>
                <a:latin typeface="Cambria Bold"/>
              </a:rPr>
              <a:t>lời</a:t>
            </a:r>
            <a:r>
              <a:rPr lang="en-US" sz="4400" dirty="0">
                <a:solidFill>
                  <a:srgbClr val="D23C3C"/>
                </a:solidFill>
                <a:latin typeface="Cambria Bold"/>
              </a:rPr>
              <a:t> </a:t>
            </a:r>
            <a:r>
              <a:rPr lang="en-US" sz="4400" dirty="0" err="1">
                <a:solidFill>
                  <a:srgbClr val="D23C3C"/>
                </a:solidFill>
                <a:latin typeface="Cambria Bold"/>
              </a:rPr>
              <a:t>đúng</a:t>
            </a:r>
            <a:r>
              <a:rPr lang="en-US" sz="4400" dirty="0">
                <a:solidFill>
                  <a:srgbClr val="D23C3C"/>
                </a:solidFill>
                <a:latin typeface="Cambria Bold"/>
              </a:rPr>
              <a:t>.</a:t>
            </a:r>
          </a:p>
          <a:p>
            <a:pPr algn="just">
              <a:lnSpc>
                <a:spcPts val="5808"/>
              </a:lnSpc>
            </a:pPr>
            <a:r>
              <a:rPr lang="en-US" sz="4400" dirty="0" err="1">
                <a:solidFill>
                  <a:srgbClr val="D23C3C"/>
                </a:solidFill>
                <a:latin typeface="Cambria Bold"/>
              </a:rPr>
              <a:t>Tìm</a:t>
            </a:r>
            <a:r>
              <a:rPr lang="en-US" sz="4400" dirty="0">
                <a:solidFill>
                  <a:srgbClr val="D23C3C"/>
                </a:solidFill>
                <a:latin typeface="Cambria Bold"/>
              </a:rPr>
              <a:t> </a:t>
            </a:r>
            <a:r>
              <a:rPr lang="en-US" sz="4400" dirty="0" err="1">
                <a:solidFill>
                  <a:srgbClr val="D23C3C"/>
                </a:solidFill>
                <a:latin typeface="Cambria Bold"/>
              </a:rPr>
              <a:t>hình</a:t>
            </a:r>
            <a:r>
              <a:rPr lang="en-US" sz="4400" dirty="0">
                <a:solidFill>
                  <a:srgbClr val="D23C3C"/>
                </a:solidFill>
                <a:latin typeface="Cambria Bold"/>
              </a:rPr>
              <a:t> </a:t>
            </a:r>
            <a:r>
              <a:rPr lang="en-US" sz="4400" dirty="0" err="1">
                <a:solidFill>
                  <a:srgbClr val="D23C3C"/>
                </a:solidFill>
                <a:latin typeface="Cambria Bold"/>
              </a:rPr>
              <a:t>thích</a:t>
            </a:r>
            <a:r>
              <a:rPr lang="en-US" sz="4400" dirty="0">
                <a:solidFill>
                  <a:srgbClr val="D23C3C"/>
                </a:solidFill>
                <a:latin typeface="Cambria Bold"/>
              </a:rPr>
              <a:t> </a:t>
            </a:r>
            <a:r>
              <a:rPr lang="en-US" sz="4400" dirty="0" err="1">
                <a:solidFill>
                  <a:srgbClr val="D23C3C"/>
                </a:solidFill>
                <a:latin typeface="Cambria Bold"/>
              </a:rPr>
              <a:t>hợp</a:t>
            </a:r>
            <a:r>
              <a:rPr lang="en-US" sz="4400" dirty="0">
                <a:solidFill>
                  <a:srgbClr val="D23C3C"/>
                </a:solidFill>
                <a:latin typeface="Cambria Bold"/>
              </a:rPr>
              <a:t> </a:t>
            </a:r>
            <a:r>
              <a:rPr lang="en-US" sz="4400" dirty="0" err="1">
                <a:solidFill>
                  <a:srgbClr val="D23C3C"/>
                </a:solidFill>
                <a:latin typeface="Cambria Bold"/>
              </a:rPr>
              <a:t>để</a:t>
            </a:r>
            <a:r>
              <a:rPr lang="en-US" sz="4400" dirty="0">
                <a:solidFill>
                  <a:srgbClr val="D23C3C"/>
                </a:solidFill>
                <a:latin typeface="Cambria Bold"/>
              </a:rPr>
              <a:t> </a:t>
            </a:r>
            <a:r>
              <a:rPr lang="en-US" sz="4400" dirty="0" err="1">
                <a:solidFill>
                  <a:srgbClr val="D23C3C"/>
                </a:solidFill>
                <a:latin typeface="Cambria Bold"/>
              </a:rPr>
              <a:t>đặt</a:t>
            </a:r>
            <a:r>
              <a:rPr lang="en-US" sz="4400" dirty="0">
                <a:solidFill>
                  <a:srgbClr val="D23C3C"/>
                </a:solidFill>
                <a:latin typeface="Cambria Bold"/>
              </a:rPr>
              <a:t> </a:t>
            </a:r>
            <a:r>
              <a:rPr lang="en-US" sz="4400" dirty="0" err="1">
                <a:solidFill>
                  <a:srgbClr val="D23C3C"/>
                </a:solidFill>
                <a:latin typeface="Cambria Bold"/>
              </a:rPr>
              <a:t>vào</a:t>
            </a:r>
            <a:r>
              <a:rPr lang="en-US" sz="4400" dirty="0">
                <a:solidFill>
                  <a:srgbClr val="D23C3C"/>
                </a:solidFill>
                <a:latin typeface="Cambria Bold"/>
              </a:rPr>
              <a:t> ô </a:t>
            </a:r>
            <a:r>
              <a:rPr lang="en-US" sz="4400" dirty="0" err="1">
                <a:solidFill>
                  <a:srgbClr val="D23C3C"/>
                </a:solidFill>
                <a:latin typeface="Cambria Bold"/>
              </a:rPr>
              <a:t>có</a:t>
            </a:r>
            <a:r>
              <a:rPr lang="en-US" sz="4400" dirty="0">
                <a:solidFill>
                  <a:srgbClr val="D23C3C"/>
                </a:solidFill>
                <a:latin typeface="Cambria Bold"/>
              </a:rPr>
              <a:t> </a:t>
            </a:r>
            <a:r>
              <a:rPr lang="en-US" sz="4400" dirty="0" err="1">
                <a:solidFill>
                  <a:srgbClr val="D23C3C"/>
                </a:solidFill>
                <a:latin typeface="Cambria Bold"/>
              </a:rPr>
              <a:t>dấu</a:t>
            </a:r>
            <a:r>
              <a:rPr lang="en-US" sz="4400" dirty="0">
                <a:solidFill>
                  <a:srgbClr val="D23C3C"/>
                </a:solidFill>
                <a:latin typeface="Cambria Bold"/>
              </a:rPr>
              <a:t> “?"</a:t>
            </a:r>
          </a:p>
        </p:txBody>
      </p:sp>
      <p:sp>
        <p:nvSpPr>
          <p:cNvPr id="13" name="Freeform 13"/>
          <p:cNvSpPr/>
          <p:nvPr/>
        </p:nvSpPr>
        <p:spPr>
          <a:xfrm>
            <a:off x="11078507" y="3625059"/>
            <a:ext cx="5433619" cy="3396012"/>
          </a:xfrm>
          <a:custGeom>
            <a:avLst/>
            <a:gdLst/>
            <a:ahLst/>
            <a:cxnLst/>
            <a:rect l="l" t="t" r="r" b="b"/>
            <a:pathLst>
              <a:path w="5433619" h="3396012">
                <a:moveTo>
                  <a:pt x="0" y="0"/>
                </a:moveTo>
                <a:lnTo>
                  <a:pt x="5433619" y="0"/>
                </a:lnTo>
                <a:lnTo>
                  <a:pt x="5433619" y="3396012"/>
                </a:lnTo>
                <a:lnTo>
                  <a:pt x="0" y="33960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11739319" y="4330941"/>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nhóm</a:t>
            </a:r>
            <a:r>
              <a:rPr lang="en-US" sz="6299" dirty="0">
                <a:solidFill>
                  <a:srgbClr val="6D430A"/>
                </a:solidFill>
                <a:latin typeface="Cambria Bold"/>
              </a:rPr>
              <a:t> </a:t>
            </a:r>
            <a:r>
              <a:rPr lang="en-US" sz="6299" dirty="0" err="1">
                <a:solidFill>
                  <a:srgbClr val="6D430A"/>
                </a:solidFill>
                <a:latin typeface="Cambria Bold"/>
              </a:rPr>
              <a:t>đôi</a:t>
            </a:r>
            <a:endParaRPr lang="en-US" sz="6299" dirty="0">
              <a:solidFill>
                <a:srgbClr val="6D430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txBody>
          <a:bodyPr/>
          <a:lstStyle/>
          <a:p>
            <a:endParaRPr lang="en-US"/>
          </a:p>
        </p:txBody>
      </p:sp>
      <p:pic>
        <p:nvPicPr>
          <p:cNvPr id="13" name="Picture 12"/>
          <p:cNvPicPr>
            <a:picLocks noChangeAspect="1"/>
          </p:cNvPicPr>
          <p:nvPr/>
        </p:nvPicPr>
        <p:blipFill>
          <a:blip r:embed="rId15"/>
          <a:stretch>
            <a:fillRect/>
          </a:stretch>
        </p:blipFill>
        <p:spPr>
          <a:xfrm>
            <a:off x="1623749" y="0"/>
            <a:ext cx="10668925" cy="9589839"/>
          </a:xfrm>
          <a:prstGeom prst="rect">
            <a:avLst/>
          </a:prstGeom>
        </p:spPr>
      </p:pic>
    </p:spTree>
    <p:extLst>
      <p:ext uri="{BB962C8B-B14F-4D97-AF65-F5344CB8AC3E}">
        <p14:creationId xmlns:p14="http://schemas.microsoft.com/office/powerpoint/2010/main" val="109321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134890" y="788669"/>
            <a:ext cx="16124410" cy="8206296"/>
            <a:chOff x="0" y="0"/>
            <a:chExt cx="4246758" cy="2161329"/>
          </a:xfrm>
        </p:grpSpPr>
        <p:sp>
          <p:nvSpPr>
            <p:cNvPr id="6" name="Freeform 6"/>
            <p:cNvSpPr/>
            <p:nvPr/>
          </p:nvSpPr>
          <p:spPr>
            <a:xfrm>
              <a:off x="0" y="0"/>
              <a:ext cx="4246758" cy="2161329"/>
            </a:xfrm>
            <a:custGeom>
              <a:avLst/>
              <a:gdLst/>
              <a:ahLst/>
              <a:cxnLst/>
              <a:rect l="l" t="t" r="r" b="b"/>
              <a:pathLst>
                <a:path w="4246758" h="2161329">
                  <a:moveTo>
                    <a:pt x="44653" y="0"/>
                  </a:moveTo>
                  <a:lnTo>
                    <a:pt x="4202106" y="0"/>
                  </a:lnTo>
                  <a:cubicBezTo>
                    <a:pt x="4213948" y="0"/>
                    <a:pt x="4225306" y="4704"/>
                    <a:pt x="4233680" y="13078"/>
                  </a:cubicBezTo>
                  <a:cubicBezTo>
                    <a:pt x="4242054" y="21452"/>
                    <a:pt x="4246758" y="32810"/>
                    <a:pt x="4246758" y="44653"/>
                  </a:cubicBezTo>
                  <a:lnTo>
                    <a:pt x="4246758" y="2116676"/>
                  </a:lnTo>
                  <a:cubicBezTo>
                    <a:pt x="4246758" y="2128519"/>
                    <a:pt x="4242054" y="2139876"/>
                    <a:pt x="4233680" y="2148250"/>
                  </a:cubicBezTo>
                  <a:cubicBezTo>
                    <a:pt x="4225306" y="2156624"/>
                    <a:pt x="4213948" y="2161329"/>
                    <a:pt x="4202106" y="2161329"/>
                  </a:cubicBezTo>
                  <a:lnTo>
                    <a:pt x="44653" y="2161329"/>
                  </a:lnTo>
                  <a:cubicBezTo>
                    <a:pt x="32810" y="2161329"/>
                    <a:pt x="21452" y="2156624"/>
                    <a:pt x="13078" y="2148250"/>
                  </a:cubicBezTo>
                  <a:cubicBezTo>
                    <a:pt x="4704" y="2139876"/>
                    <a:pt x="0" y="2128519"/>
                    <a:pt x="0" y="2116676"/>
                  </a:cubicBezTo>
                  <a:lnTo>
                    <a:pt x="0" y="44653"/>
                  </a:lnTo>
                  <a:cubicBezTo>
                    <a:pt x="0" y="32810"/>
                    <a:pt x="4704" y="21452"/>
                    <a:pt x="13078" y="13078"/>
                  </a:cubicBezTo>
                  <a:cubicBezTo>
                    <a:pt x="21452" y="4704"/>
                    <a:pt x="32810" y="0"/>
                    <a:pt x="44653"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42467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655822" y="2549568"/>
            <a:ext cx="4391508" cy="4187928"/>
          </a:xfrm>
          <a:custGeom>
            <a:avLst/>
            <a:gdLst/>
            <a:ahLst/>
            <a:cxnLst/>
            <a:rect l="l" t="t" r="r" b="b"/>
            <a:pathLst>
              <a:path w="4391508" h="4187928">
                <a:moveTo>
                  <a:pt x="0" y="0"/>
                </a:moveTo>
                <a:lnTo>
                  <a:pt x="4391508" y="0"/>
                </a:lnTo>
                <a:lnTo>
                  <a:pt x="4391508" y="4187928"/>
                </a:lnTo>
                <a:lnTo>
                  <a:pt x="0" y="4187928"/>
                </a:lnTo>
                <a:lnTo>
                  <a:pt x="0" y="0"/>
                </a:lnTo>
                <a:close/>
              </a:path>
            </a:pathLst>
          </a:custGeom>
          <a:blipFill>
            <a:blip r:embed="rId7"/>
            <a:stretch>
              <a:fillRect l="-86792" t="-5538" r="-83854" b="-39563"/>
            </a:stretch>
          </a:blipFill>
        </p:spPr>
        <p:txBody>
          <a:bodyPr/>
          <a:lstStyle/>
          <a:p>
            <a:endParaRPr lang="en-US"/>
          </a:p>
        </p:txBody>
      </p:sp>
      <p:sp>
        <p:nvSpPr>
          <p:cNvPr id="15" name="TextBox 15"/>
          <p:cNvSpPr txBox="1"/>
          <p:nvPr/>
        </p:nvSpPr>
        <p:spPr>
          <a:xfrm>
            <a:off x="6402338" y="2775615"/>
            <a:ext cx="10390984" cy="3508375"/>
          </a:xfrm>
          <a:prstGeom prst="rect">
            <a:avLst/>
          </a:prstGeom>
        </p:spPr>
        <p:txBody>
          <a:bodyPr lIns="0" tIns="0" rIns="0" bIns="0" rtlCol="0" anchor="t">
            <a:spAutoFit/>
          </a:bodyPr>
          <a:lstStyle/>
          <a:p>
            <a:pPr algn="just">
              <a:lnSpc>
                <a:spcPts val="5599"/>
              </a:lnSpc>
              <a:spcBef>
                <a:spcPct val="0"/>
              </a:spcBef>
            </a:pPr>
            <a:r>
              <a:rPr lang="en-US" sz="3999" dirty="0" err="1">
                <a:solidFill>
                  <a:srgbClr val="6D430A"/>
                </a:solidFill>
                <a:latin typeface="Cambria"/>
              </a:rPr>
              <a:t>Quy</a:t>
            </a:r>
            <a:r>
              <a:rPr lang="en-US" sz="3999" dirty="0">
                <a:solidFill>
                  <a:srgbClr val="6D430A"/>
                </a:solidFill>
                <a:latin typeface="Cambria"/>
              </a:rPr>
              <a:t> </a:t>
            </a:r>
            <a:r>
              <a:rPr lang="en-US" sz="3999" dirty="0" err="1">
                <a:solidFill>
                  <a:srgbClr val="6D430A"/>
                </a:solidFill>
                <a:latin typeface="Cambria"/>
              </a:rPr>
              <a:t>luật</a:t>
            </a:r>
            <a:r>
              <a:rPr lang="en-US" sz="3999" dirty="0">
                <a:solidFill>
                  <a:srgbClr val="6D430A"/>
                </a:solidFill>
                <a:latin typeface="Cambria"/>
              </a:rPr>
              <a:t>: </a:t>
            </a:r>
            <a:r>
              <a:rPr lang="en-US" sz="3999" dirty="0" err="1">
                <a:solidFill>
                  <a:srgbClr val="6D430A"/>
                </a:solidFill>
                <a:latin typeface="Cambria"/>
              </a:rPr>
              <a:t>Mỗi</a:t>
            </a:r>
            <a:r>
              <a:rPr lang="en-US" sz="3999" dirty="0">
                <a:solidFill>
                  <a:srgbClr val="6D430A"/>
                </a:solidFill>
                <a:latin typeface="Cambria"/>
              </a:rPr>
              <a:t> </a:t>
            </a:r>
            <a:r>
              <a:rPr lang="en-US" sz="3999" dirty="0" err="1">
                <a:solidFill>
                  <a:srgbClr val="6D430A"/>
                </a:solidFill>
                <a:latin typeface="Cambria"/>
              </a:rPr>
              <a:t>hàng</a:t>
            </a:r>
            <a:r>
              <a:rPr lang="en-US" sz="3999" dirty="0">
                <a:solidFill>
                  <a:srgbClr val="6D430A"/>
                </a:solidFill>
                <a:latin typeface="Cambria"/>
              </a:rPr>
              <a:t> </a:t>
            </a:r>
            <a:r>
              <a:rPr lang="en-US" sz="3999" dirty="0" err="1">
                <a:solidFill>
                  <a:srgbClr val="6D430A"/>
                </a:solidFill>
                <a:latin typeface="Cambria"/>
              </a:rPr>
              <a:t>hoặc</a:t>
            </a:r>
            <a:r>
              <a:rPr lang="en-US" sz="3999" dirty="0">
                <a:solidFill>
                  <a:srgbClr val="6D430A"/>
                </a:solidFill>
                <a:latin typeface="Cambria"/>
              </a:rPr>
              <a:t> </a:t>
            </a:r>
            <a:r>
              <a:rPr lang="en-US" sz="3999" dirty="0" err="1">
                <a:solidFill>
                  <a:srgbClr val="6D430A"/>
                </a:solidFill>
                <a:latin typeface="Cambria"/>
              </a:rPr>
              <a:t>mỗi</a:t>
            </a:r>
            <a:r>
              <a:rPr lang="en-US" sz="3999" dirty="0">
                <a:solidFill>
                  <a:srgbClr val="6D430A"/>
                </a:solidFill>
                <a:latin typeface="Cambria"/>
              </a:rPr>
              <a:t> </a:t>
            </a:r>
            <a:r>
              <a:rPr lang="en-US" sz="3999" dirty="0" err="1">
                <a:solidFill>
                  <a:srgbClr val="6D430A"/>
                </a:solidFill>
                <a:latin typeface="Cambria"/>
              </a:rPr>
              <a:t>cột</a:t>
            </a:r>
            <a:r>
              <a:rPr lang="en-US" sz="3999" dirty="0">
                <a:solidFill>
                  <a:srgbClr val="6D430A"/>
                </a:solidFill>
                <a:latin typeface="Cambria"/>
              </a:rPr>
              <a:t> </a:t>
            </a:r>
            <a:r>
              <a:rPr lang="en-US" sz="3999" dirty="0" err="1">
                <a:solidFill>
                  <a:srgbClr val="6D430A"/>
                </a:solidFill>
                <a:latin typeface="Cambria"/>
              </a:rPr>
              <a:t>đều</a:t>
            </a:r>
            <a:r>
              <a:rPr lang="en-US" sz="3999" dirty="0">
                <a:solidFill>
                  <a:srgbClr val="6D430A"/>
                </a:solidFill>
                <a:latin typeface="Cambria"/>
              </a:rPr>
              <a:t> </a:t>
            </a:r>
            <a:r>
              <a:rPr lang="en-US" sz="3999" dirty="0" err="1">
                <a:solidFill>
                  <a:srgbClr val="6D430A"/>
                </a:solidFill>
                <a:latin typeface="Cambria"/>
              </a:rPr>
              <a:t>có</a:t>
            </a:r>
            <a:r>
              <a:rPr lang="en-US" sz="3999" dirty="0">
                <a:solidFill>
                  <a:srgbClr val="6D430A"/>
                </a:solidFill>
                <a:latin typeface="Cambria"/>
              </a:rPr>
              <a:t> </a:t>
            </a:r>
            <a:r>
              <a:rPr lang="en-US" sz="3999" dirty="0" err="1">
                <a:solidFill>
                  <a:srgbClr val="6D430A"/>
                </a:solidFill>
                <a:latin typeface="Cambria"/>
              </a:rPr>
              <a:t>các</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tròn</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 </a:t>
            </a:r>
            <a:r>
              <a:rPr lang="en-US" sz="3999" dirty="0" err="1">
                <a:solidFill>
                  <a:srgbClr val="6D430A"/>
                </a:solidFill>
                <a:latin typeface="Cambria"/>
              </a:rPr>
              <a:t>hinhg</a:t>
            </a:r>
            <a:r>
              <a:rPr lang="en-US" sz="3999" dirty="0">
                <a:solidFill>
                  <a:srgbClr val="6D430A"/>
                </a:solidFill>
                <a:latin typeface="Cambria"/>
              </a:rPr>
              <a:t> </a:t>
            </a:r>
            <a:r>
              <a:rPr lang="en-US" sz="3999" dirty="0" err="1">
                <a:solidFill>
                  <a:srgbClr val="6D430A"/>
                </a:solidFill>
                <a:latin typeface="Cambria"/>
              </a:rPr>
              <a:t>bình</a:t>
            </a:r>
            <a:r>
              <a:rPr lang="en-US" sz="3999" dirty="0">
                <a:solidFill>
                  <a:srgbClr val="6D430A"/>
                </a:solidFill>
                <a:latin typeface="Cambria"/>
              </a:rPr>
              <a:t> </a:t>
            </a:r>
            <a:r>
              <a:rPr lang="en-US" sz="3999" dirty="0" err="1">
                <a:solidFill>
                  <a:srgbClr val="6D430A"/>
                </a:solidFill>
                <a:latin typeface="Cambria"/>
              </a:rPr>
              <a:t>hành</a:t>
            </a:r>
            <a:r>
              <a:rPr lang="en-US" sz="3999" dirty="0">
                <a:solidFill>
                  <a:srgbClr val="6D430A"/>
                </a:solidFill>
                <a:latin typeface="Cambria"/>
              </a:rPr>
              <a:t>.</a:t>
            </a:r>
          </a:p>
          <a:p>
            <a:pPr algn="just">
              <a:lnSpc>
                <a:spcPts val="5599"/>
              </a:lnSpc>
              <a:spcBef>
                <a:spcPct val="0"/>
              </a:spcBef>
            </a:pPr>
            <a:r>
              <a:rPr lang="en-US" sz="3999" dirty="0">
                <a:solidFill>
                  <a:srgbClr val="6D430A"/>
                </a:solidFill>
                <a:latin typeface="Cambria"/>
              </a:rPr>
              <a:t>Ta </a:t>
            </a:r>
            <a:r>
              <a:rPr lang="en-US" sz="3999" dirty="0" err="1">
                <a:solidFill>
                  <a:srgbClr val="6D430A"/>
                </a:solidFill>
                <a:latin typeface="Cambria"/>
              </a:rPr>
              <a:t>thấy</a:t>
            </a:r>
            <a:r>
              <a:rPr lang="en-US" sz="3999" dirty="0">
                <a:solidFill>
                  <a:srgbClr val="6D430A"/>
                </a:solidFill>
                <a:latin typeface="Cambria"/>
              </a:rPr>
              <a:t>: </a:t>
            </a:r>
            <a:r>
              <a:rPr lang="en-US" sz="3999" dirty="0" err="1">
                <a:solidFill>
                  <a:srgbClr val="6D430A"/>
                </a:solidFill>
                <a:latin typeface="Cambria"/>
              </a:rPr>
              <a:t>Hàng</a:t>
            </a:r>
            <a:r>
              <a:rPr lang="en-US" sz="3999" dirty="0">
                <a:solidFill>
                  <a:srgbClr val="6D430A"/>
                </a:solidFill>
                <a:latin typeface="Cambria"/>
              </a:rPr>
              <a:t> </a:t>
            </a:r>
            <a:r>
              <a:rPr lang="en-US" sz="3999" dirty="0" err="1">
                <a:solidFill>
                  <a:srgbClr val="6D430A"/>
                </a:solidFill>
                <a:latin typeface="Cambria"/>
              </a:rPr>
              <a:t>thứ</a:t>
            </a:r>
            <a:r>
              <a:rPr lang="en-US" sz="3999" dirty="0">
                <a:solidFill>
                  <a:srgbClr val="6D430A"/>
                </a:solidFill>
                <a:latin typeface="Cambria"/>
              </a:rPr>
              <a:t> </a:t>
            </a:r>
            <a:r>
              <a:rPr lang="en-US" sz="3999" dirty="0" err="1">
                <a:solidFill>
                  <a:srgbClr val="6D430A"/>
                </a:solidFill>
                <a:latin typeface="Cambria"/>
              </a:rPr>
              <a:t>ba</a:t>
            </a:r>
            <a:r>
              <a:rPr lang="en-US" sz="3999" dirty="0">
                <a:solidFill>
                  <a:srgbClr val="6D430A"/>
                </a:solidFill>
                <a:latin typeface="Cambria"/>
              </a:rPr>
              <a:t> </a:t>
            </a:r>
            <a:r>
              <a:rPr lang="en-US" sz="3999" dirty="0" err="1">
                <a:solidFill>
                  <a:srgbClr val="6D430A"/>
                </a:solidFill>
                <a:latin typeface="Cambria"/>
              </a:rPr>
              <a:t>đã</a:t>
            </a:r>
            <a:r>
              <a:rPr lang="en-US" sz="3999" dirty="0">
                <a:solidFill>
                  <a:srgbClr val="6D430A"/>
                </a:solidFill>
                <a:latin typeface="Cambria"/>
              </a:rPr>
              <a:t> </a:t>
            </a:r>
            <a:r>
              <a:rPr lang="en-US" sz="3999" dirty="0" err="1">
                <a:solidFill>
                  <a:srgbClr val="6D430A"/>
                </a:solidFill>
                <a:latin typeface="Cambria"/>
              </a:rPr>
              <a:t>có</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bình</a:t>
            </a:r>
            <a:r>
              <a:rPr lang="en-US" sz="3999" dirty="0">
                <a:solidFill>
                  <a:srgbClr val="6D430A"/>
                </a:solidFill>
                <a:latin typeface="Cambria"/>
              </a:rPr>
              <a:t> </a:t>
            </a:r>
            <a:r>
              <a:rPr lang="en-US" sz="3999" dirty="0" err="1">
                <a:solidFill>
                  <a:srgbClr val="6D430A"/>
                </a:solidFill>
                <a:latin typeface="Cambria"/>
              </a:rPr>
              <a:t>hành</a:t>
            </a:r>
            <a:r>
              <a:rPr lang="en-US" sz="3999" dirty="0">
                <a:solidFill>
                  <a:srgbClr val="6D430A"/>
                </a:solidFill>
                <a:latin typeface="Cambria"/>
              </a:rPr>
              <a:t> </a:t>
            </a:r>
            <a:r>
              <a:rPr lang="en-US" sz="3999" dirty="0" err="1">
                <a:solidFill>
                  <a:srgbClr val="6D430A"/>
                </a:solidFill>
                <a:latin typeface="Cambria"/>
              </a:rPr>
              <a:t>và</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tròn</a:t>
            </a:r>
            <a:r>
              <a:rPr lang="en-US" sz="3999" dirty="0">
                <a:solidFill>
                  <a:srgbClr val="6D430A"/>
                </a:solidFill>
                <a:latin typeface="Cambria"/>
              </a:rPr>
              <a:t>, </a:t>
            </a:r>
            <a:r>
              <a:rPr lang="en-US" sz="3999" dirty="0" err="1">
                <a:solidFill>
                  <a:srgbClr val="6D430A"/>
                </a:solidFill>
                <a:latin typeface="Cambria"/>
              </a:rPr>
              <a:t>còn</a:t>
            </a:r>
            <a:r>
              <a:rPr lang="en-US" sz="3999" dirty="0">
                <a:solidFill>
                  <a:srgbClr val="6D430A"/>
                </a:solidFill>
                <a:latin typeface="Cambria"/>
              </a:rPr>
              <a:t> </a:t>
            </a:r>
            <a:r>
              <a:rPr lang="en-US" sz="3999" dirty="0" err="1">
                <a:solidFill>
                  <a:srgbClr val="6D430A"/>
                </a:solidFill>
                <a:latin typeface="Cambria"/>
              </a:rPr>
              <a:t>thiếu</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a:t>
            </a:r>
          </a:p>
          <a:p>
            <a:pPr algn="just">
              <a:lnSpc>
                <a:spcPts val="5599"/>
              </a:lnSpc>
              <a:spcBef>
                <a:spcPct val="0"/>
              </a:spcBef>
            </a:pPr>
            <a:r>
              <a:rPr lang="en-US" sz="3999" dirty="0" err="1">
                <a:solidFill>
                  <a:srgbClr val="6D430A"/>
                </a:solidFill>
                <a:latin typeface="Cambria"/>
              </a:rPr>
              <a:t>Vậy</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thích</a:t>
            </a:r>
            <a:r>
              <a:rPr lang="en-US" sz="3999" dirty="0">
                <a:solidFill>
                  <a:srgbClr val="6D430A"/>
                </a:solidFill>
                <a:latin typeface="Cambria"/>
              </a:rPr>
              <a:t> </a:t>
            </a:r>
            <a:r>
              <a:rPr lang="en-US" sz="3999" dirty="0" err="1">
                <a:solidFill>
                  <a:srgbClr val="6D430A"/>
                </a:solidFill>
                <a:latin typeface="Cambria"/>
              </a:rPr>
              <a:t>hợp</a:t>
            </a:r>
            <a:r>
              <a:rPr lang="en-US" sz="3999" dirty="0">
                <a:solidFill>
                  <a:srgbClr val="6D430A"/>
                </a:solidFill>
                <a:latin typeface="Cambria"/>
              </a:rPr>
              <a:t> </a:t>
            </a:r>
            <a:r>
              <a:rPr lang="en-US" sz="3999" dirty="0" err="1">
                <a:solidFill>
                  <a:srgbClr val="6D430A"/>
                </a:solidFill>
                <a:latin typeface="Cambria"/>
              </a:rPr>
              <a:t>đặt</a:t>
            </a:r>
            <a:r>
              <a:rPr lang="en-US" sz="3999" dirty="0">
                <a:solidFill>
                  <a:srgbClr val="6D430A"/>
                </a:solidFill>
                <a:latin typeface="Cambria"/>
              </a:rPr>
              <a:t> </a:t>
            </a:r>
            <a:r>
              <a:rPr lang="en-US" sz="3999" dirty="0" err="1">
                <a:solidFill>
                  <a:srgbClr val="6D430A"/>
                </a:solidFill>
                <a:latin typeface="Cambria"/>
              </a:rPr>
              <a:t>vào</a:t>
            </a:r>
            <a:r>
              <a:rPr lang="en-US" sz="3999" dirty="0">
                <a:solidFill>
                  <a:srgbClr val="6D430A"/>
                </a:solidFill>
                <a:latin typeface="Cambria"/>
              </a:rPr>
              <a:t> </a:t>
            </a:r>
            <a:r>
              <a:rPr lang="en-US" sz="3999" dirty="0" err="1">
                <a:solidFill>
                  <a:srgbClr val="6D430A"/>
                </a:solidFill>
                <a:latin typeface="Cambria"/>
              </a:rPr>
              <a:t>dấy</a:t>
            </a:r>
            <a:r>
              <a:rPr lang="en-US" sz="3999" dirty="0">
                <a:solidFill>
                  <a:srgbClr val="6D430A"/>
                </a:solidFill>
                <a:latin typeface="Cambria"/>
              </a:rPr>
              <a:t> “?” </a:t>
            </a:r>
            <a:r>
              <a:rPr lang="en-US" sz="3999" dirty="0" err="1">
                <a:solidFill>
                  <a:srgbClr val="6D430A"/>
                </a:solidFill>
                <a:latin typeface="Cambria"/>
              </a:rPr>
              <a:t>là</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a:t>
            </a:r>
          </a:p>
        </p:txBody>
      </p:sp>
      <p:sp>
        <p:nvSpPr>
          <p:cNvPr id="16" name="Freeform 16"/>
          <p:cNvSpPr/>
          <p:nvPr/>
        </p:nvSpPr>
        <p:spPr>
          <a:xfrm>
            <a:off x="4244218" y="6912738"/>
            <a:ext cx="9576540" cy="1370259"/>
          </a:xfrm>
          <a:custGeom>
            <a:avLst/>
            <a:gdLst/>
            <a:ahLst/>
            <a:cxnLst/>
            <a:rect l="l" t="t" r="r" b="b"/>
            <a:pathLst>
              <a:path w="9576540" h="1370259">
                <a:moveTo>
                  <a:pt x="0" y="0"/>
                </a:moveTo>
                <a:lnTo>
                  <a:pt x="9576540" y="0"/>
                </a:lnTo>
                <a:lnTo>
                  <a:pt x="9576540" y="1370259"/>
                </a:lnTo>
                <a:lnTo>
                  <a:pt x="0" y="1370259"/>
                </a:lnTo>
                <a:lnTo>
                  <a:pt x="0" y="0"/>
                </a:lnTo>
                <a:close/>
              </a:path>
            </a:pathLst>
          </a:custGeom>
          <a:blipFill>
            <a:blip r:embed="rId7"/>
            <a:stretch>
              <a:fillRect t="-257324"/>
            </a:stretch>
          </a:blipFill>
        </p:spPr>
        <p:txBody>
          <a:bodyPr/>
          <a:lstStyle/>
          <a:p>
            <a:endParaRPr lang="en-US"/>
          </a:p>
        </p:txBody>
      </p:sp>
      <p:pic>
        <p:nvPicPr>
          <p:cNvPr id="11" name="Picture 10"/>
          <p:cNvPicPr>
            <a:picLocks noChangeAspect="1"/>
          </p:cNvPicPr>
          <p:nvPr/>
        </p:nvPicPr>
        <p:blipFill>
          <a:blip r:embed="rId8"/>
          <a:stretch>
            <a:fillRect/>
          </a:stretch>
        </p:blipFill>
        <p:spPr>
          <a:xfrm>
            <a:off x="5923258" y="183086"/>
            <a:ext cx="6218459" cy="1737511"/>
          </a:xfrm>
          <a:prstGeom prst="rect">
            <a:avLst/>
          </a:prstGeom>
        </p:spPr>
      </p:pic>
      <p:sp>
        <p:nvSpPr>
          <p:cNvPr id="12" name="Oval 11"/>
          <p:cNvSpPr/>
          <p:nvPr/>
        </p:nvSpPr>
        <p:spPr>
          <a:xfrm>
            <a:off x="7086600" y="7426968"/>
            <a:ext cx="838200" cy="85602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495446"/>
            <a:ext cx="17094810" cy="9283134"/>
            <a:chOff x="0" y="0"/>
            <a:chExt cx="4502337" cy="2444941"/>
          </a:xfrm>
        </p:grpSpPr>
        <p:sp>
          <p:nvSpPr>
            <p:cNvPr id="4" name="Freeform 4"/>
            <p:cNvSpPr/>
            <p:nvPr/>
          </p:nvSpPr>
          <p:spPr>
            <a:xfrm>
              <a:off x="0" y="0"/>
              <a:ext cx="4502337" cy="2444940"/>
            </a:xfrm>
            <a:custGeom>
              <a:avLst/>
              <a:gdLst/>
              <a:ahLst/>
              <a:cxnLst/>
              <a:rect l="l" t="t" r="r" b="b"/>
              <a:pathLst>
                <a:path w="4502337" h="2444940">
                  <a:moveTo>
                    <a:pt x="42118" y="0"/>
                  </a:moveTo>
                  <a:lnTo>
                    <a:pt x="4460219" y="0"/>
                  </a:lnTo>
                  <a:cubicBezTo>
                    <a:pt x="4483480" y="0"/>
                    <a:pt x="4502337" y="18857"/>
                    <a:pt x="4502337" y="42118"/>
                  </a:cubicBezTo>
                  <a:lnTo>
                    <a:pt x="4502337" y="2402823"/>
                  </a:lnTo>
                  <a:cubicBezTo>
                    <a:pt x="4502337" y="2413993"/>
                    <a:pt x="4497899" y="2424706"/>
                    <a:pt x="4490001" y="2432604"/>
                  </a:cubicBezTo>
                  <a:cubicBezTo>
                    <a:pt x="4482102" y="2440503"/>
                    <a:pt x="4471389" y="2444940"/>
                    <a:pt x="4460219" y="2444940"/>
                  </a:cubicBezTo>
                  <a:lnTo>
                    <a:pt x="42118" y="2444940"/>
                  </a:lnTo>
                  <a:cubicBezTo>
                    <a:pt x="30948" y="2444940"/>
                    <a:pt x="20235" y="2440503"/>
                    <a:pt x="12336" y="2432604"/>
                  </a:cubicBezTo>
                  <a:cubicBezTo>
                    <a:pt x="4437" y="2424706"/>
                    <a:pt x="0" y="2413993"/>
                    <a:pt x="0" y="2402823"/>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txBody>
            <a:bodyPr/>
            <a:lstStyle/>
            <a:p>
              <a:endParaRPr lang="en-US"/>
            </a:p>
          </p:txBody>
        </p:sp>
        <p:sp>
          <p:nvSpPr>
            <p:cNvPr id="5" name="TextBox 5"/>
            <p:cNvSpPr txBox="1"/>
            <p:nvPr/>
          </p:nvSpPr>
          <p:spPr>
            <a:xfrm>
              <a:off x="0" y="-38100"/>
              <a:ext cx="4502337" cy="2483041"/>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12104" y="781601"/>
            <a:ext cx="1693910" cy="2498699"/>
          </a:xfrm>
          <a:custGeom>
            <a:avLst/>
            <a:gdLst/>
            <a:ahLst/>
            <a:cxnLst/>
            <a:rect l="l" t="t" r="r" b="b"/>
            <a:pathLst>
              <a:path w="1693910" h="2498699">
                <a:moveTo>
                  <a:pt x="0" y="0"/>
                </a:moveTo>
                <a:lnTo>
                  <a:pt x="1693909" y="0"/>
                </a:lnTo>
                <a:lnTo>
                  <a:pt x="1693909" y="2498699"/>
                </a:lnTo>
                <a:lnTo>
                  <a:pt x="0" y="2498699"/>
                </a:lnTo>
                <a:lnTo>
                  <a:pt x="0" y="0"/>
                </a:lnTo>
                <a:close/>
              </a:path>
            </a:pathLst>
          </a:custGeom>
          <a:blipFill>
            <a:blip r:embed="rId4"/>
            <a:stretch>
              <a:fillRect/>
            </a:stretch>
          </a:blipFill>
        </p:spPr>
        <p:txBody>
          <a:bodyPr/>
          <a:lstStyle/>
          <a:p>
            <a:endParaRPr lang="en-US"/>
          </a:p>
        </p:txBody>
      </p:sp>
      <p:sp>
        <p:nvSpPr>
          <p:cNvPr id="8" name="Freeform 8"/>
          <p:cNvSpPr/>
          <p:nvPr/>
        </p:nvSpPr>
        <p:spPr>
          <a:xfrm>
            <a:off x="2895705" y="3852410"/>
            <a:ext cx="5666656" cy="5598107"/>
          </a:xfrm>
          <a:custGeom>
            <a:avLst/>
            <a:gdLst/>
            <a:ahLst/>
            <a:cxnLst/>
            <a:rect l="l" t="t" r="r" b="b"/>
            <a:pathLst>
              <a:path w="5666656" h="5598107">
                <a:moveTo>
                  <a:pt x="0" y="0"/>
                </a:moveTo>
                <a:lnTo>
                  <a:pt x="5666655" y="0"/>
                </a:lnTo>
                <a:lnTo>
                  <a:pt x="5666655" y="5598108"/>
                </a:lnTo>
                <a:lnTo>
                  <a:pt x="0" y="5598108"/>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2708240" y="848276"/>
            <a:ext cx="13503970" cy="2843784"/>
          </a:xfrm>
          <a:prstGeom prst="rect">
            <a:avLst/>
          </a:prstGeom>
        </p:spPr>
        <p:txBody>
          <a:bodyPr lIns="0" tIns="0" rIns="0" bIns="0" rtlCol="0" anchor="t">
            <a:spAutoFit/>
          </a:bodyPr>
          <a:lstStyle/>
          <a:p>
            <a:pPr algn="just">
              <a:lnSpc>
                <a:spcPts val="4488"/>
              </a:lnSpc>
            </a:pPr>
            <a:r>
              <a:rPr lang="en-US" sz="4400" dirty="0">
                <a:solidFill>
                  <a:srgbClr val="6D430A"/>
                </a:solidFill>
                <a:latin typeface="Cambria Bold"/>
              </a:rPr>
              <a:t>a) </a:t>
            </a:r>
            <a:r>
              <a:rPr lang="en-US" sz="4400" dirty="0" err="1">
                <a:solidFill>
                  <a:srgbClr val="6D430A"/>
                </a:solidFill>
                <a:latin typeface="Cambria Bold"/>
              </a:rPr>
              <a:t>Vẽ</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vuông</a:t>
            </a:r>
            <a:r>
              <a:rPr lang="en-US" sz="4400" dirty="0">
                <a:solidFill>
                  <a:srgbClr val="6D430A"/>
                </a:solidFill>
                <a:latin typeface="Cambria Bold"/>
              </a:rPr>
              <a:t> ABCD </a:t>
            </a:r>
            <a:r>
              <a:rPr lang="en-US" sz="4400" dirty="0" err="1">
                <a:solidFill>
                  <a:srgbClr val="6D430A"/>
                </a:solidFill>
                <a:latin typeface="Cambria Bold"/>
              </a:rPr>
              <a:t>trên</a:t>
            </a:r>
            <a:r>
              <a:rPr lang="en-US" sz="4400" dirty="0">
                <a:solidFill>
                  <a:srgbClr val="6D430A"/>
                </a:solidFill>
                <a:latin typeface="Cambria Bold"/>
              </a:rPr>
              <a:t> </a:t>
            </a:r>
            <a:r>
              <a:rPr lang="en-US" sz="4400" dirty="0" err="1">
                <a:solidFill>
                  <a:srgbClr val="6D430A"/>
                </a:solidFill>
                <a:latin typeface="Cambria Bold"/>
              </a:rPr>
              <a:t>giấy</a:t>
            </a:r>
            <a:r>
              <a:rPr lang="en-US" sz="4400" dirty="0">
                <a:solidFill>
                  <a:srgbClr val="6D430A"/>
                </a:solidFill>
                <a:latin typeface="Cambria Bold"/>
              </a:rPr>
              <a:t> </a:t>
            </a:r>
            <a:r>
              <a:rPr lang="en-US" sz="4400" dirty="0" err="1">
                <a:solidFill>
                  <a:srgbClr val="6D430A"/>
                </a:solidFill>
                <a:latin typeface="Cambria Bold"/>
              </a:rPr>
              <a:t>kẻ</a:t>
            </a:r>
            <a:r>
              <a:rPr lang="en-US" sz="4400" dirty="0">
                <a:solidFill>
                  <a:srgbClr val="6D430A"/>
                </a:solidFill>
                <a:latin typeface="Cambria Bold"/>
              </a:rPr>
              <a:t> ô </a:t>
            </a:r>
            <a:r>
              <a:rPr lang="en-US" sz="4400" dirty="0" err="1">
                <a:solidFill>
                  <a:srgbClr val="6D430A"/>
                </a:solidFill>
                <a:latin typeface="Cambria Bold"/>
              </a:rPr>
              <a:t>vuông</a:t>
            </a:r>
            <a:r>
              <a:rPr lang="en-US" sz="4400" dirty="0">
                <a:solidFill>
                  <a:srgbClr val="6D430A"/>
                </a:solidFill>
                <a:latin typeface="Cambria Bold"/>
              </a:rPr>
              <a:t> </a:t>
            </a:r>
            <a:r>
              <a:rPr lang="en-US" sz="4400" dirty="0" err="1">
                <a:solidFill>
                  <a:srgbClr val="6D430A"/>
                </a:solidFill>
                <a:latin typeface="Cambria Bold"/>
              </a:rPr>
              <a:t>và</a:t>
            </a:r>
            <a:r>
              <a:rPr lang="en-US" sz="4400" dirty="0">
                <a:solidFill>
                  <a:srgbClr val="6D430A"/>
                </a:solidFill>
                <a:latin typeface="Cambria Bold"/>
              </a:rPr>
              <a:t> </a:t>
            </a:r>
            <a:r>
              <a:rPr lang="en-US" sz="4400" dirty="0" err="1">
                <a:solidFill>
                  <a:srgbClr val="6D430A"/>
                </a:solidFill>
                <a:latin typeface="Cambria Bold"/>
              </a:rPr>
              <a:t>vẽ</a:t>
            </a:r>
            <a:r>
              <a:rPr lang="en-US" sz="4400" dirty="0">
                <a:solidFill>
                  <a:srgbClr val="6D430A"/>
                </a:solidFill>
                <a:latin typeface="Cambria Bold"/>
              </a:rPr>
              <a:t> </a:t>
            </a:r>
            <a:r>
              <a:rPr lang="en-US" sz="4400" dirty="0" err="1">
                <a:solidFill>
                  <a:srgbClr val="6D430A"/>
                </a:solidFill>
                <a:latin typeface="Cambria Bold"/>
              </a:rPr>
              <a:t>đoạn</a:t>
            </a:r>
            <a:r>
              <a:rPr lang="en-US" sz="4400" dirty="0">
                <a:solidFill>
                  <a:srgbClr val="6D430A"/>
                </a:solidFill>
                <a:latin typeface="Cambria Bold"/>
              </a:rPr>
              <a:t> </a:t>
            </a:r>
            <a:r>
              <a:rPr lang="en-US" sz="4400" dirty="0" err="1">
                <a:solidFill>
                  <a:srgbClr val="6D430A"/>
                </a:solidFill>
                <a:latin typeface="Cambria Bold"/>
              </a:rPr>
              <a:t>thẳng</a:t>
            </a:r>
            <a:r>
              <a:rPr lang="en-US" sz="4400" dirty="0">
                <a:solidFill>
                  <a:srgbClr val="6D430A"/>
                </a:solidFill>
                <a:latin typeface="Cambria Bold"/>
              </a:rPr>
              <a:t> AC (</a:t>
            </a:r>
            <a:r>
              <a:rPr lang="en-US" sz="4400" dirty="0" err="1">
                <a:solidFill>
                  <a:srgbClr val="6D430A"/>
                </a:solidFill>
                <a:latin typeface="Cambria Bold"/>
              </a:rPr>
              <a:t>theo</a:t>
            </a:r>
            <a:r>
              <a:rPr lang="en-US" sz="4400" dirty="0">
                <a:solidFill>
                  <a:srgbClr val="6D430A"/>
                </a:solidFill>
                <a:latin typeface="Cambria Bold"/>
              </a:rPr>
              <a:t> </a:t>
            </a:r>
            <a:r>
              <a:rPr lang="en-US" sz="4400" dirty="0" err="1">
                <a:solidFill>
                  <a:srgbClr val="6D430A"/>
                </a:solidFill>
                <a:latin typeface="Cambria Bold"/>
              </a:rPr>
              <a:t>mẫu</a:t>
            </a:r>
            <a:r>
              <a:rPr lang="en-US" sz="4400" dirty="0">
                <a:solidFill>
                  <a:srgbClr val="6D430A"/>
                </a:solidFill>
                <a:latin typeface="Cambria Bold"/>
              </a:rPr>
              <a:t>).</a:t>
            </a:r>
          </a:p>
          <a:p>
            <a:pPr algn="just">
              <a:lnSpc>
                <a:spcPts val="4488"/>
              </a:lnSpc>
            </a:pPr>
            <a:r>
              <a:rPr lang="en-US" sz="4400" dirty="0">
                <a:solidFill>
                  <a:srgbClr val="6D430A"/>
                </a:solidFill>
                <a:latin typeface="Cambria Bold"/>
              </a:rPr>
              <a:t>b) </a:t>
            </a:r>
            <a:r>
              <a:rPr lang="en-US" sz="4400" dirty="0" err="1">
                <a:solidFill>
                  <a:srgbClr val="6D430A"/>
                </a:solidFill>
                <a:latin typeface="Cambria Bold"/>
              </a:rPr>
              <a:t>Cắt</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vuông</a:t>
            </a:r>
            <a:r>
              <a:rPr lang="en-US" sz="4400" dirty="0">
                <a:solidFill>
                  <a:srgbClr val="6D430A"/>
                </a:solidFill>
                <a:latin typeface="Cambria Bold"/>
              </a:rPr>
              <a:t> ABCD </a:t>
            </a:r>
            <a:r>
              <a:rPr lang="en-US" sz="4400" dirty="0" err="1">
                <a:solidFill>
                  <a:srgbClr val="6D430A"/>
                </a:solidFill>
                <a:latin typeface="Cambria Bold"/>
              </a:rPr>
              <a:t>thành</a:t>
            </a:r>
            <a:r>
              <a:rPr lang="en-US" sz="4400" dirty="0">
                <a:solidFill>
                  <a:srgbClr val="6D430A"/>
                </a:solidFill>
                <a:latin typeface="Cambria Bold"/>
              </a:rPr>
              <a:t> </a:t>
            </a:r>
            <a:r>
              <a:rPr lang="en-US" sz="4400" dirty="0" err="1">
                <a:solidFill>
                  <a:srgbClr val="6D430A"/>
                </a:solidFill>
                <a:latin typeface="Cambria Bold"/>
              </a:rPr>
              <a:t>hai</a:t>
            </a:r>
            <a:r>
              <a:rPr lang="en-US" sz="4400" dirty="0">
                <a:solidFill>
                  <a:srgbClr val="6D430A"/>
                </a:solidFill>
                <a:latin typeface="Cambria Bold"/>
              </a:rPr>
              <a:t> </a:t>
            </a:r>
            <a:r>
              <a:rPr lang="en-US" sz="4400" dirty="0" err="1">
                <a:solidFill>
                  <a:srgbClr val="6D430A"/>
                </a:solidFill>
                <a:latin typeface="Cambria Bold"/>
              </a:rPr>
              <a:t>phần</a:t>
            </a:r>
            <a:r>
              <a:rPr lang="en-US" sz="4400" dirty="0">
                <a:solidFill>
                  <a:srgbClr val="6D430A"/>
                </a:solidFill>
                <a:latin typeface="Cambria Bold"/>
              </a:rPr>
              <a:t> </a:t>
            </a:r>
            <a:r>
              <a:rPr lang="en-US" sz="4400" dirty="0" err="1">
                <a:solidFill>
                  <a:srgbClr val="6D430A"/>
                </a:solidFill>
                <a:latin typeface="Cambria Bold"/>
              </a:rPr>
              <a:t>theo</a:t>
            </a:r>
            <a:r>
              <a:rPr lang="en-US" sz="4400" dirty="0">
                <a:solidFill>
                  <a:srgbClr val="6D430A"/>
                </a:solidFill>
                <a:latin typeface="Cambria Bold"/>
              </a:rPr>
              <a:t> </a:t>
            </a:r>
            <a:r>
              <a:rPr lang="en-US" sz="4400" dirty="0" err="1">
                <a:solidFill>
                  <a:srgbClr val="6D430A"/>
                </a:solidFill>
                <a:latin typeface="Cambria Bold"/>
              </a:rPr>
              <a:t>đoạn</a:t>
            </a:r>
            <a:r>
              <a:rPr lang="en-US" sz="4400" dirty="0">
                <a:solidFill>
                  <a:srgbClr val="6D430A"/>
                </a:solidFill>
                <a:latin typeface="Cambria Bold"/>
              </a:rPr>
              <a:t> </a:t>
            </a:r>
            <a:r>
              <a:rPr lang="en-US" sz="4400" dirty="0" err="1">
                <a:solidFill>
                  <a:srgbClr val="6D430A"/>
                </a:solidFill>
                <a:latin typeface="Cambria Bold"/>
              </a:rPr>
              <a:t>thẳng</a:t>
            </a:r>
            <a:r>
              <a:rPr lang="en-US" sz="4400" dirty="0">
                <a:solidFill>
                  <a:srgbClr val="6D430A"/>
                </a:solidFill>
                <a:latin typeface="Cambria Bold"/>
              </a:rPr>
              <a:t> AC </a:t>
            </a:r>
            <a:r>
              <a:rPr lang="en-US" sz="4400" dirty="0" err="1">
                <a:solidFill>
                  <a:srgbClr val="6D430A"/>
                </a:solidFill>
                <a:latin typeface="Cambria Bold"/>
              </a:rPr>
              <a:t>và</a:t>
            </a:r>
            <a:r>
              <a:rPr lang="en-US" sz="4400" dirty="0">
                <a:solidFill>
                  <a:srgbClr val="6D430A"/>
                </a:solidFill>
                <a:latin typeface="Cambria Bold"/>
              </a:rPr>
              <a:t> </a:t>
            </a:r>
            <a:r>
              <a:rPr lang="en-US" sz="4400" dirty="0" err="1">
                <a:solidFill>
                  <a:srgbClr val="6D430A"/>
                </a:solidFill>
                <a:latin typeface="Cambria Bold"/>
              </a:rPr>
              <a:t>ghép</a:t>
            </a:r>
            <a:r>
              <a:rPr lang="en-US" sz="4400" dirty="0">
                <a:solidFill>
                  <a:srgbClr val="6D430A"/>
                </a:solidFill>
                <a:latin typeface="Cambria Bold"/>
              </a:rPr>
              <a:t> </a:t>
            </a:r>
            <a:r>
              <a:rPr lang="en-US" sz="4400" dirty="0" err="1">
                <a:solidFill>
                  <a:srgbClr val="6D430A"/>
                </a:solidFill>
                <a:latin typeface="Cambria Bold"/>
              </a:rPr>
              <a:t>hai</a:t>
            </a:r>
            <a:r>
              <a:rPr lang="en-US" sz="4400" dirty="0">
                <a:solidFill>
                  <a:srgbClr val="6D430A"/>
                </a:solidFill>
                <a:latin typeface="Cambria Bold"/>
              </a:rPr>
              <a:t> </a:t>
            </a:r>
            <a:r>
              <a:rPr lang="en-US" sz="4400" dirty="0" err="1">
                <a:solidFill>
                  <a:srgbClr val="6D430A"/>
                </a:solidFill>
                <a:latin typeface="Cambria Bold"/>
              </a:rPr>
              <a:t>phần</a:t>
            </a:r>
            <a:r>
              <a:rPr lang="en-US" sz="4400" dirty="0">
                <a:solidFill>
                  <a:srgbClr val="6D430A"/>
                </a:solidFill>
                <a:latin typeface="Cambria Bold"/>
              </a:rPr>
              <a:t> </a:t>
            </a:r>
            <a:r>
              <a:rPr lang="en-US" sz="4400" dirty="0" err="1">
                <a:solidFill>
                  <a:srgbClr val="6D430A"/>
                </a:solidFill>
                <a:latin typeface="Cambria Bold"/>
              </a:rPr>
              <a:t>đó</a:t>
            </a:r>
            <a:r>
              <a:rPr lang="en-US" sz="4400" dirty="0">
                <a:solidFill>
                  <a:srgbClr val="6D430A"/>
                </a:solidFill>
                <a:latin typeface="Cambria Bold"/>
              </a:rPr>
              <a:t> </a:t>
            </a:r>
            <a:r>
              <a:rPr lang="en-US" sz="4400" dirty="0" err="1">
                <a:solidFill>
                  <a:srgbClr val="6D430A"/>
                </a:solidFill>
                <a:latin typeface="Cambria Bold"/>
              </a:rPr>
              <a:t>thành</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bình</a:t>
            </a:r>
            <a:r>
              <a:rPr lang="en-US" sz="4400" dirty="0">
                <a:solidFill>
                  <a:srgbClr val="6D430A"/>
                </a:solidFill>
                <a:latin typeface="Cambria Bold"/>
              </a:rPr>
              <a:t> </a:t>
            </a:r>
            <a:r>
              <a:rPr lang="en-US" sz="4400" dirty="0" err="1">
                <a:solidFill>
                  <a:srgbClr val="6D430A"/>
                </a:solidFill>
                <a:latin typeface="Cambria Bold"/>
              </a:rPr>
              <a:t>hành</a:t>
            </a:r>
            <a:r>
              <a:rPr lang="en-US" sz="4400" dirty="0">
                <a:solidFill>
                  <a:srgbClr val="6D430A"/>
                </a:solidFill>
                <a:latin typeface="Cambria Bold"/>
              </a:rPr>
              <a:t> </a:t>
            </a:r>
            <a:r>
              <a:rPr lang="en-US" sz="4400" dirty="0" err="1">
                <a:solidFill>
                  <a:srgbClr val="6D430A"/>
                </a:solidFill>
                <a:latin typeface="Cambria Bold"/>
              </a:rPr>
              <a:t>hoặc</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tam </a:t>
            </a:r>
            <a:r>
              <a:rPr lang="en-US" sz="4400" dirty="0" err="1">
                <a:solidFill>
                  <a:srgbClr val="6D430A"/>
                </a:solidFill>
                <a:latin typeface="Cambria Bold"/>
              </a:rPr>
              <a:t>giác</a:t>
            </a:r>
            <a:r>
              <a:rPr lang="en-US" sz="4400" dirty="0">
                <a:solidFill>
                  <a:srgbClr val="6D430A"/>
                </a:solidFill>
                <a:latin typeface="Cambria Bold"/>
              </a:rPr>
              <a:t>.</a:t>
            </a:r>
          </a:p>
        </p:txBody>
      </p:sp>
      <p:sp>
        <p:nvSpPr>
          <p:cNvPr id="10" name="Freeform 10"/>
          <p:cNvSpPr/>
          <p:nvPr/>
        </p:nvSpPr>
        <p:spPr>
          <a:xfrm>
            <a:off x="9628530" y="4418901"/>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0864372" y="5484177"/>
            <a:ext cx="4111995" cy="1955673"/>
          </a:xfrm>
          <a:prstGeom prst="rect">
            <a:avLst/>
          </a:prstGeom>
        </p:spPr>
        <p:txBody>
          <a:bodyPr lIns="0" tIns="0" rIns="0" bIns="0" rtlCol="0" anchor="t">
            <a:spAutoFit/>
          </a:bodyPr>
          <a:lstStyle/>
          <a:p>
            <a:pPr algn="ctr">
              <a:lnSpc>
                <a:spcPts val="7685"/>
              </a:lnSpc>
            </a:pPr>
            <a:r>
              <a:rPr lang="en-US" sz="6299">
                <a:solidFill>
                  <a:srgbClr val="6D430A"/>
                </a:solidFill>
                <a:latin typeface="Cambria Bold"/>
              </a:rPr>
              <a:t>Làm việc cá nhân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834079" y="2349370"/>
            <a:ext cx="14087231" cy="5916637"/>
          </a:xfrm>
          <a:custGeom>
            <a:avLst/>
            <a:gdLst/>
            <a:ahLst/>
            <a:cxnLst/>
            <a:rect l="l" t="t" r="r" b="b"/>
            <a:pathLst>
              <a:path w="14087231" h="5916637">
                <a:moveTo>
                  <a:pt x="0" y="0"/>
                </a:moveTo>
                <a:lnTo>
                  <a:pt x="14087231" y="0"/>
                </a:lnTo>
                <a:lnTo>
                  <a:pt x="14087231" y="5916637"/>
                </a:lnTo>
                <a:lnTo>
                  <a:pt x="0" y="5916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93012" y="273474"/>
            <a:ext cx="1871377" cy="2057400"/>
          </a:xfrm>
          <a:custGeom>
            <a:avLst/>
            <a:gdLst/>
            <a:ahLst/>
            <a:cxnLst/>
            <a:rect l="l" t="t" r="r" b="b"/>
            <a:pathLst>
              <a:path w="1871377" h="2057400">
                <a:moveTo>
                  <a:pt x="0" y="0"/>
                </a:moveTo>
                <a:lnTo>
                  <a:pt x="1871376" y="0"/>
                </a:lnTo>
                <a:lnTo>
                  <a:pt x="187137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3155297" y="3192790"/>
            <a:ext cx="4953000" cy="73533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2957617" y="3367171"/>
            <a:ext cx="10197680" cy="3975447"/>
          </a:xfrm>
          <a:prstGeom prst="rect">
            <a:avLst/>
          </a:prstGeom>
        </p:spPr>
        <p:txBody>
          <a:bodyPr wrap="square" lIns="0" tIns="0" rIns="0" bIns="0" rtlCol="0" anchor="t">
            <a:spAutoFit/>
          </a:bodyPr>
          <a:lstStyle/>
          <a:p>
            <a:pPr algn="just">
              <a:lnSpc>
                <a:spcPts val="6159"/>
              </a:lnSpc>
            </a:pPr>
            <a:r>
              <a:rPr lang="en-US" sz="4399" dirty="0">
                <a:solidFill>
                  <a:srgbClr val="2A5B7B"/>
                </a:solidFill>
                <a:latin typeface="Cambria"/>
              </a:rPr>
              <a:t>- </a:t>
            </a:r>
            <a:r>
              <a:rPr lang="en-US" sz="4399" dirty="0" err="1">
                <a:solidFill>
                  <a:srgbClr val="2A5B7B"/>
                </a:solidFill>
                <a:latin typeface="Cambria"/>
              </a:rPr>
              <a:t>Khi</a:t>
            </a:r>
            <a:r>
              <a:rPr lang="en-US" sz="4399" dirty="0">
                <a:solidFill>
                  <a:srgbClr val="2A5B7B"/>
                </a:solidFill>
                <a:latin typeface="Cambria"/>
              </a:rPr>
              <a:t> </a:t>
            </a:r>
            <a:r>
              <a:rPr lang="en-US" sz="4399" dirty="0" err="1">
                <a:solidFill>
                  <a:srgbClr val="2A5B7B"/>
                </a:solidFill>
                <a:latin typeface="Cambria"/>
              </a:rPr>
              <a:t>có</a:t>
            </a:r>
            <a:r>
              <a:rPr lang="en-US" sz="4399" dirty="0">
                <a:solidFill>
                  <a:srgbClr val="2A5B7B"/>
                </a:solidFill>
                <a:latin typeface="Cambria"/>
              </a:rPr>
              <a:t> </a:t>
            </a:r>
            <a:r>
              <a:rPr lang="en-US" sz="4399" dirty="0" err="1">
                <a:solidFill>
                  <a:srgbClr val="2A5B7B"/>
                </a:solidFill>
                <a:latin typeface="Cambria"/>
              </a:rPr>
              <a:t>hiệu</a:t>
            </a:r>
            <a:r>
              <a:rPr lang="en-US" sz="4399" dirty="0">
                <a:solidFill>
                  <a:srgbClr val="2A5B7B"/>
                </a:solidFill>
                <a:latin typeface="Cambria"/>
              </a:rPr>
              <a:t> </a:t>
            </a:r>
            <a:r>
              <a:rPr lang="en-US" sz="4399" dirty="0" err="1">
                <a:solidFill>
                  <a:srgbClr val="2A5B7B"/>
                </a:solidFill>
                <a:latin typeface="Cambria"/>
              </a:rPr>
              <a:t>lệnh</a:t>
            </a:r>
            <a:r>
              <a:rPr lang="en-US" sz="4399" dirty="0">
                <a:solidFill>
                  <a:srgbClr val="2A5B7B"/>
                </a:solidFill>
                <a:latin typeface="Cambria"/>
              </a:rPr>
              <a:t> </a:t>
            </a:r>
            <a:r>
              <a:rPr lang="en-US" sz="4399" dirty="0" err="1">
                <a:solidFill>
                  <a:srgbClr val="2A5B7B"/>
                </a:solidFill>
                <a:latin typeface="Cambria"/>
              </a:rPr>
              <a:t>bắt</a:t>
            </a:r>
            <a:r>
              <a:rPr lang="en-US" sz="4399" dirty="0">
                <a:solidFill>
                  <a:srgbClr val="2A5B7B"/>
                </a:solidFill>
                <a:latin typeface="Cambria"/>
              </a:rPr>
              <a:t> </a:t>
            </a:r>
            <a:r>
              <a:rPr lang="en-US" sz="4399" dirty="0" err="1">
                <a:solidFill>
                  <a:srgbClr val="2A5B7B"/>
                </a:solidFill>
                <a:latin typeface="Cambria"/>
              </a:rPr>
              <a:t>đầu</a:t>
            </a:r>
            <a:r>
              <a:rPr lang="en-US" sz="4399" dirty="0">
                <a:solidFill>
                  <a:srgbClr val="2A5B7B"/>
                </a:solidFill>
                <a:latin typeface="Cambria"/>
              </a:rPr>
              <a:t> </a:t>
            </a:r>
            <a:r>
              <a:rPr lang="en-US" sz="4399" dirty="0" err="1">
                <a:solidFill>
                  <a:srgbClr val="2A5B7B"/>
                </a:solidFill>
                <a:latin typeface="Cambria"/>
              </a:rPr>
              <a:t>của</a:t>
            </a:r>
            <a:r>
              <a:rPr lang="en-US" sz="4399" dirty="0">
                <a:solidFill>
                  <a:srgbClr val="2A5B7B"/>
                </a:solidFill>
                <a:latin typeface="Cambria"/>
              </a:rPr>
              <a:t> GV </a:t>
            </a:r>
            <a:r>
              <a:rPr lang="en-US" sz="4399" dirty="0" err="1">
                <a:solidFill>
                  <a:srgbClr val="2A5B7B"/>
                </a:solidFill>
                <a:latin typeface="Cambria"/>
              </a:rPr>
              <a:t>thì</a:t>
            </a:r>
            <a:r>
              <a:rPr lang="en-US" sz="4399" dirty="0">
                <a:solidFill>
                  <a:srgbClr val="2A5B7B"/>
                </a:solidFill>
                <a:latin typeface="Cambria"/>
              </a:rPr>
              <a:t> </a:t>
            </a:r>
            <a:r>
              <a:rPr lang="en-US" sz="4399" dirty="0" err="1">
                <a:solidFill>
                  <a:srgbClr val="2A5B7B"/>
                </a:solidFill>
                <a:latin typeface="Cambria"/>
              </a:rPr>
              <a:t>cả</a:t>
            </a:r>
            <a:r>
              <a:rPr lang="en-US" sz="4399" dirty="0">
                <a:solidFill>
                  <a:srgbClr val="2A5B7B"/>
                </a:solidFill>
                <a:latin typeface="Cambria"/>
              </a:rPr>
              <a:t> </a:t>
            </a:r>
            <a:r>
              <a:rPr lang="en-US" sz="4399" dirty="0" err="1">
                <a:solidFill>
                  <a:srgbClr val="2A5B7B"/>
                </a:solidFill>
                <a:latin typeface="Cambria"/>
              </a:rPr>
              <a:t>lớp</a:t>
            </a:r>
            <a:r>
              <a:rPr lang="en-US" sz="4399" dirty="0">
                <a:solidFill>
                  <a:srgbClr val="2A5B7B"/>
                </a:solidFill>
                <a:latin typeface="Cambria"/>
              </a:rPr>
              <a:t> </a:t>
            </a:r>
            <a:r>
              <a:rPr lang="en-US" sz="4399" dirty="0" err="1">
                <a:solidFill>
                  <a:srgbClr val="2A5B7B"/>
                </a:solidFill>
                <a:latin typeface="Cambria"/>
              </a:rPr>
              <a:t>tiến</a:t>
            </a:r>
            <a:r>
              <a:rPr lang="en-US" sz="4399" dirty="0">
                <a:solidFill>
                  <a:srgbClr val="2A5B7B"/>
                </a:solidFill>
                <a:latin typeface="Cambria"/>
              </a:rPr>
              <a:t> </a:t>
            </a:r>
            <a:r>
              <a:rPr lang="en-US" sz="4399" dirty="0" err="1">
                <a:solidFill>
                  <a:srgbClr val="2A5B7B"/>
                </a:solidFill>
                <a:latin typeface="Cambria"/>
              </a:rPr>
              <a:t>hành</a:t>
            </a:r>
            <a:r>
              <a:rPr lang="en-US" sz="4399" dirty="0">
                <a:solidFill>
                  <a:srgbClr val="2A5B7B"/>
                </a:solidFill>
                <a:latin typeface="Cambria"/>
              </a:rPr>
              <a:t> </a:t>
            </a:r>
            <a:r>
              <a:rPr lang="en-US" sz="4399" dirty="0" err="1">
                <a:solidFill>
                  <a:srgbClr val="2A5B7B"/>
                </a:solidFill>
                <a:latin typeface="Cambria"/>
              </a:rPr>
              <a:t>thực</a:t>
            </a:r>
            <a:r>
              <a:rPr lang="en-US" sz="4399" dirty="0">
                <a:solidFill>
                  <a:srgbClr val="2A5B7B"/>
                </a:solidFill>
                <a:latin typeface="Cambria"/>
              </a:rPr>
              <a:t> </a:t>
            </a:r>
            <a:r>
              <a:rPr lang="en-US" sz="4399" dirty="0" err="1">
                <a:solidFill>
                  <a:srgbClr val="2A5B7B"/>
                </a:solidFill>
                <a:latin typeface="Cambria"/>
              </a:rPr>
              <a:t>hiện</a:t>
            </a:r>
            <a:r>
              <a:rPr lang="en-US" sz="4399" dirty="0">
                <a:solidFill>
                  <a:srgbClr val="2A5B7B"/>
                </a:solidFill>
                <a:latin typeface="Cambria"/>
              </a:rPr>
              <a:t> </a:t>
            </a:r>
            <a:r>
              <a:rPr lang="en-US" sz="4399" dirty="0" err="1">
                <a:solidFill>
                  <a:srgbClr val="2A5B7B"/>
                </a:solidFill>
                <a:latin typeface="Cambria"/>
              </a:rPr>
              <a:t>cắt</a:t>
            </a:r>
            <a:r>
              <a:rPr lang="en-US" sz="4399" dirty="0">
                <a:solidFill>
                  <a:srgbClr val="2A5B7B"/>
                </a:solidFill>
                <a:latin typeface="Cambria"/>
              </a:rPr>
              <a:t> </a:t>
            </a:r>
            <a:r>
              <a:rPr lang="en-US" sz="4399" dirty="0" err="1">
                <a:solidFill>
                  <a:srgbClr val="2A5B7B"/>
                </a:solidFill>
                <a:latin typeface="Cambria"/>
              </a:rPr>
              <a:t>hình</a:t>
            </a:r>
            <a:r>
              <a:rPr lang="en-US" sz="4399" dirty="0">
                <a:solidFill>
                  <a:srgbClr val="2A5B7B"/>
                </a:solidFill>
                <a:latin typeface="Cambria"/>
              </a:rPr>
              <a:t> </a:t>
            </a:r>
            <a:r>
              <a:rPr lang="en-US" sz="4399" dirty="0" err="1">
                <a:solidFill>
                  <a:srgbClr val="2A5B7B"/>
                </a:solidFill>
                <a:latin typeface="Cambria"/>
              </a:rPr>
              <a:t>vuông</a:t>
            </a:r>
            <a:r>
              <a:rPr lang="en-US" sz="4399" dirty="0">
                <a:solidFill>
                  <a:srgbClr val="2A5B7B"/>
                </a:solidFill>
                <a:latin typeface="Cambria"/>
              </a:rPr>
              <a:t> </a:t>
            </a:r>
            <a:r>
              <a:rPr lang="en-US" sz="4399" dirty="0" err="1">
                <a:solidFill>
                  <a:srgbClr val="2A5B7B"/>
                </a:solidFill>
                <a:latin typeface="Cambria"/>
              </a:rPr>
              <a:t>theo</a:t>
            </a:r>
            <a:r>
              <a:rPr lang="en-US" sz="4399" dirty="0">
                <a:solidFill>
                  <a:srgbClr val="2A5B7B"/>
                </a:solidFill>
                <a:latin typeface="Cambria"/>
              </a:rPr>
              <a:t> </a:t>
            </a:r>
            <a:r>
              <a:rPr lang="en-US" sz="4399" dirty="0" err="1">
                <a:solidFill>
                  <a:srgbClr val="2A5B7B"/>
                </a:solidFill>
                <a:latin typeface="Cambria"/>
              </a:rPr>
              <a:t>yêu</a:t>
            </a:r>
            <a:r>
              <a:rPr lang="en-US" sz="4399" dirty="0">
                <a:solidFill>
                  <a:srgbClr val="2A5B7B"/>
                </a:solidFill>
                <a:latin typeface="Cambria"/>
              </a:rPr>
              <a:t> </a:t>
            </a:r>
            <a:r>
              <a:rPr lang="en-US" sz="4399" dirty="0" err="1">
                <a:solidFill>
                  <a:srgbClr val="2A5B7B"/>
                </a:solidFill>
                <a:latin typeface="Cambria"/>
              </a:rPr>
              <a:t>cầu</a:t>
            </a:r>
            <a:r>
              <a:rPr lang="en-US" sz="4399" dirty="0">
                <a:solidFill>
                  <a:srgbClr val="2A5B7B"/>
                </a:solidFill>
                <a:latin typeface="Cambria"/>
              </a:rPr>
              <a:t> </a:t>
            </a:r>
            <a:r>
              <a:rPr lang="en-US" sz="4399" dirty="0" err="1">
                <a:solidFill>
                  <a:srgbClr val="2A5B7B"/>
                </a:solidFill>
                <a:latin typeface="Cambria"/>
              </a:rPr>
              <a:t>bài</a:t>
            </a:r>
            <a:r>
              <a:rPr lang="en-US" sz="4399" dirty="0">
                <a:solidFill>
                  <a:srgbClr val="2A5B7B"/>
                </a:solidFill>
                <a:latin typeface="Cambria"/>
              </a:rPr>
              <a:t> </a:t>
            </a:r>
            <a:r>
              <a:rPr lang="en-US" sz="4399" dirty="0" err="1">
                <a:solidFill>
                  <a:srgbClr val="2A5B7B"/>
                </a:solidFill>
                <a:latin typeface="Cambria"/>
              </a:rPr>
              <a:t>tập</a:t>
            </a:r>
            <a:endParaRPr lang="en-US" sz="4399" dirty="0">
              <a:solidFill>
                <a:srgbClr val="2A5B7B"/>
              </a:solidFill>
              <a:latin typeface="Cambria"/>
            </a:endParaRPr>
          </a:p>
          <a:p>
            <a:pPr algn="just">
              <a:lnSpc>
                <a:spcPts val="6159"/>
              </a:lnSpc>
              <a:spcBef>
                <a:spcPct val="0"/>
              </a:spcBef>
            </a:pPr>
            <a:r>
              <a:rPr lang="en-US" sz="4399" dirty="0">
                <a:solidFill>
                  <a:srgbClr val="2A5B7B"/>
                </a:solidFill>
                <a:latin typeface="Cambria"/>
              </a:rPr>
              <a:t>- </a:t>
            </a:r>
            <a:r>
              <a:rPr lang="en-US" sz="4399" dirty="0" err="1">
                <a:solidFill>
                  <a:srgbClr val="2A5B7B"/>
                </a:solidFill>
                <a:latin typeface="Cambria"/>
              </a:rPr>
              <a:t>Bạn</a:t>
            </a:r>
            <a:r>
              <a:rPr lang="en-US" sz="4399" dirty="0">
                <a:solidFill>
                  <a:srgbClr val="2A5B7B"/>
                </a:solidFill>
                <a:latin typeface="Cambria"/>
              </a:rPr>
              <a:t> </a:t>
            </a:r>
            <a:r>
              <a:rPr lang="en-US" sz="4399" dirty="0" err="1">
                <a:solidFill>
                  <a:srgbClr val="2A5B7B"/>
                </a:solidFill>
                <a:latin typeface="Cambria"/>
              </a:rPr>
              <a:t>nào</a:t>
            </a:r>
            <a:r>
              <a:rPr lang="en-US" sz="4399" dirty="0">
                <a:solidFill>
                  <a:srgbClr val="2A5B7B"/>
                </a:solidFill>
                <a:latin typeface="Cambria"/>
              </a:rPr>
              <a:t> </a:t>
            </a:r>
            <a:r>
              <a:rPr lang="en-US" sz="4399" dirty="0" err="1">
                <a:solidFill>
                  <a:srgbClr val="2A5B7B"/>
                </a:solidFill>
                <a:latin typeface="Cambria"/>
              </a:rPr>
              <a:t>thực</a:t>
            </a:r>
            <a:r>
              <a:rPr lang="en-US" sz="4399" dirty="0">
                <a:solidFill>
                  <a:srgbClr val="2A5B7B"/>
                </a:solidFill>
                <a:latin typeface="Cambria"/>
              </a:rPr>
              <a:t> </a:t>
            </a:r>
            <a:r>
              <a:rPr lang="en-US" sz="4399" dirty="0" err="1">
                <a:solidFill>
                  <a:srgbClr val="2A5B7B"/>
                </a:solidFill>
                <a:latin typeface="Cambria"/>
              </a:rPr>
              <a:t>hiện</a:t>
            </a:r>
            <a:r>
              <a:rPr lang="en-US" sz="4399" dirty="0">
                <a:solidFill>
                  <a:srgbClr val="2A5B7B"/>
                </a:solidFill>
                <a:latin typeface="Cambria"/>
              </a:rPr>
              <a:t> </a:t>
            </a:r>
            <a:r>
              <a:rPr lang="en-US" sz="4399" dirty="0" err="1">
                <a:solidFill>
                  <a:srgbClr val="2A5B7B"/>
                </a:solidFill>
                <a:latin typeface="Cambria"/>
              </a:rPr>
              <a:t>nhanh</a:t>
            </a:r>
            <a:r>
              <a:rPr lang="en-US" sz="4399" dirty="0">
                <a:solidFill>
                  <a:srgbClr val="2A5B7B"/>
                </a:solidFill>
                <a:latin typeface="Cambria"/>
              </a:rPr>
              <a:t> </a:t>
            </a:r>
            <a:r>
              <a:rPr lang="en-US" sz="4399" dirty="0" err="1">
                <a:solidFill>
                  <a:srgbClr val="2A5B7B"/>
                </a:solidFill>
                <a:latin typeface="Cambria"/>
              </a:rPr>
              <a:t>và</a:t>
            </a:r>
            <a:r>
              <a:rPr lang="en-US" sz="4399" dirty="0">
                <a:solidFill>
                  <a:srgbClr val="2A5B7B"/>
                </a:solidFill>
                <a:latin typeface="Cambria"/>
              </a:rPr>
              <a:t> </a:t>
            </a:r>
            <a:r>
              <a:rPr lang="en-US" sz="4399" dirty="0" err="1">
                <a:solidFill>
                  <a:srgbClr val="2A5B7B"/>
                </a:solidFill>
                <a:latin typeface="Cambria"/>
              </a:rPr>
              <a:t>đúng</a:t>
            </a:r>
            <a:r>
              <a:rPr lang="en-US" sz="4399" dirty="0">
                <a:solidFill>
                  <a:srgbClr val="2A5B7B"/>
                </a:solidFill>
                <a:latin typeface="Cambria"/>
              </a:rPr>
              <a:t> </a:t>
            </a:r>
            <a:r>
              <a:rPr lang="en-US" sz="4399" dirty="0" err="1">
                <a:solidFill>
                  <a:srgbClr val="2A5B7B"/>
                </a:solidFill>
                <a:latin typeface="Cambria"/>
              </a:rPr>
              <a:t>yêu</a:t>
            </a:r>
            <a:r>
              <a:rPr lang="en-US" sz="4399" dirty="0">
                <a:solidFill>
                  <a:srgbClr val="2A5B7B"/>
                </a:solidFill>
                <a:latin typeface="Cambria"/>
              </a:rPr>
              <a:t> </a:t>
            </a:r>
            <a:r>
              <a:rPr lang="en-US" sz="4399" dirty="0" err="1">
                <a:solidFill>
                  <a:srgbClr val="2A5B7B"/>
                </a:solidFill>
                <a:latin typeface="Cambria"/>
              </a:rPr>
              <a:t>cầu</a:t>
            </a:r>
            <a:r>
              <a:rPr lang="en-US" sz="4399" dirty="0">
                <a:solidFill>
                  <a:srgbClr val="2A5B7B"/>
                </a:solidFill>
                <a:latin typeface="Cambria"/>
              </a:rPr>
              <a:t> nhất </a:t>
            </a:r>
            <a:r>
              <a:rPr lang="en-US" sz="4399" dirty="0" err="1">
                <a:solidFill>
                  <a:srgbClr val="2A5B7B"/>
                </a:solidFill>
                <a:latin typeface="Cambria"/>
              </a:rPr>
              <a:t>sẽ</a:t>
            </a:r>
            <a:r>
              <a:rPr lang="en-US" sz="4399" dirty="0">
                <a:solidFill>
                  <a:srgbClr val="2A5B7B"/>
                </a:solidFill>
                <a:latin typeface="Cambria"/>
              </a:rPr>
              <a:t> </a:t>
            </a:r>
            <a:r>
              <a:rPr lang="en-US" sz="4399" dirty="0" err="1">
                <a:solidFill>
                  <a:srgbClr val="2A5B7B"/>
                </a:solidFill>
                <a:latin typeface="Cambria"/>
              </a:rPr>
              <a:t>chiến</a:t>
            </a:r>
            <a:r>
              <a:rPr lang="en-US" sz="4399" dirty="0">
                <a:solidFill>
                  <a:srgbClr val="2A5B7B"/>
                </a:solidFill>
                <a:latin typeface="Cambria"/>
              </a:rPr>
              <a:t> </a:t>
            </a:r>
            <a:r>
              <a:rPr lang="en-US" sz="4399" dirty="0" err="1">
                <a:solidFill>
                  <a:srgbClr val="2A5B7B"/>
                </a:solidFill>
                <a:latin typeface="Cambria"/>
              </a:rPr>
              <a:t>thắng</a:t>
            </a:r>
            <a:r>
              <a:rPr lang="en-US" sz="4399" dirty="0">
                <a:solidFill>
                  <a:srgbClr val="2A5B7B"/>
                </a:solidFill>
                <a:latin typeface="Cambria"/>
              </a:rPr>
              <a:t>.</a:t>
            </a:r>
          </a:p>
        </p:txBody>
      </p:sp>
      <p:pic>
        <p:nvPicPr>
          <p:cNvPr id="18" name="Picture 17"/>
          <p:cNvPicPr>
            <a:picLocks noChangeAspect="1"/>
          </p:cNvPicPr>
          <p:nvPr/>
        </p:nvPicPr>
        <p:blipFill>
          <a:blip r:embed="rId15"/>
          <a:stretch>
            <a:fillRect/>
          </a:stretch>
        </p:blipFill>
        <p:spPr>
          <a:xfrm>
            <a:off x="1579693" y="-81633"/>
            <a:ext cx="14942591" cy="33226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6400734" y="716205"/>
            <a:ext cx="4643114" cy="1950108"/>
          </a:xfrm>
          <a:custGeom>
            <a:avLst/>
            <a:gdLst/>
            <a:ahLst/>
            <a:cxnLst/>
            <a:rect l="l" t="t" r="r" b="b"/>
            <a:pathLst>
              <a:path w="4643114" h="1950108">
                <a:moveTo>
                  <a:pt x="0" y="0"/>
                </a:moveTo>
                <a:lnTo>
                  <a:pt x="4643114" y="0"/>
                </a:lnTo>
                <a:lnTo>
                  <a:pt x="4643114" y="1950108"/>
                </a:lnTo>
                <a:lnTo>
                  <a:pt x="0" y="1950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0098" y="1691259"/>
            <a:ext cx="17566181" cy="7377796"/>
          </a:xfrm>
          <a:custGeom>
            <a:avLst/>
            <a:gdLst/>
            <a:ahLst/>
            <a:cxnLst/>
            <a:rect l="l" t="t" r="r" b="b"/>
            <a:pathLst>
              <a:path w="17566181" h="7377796">
                <a:moveTo>
                  <a:pt x="0" y="0"/>
                </a:moveTo>
                <a:lnTo>
                  <a:pt x="17566181" y="0"/>
                </a:lnTo>
                <a:lnTo>
                  <a:pt x="17566181" y="7377797"/>
                </a:lnTo>
                <a:lnTo>
                  <a:pt x="0" y="7377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7249386" y="1315182"/>
            <a:ext cx="3367604" cy="719941"/>
          </a:xfrm>
          <a:prstGeom prst="rect">
            <a:avLst/>
          </a:prstGeom>
        </p:spPr>
        <p:txBody>
          <a:bodyPr wrap="square" lIns="0" tIns="0" rIns="0" bIns="0" rtlCol="0" anchor="t">
            <a:spAutoFit/>
          </a:bodyPr>
          <a:lstStyle/>
          <a:p>
            <a:pPr algn="just">
              <a:lnSpc>
                <a:spcPts val="4488"/>
              </a:lnSpc>
            </a:pPr>
            <a:r>
              <a:rPr lang="en-US" sz="8000">
                <a:solidFill>
                  <a:srgbClr val="FE83BB"/>
                </a:solidFill>
                <a:latin typeface="UTM Duepuntozero" panose="02040603050506020204" pitchFamily="18" charset="0"/>
              </a:rPr>
              <a:t>Kết</a:t>
            </a:r>
            <a:r>
              <a:rPr lang="en-US" sz="8000" dirty="0">
                <a:solidFill>
                  <a:srgbClr val="FE83BB"/>
                </a:solidFill>
                <a:latin typeface="UTM Duepuntozero" panose="02040603050506020204" pitchFamily="18" charset="0"/>
              </a:rPr>
              <a:t> </a:t>
            </a:r>
            <a:r>
              <a:rPr lang="en-US" sz="8000" dirty="0" err="1">
                <a:solidFill>
                  <a:srgbClr val="FE83BB"/>
                </a:solidFill>
                <a:latin typeface="UTM Duepuntozero" panose="02040603050506020204" pitchFamily="18" charset="0"/>
              </a:rPr>
              <a:t>quả</a:t>
            </a:r>
            <a:endParaRPr lang="en-US" sz="8000" dirty="0">
              <a:solidFill>
                <a:srgbClr val="FE83BB"/>
              </a:solidFill>
              <a:latin typeface="UTM Duepuntozero" panose="02040603050506020204" pitchFamily="18" charset="0"/>
            </a:endParaRPr>
          </a:p>
        </p:txBody>
      </p:sp>
      <p:grpSp>
        <p:nvGrpSpPr>
          <p:cNvPr id="7" name="Group 7"/>
          <p:cNvGrpSpPr/>
          <p:nvPr/>
        </p:nvGrpSpPr>
        <p:grpSpPr>
          <a:xfrm>
            <a:off x="532369" y="3087296"/>
            <a:ext cx="8189923" cy="4112408"/>
            <a:chOff x="0" y="0"/>
            <a:chExt cx="10919897" cy="5483211"/>
          </a:xfrm>
        </p:grpSpPr>
        <p:sp>
          <p:nvSpPr>
            <p:cNvPr id="8" name="Freeform 8"/>
            <p:cNvSpPr/>
            <p:nvPr/>
          </p:nvSpPr>
          <p:spPr>
            <a:xfrm>
              <a:off x="0" y="15508"/>
              <a:ext cx="5530190" cy="5467702"/>
            </a:xfrm>
            <a:custGeom>
              <a:avLst/>
              <a:gdLst/>
              <a:ahLst/>
              <a:cxnLst/>
              <a:rect l="l" t="t" r="r" b="b"/>
              <a:pathLst>
                <a:path w="5530190" h="5467702">
                  <a:moveTo>
                    <a:pt x="0" y="0"/>
                  </a:moveTo>
                  <a:lnTo>
                    <a:pt x="5530190" y="0"/>
                  </a:lnTo>
                  <a:lnTo>
                    <a:pt x="5530190" y="5467703"/>
                  </a:lnTo>
                  <a:lnTo>
                    <a:pt x="0" y="5467703"/>
                  </a:lnTo>
                  <a:lnTo>
                    <a:pt x="0" y="0"/>
                  </a:lnTo>
                  <a:close/>
                </a:path>
              </a:pathLst>
            </a:custGeom>
            <a:blipFill>
              <a:blip r:embed="rId6"/>
              <a:stretch>
                <a:fillRect l="-16466" t="-18627" r="-20157" b="-17885"/>
              </a:stretch>
            </a:blipFill>
          </p:spPr>
          <p:txBody>
            <a:bodyPr/>
            <a:lstStyle/>
            <a:p>
              <a:endParaRPr lang="en-US"/>
            </a:p>
          </p:txBody>
        </p:sp>
        <p:sp>
          <p:nvSpPr>
            <p:cNvPr id="9" name="Freeform 9"/>
            <p:cNvSpPr/>
            <p:nvPr/>
          </p:nvSpPr>
          <p:spPr>
            <a:xfrm flipH="1">
              <a:off x="5389706" y="0"/>
              <a:ext cx="5530190" cy="5467702"/>
            </a:xfrm>
            <a:custGeom>
              <a:avLst/>
              <a:gdLst/>
              <a:ahLst/>
              <a:cxnLst/>
              <a:rect l="l" t="t" r="r" b="b"/>
              <a:pathLst>
                <a:path w="5530190" h="5467702">
                  <a:moveTo>
                    <a:pt x="5530191" y="0"/>
                  </a:moveTo>
                  <a:lnTo>
                    <a:pt x="0" y="0"/>
                  </a:lnTo>
                  <a:lnTo>
                    <a:pt x="0" y="5467702"/>
                  </a:lnTo>
                  <a:lnTo>
                    <a:pt x="5530191" y="5467702"/>
                  </a:lnTo>
                  <a:lnTo>
                    <a:pt x="5530191" y="0"/>
                  </a:lnTo>
                  <a:close/>
                </a:path>
              </a:pathLst>
            </a:custGeom>
            <a:blipFill>
              <a:blip r:embed="rId6"/>
              <a:stretch>
                <a:fillRect l="-16466" t="-18627" r="-20157" b="-17885"/>
              </a:stretch>
            </a:blipFill>
          </p:spPr>
          <p:txBody>
            <a:bodyPr/>
            <a:lstStyle/>
            <a:p>
              <a:endParaRPr lang="en-US"/>
            </a:p>
          </p:txBody>
        </p:sp>
      </p:grpSp>
      <p:grpSp>
        <p:nvGrpSpPr>
          <p:cNvPr id="10" name="Group 10"/>
          <p:cNvGrpSpPr/>
          <p:nvPr/>
        </p:nvGrpSpPr>
        <p:grpSpPr>
          <a:xfrm>
            <a:off x="9144000" y="3052061"/>
            <a:ext cx="8178121" cy="4147643"/>
            <a:chOff x="0" y="0"/>
            <a:chExt cx="10904161" cy="5530190"/>
          </a:xfrm>
        </p:grpSpPr>
        <p:sp>
          <p:nvSpPr>
            <p:cNvPr id="11" name="Freeform 11"/>
            <p:cNvSpPr/>
            <p:nvPr/>
          </p:nvSpPr>
          <p:spPr>
            <a:xfrm>
              <a:off x="0" y="62488"/>
              <a:ext cx="5530190" cy="5467702"/>
            </a:xfrm>
            <a:custGeom>
              <a:avLst/>
              <a:gdLst/>
              <a:ahLst/>
              <a:cxnLst/>
              <a:rect l="l" t="t" r="r" b="b"/>
              <a:pathLst>
                <a:path w="5530190" h="5467702">
                  <a:moveTo>
                    <a:pt x="0" y="0"/>
                  </a:moveTo>
                  <a:lnTo>
                    <a:pt x="5530190" y="0"/>
                  </a:lnTo>
                  <a:lnTo>
                    <a:pt x="5530190" y="5467702"/>
                  </a:lnTo>
                  <a:lnTo>
                    <a:pt x="0" y="5467702"/>
                  </a:lnTo>
                  <a:lnTo>
                    <a:pt x="0" y="0"/>
                  </a:lnTo>
                  <a:close/>
                </a:path>
              </a:pathLst>
            </a:custGeom>
            <a:blipFill>
              <a:blip r:embed="rId6"/>
              <a:stretch>
                <a:fillRect l="-16466" t="-18627" r="-20157" b="-17885"/>
              </a:stretch>
            </a:blipFill>
          </p:spPr>
          <p:txBody>
            <a:bodyPr/>
            <a:lstStyle/>
            <a:p>
              <a:endParaRPr lang="en-US"/>
            </a:p>
          </p:txBody>
        </p:sp>
        <p:sp>
          <p:nvSpPr>
            <p:cNvPr id="12" name="Freeform 12"/>
            <p:cNvSpPr/>
            <p:nvPr/>
          </p:nvSpPr>
          <p:spPr>
            <a:xfrm flipH="1" flipV="1">
              <a:off x="5373970" y="0"/>
              <a:ext cx="5530190" cy="5467702"/>
            </a:xfrm>
            <a:custGeom>
              <a:avLst/>
              <a:gdLst/>
              <a:ahLst/>
              <a:cxnLst/>
              <a:rect l="l" t="t" r="r" b="b"/>
              <a:pathLst>
                <a:path w="5530190" h="5467702">
                  <a:moveTo>
                    <a:pt x="5530191" y="5467702"/>
                  </a:moveTo>
                  <a:lnTo>
                    <a:pt x="0" y="5467702"/>
                  </a:lnTo>
                  <a:lnTo>
                    <a:pt x="0" y="0"/>
                  </a:lnTo>
                  <a:lnTo>
                    <a:pt x="5530191" y="0"/>
                  </a:lnTo>
                  <a:lnTo>
                    <a:pt x="5530191" y="5467702"/>
                  </a:lnTo>
                  <a:close/>
                </a:path>
              </a:pathLst>
            </a:custGeom>
            <a:blipFill>
              <a:blip r:embed="rId6"/>
              <a:stretch>
                <a:fillRect l="-16466" t="-18627" r="-20157" b="-17885"/>
              </a:stretch>
            </a:blipFill>
          </p:spPr>
          <p:txBody>
            <a:bodyPr/>
            <a:lstStyle/>
            <a:p>
              <a:endParaRPr lang="en-US"/>
            </a:p>
          </p:txBody>
        </p:sp>
      </p:grpSp>
      <p:sp>
        <p:nvSpPr>
          <p:cNvPr id="13" name="Freeform 1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7"/>
            <a:stretch>
              <a:fillRect/>
            </a:stretch>
          </a:blipFill>
        </p:spPr>
        <p:txBody>
          <a:bodyPr/>
          <a:lstStyle/>
          <a:p>
            <a:endParaRPr lang="en-US"/>
          </a:p>
        </p:txBody>
      </p:sp>
      <p:sp>
        <p:nvSpPr>
          <p:cNvPr id="14" name="Freeform 1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7"/>
            <a:stretch>
              <a:fillRect/>
            </a:stretch>
          </a:blipFill>
        </p:spPr>
        <p:txBody>
          <a:bodyPr/>
          <a:lstStyle/>
          <a:p>
            <a:endParaRPr lang="en-US"/>
          </a:p>
        </p:txBody>
      </p:sp>
      <p:sp>
        <p:nvSpPr>
          <p:cNvPr id="15" name="Freeform 15"/>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8"/>
            <a:stretch>
              <a:fillRect/>
            </a:stretch>
          </a:blipFill>
        </p:spPr>
        <p:txBody>
          <a:bodyPr/>
          <a:lstStyle/>
          <a:p>
            <a:endParaRPr lang="en-US"/>
          </a:p>
        </p:txBody>
      </p:sp>
      <p:sp>
        <p:nvSpPr>
          <p:cNvPr id="16" name="Freeform 16"/>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356196" y="276736"/>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par>
                                <p:cTn id="55" presetID="16" presetClass="entr" presetSubtype="21"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223884" y="1591363"/>
            <a:ext cx="13840232"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2" name="Picture 11"/>
          <p:cNvPicPr>
            <a:picLocks noChangeAspect="1"/>
          </p:cNvPicPr>
          <p:nvPr/>
        </p:nvPicPr>
        <p:blipFill>
          <a:blip r:embed="rId14"/>
          <a:stretch>
            <a:fillRect/>
          </a:stretch>
        </p:blipFill>
        <p:spPr>
          <a:xfrm>
            <a:off x="670802" y="238108"/>
            <a:ext cx="16436508" cy="8616830"/>
          </a:xfrm>
          <a:prstGeom prst="rect">
            <a:avLst/>
          </a:prstGeom>
        </p:spPr>
      </p:pic>
    </p:spTree>
    <p:extLst>
      <p:ext uri="{BB962C8B-B14F-4D97-AF65-F5344CB8AC3E}">
        <p14:creationId xmlns:p14="http://schemas.microsoft.com/office/powerpoint/2010/main" val="24841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24000" y="1591363"/>
            <a:ext cx="15011400"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5" name="Picture 14"/>
          <p:cNvPicPr>
            <a:picLocks noChangeAspect="1"/>
          </p:cNvPicPr>
          <p:nvPr/>
        </p:nvPicPr>
        <p:blipFill>
          <a:blip r:embed="rId14"/>
          <a:stretch>
            <a:fillRect/>
          </a:stretch>
        </p:blipFill>
        <p:spPr>
          <a:xfrm>
            <a:off x="533400" y="1227062"/>
            <a:ext cx="16692295" cy="6919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txBody>
          <a:bodyPr/>
          <a:lstStyle/>
          <a:p>
            <a:endParaRPr lang="en-US"/>
          </a:p>
        </p:txBody>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txBody>
          <a:bodyPr/>
          <a:lstStyle/>
          <a:p>
            <a:endParaRPr lang="en-US"/>
          </a:p>
        </p:txBody>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9"/>
            <a:stretch>
              <a:fillRect/>
            </a:stretch>
          </a:blipFill>
        </p:spPr>
        <p:txBody>
          <a:bodyPr/>
          <a:lstStyle/>
          <a:p>
            <a:endParaRPr lang="en-US"/>
          </a:p>
        </p:txBody>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cắt các hình vuông và ghép thành hình bất kỳ từ những hình vuông đó.</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rot="79410">
            <a:off x="3348929" y="648451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3"/>
            <a:stretch>
              <a:fillRect/>
            </a:stretch>
          </a:blipFill>
        </p:spPr>
        <p:txBody>
          <a:bodyPr/>
          <a:lstStyle/>
          <a:p>
            <a:endParaRPr lang="en-US"/>
          </a:p>
        </p:txBody>
      </p:sp>
      <p:sp>
        <p:nvSpPr>
          <p:cNvPr id="6" name="Freeform 6"/>
          <p:cNvSpPr/>
          <p:nvPr/>
        </p:nvSpPr>
        <p:spPr>
          <a:xfrm rot="-116913" flipV="1">
            <a:off x="987778" y="733975"/>
            <a:ext cx="16253390" cy="7128064"/>
          </a:xfrm>
          <a:custGeom>
            <a:avLst/>
            <a:gdLst/>
            <a:ahLst/>
            <a:cxnLst/>
            <a:rect l="l" t="t" r="r" b="b"/>
            <a:pathLst>
              <a:path w="16253390" h="8864870">
                <a:moveTo>
                  <a:pt x="0" y="8864870"/>
                </a:moveTo>
                <a:lnTo>
                  <a:pt x="16253390" y="8864870"/>
                </a:lnTo>
                <a:lnTo>
                  <a:pt x="16253390" y="0"/>
                </a:lnTo>
                <a:lnTo>
                  <a:pt x="0" y="0"/>
                </a:lnTo>
                <a:lnTo>
                  <a:pt x="0" y="886487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9410">
            <a:off x="1092483" y="680836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3"/>
            <a:stretch>
              <a:fillRect/>
            </a:stretch>
          </a:blipFill>
        </p:spPr>
        <p:txBody>
          <a:bodyPr/>
          <a:lstStyle/>
          <a:p>
            <a:endParaRPr lang="en-US"/>
          </a:p>
        </p:txBody>
      </p:sp>
      <p:sp>
        <p:nvSpPr>
          <p:cNvPr id="8" name="Freeform 8"/>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txBody>
          <a:bodyPr/>
          <a:lstStyle/>
          <a:p>
            <a:endParaRPr lang="en-US"/>
          </a:p>
        </p:txBody>
      </p:sp>
      <p:sp>
        <p:nvSpPr>
          <p:cNvPr id="9" name="Freeform 9"/>
          <p:cNvSpPr/>
          <p:nvPr/>
        </p:nvSpPr>
        <p:spPr>
          <a:xfrm>
            <a:off x="4925179" y="459711"/>
            <a:ext cx="9063817" cy="3315846"/>
          </a:xfrm>
          <a:custGeom>
            <a:avLst/>
            <a:gdLst/>
            <a:ahLst/>
            <a:cxnLst/>
            <a:rect l="l" t="t" r="r" b="b"/>
            <a:pathLst>
              <a:path w="9063817" h="3315846">
                <a:moveTo>
                  <a:pt x="0" y="0"/>
                </a:moveTo>
                <a:lnTo>
                  <a:pt x="9063817" y="0"/>
                </a:lnTo>
                <a:lnTo>
                  <a:pt x="9063817" y="3315847"/>
                </a:lnTo>
                <a:lnTo>
                  <a:pt x="0" y="3315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3988996" y="7144917"/>
            <a:ext cx="3177975" cy="2979351"/>
          </a:xfrm>
          <a:custGeom>
            <a:avLst/>
            <a:gdLst/>
            <a:ahLst/>
            <a:cxnLst/>
            <a:rect l="l" t="t" r="r" b="b"/>
            <a:pathLst>
              <a:path w="3177975" h="2979351">
                <a:moveTo>
                  <a:pt x="0" y="0"/>
                </a:moveTo>
                <a:lnTo>
                  <a:pt x="3177974" y="0"/>
                </a:lnTo>
                <a:lnTo>
                  <a:pt x="3177974" y="2979352"/>
                </a:lnTo>
                <a:lnTo>
                  <a:pt x="0" y="29793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997092">
            <a:off x="13285918" y="901176"/>
            <a:ext cx="2028444" cy="2432917"/>
          </a:xfrm>
          <a:custGeom>
            <a:avLst/>
            <a:gdLst/>
            <a:ahLst/>
            <a:cxnLst/>
            <a:rect l="l" t="t" r="r" b="b"/>
            <a:pathLst>
              <a:path w="2028444" h="2432917">
                <a:moveTo>
                  <a:pt x="0" y="0"/>
                </a:moveTo>
                <a:lnTo>
                  <a:pt x="2028444" y="0"/>
                </a:lnTo>
                <a:lnTo>
                  <a:pt x="2028444" y="2432917"/>
                </a:lnTo>
                <a:lnTo>
                  <a:pt x="0" y="2432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256631" y="340627"/>
            <a:ext cx="2079748" cy="1257381"/>
          </a:xfrm>
          <a:custGeom>
            <a:avLst/>
            <a:gdLst/>
            <a:ahLst/>
            <a:cxnLst/>
            <a:rect l="l" t="t" r="r" b="b"/>
            <a:pathLst>
              <a:path w="2079748" h="1257381">
                <a:moveTo>
                  <a:pt x="0" y="0"/>
                </a:moveTo>
                <a:lnTo>
                  <a:pt x="2079748" y="0"/>
                </a:lnTo>
                <a:lnTo>
                  <a:pt x="2079748" y="1257381"/>
                </a:lnTo>
                <a:lnTo>
                  <a:pt x="0" y="12573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6505" y="860254"/>
            <a:ext cx="2079748" cy="1257381"/>
          </a:xfrm>
          <a:custGeom>
            <a:avLst/>
            <a:gdLst/>
            <a:ahLst/>
            <a:cxnLst/>
            <a:rect l="l" t="t" r="r" b="b"/>
            <a:pathLst>
              <a:path w="2079748" h="1257381">
                <a:moveTo>
                  <a:pt x="0" y="0"/>
                </a:moveTo>
                <a:lnTo>
                  <a:pt x="2079747" y="0"/>
                </a:lnTo>
                <a:lnTo>
                  <a:pt x="2079747" y="1257381"/>
                </a:lnTo>
                <a:lnTo>
                  <a:pt x="0" y="12573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20916" y="1887048"/>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14"/>
            <a:stretch>
              <a:fillRect/>
            </a:stretch>
          </a:blipFill>
        </p:spPr>
        <p:txBody>
          <a:bodyPr/>
          <a:lstStyle/>
          <a:p>
            <a:endParaRPr lang="en-US"/>
          </a:p>
        </p:txBody>
      </p:sp>
      <p:sp>
        <p:nvSpPr>
          <p:cNvPr id="15" name="TextBox 15"/>
          <p:cNvSpPr txBox="1"/>
          <p:nvPr/>
        </p:nvSpPr>
        <p:spPr>
          <a:xfrm>
            <a:off x="7826639" y="1598008"/>
            <a:ext cx="3604816" cy="1281120"/>
          </a:xfrm>
          <a:prstGeom prst="rect">
            <a:avLst/>
          </a:prstGeom>
        </p:spPr>
        <p:txBody>
          <a:bodyPr lIns="0" tIns="0" rIns="0" bIns="0" rtlCol="0" anchor="t">
            <a:spAutoFit/>
          </a:bodyPr>
          <a:lstStyle/>
          <a:p>
            <a:pPr algn="ctr">
              <a:lnSpc>
                <a:spcPts val="9799"/>
              </a:lnSpc>
            </a:pPr>
            <a:r>
              <a:rPr lang="en-US" sz="8800" dirty="0" err="1">
                <a:solidFill>
                  <a:srgbClr val="FE83BB"/>
                </a:solidFill>
                <a:latin typeface="Cakerolli Medium"/>
              </a:rPr>
              <a:t>Dặn</a:t>
            </a:r>
            <a:r>
              <a:rPr lang="en-US" sz="8800" dirty="0">
                <a:solidFill>
                  <a:srgbClr val="FE83BB"/>
                </a:solidFill>
                <a:latin typeface="Cakerolli Medium"/>
              </a:rPr>
              <a:t> </a:t>
            </a:r>
            <a:r>
              <a:rPr lang="en-US" sz="8800" dirty="0" err="1">
                <a:solidFill>
                  <a:srgbClr val="FE83BB"/>
                </a:solidFill>
                <a:latin typeface="Cakerolli Medium"/>
              </a:rPr>
              <a:t>dò</a:t>
            </a:r>
            <a:endParaRPr lang="en-US" sz="8800" dirty="0">
              <a:solidFill>
                <a:srgbClr val="FE83BB"/>
              </a:solidFill>
              <a:latin typeface="Cakerolli Medium"/>
            </a:endParaRPr>
          </a:p>
        </p:txBody>
      </p:sp>
      <p:sp>
        <p:nvSpPr>
          <p:cNvPr id="16" name="TextBox 16"/>
          <p:cNvSpPr txBox="1"/>
          <p:nvPr/>
        </p:nvSpPr>
        <p:spPr>
          <a:xfrm>
            <a:off x="6387885" y="3123616"/>
            <a:ext cx="8007392" cy="3323987"/>
          </a:xfrm>
          <a:prstGeom prst="rect">
            <a:avLst/>
          </a:prstGeom>
        </p:spPr>
        <p:txBody>
          <a:bodyPr wrap="square" lIns="0" tIns="0" rIns="0" bIns="0" rtlCol="0" anchor="t">
            <a:spAutoFit/>
          </a:bodyPr>
          <a:lstStyle/>
          <a:p>
            <a:pPr algn="just"/>
            <a:r>
              <a:rPr lang="en-US" sz="5400" dirty="0">
                <a:solidFill>
                  <a:srgbClr val="2A5B7B"/>
                </a:solidFill>
                <a:latin typeface="Cambria"/>
              </a:rPr>
              <a:t>- </a:t>
            </a:r>
            <a:r>
              <a:rPr lang="en-US" sz="5400" dirty="0" err="1">
                <a:solidFill>
                  <a:srgbClr val="2A5B7B"/>
                </a:solidFill>
                <a:latin typeface="Cambria"/>
              </a:rPr>
              <a:t>Ghi</a:t>
            </a:r>
            <a:r>
              <a:rPr lang="en-US" sz="5400" dirty="0">
                <a:solidFill>
                  <a:srgbClr val="2A5B7B"/>
                </a:solidFill>
                <a:latin typeface="Cambria"/>
              </a:rPr>
              <a:t> </a:t>
            </a:r>
            <a:r>
              <a:rPr lang="en-US" sz="5400" dirty="0" err="1">
                <a:solidFill>
                  <a:srgbClr val="2A5B7B"/>
                </a:solidFill>
                <a:latin typeface="Cambria"/>
              </a:rPr>
              <a:t>nhớ</a:t>
            </a:r>
            <a:r>
              <a:rPr lang="en-US" sz="5400" dirty="0">
                <a:solidFill>
                  <a:srgbClr val="2A5B7B"/>
                </a:solidFill>
                <a:latin typeface="Cambria"/>
              </a:rPr>
              <a:t> </a:t>
            </a:r>
            <a:r>
              <a:rPr lang="en-US" sz="5400" dirty="0" err="1">
                <a:solidFill>
                  <a:srgbClr val="2A5B7B"/>
                </a:solidFill>
                <a:latin typeface="Cambria"/>
              </a:rPr>
              <a:t>kiến</a:t>
            </a:r>
            <a:r>
              <a:rPr lang="en-US" sz="5400" dirty="0">
                <a:solidFill>
                  <a:srgbClr val="2A5B7B"/>
                </a:solidFill>
                <a:latin typeface="Cambria"/>
              </a:rPr>
              <a:t> </a:t>
            </a:r>
            <a:r>
              <a:rPr lang="en-US" sz="5400" dirty="0" err="1">
                <a:solidFill>
                  <a:srgbClr val="2A5B7B"/>
                </a:solidFill>
                <a:latin typeface="Cambria"/>
              </a:rPr>
              <a:t>thức</a:t>
            </a:r>
            <a:r>
              <a:rPr lang="en-US" sz="5400" dirty="0">
                <a:solidFill>
                  <a:srgbClr val="2A5B7B"/>
                </a:solidFill>
                <a:latin typeface="Cambria"/>
              </a:rPr>
              <a:t> </a:t>
            </a:r>
            <a:r>
              <a:rPr lang="en-US" sz="5400" dirty="0" err="1">
                <a:solidFill>
                  <a:srgbClr val="2A5B7B"/>
                </a:solidFill>
                <a:latin typeface="Cambria"/>
              </a:rPr>
              <a:t>đã</a:t>
            </a:r>
            <a:r>
              <a:rPr lang="en-US" sz="5400" dirty="0">
                <a:solidFill>
                  <a:srgbClr val="2A5B7B"/>
                </a:solidFill>
                <a:latin typeface="Cambria"/>
              </a:rPr>
              <a:t> </a:t>
            </a:r>
            <a:r>
              <a:rPr lang="en-US" sz="5400" dirty="0" err="1">
                <a:solidFill>
                  <a:srgbClr val="2A5B7B"/>
                </a:solidFill>
                <a:latin typeface="Cambria"/>
              </a:rPr>
              <a:t>học</a:t>
            </a:r>
            <a:endParaRPr lang="en-US" sz="5400" dirty="0">
              <a:solidFill>
                <a:srgbClr val="2A5B7B"/>
              </a:solidFill>
              <a:latin typeface="Cambria"/>
            </a:endParaRPr>
          </a:p>
          <a:p>
            <a:pPr algn="just"/>
            <a:r>
              <a:rPr lang="en-US" sz="5400" dirty="0">
                <a:solidFill>
                  <a:srgbClr val="2A5B7B"/>
                </a:solidFill>
                <a:latin typeface="Cambria"/>
              </a:rPr>
              <a:t>- </a:t>
            </a:r>
            <a:r>
              <a:rPr lang="en-US" sz="5400" dirty="0" err="1">
                <a:solidFill>
                  <a:srgbClr val="2A5B7B"/>
                </a:solidFill>
                <a:latin typeface="Cambria"/>
              </a:rPr>
              <a:t>Vận</a:t>
            </a:r>
            <a:r>
              <a:rPr lang="en-US" sz="5400" dirty="0">
                <a:solidFill>
                  <a:srgbClr val="2A5B7B"/>
                </a:solidFill>
                <a:latin typeface="Cambria"/>
              </a:rPr>
              <a:t> </a:t>
            </a:r>
            <a:r>
              <a:rPr lang="en-US" sz="5400" dirty="0" err="1">
                <a:solidFill>
                  <a:srgbClr val="2A5B7B"/>
                </a:solidFill>
                <a:latin typeface="Cambria"/>
              </a:rPr>
              <a:t>dụng</a:t>
            </a:r>
            <a:r>
              <a:rPr lang="en-US" sz="5400" dirty="0">
                <a:solidFill>
                  <a:srgbClr val="2A5B7B"/>
                </a:solidFill>
                <a:latin typeface="Cambria"/>
              </a:rPr>
              <a:t> </a:t>
            </a:r>
            <a:r>
              <a:rPr lang="en-US" sz="5400" dirty="0" err="1">
                <a:solidFill>
                  <a:srgbClr val="2A5B7B"/>
                </a:solidFill>
                <a:latin typeface="Cambria"/>
              </a:rPr>
              <a:t>kiến</a:t>
            </a:r>
            <a:r>
              <a:rPr lang="en-US" sz="5400" dirty="0">
                <a:solidFill>
                  <a:srgbClr val="2A5B7B"/>
                </a:solidFill>
                <a:latin typeface="Cambria"/>
              </a:rPr>
              <a:t> </a:t>
            </a:r>
            <a:r>
              <a:rPr lang="en-US" sz="5400" dirty="0" err="1">
                <a:solidFill>
                  <a:srgbClr val="2A5B7B"/>
                </a:solidFill>
                <a:latin typeface="Cambria"/>
              </a:rPr>
              <a:t>thức</a:t>
            </a:r>
            <a:r>
              <a:rPr lang="en-US" sz="5400" dirty="0">
                <a:solidFill>
                  <a:srgbClr val="2A5B7B"/>
                </a:solidFill>
                <a:latin typeface="Cambria"/>
              </a:rPr>
              <a:t> </a:t>
            </a:r>
            <a:r>
              <a:rPr lang="en-US" sz="5400" dirty="0" err="1">
                <a:solidFill>
                  <a:srgbClr val="2A5B7B"/>
                </a:solidFill>
                <a:latin typeface="Cambria"/>
              </a:rPr>
              <a:t>vào</a:t>
            </a:r>
            <a:r>
              <a:rPr lang="en-US" sz="5400" dirty="0">
                <a:solidFill>
                  <a:srgbClr val="2A5B7B"/>
                </a:solidFill>
                <a:latin typeface="Cambria"/>
              </a:rPr>
              <a:t> </a:t>
            </a:r>
            <a:r>
              <a:rPr lang="en-US" sz="5400" dirty="0" err="1">
                <a:solidFill>
                  <a:srgbClr val="2A5B7B"/>
                </a:solidFill>
                <a:latin typeface="Cambria"/>
              </a:rPr>
              <a:t>cuộc</a:t>
            </a:r>
            <a:r>
              <a:rPr lang="en-US" sz="5400" dirty="0">
                <a:solidFill>
                  <a:srgbClr val="2A5B7B"/>
                </a:solidFill>
                <a:latin typeface="Cambria"/>
              </a:rPr>
              <a:t> </a:t>
            </a:r>
            <a:r>
              <a:rPr lang="en-US" sz="5400" dirty="0" err="1">
                <a:solidFill>
                  <a:srgbClr val="2A5B7B"/>
                </a:solidFill>
                <a:latin typeface="Cambria"/>
              </a:rPr>
              <a:t>sống</a:t>
            </a:r>
            <a:endParaRPr lang="en-US" sz="5400" dirty="0">
              <a:solidFill>
                <a:srgbClr val="2A5B7B"/>
              </a:solidFill>
              <a:latin typeface="Cambria"/>
            </a:endParaRPr>
          </a:p>
          <a:p>
            <a:pPr algn="just">
              <a:spcBef>
                <a:spcPct val="0"/>
              </a:spcBef>
            </a:pPr>
            <a:r>
              <a:rPr lang="en-US" sz="5400" dirty="0">
                <a:solidFill>
                  <a:srgbClr val="2A5B7B"/>
                </a:solidFill>
                <a:latin typeface="Cambria"/>
              </a:rPr>
              <a:t>- </a:t>
            </a:r>
            <a:r>
              <a:rPr lang="en-US" sz="5400" dirty="0" err="1">
                <a:solidFill>
                  <a:srgbClr val="2A5B7B"/>
                </a:solidFill>
                <a:latin typeface="Cambria"/>
              </a:rPr>
              <a:t>Chuẩn</a:t>
            </a:r>
            <a:r>
              <a:rPr lang="en-US" sz="5400" dirty="0">
                <a:solidFill>
                  <a:srgbClr val="2A5B7B"/>
                </a:solidFill>
                <a:latin typeface="Cambria"/>
              </a:rPr>
              <a:t> </a:t>
            </a:r>
            <a:r>
              <a:rPr lang="en-US" sz="5400" dirty="0" err="1">
                <a:solidFill>
                  <a:srgbClr val="2A5B7B"/>
                </a:solidFill>
                <a:latin typeface="Cambria"/>
              </a:rPr>
              <a:t>bị</a:t>
            </a:r>
            <a:r>
              <a:rPr lang="en-US" sz="5400" dirty="0">
                <a:solidFill>
                  <a:srgbClr val="2A5B7B"/>
                </a:solidFill>
                <a:latin typeface="Cambria"/>
              </a:rPr>
              <a:t> </a:t>
            </a:r>
            <a:r>
              <a:rPr lang="en-US" sz="5400" dirty="0" err="1">
                <a:solidFill>
                  <a:srgbClr val="2A5B7B"/>
                </a:solidFill>
                <a:latin typeface="Cambria"/>
              </a:rPr>
              <a:t>bài</a:t>
            </a:r>
            <a:r>
              <a:rPr lang="en-US" sz="5400" dirty="0">
                <a:solidFill>
                  <a:srgbClr val="2A5B7B"/>
                </a:solidFill>
                <a:latin typeface="Cambria"/>
              </a:rPr>
              <a:t> </a:t>
            </a:r>
            <a:r>
              <a:rPr lang="en-US" sz="5400" dirty="0" err="1">
                <a:solidFill>
                  <a:srgbClr val="2A5B7B"/>
                </a:solidFill>
                <a:latin typeface="Cambria"/>
              </a:rPr>
              <a:t>sau</a:t>
            </a:r>
            <a:endParaRPr lang="en-US" sz="5400" dirty="0">
              <a:solidFill>
                <a:srgbClr val="2A5B7B"/>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5447210" y="-638416"/>
            <a:ext cx="8044636" cy="8658610"/>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82966" y="480889"/>
            <a:ext cx="15023149" cy="9101262"/>
          </a:xfrm>
          <a:custGeom>
            <a:avLst/>
            <a:gdLst/>
            <a:ahLst/>
            <a:cxnLst/>
            <a:rect l="l" t="t" r="r" b="b"/>
            <a:pathLst>
              <a:path w="15023149" h="7436459">
                <a:moveTo>
                  <a:pt x="0" y="0"/>
                </a:moveTo>
                <a:lnTo>
                  <a:pt x="15023149" y="0"/>
                </a:lnTo>
                <a:lnTo>
                  <a:pt x="15023149" y="7436459"/>
                </a:lnTo>
                <a:lnTo>
                  <a:pt x="0" y="7436459"/>
                </a:lnTo>
                <a:lnTo>
                  <a:pt x="0" y="0"/>
                </a:lnTo>
                <a:close/>
              </a:path>
            </a:pathLst>
          </a:custGeom>
          <a:blipFill>
            <a:blip r:embed="rId4"/>
            <a:stretch>
              <a:fillRect/>
            </a:stretch>
          </a:blipFill>
        </p:spPr>
        <p:txBody>
          <a:bodyPr/>
          <a:lstStyle/>
          <a:p>
            <a:endParaRPr lang="en-US"/>
          </a:p>
        </p:txBody>
      </p:sp>
      <p:sp>
        <p:nvSpPr>
          <p:cNvPr id="5" name="Freeform 5"/>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5"/>
            <a:stretch>
              <a:fillRect/>
            </a:stretch>
          </a:blipFill>
        </p:spPr>
        <p:txBody>
          <a:bodyPr/>
          <a:lstStyle/>
          <a:p>
            <a:endParaRPr lang="en-US"/>
          </a:p>
        </p:txBody>
      </p:sp>
      <p:sp>
        <p:nvSpPr>
          <p:cNvPr id="6" name="Freeform 6"/>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5"/>
            <a:stretch>
              <a:fillRect/>
            </a:stretch>
          </a:blipFill>
        </p:spPr>
        <p:txBody>
          <a:bodyPr/>
          <a:lstStyle/>
          <a:p>
            <a:endParaRPr lang="en-US"/>
          </a:p>
        </p:txBody>
      </p:sp>
      <p:sp>
        <p:nvSpPr>
          <p:cNvPr id="7" name="Freeform 7"/>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6"/>
            <a:stretch>
              <a:fillRect/>
            </a:stretch>
          </a:blipFill>
        </p:spPr>
        <p:txBody>
          <a:bodyPr/>
          <a:lstStyle/>
          <a:p>
            <a:endParaRPr lang="en-US"/>
          </a:p>
        </p:txBody>
      </p:sp>
      <p:sp>
        <p:nvSpPr>
          <p:cNvPr id="9" name="Freeform 9"/>
          <p:cNvSpPr/>
          <p:nvPr/>
        </p:nvSpPr>
        <p:spPr>
          <a:xfrm rot="79410">
            <a:off x="1092483" y="680836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6"/>
            <a:stretch>
              <a:fillRect/>
            </a:stretch>
          </a:blipFill>
        </p:spPr>
        <p:txBody>
          <a:bodyPr/>
          <a:lstStyle/>
          <a:p>
            <a:endParaRPr lang="en-US"/>
          </a:p>
        </p:txBody>
      </p:sp>
      <p:sp>
        <p:nvSpPr>
          <p:cNvPr id="10" name="Freeform 10"/>
          <p:cNvSpPr/>
          <p:nvPr/>
        </p:nvSpPr>
        <p:spPr>
          <a:xfrm rot="79410">
            <a:off x="3348929" y="648451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6"/>
            <a:stretch>
              <a:fillRect/>
            </a:stretch>
          </a:blipFill>
        </p:spPr>
        <p:txBody>
          <a:bodyPr/>
          <a:lstStyle/>
          <a:p>
            <a:endParaRPr lang="en-US"/>
          </a:p>
        </p:txBody>
      </p:sp>
      <p:sp>
        <p:nvSpPr>
          <p:cNvPr id="11" name="Freeform 11"/>
          <p:cNvSpPr/>
          <p:nvPr/>
        </p:nvSpPr>
        <p:spPr>
          <a:xfrm>
            <a:off x="15370129" y="4763256"/>
            <a:ext cx="2071973" cy="2339010"/>
          </a:xfrm>
          <a:custGeom>
            <a:avLst/>
            <a:gdLst/>
            <a:ahLst/>
            <a:cxnLst/>
            <a:rect l="l" t="t" r="r" b="b"/>
            <a:pathLst>
              <a:path w="2071973" h="2339010">
                <a:moveTo>
                  <a:pt x="0" y="0"/>
                </a:moveTo>
                <a:lnTo>
                  <a:pt x="2071974" y="0"/>
                </a:lnTo>
                <a:lnTo>
                  <a:pt x="2071974" y="2339010"/>
                </a:lnTo>
                <a:lnTo>
                  <a:pt x="0" y="2339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3941027" y="1916595"/>
            <a:ext cx="1891759" cy="2079808"/>
          </a:xfrm>
          <a:custGeom>
            <a:avLst/>
            <a:gdLst/>
            <a:ahLst/>
            <a:cxnLst/>
            <a:rect l="l" t="t" r="r" b="b"/>
            <a:pathLst>
              <a:path w="1891759" h="2079808">
                <a:moveTo>
                  <a:pt x="0" y="0"/>
                </a:moveTo>
                <a:lnTo>
                  <a:pt x="1891758" y="0"/>
                </a:lnTo>
                <a:lnTo>
                  <a:pt x="1891758" y="2079808"/>
                </a:lnTo>
                <a:lnTo>
                  <a:pt x="0" y="20798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5310852" y="251791"/>
            <a:ext cx="2540069" cy="1664804"/>
          </a:xfrm>
          <a:custGeom>
            <a:avLst/>
            <a:gdLst/>
            <a:ahLst/>
            <a:cxnLst/>
            <a:rect l="l" t="t" r="r" b="b"/>
            <a:pathLst>
              <a:path w="2540069" h="1664804">
                <a:moveTo>
                  <a:pt x="0" y="0"/>
                </a:moveTo>
                <a:lnTo>
                  <a:pt x="2540069" y="0"/>
                </a:lnTo>
                <a:lnTo>
                  <a:pt x="2540069" y="1664804"/>
                </a:lnTo>
                <a:lnTo>
                  <a:pt x="0" y="16648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4084356" y="480888"/>
            <a:ext cx="2540069" cy="1664804"/>
          </a:xfrm>
          <a:custGeom>
            <a:avLst/>
            <a:gdLst/>
            <a:ahLst/>
            <a:cxnLst/>
            <a:rect l="l" t="t" r="r" b="b"/>
            <a:pathLst>
              <a:path w="2540069" h="1664804">
                <a:moveTo>
                  <a:pt x="0" y="0"/>
                </a:moveTo>
                <a:lnTo>
                  <a:pt x="2540069" y="0"/>
                </a:lnTo>
                <a:lnTo>
                  <a:pt x="2540069" y="1664803"/>
                </a:lnTo>
                <a:lnTo>
                  <a:pt x="0" y="16648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0492017" y="6941956"/>
            <a:ext cx="2556353" cy="1826727"/>
          </a:xfrm>
          <a:custGeom>
            <a:avLst/>
            <a:gdLst/>
            <a:ahLst/>
            <a:cxnLst/>
            <a:rect l="l" t="t" r="r" b="b"/>
            <a:pathLst>
              <a:path w="2556353" h="1826727">
                <a:moveTo>
                  <a:pt x="0" y="0"/>
                </a:moveTo>
                <a:lnTo>
                  <a:pt x="2556352" y="0"/>
                </a:lnTo>
                <a:lnTo>
                  <a:pt x="2556352" y="1826727"/>
                </a:lnTo>
                <a:lnTo>
                  <a:pt x="0" y="18267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1012622">
            <a:off x="16286407" y="5973621"/>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15"/>
            <a:stretch>
              <a:fillRect/>
            </a:stretch>
          </a:blipFill>
        </p:spPr>
        <p:txBody>
          <a:bodyPr/>
          <a:lstStyle/>
          <a:p>
            <a:endParaRPr lang="en-US"/>
          </a:p>
        </p:txBody>
      </p:sp>
      <p:pic>
        <p:nvPicPr>
          <p:cNvPr id="17" name="Picture 16"/>
          <p:cNvPicPr>
            <a:picLocks noChangeAspect="1"/>
          </p:cNvPicPr>
          <p:nvPr/>
        </p:nvPicPr>
        <p:blipFill>
          <a:blip r:embed="rId16"/>
          <a:stretch>
            <a:fillRect/>
          </a:stretch>
        </p:blipFill>
        <p:spPr>
          <a:xfrm>
            <a:off x="901653" y="2956499"/>
            <a:ext cx="15802202" cy="598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txBody>
          <a:bodyPr/>
          <a:lstStyle/>
          <a:p>
            <a:endParaRPr lang="en-US"/>
          </a:p>
        </p:txBody>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txBody>
          <a:bodyPr/>
          <a:lstStyle/>
          <a:p>
            <a:endParaRPr lang="en-US"/>
          </a:p>
        </p:txBody>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9"/>
            <a:stretch>
              <a:fillRect/>
            </a:stretch>
          </a:blipFill>
        </p:spPr>
        <p:txBody>
          <a:bodyPr/>
          <a:lstStyle/>
          <a:p>
            <a:endParaRPr lang="en-US"/>
          </a:p>
        </p:txBody>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tìm những đường thằng song song và vuông góc có trong lớp học.</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223884" y="1591363"/>
            <a:ext cx="13840232"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2" name="Picture 11"/>
          <p:cNvPicPr>
            <a:picLocks noChangeAspect="1"/>
          </p:cNvPicPr>
          <p:nvPr/>
        </p:nvPicPr>
        <p:blipFill>
          <a:blip r:embed="rId14"/>
          <a:stretch>
            <a:fillRect/>
          </a:stretch>
        </p:blipFill>
        <p:spPr>
          <a:xfrm>
            <a:off x="1288195" y="1489090"/>
            <a:ext cx="15582727" cy="6919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636044"/>
            <a:ext cx="17094810" cy="7994318"/>
            <a:chOff x="0" y="0"/>
            <a:chExt cx="4502337" cy="2105499"/>
          </a:xfrm>
        </p:grpSpPr>
        <p:sp>
          <p:nvSpPr>
            <p:cNvPr id="4" name="Freeform 4"/>
            <p:cNvSpPr/>
            <p:nvPr/>
          </p:nvSpPr>
          <p:spPr>
            <a:xfrm>
              <a:off x="0" y="0"/>
              <a:ext cx="4502337" cy="2105499"/>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txBody>
            <a:bodyPr/>
            <a:lstStyle/>
            <a:p>
              <a:endParaRPr lang="en-US"/>
            </a:p>
          </p:txBody>
        </p:sp>
        <p:sp>
          <p:nvSpPr>
            <p:cNvPr id="5" name="TextBox 5"/>
            <p:cNvSpPr txBox="1"/>
            <p:nvPr/>
          </p:nvSpPr>
          <p:spPr>
            <a:xfrm>
              <a:off x="0" y="-38100"/>
              <a:ext cx="4502337" cy="21435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739370" y="6845634"/>
            <a:ext cx="6649535" cy="3499318"/>
          </a:xfrm>
          <a:custGeom>
            <a:avLst/>
            <a:gdLst/>
            <a:ahLst/>
            <a:cxnLst/>
            <a:rect l="l" t="t" r="r" b="b"/>
            <a:pathLst>
              <a:path w="6649535" h="3499318">
                <a:moveTo>
                  <a:pt x="0" y="0"/>
                </a:moveTo>
                <a:lnTo>
                  <a:pt x="6649535" y="0"/>
                </a:lnTo>
                <a:lnTo>
                  <a:pt x="6649535" y="3499318"/>
                </a:lnTo>
                <a:lnTo>
                  <a:pt x="0" y="3499318"/>
                </a:lnTo>
                <a:lnTo>
                  <a:pt x="0" y="0"/>
                </a:lnTo>
                <a:close/>
              </a:path>
            </a:pathLst>
          </a:custGeom>
          <a:blipFill>
            <a:blip r:embed="rId2"/>
            <a:stretch>
              <a:fillRect/>
            </a:stretch>
          </a:blipFill>
        </p:spPr>
        <p:txBody>
          <a:bodyPr/>
          <a:lstStyle/>
          <a:p>
            <a:endParaRPr lang="en-US"/>
          </a:p>
        </p:txBody>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0" y="6682440"/>
            <a:ext cx="6959643" cy="3662512"/>
          </a:xfrm>
          <a:custGeom>
            <a:avLst/>
            <a:gdLst/>
            <a:ahLst/>
            <a:cxnLst/>
            <a:rect l="l" t="t" r="r" b="b"/>
            <a:pathLst>
              <a:path w="6959643" h="3662512">
                <a:moveTo>
                  <a:pt x="0" y="0"/>
                </a:moveTo>
                <a:lnTo>
                  <a:pt x="6959643" y="0"/>
                </a:lnTo>
                <a:lnTo>
                  <a:pt x="6959643" y="3662512"/>
                </a:lnTo>
                <a:lnTo>
                  <a:pt x="0" y="3662512"/>
                </a:lnTo>
                <a:lnTo>
                  <a:pt x="0" y="0"/>
                </a:lnTo>
                <a:close/>
              </a:path>
            </a:pathLst>
          </a:custGeom>
          <a:blipFill>
            <a:blip r:embed="rId2"/>
            <a:stretch>
              <a:fillRect/>
            </a:stretch>
          </a:blipFill>
        </p:spPr>
        <p:txBody>
          <a:bodyPr/>
          <a:lstStyle/>
          <a:p>
            <a:endParaRPr lang="en-US"/>
          </a:p>
        </p:txBody>
      </p:sp>
      <p:sp>
        <p:nvSpPr>
          <p:cNvPr id="9" name="Freeform 9"/>
          <p:cNvSpPr/>
          <p:nvPr/>
        </p:nvSpPr>
        <p:spPr>
          <a:xfrm>
            <a:off x="1028700" y="781601"/>
            <a:ext cx="1511599" cy="2174963"/>
          </a:xfrm>
          <a:custGeom>
            <a:avLst/>
            <a:gdLst/>
            <a:ahLst/>
            <a:cxnLst/>
            <a:rect l="l" t="t" r="r" b="b"/>
            <a:pathLst>
              <a:path w="1511599" h="2174963">
                <a:moveTo>
                  <a:pt x="0" y="0"/>
                </a:moveTo>
                <a:lnTo>
                  <a:pt x="1511599" y="0"/>
                </a:lnTo>
                <a:lnTo>
                  <a:pt x="1511599" y="2174963"/>
                </a:lnTo>
                <a:lnTo>
                  <a:pt x="0" y="2174963"/>
                </a:lnTo>
                <a:lnTo>
                  <a:pt x="0" y="0"/>
                </a:lnTo>
                <a:close/>
              </a:path>
            </a:pathLst>
          </a:custGeom>
          <a:blipFill>
            <a:blip r:embed="rId5"/>
            <a:stretch>
              <a:fillRect/>
            </a:stretch>
          </a:blipFill>
        </p:spPr>
        <p:txBody>
          <a:bodyPr/>
          <a:lstStyle/>
          <a:p>
            <a:endParaRPr lang="en-US"/>
          </a:p>
        </p:txBody>
      </p:sp>
      <p:sp>
        <p:nvSpPr>
          <p:cNvPr id="10" name="Freeform 10"/>
          <p:cNvSpPr/>
          <p:nvPr/>
        </p:nvSpPr>
        <p:spPr>
          <a:xfrm>
            <a:off x="3261700" y="3411282"/>
            <a:ext cx="4254992" cy="4308852"/>
          </a:xfrm>
          <a:custGeom>
            <a:avLst/>
            <a:gdLst/>
            <a:ahLst/>
            <a:cxnLst/>
            <a:rect l="l" t="t" r="r" b="b"/>
            <a:pathLst>
              <a:path w="4254992" h="4308852">
                <a:moveTo>
                  <a:pt x="0" y="0"/>
                </a:moveTo>
                <a:lnTo>
                  <a:pt x="4254991" y="0"/>
                </a:lnTo>
                <a:lnTo>
                  <a:pt x="4254991" y="4308852"/>
                </a:lnTo>
                <a:lnTo>
                  <a:pt x="0" y="4308852"/>
                </a:lnTo>
                <a:lnTo>
                  <a:pt x="0" y="0"/>
                </a:lnTo>
                <a:close/>
              </a:path>
            </a:pathLst>
          </a:custGeom>
          <a:blipFill>
            <a:blip r:embed="rId6"/>
            <a:stretch>
              <a:fillRect/>
            </a:stretch>
          </a:blipFill>
        </p:spPr>
        <p:txBody>
          <a:bodyPr/>
          <a:lstStyle/>
          <a:p>
            <a:endParaRPr lang="en-US"/>
          </a:p>
        </p:txBody>
      </p:sp>
      <p:sp>
        <p:nvSpPr>
          <p:cNvPr id="11" name="Freeform 11"/>
          <p:cNvSpPr/>
          <p:nvPr/>
        </p:nvSpPr>
        <p:spPr>
          <a:xfrm>
            <a:off x="5664179" y="6799106"/>
            <a:ext cx="6959643" cy="3662512"/>
          </a:xfrm>
          <a:custGeom>
            <a:avLst/>
            <a:gdLst/>
            <a:ahLst/>
            <a:cxnLst/>
            <a:rect l="l" t="t" r="r" b="b"/>
            <a:pathLst>
              <a:path w="6959643" h="3662512">
                <a:moveTo>
                  <a:pt x="0" y="0"/>
                </a:moveTo>
                <a:lnTo>
                  <a:pt x="6959642" y="0"/>
                </a:lnTo>
                <a:lnTo>
                  <a:pt x="6959642" y="3662512"/>
                </a:lnTo>
                <a:lnTo>
                  <a:pt x="0" y="3662512"/>
                </a:lnTo>
                <a:lnTo>
                  <a:pt x="0" y="0"/>
                </a:lnTo>
                <a:close/>
              </a:path>
            </a:pathLst>
          </a:custGeom>
          <a:blipFill>
            <a:blip r:embed="rId2"/>
            <a:stretch>
              <a:fillRect/>
            </a:stretch>
          </a:blipFill>
        </p:spPr>
        <p:txBody>
          <a:bodyPr/>
          <a:lstStyle/>
          <a:p>
            <a:endParaRPr lang="en-US"/>
          </a:p>
        </p:txBody>
      </p:sp>
      <p:sp>
        <p:nvSpPr>
          <p:cNvPr id="12" name="Freeform 12"/>
          <p:cNvSpPr/>
          <p:nvPr/>
        </p:nvSpPr>
        <p:spPr>
          <a:xfrm>
            <a:off x="8734420" y="3130086"/>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2708240" y="848276"/>
            <a:ext cx="13503970" cy="2281809"/>
          </a:xfrm>
          <a:prstGeom prst="rect">
            <a:avLst/>
          </a:prstGeom>
        </p:spPr>
        <p:txBody>
          <a:bodyPr lIns="0" tIns="0" rIns="0" bIns="0" rtlCol="0" anchor="t">
            <a:spAutoFit/>
          </a:bodyPr>
          <a:lstStyle/>
          <a:p>
            <a:pPr algn="just">
              <a:lnSpc>
                <a:spcPts val="4488"/>
              </a:lnSpc>
            </a:pPr>
            <a:r>
              <a:rPr lang="en-US" sz="4400">
                <a:solidFill>
                  <a:srgbClr val="6D430A"/>
                </a:solidFill>
                <a:latin typeface="Cambria Bold"/>
              </a:rPr>
              <a:t>Đồng hồ bên chỉ thời gian là 3 giờ. Lúc này, kim giờ và kim phút của đồng hồ vuông góc với nhau. Hãy tìm một giờ khác mà kim giờ và kim phút của đồng hồ cũng vuông góc với nhau.</a:t>
            </a:r>
          </a:p>
        </p:txBody>
      </p:sp>
      <p:sp>
        <p:nvSpPr>
          <p:cNvPr id="14" name="TextBox 14"/>
          <p:cNvSpPr txBox="1"/>
          <p:nvPr/>
        </p:nvSpPr>
        <p:spPr>
          <a:xfrm>
            <a:off x="9970263" y="4151376"/>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cá</a:t>
            </a:r>
            <a:r>
              <a:rPr lang="en-US" sz="6299" dirty="0">
                <a:solidFill>
                  <a:srgbClr val="6D430A"/>
                </a:solidFill>
                <a:latin typeface="Cambria Bold"/>
              </a:rPr>
              <a:t> </a:t>
            </a:r>
            <a:r>
              <a:rPr lang="en-US" sz="6299" dirty="0" err="1">
                <a:solidFill>
                  <a:srgbClr val="6D430A"/>
                </a:solidFill>
                <a:latin typeface="Cambria Bold"/>
              </a:rPr>
              <a:t>nhân</a:t>
            </a:r>
            <a:endParaRPr lang="en-US" sz="6299" dirty="0">
              <a:solidFill>
                <a:srgbClr val="6D430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txBody>
          <a:bodyPr/>
          <a:lstStyle/>
          <a:p>
            <a:endParaRPr lang="en-US"/>
          </a:p>
        </p:txBody>
      </p:sp>
      <p:pic>
        <p:nvPicPr>
          <p:cNvPr id="13" name="Picture 12"/>
          <p:cNvPicPr>
            <a:picLocks noChangeAspect="1"/>
          </p:cNvPicPr>
          <p:nvPr/>
        </p:nvPicPr>
        <p:blipFill>
          <a:blip r:embed="rId15"/>
          <a:stretch>
            <a:fillRect/>
          </a:stretch>
        </p:blipFill>
        <p:spPr>
          <a:xfrm>
            <a:off x="1623749" y="0"/>
            <a:ext cx="10668925" cy="9589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6595" y="636044"/>
            <a:ext cx="17094810" cy="7994318"/>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txBody>
          <a:bodyPr/>
          <a:lstStyle/>
          <a:p>
            <a:endParaRPr lang="en-US"/>
          </a:p>
        </p:txBody>
      </p:sp>
      <p:sp>
        <p:nvSpPr>
          <p:cNvPr id="5" name="TextBox 5"/>
          <p:cNvSpPr txBox="1"/>
          <p:nvPr/>
        </p:nvSpPr>
        <p:spPr>
          <a:xfrm>
            <a:off x="596595" y="491383"/>
            <a:ext cx="17094810" cy="8138979"/>
          </a:xfrm>
          <a:prstGeom prst="rect">
            <a:avLst/>
          </a:prstGeom>
        </p:spPr>
        <p:txBody>
          <a:bodyPr lIns="50800" tIns="50800" rIns="50800" bIns="50800" rtlCol="0" anchor="ctr"/>
          <a:lstStyle/>
          <a:p>
            <a:pPr algn="ctr">
              <a:lnSpc>
                <a:spcPts val="2659"/>
              </a:lnSpc>
              <a:spcBef>
                <a:spcPct val="0"/>
              </a:spcBef>
            </a:pPr>
            <a:endParaRPr/>
          </a:p>
        </p:txBody>
      </p:sp>
      <p:sp>
        <p:nvSpPr>
          <p:cNvPr id="6" name="Freeform 6"/>
          <p:cNvSpPr/>
          <p:nvPr/>
        </p:nvSpPr>
        <p:spPr>
          <a:xfrm>
            <a:off x="11739370" y="6845634"/>
            <a:ext cx="6649535" cy="3499318"/>
          </a:xfrm>
          <a:custGeom>
            <a:avLst/>
            <a:gdLst/>
            <a:ahLst/>
            <a:cxnLst/>
            <a:rect l="l" t="t" r="r" b="b"/>
            <a:pathLst>
              <a:path w="6649535" h="3499318">
                <a:moveTo>
                  <a:pt x="0" y="0"/>
                </a:moveTo>
                <a:lnTo>
                  <a:pt x="6649535" y="0"/>
                </a:lnTo>
                <a:lnTo>
                  <a:pt x="6649535" y="3499318"/>
                </a:lnTo>
                <a:lnTo>
                  <a:pt x="0" y="3499318"/>
                </a:lnTo>
                <a:lnTo>
                  <a:pt x="0" y="0"/>
                </a:lnTo>
                <a:close/>
              </a:path>
            </a:pathLst>
          </a:custGeom>
          <a:blipFill>
            <a:blip r:embed="rId2"/>
            <a:stretch>
              <a:fillRect/>
            </a:stretch>
          </a:blipFill>
        </p:spPr>
        <p:txBody>
          <a:bodyPr/>
          <a:lstStyle/>
          <a:p>
            <a:endParaRPr lang="en-US"/>
          </a:p>
        </p:txBody>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0" y="6682440"/>
            <a:ext cx="6959643" cy="3662512"/>
          </a:xfrm>
          <a:custGeom>
            <a:avLst/>
            <a:gdLst/>
            <a:ahLst/>
            <a:cxnLst/>
            <a:rect l="l" t="t" r="r" b="b"/>
            <a:pathLst>
              <a:path w="6959643" h="3662512">
                <a:moveTo>
                  <a:pt x="0" y="0"/>
                </a:moveTo>
                <a:lnTo>
                  <a:pt x="6959643" y="0"/>
                </a:lnTo>
                <a:lnTo>
                  <a:pt x="6959643" y="3662512"/>
                </a:lnTo>
                <a:lnTo>
                  <a:pt x="0" y="3662512"/>
                </a:lnTo>
                <a:lnTo>
                  <a:pt x="0" y="0"/>
                </a:lnTo>
                <a:close/>
              </a:path>
            </a:pathLst>
          </a:custGeom>
          <a:blipFill>
            <a:blip r:embed="rId2"/>
            <a:stretch>
              <a:fillRect/>
            </a:stretch>
          </a:blipFill>
        </p:spPr>
        <p:txBody>
          <a:bodyPr/>
          <a:lstStyle/>
          <a:p>
            <a:endParaRPr lang="en-US"/>
          </a:p>
        </p:txBody>
      </p:sp>
      <p:sp>
        <p:nvSpPr>
          <p:cNvPr id="9" name="Freeform 9"/>
          <p:cNvSpPr/>
          <p:nvPr/>
        </p:nvSpPr>
        <p:spPr>
          <a:xfrm>
            <a:off x="5664179" y="6799106"/>
            <a:ext cx="6959643" cy="3662512"/>
          </a:xfrm>
          <a:custGeom>
            <a:avLst/>
            <a:gdLst/>
            <a:ahLst/>
            <a:cxnLst/>
            <a:rect l="l" t="t" r="r" b="b"/>
            <a:pathLst>
              <a:path w="6959643" h="3662512">
                <a:moveTo>
                  <a:pt x="0" y="0"/>
                </a:moveTo>
                <a:lnTo>
                  <a:pt x="6959642" y="0"/>
                </a:lnTo>
                <a:lnTo>
                  <a:pt x="6959642" y="3662512"/>
                </a:lnTo>
                <a:lnTo>
                  <a:pt x="0" y="3662512"/>
                </a:lnTo>
                <a:lnTo>
                  <a:pt x="0" y="0"/>
                </a:lnTo>
                <a:close/>
              </a:path>
            </a:pathLst>
          </a:custGeom>
          <a:blipFill>
            <a:blip r:embed="rId2"/>
            <a:stretch>
              <a:fillRect/>
            </a:stretch>
          </a:blipFill>
        </p:spPr>
        <p:txBody>
          <a:bodyPr/>
          <a:lstStyle/>
          <a:p>
            <a:endParaRPr lang="en-US"/>
          </a:p>
        </p:txBody>
      </p:sp>
      <p:sp>
        <p:nvSpPr>
          <p:cNvPr id="10" name="Freeform 10"/>
          <p:cNvSpPr/>
          <p:nvPr/>
        </p:nvSpPr>
        <p:spPr>
          <a:xfrm>
            <a:off x="1917459" y="2219079"/>
            <a:ext cx="8439364" cy="5274602"/>
          </a:xfrm>
          <a:custGeom>
            <a:avLst/>
            <a:gdLst/>
            <a:ahLst/>
            <a:cxnLst/>
            <a:rect l="l" t="t" r="r" b="b"/>
            <a:pathLst>
              <a:path w="8439364" h="5274602">
                <a:moveTo>
                  <a:pt x="0" y="0"/>
                </a:moveTo>
                <a:lnTo>
                  <a:pt x="8439363" y="0"/>
                </a:lnTo>
                <a:lnTo>
                  <a:pt x="8439363" y="5274602"/>
                </a:lnTo>
                <a:lnTo>
                  <a:pt x="0" y="5274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934734" y="2334336"/>
            <a:ext cx="4574630" cy="4597734"/>
          </a:xfrm>
          <a:custGeom>
            <a:avLst/>
            <a:gdLst/>
            <a:ahLst/>
            <a:cxnLst/>
            <a:rect l="l" t="t" r="r" b="b"/>
            <a:pathLst>
              <a:path w="4574630" h="4597734">
                <a:moveTo>
                  <a:pt x="0" y="0"/>
                </a:moveTo>
                <a:lnTo>
                  <a:pt x="4574631" y="0"/>
                </a:lnTo>
                <a:lnTo>
                  <a:pt x="4574631" y="4597735"/>
                </a:lnTo>
                <a:lnTo>
                  <a:pt x="0" y="4597735"/>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2967611" y="3381936"/>
            <a:ext cx="6339058" cy="2407285"/>
          </a:xfrm>
          <a:prstGeom prst="rect">
            <a:avLst/>
          </a:prstGeom>
        </p:spPr>
        <p:txBody>
          <a:bodyPr lIns="0" tIns="0" rIns="0" bIns="0" rtlCol="0" anchor="t">
            <a:spAutoFit/>
          </a:bodyPr>
          <a:lstStyle/>
          <a:p>
            <a:pPr algn="just">
              <a:lnSpc>
                <a:spcPts val="6439"/>
              </a:lnSpc>
              <a:spcBef>
                <a:spcPct val="0"/>
              </a:spcBef>
            </a:pP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khác</a:t>
            </a:r>
            <a:r>
              <a:rPr lang="en-US" sz="4599" dirty="0">
                <a:solidFill>
                  <a:srgbClr val="231F20"/>
                </a:solidFill>
                <a:latin typeface="Cambria"/>
              </a:rPr>
              <a:t> </a:t>
            </a:r>
            <a:r>
              <a:rPr lang="en-US" sz="4599" dirty="0" err="1">
                <a:solidFill>
                  <a:srgbClr val="231F20"/>
                </a:solidFill>
                <a:latin typeface="Cambria"/>
              </a:rPr>
              <a:t>mà</a:t>
            </a:r>
            <a:r>
              <a:rPr lang="en-US" sz="4599" dirty="0">
                <a:solidFill>
                  <a:srgbClr val="231F20"/>
                </a:solidFill>
                <a:latin typeface="Cambria"/>
              </a:rPr>
              <a:t> </a:t>
            </a:r>
            <a:r>
              <a:rPr lang="en-US" sz="4599" dirty="0" err="1">
                <a:solidFill>
                  <a:srgbClr val="231F20"/>
                </a:solidFill>
                <a:latin typeface="Cambria"/>
              </a:rPr>
              <a:t>kim</a:t>
            </a:r>
            <a:r>
              <a:rPr lang="en-US" sz="4599" dirty="0">
                <a:solidFill>
                  <a:srgbClr val="231F20"/>
                </a:solidFill>
                <a:latin typeface="Cambria"/>
              </a:rPr>
              <a:t> </a:t>
            </a: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và</a:t>
            </a:r>
            <a:r>
              <a:rPr lang="en-US" sz="4599" dirty="0">
                <a:solidFill>
                  <a:srgbClr val="231F20"/>
                </a:solidFill>
                <a:latin typeface="Cambria"/>
              </a:rPr>
              <a:t> </a:t>
            </a:r>
            <a:r>
              <a:rPr lang="en-US" sz="4599" dirty="0" err="1">
                <a:solidFill>
                  <a:srgbClr val="231F20"/>
                </a:solidFill>
                <a:latin typeface="Cambria"/>
              </a:rPr>
              <a:t>kim</a:t>
            </a:r>
            <a:r>
              <a:rPr lang="en-US" sz="4599" dirty="0">
                <a:solidFill>
                  <a:srgbClr val="231F20"/>
                </a:solidFill>
                <a:latin typeface="Cambria"/>
              </a:rPr>
              <a:t> </a:t>
            </a:r>
            <a:r>
              <a:rPr lang="en-US" sz="4599" dirty="0" err="1">
                <a:solidFill>
                  <a:srgbClr val="231F20"/>
                </a:solidFill>
                <a:latin typeface="Cambria"/>
              </a:rPr>
              <a:t>phút</a:t>
            </a:r>
            <a:r>
              <a:rPr lang="en-US" sz="4599" dirty="0">
                <a:solidFill>
                  <a:srgbClr val="231F20"/>
                </a:solidFill>
                <a:latin typeface="Cambria"/>
              </a:rPr>
              <a:t> </a:t>
            </a:r>
            <a:r>
              <a:rPr lang="en-US" sz="4599" dirty="0" err="1">
                <a:solidFill>
                  <a:srgbClr val="231F20"/>
                </a:solidFill>
                <a:latin typeface="Cambria"/>
              </a:rPr>
              <a:t>vuông</a:t>
            </a:r>
            <a:r>
              <a:rPr lang="en-US" sz="4599" dirty="0">
                <a:solidFill>
                  <a:srgbClr val="231F20"/>
                </a:solidFill>
                <a:latin typeface="Cambria"/>
              </a:rPr>
              <a:t> </a:t>
            </a:r>
            <a:r>
              <a:rPr lang="en-US" sz="4599" dirty="0" err="1">
                <a:solidFill>
                  <a:srgbClr val="231F20"/>
                </a:solidFill>
                <a:latin typeface="Cambria"/>
              </a:rPr>
              <a:t>góc</a:t>
            </a:r>
            <a:r>
              <a:rPr lang="en-US" sz="4599" dirty="0">
                <a:solidFill>
                  <a:srgbClr val="231F20"/>
                </a:solidFill>
                <a:latin typeface="Cambria"/>
              </a:rPr>
              <a:t> </a:t>
            </a:r>
            <a:r>
              <a:rPr lang="en-US" sz="4599" dirty="0" err="1">
                <a:solidFill>
                  <a:srgbClr val="231F20"/>
                </a:solidFill>
                <a:latin typeface="Cambria"/>
              </a:rPr>
              <a:t>với</a:t>
            </a:r>
            <a:r>
              <a:rPr lang="en-US" sz="4599" dirty="0">
                <a:solidFill>
                  <a:srgbClr val="231F20"/>
                </a:solidFill>
                <a:latin typeface="Cambria"/>
              </a:rPr>
              <a:t> </a:t>
            </a:r>
            <a:r>
              <a:rPr lang="en-US" sz="4599" dirty="0" err="1">
                <a:solidFill>
                  <a:srgbClr val="231F20"/>
                </a:solidFill>
                <a:latin typeface="Cambria"/>
              </a:rPr>
              <a:t>nhau</a:t>
            </a:r>
            <a:r>
              <a:rPr lang="en-US" sz="4599" dirty="0">
                <a:solidFill>
                  <a:srgbClr val="231F20"/>
                </a:solidFill>
                <a:latin typeface="Cambria"/>
              </a:rPr>
              <a:t> </a:t>
            </a:r>
            <a:r>
              <a:rPr lang="en-US" sz="4599" dirty="0" err="1">
                <a:solidFill>
                  <a:srgbClr val="231F20"/>
                </a:solidFill>
                <a:latin typeface="Cambria"/>
              </a:rPr>
              <a:t>là</a:t>
            </a:r>
            <a:r>
              <a:rPr lang="en-US" sz="4599" dirty="0">
                <a:solidFill>
                  <a:srgbClr val="231F20"/>
                </a:solidFill>
                <a:latin typeface="Cambria"/>
              </a:rPr>
              <a:t> 9 </a:t>
            </a: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hoặc</a:t>
            </a:r>
            <a:r>
              <a:rPr lang="en-US" sz="4599" dirty="0">
                <a:solidFill>
                  <a:srgbClr val="231F20"/>
                </a:solidFill>
                <a:latin typeface="Cambria"/>
              </a:rPr>
              <a:t> 21 </a:t>
            </a:r>
            <a:r>
              <a:rPr lang="en-US" sz="4599" dirty="0" err="1">
                <a:solidFill>
                  <a:srgbClr val="231F20"/>
                </a:solidFill>
                <a:latin typeface="Cambria"/>
              </a:rPr>
              <a:t>giờ</a:t>
            </a:r>
            <a:r>
              <a:rPr lang="en-US" sz="4599" dirty="0">
                <a:solidFill>
                  <a:srgbClr val="231F20"/>
                </a:solidFill>
                <a:latin typeface="Cambria"/>
              </a:rPr>
              <a:t>.</a:t>
            </a:r>
          </a:p>
        </p:txBody>
      </p:sp>
      <p:pic>
        <p:nvPicPr>
          <p:cNvPr id="3" name="Picture 2"/>
          <p:cNvPicPr>
            <a:picLocks noChangeAspect="1"/>
          </p:cNvPicPr>
          <p:nvPr/>
        </p:nvPicPr>
        <p:blipFill>
          <a:blip r:embed="rId8"/>
          <a:stretch>
            <a:fillRect/>
          </a:stretch>
        </p:blipFill>
        <p:spPr>
          <a:xfrm>
            <a:off x="5702279" y="150215"/>
            <a:ext cx="6218459"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458760" y="1659536"/>
            <a:ext cx="11953389" cy="1393825"/>
          </a:xfrm>
          <a:prstGeom prst="rect">
            <a:avLst/>
          </a:prstGeom>
        </p:spPr>
        <p:txBody>
          <a:bodyPr lIns="0" tIns="0" rIns="0" bIns="0" rtlCol="0" anchor="t">
            <a:spAutoFit/>
          </a:bodyPr>
          <a:lstStyle/>
          <a:p>
            <a:pPr algn="just">
              <a:lnSpc>
                <a:spcPts val="5599"/>
              </a:lnSpc>
            </a:pPr>
            <a:r>
              <a:rPr lang="en-US" sz="3999" dirty="0">
                <a:solidFill>
                  <a:srgbClr val="2A5B7B"/>
                </a:solidFill>
                <a:latin typeface="Cambria Bold"/>
              </a:rPr>
              <a:t>Hai </a:t>
            </a:r>
            <a:r>
              <a:rPr lang="en-US" sz="3999" dirty="0" err="1">
                <a:solidFill>
                  <a:srgbClr val="2A5B7B"/>
                </a:solidFill>
                <a:latin typeface="Cambria Bold"/>
              </a:rPr>
              <a:t>đường</a:t>
            </a:r>
            <a:r>
              <a:rPr lang="en-US" sz="3999" dirty="0">
                <a:solidFill>
                  <a:srgbClr val="2A5B7B"/>
                </a:solidFill>
                <a:latin typeface="Cambria Bold"/>
              </a:rPr>
              <a:t> </a:t>
            </a:r>
            <a:r>
              <a:rPr lang="en-US" sz="3999" dirty="0" err="1">
                <a:solidFill>
                  <a:srgbClr val="2A5B7B"/>
                </a:solidFill>
                <a:latin typeface="Cambria Bold"/>
              </a:rPr>
              <a:t>màu</a:t>
            </a:r>
            <a:r>
              <a:rPr lang="en-US" sz="3999" dirty="0">
                <a:solidFill>
                  <a:srgbClr val="2A5B7B"/>
                </a:solidFill>
                <a:latin typeface="Cambria Bold"/>
              </a:rPr>
              <a:t> </a:t>
            </a:r>
            <a:r>
              <a:rPr lang="en-US" sz="3999" dirty="0" err="1">
                <a:solidFill>
                  <a:srgbClr val="2A5B7B"/>
                </a:solidFill>
                <a:latin typeface="Cambria Bold"/>
              </a:rPr>
              <a:t>đỏ</a:t>
            </a:r>
            <a:r>
              <a:rPr lang="en-US" sz="3999" dirty="0">
                <a:solidFill>
                  <a:srgbClr val="2A5B7B"/>
                </a:solidFill>
                <a:latin typeface="Cambria Bold"/>
              </a:rPr>
              <a:t> </a:t>
            </a:r>
            <a:r>
              <a:rPr lang="en-US" sz="3999" dirty="0" err="1">
                <a:solidFill>
                  <a:srgbClr val="2A5B7B"/>
                </a:solidFill>
                <a:latin typeface="Cambria Bold"/>
              </a:rPr>
              <a:t>trong</a:t>
            </a:r>
            <a:r>
              <a:rPr lang="en-US" sz="3999" dirty="0">
                <a:solidFill>
                  <a:srgbClr val="2A5B7B"/>
                </a:solidFill>
                <a:latin typeface="Cambria Bold"/>
              </a:rPr>
              <a:t> </a:t>
            </a:r>
            <a:r>
              <a:rPr lang="en-US" sz="3999" dirty="0" err="1">
                <a:solidFill>
                  <a:srgbClr val="2A5B7B"/>
                </a:solidFill>
                <a:latin typeface="Cambria Bold"/>
              </a:rPr>
              <a:t>mỗi</a:t>
            </a:r>
            <a:r>
              <a:rPr lang="en-US" sz="3999" dirty="0">
                <a:solidFill>
                  <a:srgbClr val="2A5B7B"/>
                </a:solidFill>
                <a:latin typeface="Cambria Bold"/>
              </a:rPr>
              <a:t> </a:t>
            </a:r>
            <a:r>
              <a:rPr lang="en-US" sz="3999" dirty="0" err="1">
                <a:solidFill>
                  <a:srgbClr val="2A5B7B"/>
                </a:solidFill>
                <a:latin typeface="Cambria Bold"/>
              </a:rPr>
              <a:t>hình</a:t>
            </a:r>
            <a:r>
              <a:rPr lang="en-US" sz="3999" dirty="0">
                <a:solidFill>
                  <a:srgbClr val="2A5B7B"/>
                </a:solidFill>
                <a:latin typeface="Cambria Bold"/>
              </a:rPr>
              <a:t> </a:t>
            </a:r>
            <a:r>
              <a:rPr lang="en-US" sz="3999" dirty="0" err="1">
                <a:solidFill>
                  <a:srgbClr val="2A5B7B"/>
                </a:solidFill>
                <a:latin typeface="Cambria Bold"/>
              </a:rPr>
              <a:t>dưới</a:t>
            </a:r>
            <a:r>
              <a:rPr lang="en-US" sz="3999" dirty="0">
                <a:solidFill>
                  <a:srgbClr val="2A5B7B"/>
                </a:solidFill>
                <a:latin typeface="Cambria Bold"/>
              </a:rPr>
              <a:t> </a:t>
            </a:r>
            <a:r>
              <a:rPr lang="en-US" sz="3999" dirty="0" err="1">
                <a:solidFill>
                  <a:srgbClr val="2A5B7B"/>
                </a:solidFill>
                <a:latin typeface="Cambria Bold"/>
              </a:rPr>
              <a:t>đây</a:t>
            </a:r>
            <a:r>
              <a:rPr lang="en-US" sz="3999" dirty="0">
                <a:solidFill>
                  <a:srgbClr val="2A5B7B"/>
                </a:solidFill>
                <a:latin typeface="Cambria Bold"/>
              </a:rPr>
              <a:t> </a:t>
            </a:r>
            <a:r>
              <a:rPr lang="en-US" sz="3999" dirty="0" err="1">
                <a:solidFill>
                  <a:srgbClr val="2A5B7B"/>
                </a:solidFill>
                <a:latin typeface="Cambria Bold"/>
              </a:rPr>
              <a:t>có</a:t>
            </a:r>
            <a:r>
              <a:rPr lang="en-US" sz="3999" dirty="0">
                <a:solidFill>
                  <a:srgbClr val="2A5B7B"/>
                </a:solidFill>
                <a:latin typeface="Cambria Bold"/>
              </a:rPr>
              <a:t> </a:t>
            </a:r>
            <a:r>
              <a:rPr lang="en-US" sz="3999" dirty="0" err="1">
                <a:solidFill>
                  <a:srgbClr val="2A5B7B"/>
                </a:solidFill>
                <a:latin typeface="Cambria Bold"/>
              </a:rPr>
              <a:t>phải</a:t>
            </a:r>
            <a:r>
              <a:rPr lang="en-US" sz="3999" dirty="0">
                <a:solidFill>
                  <a:srgbClr val="2A5B7B"/>
                </a:solidFill>
                <a:latin typeface="Cambria Bold"/>
              </a:rPr>
              <a:t> </a:t>
            </a:r>
            <a:r>
              <a:rPr lang="en-US" sz="3999" dirty="0" err="1">
                <a:solidFill>
                  <a:srgbClr val="2A5B7B"/>
                </a:solidFill>
                <a:latin typeface="Cambria Bold"/>
              </a:rPr>
              <a:t>là</a:t>
            </a:r>
            <a:r>
              <a:rPr lang="en-US" sz="3999" dirty="0">
                <a:solidFill>
                  <a:srgbClr val="2A5B7B"/>
                </a:solidFill>
                <a:latin typeface="Cambria Bold"/>
              </a:rPr>
              <a:t> </a:t>
            </a:r>
            <a:r>
              <a:rPr lang="en-US" sz="3999" dirty="0" err="1">
                <a:solidFill>
                  <a:srgbClr val="2A5B7B"/>
                </a:solidFill>
                <a:latin typeface="Cambria Bold"/>
              </a:rPr>
              <a:t>hai</a:t>
            </a:r>
            <a:r>
              <a:rPr lang="en-US" sz="3999" dirty="0">
                <a:solidFill>
                  <a:srgbClr val="2A5B7B"/>
                </a:solidFill>
                <a:latin typeface="Cambria Bold"/>
              </a:rPr>
              <a:t> </a:t>
            </a:r>
            <a:r>
              <a:rPr lang="en-US" sz="3999" dirty="0" err="1">
                <a:solidFill>
                  <a:srgbClr val="2A5B7B"/>
                </a:solidFill>
                <a:latin typeface="Cambria Bold"/>
              </a:rPr>
              <a:t>đường</a:t>
            </a:r>
            <a:r>
              <a:rPr lang="en-US" sz="3999" dirty="0">
                <a:solidFill>
                  <a:srgbClr val="2A5B7B"/>
                </a:solidFill>
                <a:latin typeface="Cambria Bold"/>
              </a:rPr>
              <a:t> </a:t>
            </a:r>
            <a:r>
              <a:rPr lang="en-US" sz="3999" dirty="0" err="1">
                <a:solidFill>
                  <a:srgbClr val="2A5B7B"/>
                </a:solidFill>
                <a:latin typeface="Cambria Bold"/>
              </a:rPr>
              <a:t>thẳng</a:t>
            </a:r>
            <a:r>
              <a:rPr lang="en-US" sz="3999" dirty="0">
                <a:solidFill>
                  <a:srgbClr val="2A5B7B"/>
                </a:solidFill>
                <a:latin typeface="Cambria Bold"/>
              </a:rPr>
              <a:t> song </a:t>
            </a:r>
            <a:r>
              <a:rPr lang="en-US" sz="3999" dirty="0" err="1">
                <a:solidFill>
                  <a:srgbClr val="2A5B7B"/>
                </a:solidFill>
                <a:latin typeface="Cambria Bold"/>
              </a:rPr>
              <a:t>song</a:t>
            </a:r>
            <a:r>
              <a:rPr lang="en-US" sz="3999" dirty="0">
                <a:solidFill>
                  <a:srgbClr val="2A5B7B"/>
                </a:solidFill>
                <a:latin typeface="Cambria Bold"/>
              </a:rPr>
              <a:t> hay </a:t>
            </a:r>
            <a:r>
              <a:rPr lang="en-US" sz="3999" dirty="0" err="1">
                <a:solidFill>
                  <a:srgbClr val="2A5B7B"/>
                </a:solidFill>
                <a:latin typeface="Cambria Bold"/>
              </a:rPr>
              <a:t>không</a:t>
            </a:r>
            <a:r>
              <a:rPr lang="en-US" sz="3999" dirty="0">
                <a:solidFill>
                  <a:srgbClr val="2A5B7B"/>
                </a:solidFill>
                <a:latin typeface="Cambria Bold"/>
              </a:rPr>
              <a:t>?</a:t>
            </a:r>
          </a:p>
        </p:txBody>
      </p:sp>
      <p:sp>
        <p:nvSpPr>
          <p:cNvPr id="9" name="Freeform 9"/>
          <p:cNvSpPr/>
          <p:nvPr/>
        </p:nvSpPr>
        <p:spPr>
          <a:xfrm>
            <a:off x="-63670" y="-2515"/>
            <a:ext cx="3741596" cy="1331161"/>
          </a:xfrm>
          <a:custGeom>
            <a:avLst/>
            <a:gdLst/>
            <a:ahLst/>
            <a:cxnLst/>
            <a:rect l="l" t="t" r="r" b="b"/>
            <a:pathLst>
              <a:path w="5880025" h="1590057">
                <a:moveTo>
                  <a:pt x="0" y="0"/>
                </a:moveTo>
                <a:lnTo>
                  <a:pt x="5880025" y="0"/>
                </a:lnTo>
                <a:lnTo>
                  <a:pt x="5880025" y="1590057"/>
                </a:lnTo>
                <a:lnTo>
                  <a:pt x="0" y="1590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431570">
            <a:off x="13180263" y="603018"/>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807128" y="1314150"/>
            <a:ext cx="1493000" cy="2170321"/>
          </a:xfrm>
          <a:custGeom>
            <a:avLst/>
            <a:gdLst/>
            <a:ahLst/>
            <a:cxnLst/>
            <a:rect l="l" t="t" r="r" b="b"/>
            <a:pathLst>
              <a:path w="1493000" h="2170321">
                <a:moveTo>
                  <a:pt x="0" y="0"/>
                </a:moveTo>
                <a:lnTo>
                  <a:pt x="1493000" y="0"/>
                </a:lnTo>
                <a:lnTo>
                  <a:pt x="1493000" y="2170321"/>
                </a:lnTo>
                <a:lnTo>
                  <a:pt x="0" y="2170321"/>
                </a:lnTo>
                <a:lnTo>
                  <a:pt x="0" y="0"/>
                </a:lnTo>
                <a:close/>
              </a:path>
            </a:pathLst>
          </a:custGeom>
          <a:blipFill>
            <a:blip r:embed="rId7"/>
            <a:stretch>
              <a:fillRect/>
            </a:stretch>
          </a:blipFill>
        </p:spPr>
        <p:txBody>
          <a:bodyPr/>
          <a:lstStyle/>
          <a:p>
            <a:endParaRPr lang="en-US"/>
          </a:p>
        </p:txBody>
      </p:sp>
      <p:sp>
        <p:nvSpPr>
          <p:cNvPr id="13" name="Freeform 13"/>
          <p:cNvSpPr/>
          <p:nvPr/>
        </p:nvSpPr>
        <p:spPr>
          <a:xfrm>
            <a:off x="3741596" y="3704445"/>
            <a:ext cx="11387717" cy="4183626"/>
          </a:xfrm>
          <a:custGeom>
            <a:avLst/>
            <a:gdLst/>
            <a:ahLst/>
            <a:cxnLst/>
            <a:rect l="l" t="t" r="r" b="b"/>
            <a:pathLst>
              <a:path w="11387717" h="4183626">
                <a:moveTo>
                  <a:pt x="0" y="0"/>
                </a:moveTo>
                <a:lnTo>
                  <a:pt x="11387717" y="0"/>
                </a:lnTo>
                <a:lnTo>
                  <a:pt x="11387717" y="4183625"/>
                </a:lnTo>
                <a:lnTo>
                  <a:pt x="0" y="4183625"/>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txBody>
          <a:bodyPr/>
          <a:lstStyle/>
          <a:p>
            <a:endParaRPr lang="en-US"/>
          </a:p>
        </p:txBody>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txBody>
          <a:bodyPr/>
          <a:lstStyle/>
          <a:p>
            <a:endParaRPr lang="en-US"/>
          </a:p>
        </p:txBody>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233294" y="318986"/>
            <a:ext cx="3054706" cy="2002105"/>
          </a:xfrm>
          <a:custGeom>
            <a:avLst/>
            <a:gdLst/>
            <a:ahLst/>
            <a:cxnLst/>
            <a:rect l="l" t="t" r="r" b="b"/>
            <a:pathLst>
              <a:path w="3054706" h="2002105">
                <a:moveTo>
                  <a:pt x="0" y="0"/>
                </a:moveTo>
                <a:lnTo>
                  <a:pt x="3054706" y="0"/>
                </a:lnTo>
                <a:lnTo>
                  <a:pt x="3054706" y="2002106"/>
                </a:lnTo>
                <a:lnTo>
                  <a:pt x="0" y="2002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9"/>
            <a:stretch>
              <a:fillRect/>
            </a:stretch>
          </a:blipFill>
        </p:spPr>
        <p:txBody>
          <a:bodyPr/>
          <a:lstStyle/>
          <a:p>
            <a:endParaRPr lang="en-US"/>
          </a:p>
        </p:txBody>
      </p:sp>
      <p:sp>
        <p:nvSpPr>
          <p:cNvPr id="10" name="Freeform 10"/>
          <p:cNvSpPr/>
          <p:nvPr/>
        </p:nvSpPr>
        <p:spPr>
          <a:xfrm>
            <a:off x="7554833" y="802800"/>
            <a:ext cx="8860129" cy="6811224"/>
          </a:xfrm>
          <a:custGeom>
            <a:avLst/>
            <a:gdLst/>
            <a:ahLst/>
            <a:cxnLst/>
            <a:rect l="l" t="t" r="r" b="b"/>
            <a:pathLst>
              <a:path w="8860129" h="6811224">
                <a:moveTo>
                  <a:pt x="0" y="0"/>
                </a:moveTo>
                <a:lnTo>
                  <a:pt x="8860130" y="0"/>
                </a:lnTo>
                <a:lnTo>
                  <a:pt x="8860130" y="6811224"/>
                </a:lnTo>
                <a:lnTo>
                  <a:pt x="0" y="68112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8651907" y="1948998"/>
            <a:ext cx="6932654" cy="3216910"/>
          </a:xfrm>
          <a:prstGeom prst="rect">
            <a:avLst/>
          </a:prstGeom>
        </p:spPr>
        <p:txBody>
          <a:bodyPr lIns="0" tIns="0" rIns="0" bIns="0" rtlCol="0" anchor="t">
            <a:spAutoFit/>
          </a:bodyPr>
          <a:lstStyle/>
          <a:p>
            <a:pPr algn="just">
              <a:lnSpc>
                <a:spcPts val="6439"/>
              </a:lnSpc>
            </a:pPr>
            <a:r>
              <a:rPr lang="en-US" sz="4599">
                <a:solidFill>
                  <a:srgbClr val="2A5B7B"/>
                </a:solidFill>
                <a:latin typeface="Cambria Bold"/>
              </a:rPr>
              <a:t>+ Thảo luận nhóm đôi</a:t>
            </a:r>
          </a:p>
          <a:p>
            <a:pPr algn="just">
              <a:lnSpc>
                <a:spcPts val="6439"/>
              </a:lnSpc>
            </a:pPr>
            <a:r>
              <a:rPr lang="en-US" sz="4599">
                <a:solidFill>
                  <a:srgbClr val="2A5B7B"/>
                </a:solidFill>
                <a:latin typeface="Cambria Bold"/>
              </a:rPr>
              <a:t>+ Dùng thước kẻ kiểm tra hai đường thẳng song song trong mỗi hình.</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414</Words>
  <Application>Microsoft Office PowerPoint</Application>
  <PresentationFormat>Tùy chỉnh</PresentationFormat>
  <Paragraphs>27</Paragraphs>
  <Slides>22</Slides>
  <Notes>1</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22</vt:i4>
      </vt:variant>
    </vt:vector>
  </HeadingPairs>
  <TitlesOfParts>
    <vt:vector size="30" baseType="lpstr">
      <vt:lpstr>Cambria Bold</vt:lpstr>
      <vt:lpstr>UTM Duepuntozero</vt:lpstr>
      <vt:lpstr>Cambria</vt:lpstr>
      <vt:lpstr>Cakerolli Medium</vt:lpstr>
      <vt:lpstr>Calibri</vt:lpstr>
      <vt:lpstr>Arial</vt:lpstr>
      <vt:lpstr>Office Theme</vt:lpstr>
      <vt:lpstr>20_Office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CHUNG</dc:title>
  <dc:creator>admin</dc:creator>
  <cp:lastModifiedBy>Vân Nguyễn</cp:lastModifiedBy>
  <cp:revision>14</cp:revision>
  <dcterms:created xsi:type="dcterms:W3CDTF">2006-08-16T00:00:00Z</dcterms:created>
  <dcterms:modified xsi:type="dcterms:W3CDTF">2023-12-06T13:31:30Z</dcterms:modified>
  <dc:identifier>DAFxbGB0WGw</dc:identifier>
</cp:coreProperties>
</file>