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7" r:id="rId3"/>
    <p:sldId id="342" r:id="rId4"/>
    <p:sldId id="289" r:id="rId5"/>
    <p:sldId id="264" r:id="rId6"/>
    <p:sldId id="291" r:id="rId7"/>
    <p:sldId id="295" r:id="rId8"/>
    <p:sldId id="294" r:id="rId9"/>
    <p:sldId id="299" r:id="rId10"/>
    <p:sldId id="300" r:id="rId11"/>
    <p:sldId id="301" r:id="rId12"/>
    <p:sldId id="302" r:id="rId13"/>
    <p:sldId id="308" r:id="rId14"/>
    <p:sldId id="309" r:id="rId15"/>
    <p:sldId id="310" r:id="rId16"/>
    <p:sldId id="311" r:id="rId17"/>
    <p:sldId id="312" r:id="rId18"/>
    <p:sldId id="292" r:id="rId19"/>
    <p:sldId id="296" r:id="rId20"/>
    <p:sldId id="303" r:id="rId21"/>
    <p:sldId id="304" r:id="rId22"/>
    <p:sldId id="332" r:id="rId23"/>
    <p:sldId id="333" r:id="rId24"/>
    <p:sldId id="334" r:id="rId25"/>
    <p:sldId id="335" r:id="rId26"/>
    <p:sldId id="336" r:id="rId27"/>
    <p:sldId id="337" r:id="rId28"/>
    <p:sldId id="340" r:id="rId29"/>
    <p:sldId id="298" r:id="rId30"/>
    <p:sldId id="338" r:id="rId31"/>
    <p:sldId id="339" r:id="rId32"/>
    <p:sldId id="341" r:id="rId33"/>
    <p:sldId id="290" r:id="rId34"/>
  </p:sldIdLst>
  <p:sldSz cx="12192000" cy="6858000"/>
  <p:notesSz cx="6858000" cy="9144000"/>
  <p:embeddedFontLst>
    <p:embeddedFont>
      <p:font typeface="等线" panose="02010600030101010101" pitchFamily="2" charset="-122"/>
      <p:regular r:id="rId35"/>
      <p:bold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Cambria" panose="02040503050406030204" pitchFamily="18"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044A"/>
    <a:srgbClr val="719C31"/>
    <a:srgbClr val="FFE5EE"/>
    <a:srgbClr val="704E38"/>
    <a:srgbClr val="BA6B6D"/>
    <a:srgbClr val="FE852F"/>
    <a:srgbClr val="415109"/>
    <a:srgbClr val="7EAB46"/>
    <a:srgbClr val="F3F8EE"/>
    <a:srgbClr val="E1ED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25" d="100"/>
          <a:sy n="25" d="100"/>
        </p:scale>
        <p:origin x="2177" y="11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078A1-5284-DF50-04C6-1BD8067FE20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37E81B-6207-A450-3FCB-023846D520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593CE9-3D8C-AE49-9DC9-B70A28F536B9}"/>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12/6/2023</a:t>
            </a:fld>
            <a:endParaRPr lang="en-US"/>
          </a:p>
        </p:txBody>
      </p:sp>
      <p:sp>
        <p:nvSpPr>
          <p:cNvPr id="5" name="Footer Placeholder 4">
            <a:extLst>
              <a:ext uri="{FF2B5EF4-FFF2-40B4-BE49-F238E27FC236}">
                <a16:creationId xmlns:a16="http://schemas.microsoft.com/office/drawing/2014/main" id="{0E27BCC5-5113-093E-10E6-8654F6F76A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BB133D-BFCD-349E-EFAB-BC52122C75C5}"/>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457286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1CB03-C3E7-7FE0-55D9-06E45C79F0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793EAA-AAC9-D624-8C13-C4AC7FA95C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4C491-E0DC-9997-B81A-38867AD5B6AF}"/>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12/6/2023</a:t>
            </a:fld>
            <a:endParaRPr lang="en-US"/>
          </a:p>
        </p:txBody>
      </p:sp>
      <p:sp>
        <p:nvSpPr>
          <p:cNvPr id="5" name="Footer Placeholder 4">
            <a:extLst>
              <a:ext uri="{FF2B5EF4-FFF2-40B4-BE49-F238E27FC236}">
                <a16:creationId xmlns:a16="http://schemas.microsoft.com/office/drawing/2014/main" id="{FA93582D-BC09-DFB6-C346-91A90AC908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E6800D-C6D6-9F94-1AA9-29AD74AB0048}"/>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3153033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EBF960-BE01-02D9-D168-B86E1DDCC53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EDB9C-1874-3E85-198B-AB79AB7300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CFDACB-2843-5390-988B-3FD3EB8AED27}"/>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12/6/2023</a:t>
            </a:fld>
            <a:endParaRPr lang="en-US"/>
          </a:p>
        </p:txBody>
      </p:sp>
      <p:sp>
        <p:nvSpPr>
          <p:cNvPr id="5" name="Footer Placeholder 4">
            <a:extLst>
              <a:ext uri="{FF2B5EF4-FFF2-40B4-BE49-F238E27FC236}">
                <a16:creationId xmlns:a16="http://schemas.microsoft.com/office/drawing/2014/main" id="{92A86416-324F-B7D8-34EB-BD09C336C0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4CC713-0883-B40E-5C01-04406317DEB5}"/>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4278472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808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458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BC9E8-113C-FE87-3E3C-7834491153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9136212-6120-5C73-15C6-2D0070F9724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5BF39-0609-7E75-3683-7791C9D902FC}"/>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12/6/2023</a:t>
            </a:fld>
            <a:endParaRPr lang="en-US"/>
          </a:p>
        </p:txBody>
      </p:sp>
      <p:sp>
        <p:nvSpPr>
          <p:cNvPr id="5" name="Footer Placeholder 4">
            <a:extLst>
              <a:ext uri="{FF2B5EF4-FFF2-40B4-BE49-F238E27FC236}">
                <a16:creationId xmlns:a16="http://schemas.microsoft.com/office/drawing/2014/main" id="{1414EED9-9C5A-DDCA-8317-465BE5E9A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4DCC6A-0BE9-1FA1-D28A-DE3BBEB999D8}"/>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3369313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D2303-80C2-D94B-755D-DC825E456D5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E9F045-B45D-33C7-B565-66C37300827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C27840-959F-F14B-745C-D893D5529BF8}"/>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12/6/2023</a:t>
            </a:fld>
            <a:endParaRPr lang="en-US"/>
          </a:p>
        </p:txBody>
      </p:sp>
      <p:sp>
        <p:nvSpPr>
          <p:cNvPr id="5" name="Footer Placeholder 4">
            <a:extLst>
              <a:ext uri="{FF2B5EF4-FFF2-40B4-BE49-F238E27FC236}">
                <a16:creationId xmlns:a16="http://schemas.microsoft.com/office/drawing/2014/main" id="{50345EF5-0196-CE48-7C47-81CCAC2D1F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21D822-FB1B-D927-7F7C-56B3FA3CA3F5}"/>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390541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71F1D-3EF6-FB0A-CB2D-2F0CFC067F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99A723-1226-E5F9-0CA9-A602A3FFFB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608509-9D15-C576-F43D-101E10EBC8E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FA9A56-2A0B-3069-9438-758C2C23D6F0}"/>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12/6/2023</a:t>
            </a:fld>
            <a:endParaRPr lang="en-US"/>
          </a:p>
        </p:txBody>
      </p:sp>
      <p:sp>
        <p:nvSpPr>
          <p:cNvPr id="6" name="Footer Placeholder 5">
            <a:extLst>
              <a:ext uri="{FF2B5EF4-FFF2-40B4-BE49-F238E27FC236}">
                <a16:creationId xmlns:a16="http://schemas.microsoft.com/office/drawing/2014/main" id="{BBD7072A-6341-F57F-6231-33E5134628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E5D84E-2EFA-7EE7-5150-F5152A4A4D8D}"/>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3293310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81575-BA86-BB0B-E6F8-ED4A7DB234F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9FFC0F-0628-E4FE-3D78-CCC35C173E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A9A4F4-A2FE-1DE1-3E4B-71D67DF4FC2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07CEA-EFA5-EB52-1BA4-3984EA75881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F47EC8-EFCF-B21B-6525-EEABC4639BD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803FCD-6232-CB07-A3D9-B9238593C585}"/>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12/6/2023</a:t>
            </a:fld>
            <a:endParaRPr lang="en-US"/>
          </a:p>
        </p:txBody>
      </p:sp>
      <p:sp>
        <p:nvSpPr>
          <p:cNvPr id="8" name="Footer Placeholder 7">
            <a:extLst>
              <a:ext uri="{FF2B5EF4-FFF2-40B4-BE49-F238E27FC236}">
                <a16:creationId xmlns:a16="http://schemas.microsoft.com/office/drawing/2014/main" id="{84744C8C-C114-2C51-3FFD-ECE24E6B2B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3A9954A-A0B3-4A34-9405-8A9B9781D49D}"/>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1879973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C857-8193-03D6-DE46-1F74047E2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4F482E-7A12-FB52-76FB-DAE00FBF5A3D}"/>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12/6/2023</a:t>
            </a:fld>
            <a:endParaRPr lang="en-US"/>
          </a:p>
        </p:txBody>
      </p:sp>
      <p:sp>
        <p:nvSpPr>
          <p:cNvPr id="4" name="Footer Placeholder 3">
            <a:extLst>
              <a:ext uri="{FF2B5EF4-FFF2-40B4-BE49-F238E27FC236}">
                <a16:creationId xmlns:a16="http://schemas.microsoft.com/office/drawing/2014/main" id="{BBD1E40E-A64E-5E06-01AA-29F206C6BA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B7C645F-C8B6-2C68-5ADB-7ABE465BFBE8}"/>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1253647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151D4-51F3-C41F-E869-F474091CCD45}"/>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12/6/2023</a:t>
            </a:fld>
            <a:endParaRPr lang="en-US"/>
          </a:p>
        </p:txBody>
      </p:sp>
      <p:sp>
        <p:nvSpPr>
          <p:cNvPr id="3" name="Footer Placeholder 2">
            <a:extLst>
              <a:ext uri="{FF2B5EF4-FFF2-40B4-BE49-F238E27FC236}">
                <a16:creationId xmlns:a16="http://schemas.microsoft.com/office/drawing/2014/main" id="{EEC69C72-7C57-D35E-931B-C2C158B9B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7DFB8DF-CAF8-6D2F-9E38-25ABB6061698}"/>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2077982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FC88-237D-A2DE-9A7E-1DD681371C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5FDA8-5E96-8DF7-4EE4-7233836488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8A0412-84EC-CC9B-B27F-205C49F379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9DA6C4-C998-528C-5307-9365C6665070}"/>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12/6/2023</a:t>
            </a:fld>
            <a:endParaRPr lang="en-US"/>
          </a:p>
        </p:txBody>
      </p:sp>
      <p:sp>
        <p:nvSpPr>
          <p:cNvPr id="6" name="Footer Placeholder 5">
            <a:extLst>
              <a:ext uri="{FF2B5EF4-FFF2-40B4-BE49-F238E27FC236}">
                <a16:creationId xmlns:a16="http://schemas.microsoft.com/office/drawing/2014/main" id="{D90A24CF-BD9A-4FA8-9573-0D1F4D8D20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B47B10-E6D0-9937-2242-42BBFE26EFBB}"/>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2679425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76C44-AC60-86F7-1623-EA81D6DE06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5566EA-8749-7F69-ACBF-0B888AFFCF8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553F9B-8337-9EC2-3BCC-35F57C9BE28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F9F3BE-C823-B79D-0608-FB9DED28D076}"/>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12/6/2023</a:t>
            </a:fld>
            <a:endParaRPr lang="en-US"/>
          </a:p>
        </p:txBody>
      </p:sp>
      <p:sp>
        <p:nvSpPr>
          <p:cNvPr id="6" name="Footer Placeholder 5">
            <a:extLst>
              <a:ext uri="{FF2B5EF4-FFF2-40B4-BE49-F238E27FC236}">
                <a16:creationId xmlns:a16="http://schemas.microsoft.com/office/drawing/2014/main" id="{9CD74747-6A60-7CB4-56B3-2807EF307C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31ED8F-2D7E-2766-6DA4-279BCB222CEC}"/>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3400158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248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页面-上">
            <a:extLst>
              <a:ext uri="{FF2B5EF4-FFF2-40B4-BE49-F238E27FC236}">
                <a16:creationId xmlns:a16="http://schemas.microsoft.com/office/drawing/2014/main" id="{287EAB18-0589-4427-A798-FDBA81E27588}"/>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页面-下">
            <a:extLst>
              <a:ext uri="{FF2B5EF4-FFF2-40B4-BE49-F238E27FC236}">
                <a16:creationId xmlns:a16="http://schemas.microsoft.com/office/drawing/2014/main" id="{8F155A47-E696-4AF1-A58C-155C08617DCC}"/>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10" name="图片 9"/>
          <p:cNvPicPr>
            <a:picLocks noChangeAspect="1"/>
          </p:cNvPicPr>
          <p:nvPr userDrawn="1"/>
        </p:nvPicPr>
        <p:blipFill rotWithShape="1">
          <a:blip r:embed="rId4"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sp>
        <p:nvSpPr>
          <p:cNvPr id="11" name="圆角矩形 10"/>
          <p:cNvSpPr/>
          <p:nvPr userDrawn="1"/>
        </p:nvSpPr>
        <p:spPr>
          <a:xfrm>
            <a:off x="370114" y="290285"/>
            <a:ext cx="11451772" cy="6255657"/>
          </a:xfrm>
          <a:prstGeom prst="roundRect">
            <a:avLst>
              <a:gd name="adj" fmla="val 5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4B705E21-7E3A-4BC7-75C2-C916B332521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981C108E-39C2-0EE2-0E84-AFCADAF1ECC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269EAEA1-C9EF-C7AD-F700-AB420D3F518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19D94271-67D1-4709-BD43-D4E3BE887F8C}"/>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Tree>
    <p:extLst>
      <p:ext uri="{BB962C8B-B14F-4D97-AF65-F5344CB8AC3E}">
        <p14:creationId xmlns:p14="http://schemas.microsoft.com/office/powerpoint/2010/main" val="6872422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 Target="slide22.xml"/><Relationship Id="rId7" Type="http://schemas.openxmlformats.org/officeDocument/2006/relationships/slide" Target="slide25.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slide" Target="slide24.xml"/><Relationship Id="rId5" Type="http://schemas.openxmlformats.org/officeDocument/2006/relationships/slide" Target="slide23.xml"/><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slide" Target="slide26.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5.pn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9202"/>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58" name="图片 57">
            <a:extLst>
              <a:ext uri="{FF2B5EF4-FFF2-40B4-BE49-F238E27FC236}">
                <a16:creationId xmlns:a16="http://schemas.microsoft.com/office/drawing/2014/main" id="{9FF74BB5-F6D6-61D1-5283-DC66C854615B}"/>
              </a:ext>
            </a:extLst>
          </p:cNvPr>
          <p:cNvPicPr>
            <a:picLocks noChangeAspect="1"/>
          </p:cNvPicPr>
          <p:nvPr/>
        </p:nvPicPr>
        <p:blipFill>
          <a:blip r:embed="rId3"/>
          <a:srcRect l="20805" t="4306" r="11089" b="11667"/>
          <a:stretch>
            <a:fillRect/>
          </a:stretch>
        </p:blipFill>
        <p:spPr>
          <a:xfrm>
            <a:off x="1655182" y="3628063"/>
            <a:ext cx="664366" cy="578871"/>
          </a:xfrm>
          <a:prstGeom prst="rect">
            <a:avLst/>
          </a:prstGeom>
        </p:spPr>
      </p:pic>
      <p:pic>
        <p:nvPicPr>
          <p:cNvPr id="5" name="Picture 4">
            <a:extLst>
              <a:ext uri="{FF2B5EF4-FFF2-40B4-BE49-F238E27FC236}">
                <a16:creationId xmlns:a16="http://schemas.microsoft.com/office/drawing/2014/main" id="{F0505EEC-6A92-9EB3-0486-9C530C4EAF99}"/>
              </a:ext>
            </a:extLst>
          </p:cNvPr>
          <p:cNvPicPr>
            <a:picLocks noChangeAspect="1"/>
          </p:cNvPicPr>
          <p:nvPr/>
        </p:nvPicPr>
        <p:blipFill>
          <a:blip r:embed="rId4"/>
          <a:stretch>
            <a:fillRect/>
          </a:stretch>
        </p:blipFill>
        <p:spPr>
          <a:xfrm>
            <a:off x="4570734" y="541593"/>
            <a:ext cx="2840982" cy="1072989"/>
          </a:xfrm>
          <a:prstGeom prst="rect">
            <a:avLst/>
          </a:prstGeom>
        </p:spPr>
      </p:pic>
      <p:pic>
        <p:nvPicPr>
          <p:cNvPr id="6" name="Picture 5">
            <a:extLst>
              <a:ext uri="{FF2B5EF4-FFF2-40B4-BE49-F238E27FC236}">
                <a16:creationId xmlns:a16="http://schemas.microsoft.com/office/drawing/2014/main" id="{CB7F509C-8DB5-CCDD-2DDF-F43BD7D86BF7}"/>
              </a:ext>
            </a:extLst>
          </p:cNvPr>
          <p:cNvPicPr>
            <a:picLocks noChangeAspect="1"/>
          </p:cNvPicPr>
          <p:nvPr/>
        </p:nvPicPr>
        <p:blipFill>
          <a:blip r:embed="rId5"/>
          <a:stretch>
            <a:fillRect/>
          </a:stretch>
        </p:blipFill>
        <p:spPr>
          <a:xfrm>
            <a:off x="724192" y="1518346"/>
            <a:ext cx="10925981" cy="3207165"/>
          </a:xfrm>
          <a:prstGeom prst="rect">
            <a:avLst/>
          </a:prstGeom>
        </p:spPr>
      </p:pic>
      <p:pic>
        <p:nvPicPr>
          <p:cNvPr id="7" name="Picture 6">
            <a:extLst>
              <a:ext uri="{FF2B5EF4-FFF2-40B4-BE49-F238E27FC236}">
                <a16:creationId xmlns:a16="http://schemas.microsoft.com/office/drawing/2014/main" id="{40D18510-E345-E80B-48F3-ACF7745B27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 y="-51911"/>
            <a:ext cx="1187008" cy="1187008"/>
          </a:xfrm>
          <a:prstGeom prst="rect">
            <a:avLst/>
          </a:prstGeom>
        </p:spPr>
      </p:pic>
    </p:spTree>
    <p:extLst>
      <p:ext uri="{BB962C8B-B14F-4D97-AF65-F5344CB8AC3E}">
        <p14:creationId xmlns:p14="http://schemas.microsoft.com/office/powerpoint/2010/main" val="238681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5">
            <a:extLst>
              <a:ext uri="{FF2B5EF4-FFF2-40B4-BE49-F238E27FC236}">
                <a16:creationId xmlns:a16="http://schemas.microsoft.com/office/drawing/2014/main" id="{A9F32440-DFD0-5CE6-9627-6DF2E6C13B5D}"/>
              </a:ext>
            </a:extLst>
          </p:cNvPr>
          <p:cNvSpPr/>
          <p:nvPr/>
        </p:nvSpPr>
        <p:spPr>
          <a:xfrm>
            <a:off x="1582747" y="2297340"/>
            <a:ext cx="3151298"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lá</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me non</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6" name="矩形: 圆角 45">
            <a:extLst>
              <a:ext uri="{FF2B5EF4-FFF2-40B4-BE49-F238E27FC236}">
                <a16:creationId xmlns:a16="http://schemas.microsoft.com/office/drawing/2014/main" id="{794E1D0F-AF27-E8B9-12ED-74A558C64E69}"/>
              </a:ext>
            </a:extLst>
          </p:cNvPr>
          <p:cNvSpPr/>
          <p:nvPr/>
        </p:nvSpPr>
        <p:spPr>
          <a:xfrm>
            <a:off x="1582747" y="3764666"/>
            <a:ext cx="2942954"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nấu</a:t>
            </a:r>
            <a:r>
              <a:rPr kumimoji="0" lang="en-US" altLang="zh-CN"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canh</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7" name="矩形: 圆角 45">
            <a:extLst>
              <a:ext uri="{FF2B5EF4-FFF2-40B4-BE49-F238E27FC236}">
                <a16:creationId xmlns:a16="http://schemas.microsoft.com/office/drawing/2014/main" id="{D56FAD2B-8BD1-5E91-268B-2F53E86C40C6}"/>
              </a:ext>
            </a:extLst>
          </p:cNvPr>
          <p:cNvSpPr/>
          <p:nvPr/>
        </p:nvSpPr>
        <p:spPr>
          <a:xfrm>
            <a:off x="7047927" y="2297340"/>
            <a:ext cx="2942954"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cá</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nục</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8" name="矩形: 圆角 45">
            <a:extLst>
              <a:ext uri="{FF2B5EF4-FFF2-40B4-BE49-F238E27FC236}">
                <a16:creationId xmlns:a16="http://schemas.microsoft.com/office/drawing/2014/main" id="{2C5360B5-56A6-9825-7654-72AE66B12689}"/>
              </a:ext>
            </a:extLst>
          </p:cNvPr>
          <p:cNvSpPr/>
          <p:nvPr/>
        </p:nvSpPr>
        <p:spPr>
          <a:xfrm>
            <a:off x="7047927" y="3764666"/>
            <a:ext cx="2942954"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nở</a:t>
            </a:r>
            <a:r>
              <a:rPr kumimoji="0" lang="en-US" altLang="zh-CN"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rộ</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9" name="矩形: 圆角 45">
            <a:extLst>
              <a:ext uri="{FF2B5EF4-FFF2-40B4-BE49-F238E27FC236}">
                <a16:creationId xmlns:a16="http://schemas.microsoft.com/office/drawing/2014/main" id="{ED5BD095-0AFD-DF0B-4AE9-4BDB5121E323}"/>
              </a:ext>
            </a:extLst>
          </p:cNvPr>
          <p:cNvSpPr/>
          <p:nvPr/>
        </p:nvSpPr>
        <p:spPr>
          <a:xfrm>
            <a:off x="4295082" y="5074535"/>
            <a:ext cx="2942954"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hòa</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lẫn</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pic>
        <p:nvPicPr>
          <p:cNvPr id="10" name="Picture 9">
            <a:extLst>
              <a:ext uri="{FF2B5EF4-FFF2-40B4-BE49-F238E27FC236}">
                <a16:creationId xmlns:a16="http://schemas.microsoft.com/office/drawing/2014/main" id="{0D7636BD-FECF-C149-938C-369471A96729}"/>
              </a:ext>
            </a:extLst>
          </p:cNvPr>
          <p:cNvPicPr>
            <a:picLocks noChangeAspect="1"/>
          </p:cNvPicPr>
          <p:nvPr/>
        </p:nvPicPr>
        <p:blipFill>
          <a:blip r:embed="rId2"/>
          <a:stretch>
            <a:fillRect/>
          </a:stretch>
        </p:blipFill>
        <p:spPr>
          <a:xfrm>
            <a:off x="2681944" y="606835"/>
            <a:ext cx="6828112" cy="1176630"/>
          </a:xfrm>
          <a:prstGeom prst="rect">
            <a:avLst/>
          </a:prstGeom>
        </p:spPr>
      </p:pic>
    </p:spTree>
    <p:extLst>
      <p:ext uri="{BB962C8B-B14F-4D97-AF65-F5344CB8AC3E}">
        <p14:creationId xmlns:p14="http://schemas.microsoft.com/office/powerpoint/2010/main" val="3620420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 to="0" calcmode="lin" valueType="num">
                                      <p:cBhvr>
                                        <p:cTn id="12" dur="500" decel="100000" fill="hold">
                                          <p:stCondLst>
                                            <p:cond delay="0"/>
                                          </p:stCondLst>
                                        </p:cTn>
                                        <p:tgtEl>
                                          <p:spTgt spid="5"/>
                                        </p:tgtEl>
                                        <p:attrNameLst>
                                          <p:attrName>ppt_x</p:attrName>
                                        </p:attrNameLst>
                                      </p:cBhvr>
                                      <p:tavLst>
                                        <p:tav tm="0">
                                          <p:val>
                                            <p:strVal val="ppt_x+0.02"/>
                                          </p:val>
                                        </p:tav>
                                        <p:tav tm="100000">
                                          <p:val>
                                            <p:strVal val="#ppt_x"/>
                                          </p:val>
                                        </p:tav>
                                      </p:tavLst>
                                    </p:anim>
                                    <p:animEffect transition="in" filter="fade">
                                      <p:cBhvr>
                                        <p:cTn id="13" dur="500">
                                          <p:stCondLst>
                                            <p:cond delay="0"/>
                                          </p:stCondLst>
                                        </p:cTn>
                                        <p:tgtEl>
                                          <p:spTgt spid="5"/>
                                        </p:tgtEl>
                                      </p:cBhvr>
                                    </p:animEffect>
                                    <p:animScale>
                                      <p:cBhvr>
                                        <p:cTn id="14" dur="500" decel="100000" fill="hold">
                                          <p:stCondLst>
                                            <p:cond delay="0"/>
                                          </p:stCondLst>
                                        </p:cTn>
                                        <p:tgtEl>
                                          <p:spTgt spid="5"/>
                                        </p:tgtEl>
                                      </p:cBhvr>
                                      <p:by x="100000" y="100000"/>
                                      <p:from x="110000" y="110000"/>
                                      <p:to x="100000" y="100000"/>
                                    </p:animScale>
                                  </p:childTnLst>
                                </p:cTn>
                              </p:par>
                            </p:childTnLst>
                          </p:cTn>
                        </p:par>
                        <p:par>
                          <p:cTn id="15" fill="hold">
                            <p:stCondLst>
                              <p:cond delay="600"/>
                            </p:stCondLst>
                            <p:childTnLst>
                              <p:par>
                                <p:cTn id="16" presetID="10" presetClass="entr" presetSubtype="0" fill="hold" grpId="0" nodeType="afterEffect">
                                  <p:stCondLst>
                                    <p:cond delay="0"/>
                                  </p:stCondLst>
                                  <p:iterate type="wd">
                                    <p:tmPct val="10000"/>
                                  </p:iterate>
                                  <p:childTnLst>
                                    <p:set>
                                      <p:cBhvr>
                                        <p:cTn id="17" dur="1" fill="hold">
                                          <p:stCondLst>
                                            <p:cond delay="0"/>
                                          </p:stCondLst>
                                        </p:cTn>
                                        <p:tgtEl>
                                          <p:spTgt spid="6"/>
                                        </p:tgtEl>
                                        <p:attrNameLst>
                                          <p:attrName>style.visibility</p:attrName>
                                        </p:attrNameLst>
                                      </p:cBhvr>
                                      <p:to>
                                        <p:strVal val="visible"/>
                                      </p:to>
                                    </p:set>
                                    <p:anim to="0" calcmode="lin" valueType="num">
                                      <p:cBhvr>
                                        <p:cTn id="18" dur="500" decel="100000" fill="hold">
                                          <p:stCondLst>
                                            <p:cond delay="0"/>
                                          </p:stCondLst>
                                        </p:cTn>
                                        <p:tgtEl>
                                          <p:spTgt spid="6"/>
                                        </p:tgtEl>
                                        <p:attrNameLst>
                                          <p:attrName>ppt_x</p:attrName>
                                        </p:attrNameLst>
                                      </p:cBhvr>
                                      <p:tavLst>
                                        <p:tav tm="0">
                                          <p:val>
                                            <p:strVal val="ppt_x+0.02"/>
                                          </p:val>
                                        </p:tav>
                                        <p:tav tm="100000">
                                          <p:val>
                                            <p:strVal val="#ppt_x"/>
                                          </p:val>
                                        </p:tav>
                                      </p:tavLst>
                                    </p:anim>
                                    <p:animEffect transition="in" filter="fade">
                                      <p:cBhvr>
                                        <p:cTn id="19" dur="500">
                                          <p:stCondLst>
                                            <p:cond delay="0"/>
                                          </p:stCondLst>
                                        </p:cTn>
                                        <p:tgtEl>
                                          <p:spTgt spid="6"/>
                                        </p:tgtEl>
                                      </p:cBhvr>
                                    </p:animEffect>
                                    <p:animScale>
                                      <p:cBhvr>
                                        <p:cTn id="20" dur="500" decel="100000" fill="hold">
                                          <p:stCondLst>
                                            <p:cond delay="0"/>
                                          </p:stCondLst>
                                        </p:cTn>
                                        <p:tgtEl>
                                          <p:spTgt spid="6"/>
                                        </p:tgtEl>
                                      </p:cBhvr>
                                      <p:by x="100000" y="100000"/>
                                      <p:from x="110000" y="110000"/>
                                      <p:to x="100000" y="100000"/>
                                    </p:animScale>
                                  </p:childTnLst>
                                </p:cTn>
                              </p:par>
                            </p:childTnLst>
                          </p:cTn>
                        </p:par>
                        <p:par>
                          <p:cTn id="21" fill="hold">
                            <p:stCondLst>
                              <p:cond delay="1150"/>
                            </p:stCondLst>
                            <p:childTnLst>
                              <p:par>
                                <p:cTn id="22" presetID="10" presetClass="entr" presetSubtype="0" fill="hold" grpId="0" nodeType="afterEffect">
                                  <p:stCondLst>
                                    <p:cond delay="0"/>
                                  </p:stCondLst>
                                  <p:iterate type="wd">
                                    <p:tmPct val="10000"/>
                                  </p:iterate>
                                  <p:childTnLst>
                                    <p:set>
                                      <p:cBhvr>
                                        <p:cTn id="23" dur="1" fill="hold">
                                          <p:stCondLst>
                                            <p:cond delay="0"/>
                                          </p:stCondLst>
                                        </p:cTn>
                                        <p:tgtEl>
                                          <p:spTgt spid="7"/>
                                        </p:tgtEl>
                                        <p:attrNameLst>
                                          <p:attrName>style.visibility</p:attrName>
                                        </p:attrNameLst>
                                      </p:cBhvr>
                                      <p:to>
                                        <p:strVal val="visible"/>
                                      </p:to>
                                    </p:set>
                                    <p:anim to="0" calcmode="lin" valueType="num">
                                      <p:cBhvr>
                                        <p:cTn id="24" dur="500" decel="100000" fill="hold">
                                          <p:stCondLst>
                                            <p:cond delay="0"/>
                                          </p:stCondLst>
                                        </p:cTn>
                                        <p:tgtEl>
                                          <p:spTgt spid="7"/>
                                        </p:tgtEl>
                                        <p:attrNameLst>
                                          <p:attrName>ppt_x</p:attrName>
                                        </p:attrNameLst>
                                      </p:cBhvr>
                                      <p:tavLst>
                                        <p:tav tm="0">
                                          <p:val>
                                            <p:strVal val="ppt_x+0.02"/>
                                          </p:val>
                                        </p:tav>
                                        <p:tav tm="100000">
                                          <p:val>
                                            <p:strVal val="#ppt_x"/>
                                          </p:val>
                                        </p:tav>
                                      </p:tavLst>
                                    </p:anim>
                                    <p:animEffect transition="in" filter="fade">
                                      <p:cBhvr>
                                        <p:cTn id="25" dur="500">
                                          <p:stCondLst>
                                            <p:cond delay="0"/>
                                          </p:stCondLst>
                                        </p:cTn>
                                        <p:tgtEl>
                                          <p:spTgt spid="7"/>
                                        </p:tgtEl>
                                      </p:cBhvr>
                                    </p:animEffect>
                                    <p:animScale>
                                      <p:cBhvr>
                                        <p:cTn id="26" dur="500" decel="100000" fill="hold">
                                          <p:stCondLst>
                                            <p:cond delay="0"/>
                                          </p:stCondLst>
                                        </p:cTn>
                                        <p:tgtEl>
                                          <p:spTgt spid="7"/>
                                        </p:tgtEl>
                                      </p:cBhvr>
                                      <p:by x="100000" y="100000"/>
                                      <p:from x="110000" y="110000"/>
                                      <p:to x="100000" y="100000"/>
                                    </p:animScale>
                                  </p:childTnLst>
                                </p:cTn>
                              </p:par>
                            </p:childTnLst>
                          </p:cTn>
                        </p:par>
                        <p:par>
                          <p:cTn id="27" fill="hold">
                            <p:stCondLst>
                              <p:cond delay="1700"/>
                            </p:stCondLst>
                            <p:childTnLst>
                              <p:par>
                                <p:cTn id="28" presetID="10" presetClass="entr" presetSubtype="0" fill="hold" grpId="0" nodeType="afterEffect">
                                  <p:stCondLst>
                                    <p:cond delay="0"/>
                                  </p:stCondLst>
                                  <p:iterate type="wd">
                                    <p:tmPct val="10000"/>
                                  </p:iterate>
                                  <p:childTnLst>
                                    <p:set>
                                      <p:cBhvr>
                                        <p:cTn id="29" dur="1" fill="hold">
                                          <p:stCondLst>
                                            <p:cond delay="0"/>
                                          </p:stCondLst>
                                        </p:cTn>
                                        <p:tgtEl>
                                          <p:spTgt spid="8"/>
                                        </p:tgtEl>
                                        <p:attrNameLst>
                                          <p:attrName>style.visibility</p:attrName>
                                        </p:attrNameLst>
                                      </p:cBhvr>
                                      <p:to>
                                        <p:strVal val="visible"/>
                                      </p:to>
                                    </p:set>
                                    <p:anim to="0" calcmode="lin" valueType="num">
                                      <p:cBhvr>
                                        <p:cTn id="30" dur="500" decel="100000" fill="hold">
                                          <p:stCondLst>
                                            <p:cond delay="0"/>
                                          </p:stCondLst>
                                        </p:cTn>
                                        <p:tgtEl>
                                          <p:spTgt spid="8"/>
                                        </p:tgtEl>
                                        <p:attrNameLst>
                                          <p:attrName>ppt_x</p:attrName>
                                        </p:attrNameLst>
                                      </p:cBhvr>
                                      <p:tavLst>
                                        <p:tav tm="0">
                                          <p:val>
                                            <p:strVal val="ppt_x+0.02"/>
                                          </p:val>
                                        </p:tav>
                                        <p:tav tm="100000">
                                          <p:val>
                                            <p:strVal val="#ppt_x"/>
                                          </p:val>
                                        </p:tav>
                                      </p:tavLst>
                                    </p:anim>
                                    <p:animEffect transition="in" filter="fade">
                                      <p:cBhvr>
                                        <p:cTn id="31" dur="500">
                                          <p:stCondLst>
                                            <p:cond delay="0"/>
                                          </p:stCondLst>
                                        </p:cTn>
                                        <p:tgtEl>
                                          <p:spTgt spid="8"/>
                                        </p:tgtEl>
                                      </p:cBhvr>
                                    </p:animEffect>
                                    <p:animScale>
                                      <p:cBhvr>
                                        <p:cTn id="32" dur="500" decel="100000" fill="hold">
                                          <p:stCondLst>
                                            <p:cond delay="0"/>
                                          </p:stCondLst>
                                        </p:cTn>
                                        <p:tgtEl>
                                          <p:spTgt spid="8"/>
                                        </p:tgtEl>
                                      </p:cBhvr>
                                      <p:by x="100000" y="100000"/>
                                      <p:from x="110000" y="110000"/>
                                      <p:to x="100000" y="100000"/>
                                    </p:animScale>
                                  </p:childTnLst>
                                </p:cTn>
                              </p:par>
                            </p:childTnLst>
                          </p:cTn>
                        </p:par>
                        <p:par>
                          <p:cTn id="33" fill="hold">
                            <p:stCondLst>
                              <p:cond delay="2250"/>
                            </p:stCondLst>
                            <p:childTnLst>
                              <p:par>
                                <p:cTn id="34" presetID="10" presetClass="entr" presetSubtype="0" fill="hold" grpId="0" nodeType="afterEffect">
                                  <p:stCondLst>
                                    <p:cond delay="0"/>
                                  </p:stCondLst>
                                  <p:iterate type="wd">
                                    <p:tmPct val="10000"/>
                                  </p:iterate>
                                  <p:childTnLst>
                                    <p:set>
                                      <p:cBhvr>
                                        <p:cTn id="35" dur="1" fill="hold">
                                          <p:stCondLst>
                                            <p:cond delay="0"/>
                                          </p:stCondLst>
                                        </p:cTn>
                                        <p:tgtEl>
                                          <p:spTgt spid="9"/>
                                        </p:tgtEl>
                                        <p:attrNameLst>
                                          <p:attrName>style.visibility</p:attrName>
                                        </p:attrNameLst>
                                      </p:cBhvr>
                                      <p:to>
                                        <p:strVal val="visible"/>
                                      </p:to>
                                    </p:set>
                                    <p:anim to="0" calcmode="lin" valueType="num">
                                      <p:cBhvr>
                                        <p:cTn id="36" dur="500" decel="100000" fill="hold">
                                          <p:stCondLst>
                                            <p:cond delay="0"/>
                                          </p:stCondLst>
                                        </p:cTn>
                                        <p:tgtEl>
                                          <p:spTgt spid="9"/>
                                        </p:tgtEl>
                                        <p:attrNameLst>
                                          <p:attrName>ppt_x</p:attrName>
                                        </p:attrNameLst>
                                      </p:cBhvr>
                                      <p:tavLst>
                                        <p:tav tm="0">
                                          <p:val>
                                            <p:strVal val="ppt_x+0.02"/>
                                          </p:val>
                                        </p:tav>
                                        <p:tav tm="100000">
                                          <p:val>
                                            <p:strVal val="#ppt_x"/>
                                          </p:val>
                                        </p:tav>
                                      </p:tavLst>
                                    </p:anim>
                                    <p:animEffect transition="in" filter="fade">
                                      <p:cBhvr>
                                        <p:cTn id="37" dur="500">
                                          <p:stCondLst>
                                            <p:cond delay="0"/>
                                          </p:stCondLst>
                                        </p:cTn>
                                        <p:tgtEl>
                                          <p:spTgt spid="9"/>
                                        </p:tgtEl>
                                      </p:cBhvr>
                                    </p:animEffect>
                                    <p:animScale>
                                      <p:cBhvr>
                                        <p:cTn id="38" dur="500" decel="100000" fill="hold">
                                          <p:stCondLst>
                                            <p:cond delay="0"/>
                                          </p:stCondLst>
                                        </p:cTn>
                                        <p:tgtEl>
                                          <p:spTgt spid="9"/>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D0732A5-6137-2E92-FFBD-CF9B800AE8AA}"/>
              </a:ext>
            </a:extLst>
          </p:cNvPr>
          <p:cNvSpPr txBox="1"/>
          <p:nvPr/>
        </p:nvSpPr>
        <p:spPr>
          <a:xfrm>
            <a:off x="950571" y="1838370"/>
            <a:ext cx="10405640"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xâu những chiếc lá vàng, lá đỏ thành vòng lá, đội lên đầu, hoá thành công chúa.</a:t>
            </a:r>
          </a:p>
        </p:txBody>
      </p:sp>
      <p:cxnSp>
        <p:nvCxnSpPr>
          <p:cNvPr id="8" name="Straight Connector 7">
            <a:extLst>
              <a:ext uri="{FF2B5EF4-FFF2-40B4-BE49-F238E27FC236}">
                <a16:creationId xmlns:a16="http://schemas.microsoft.com/office/drawing/2014/main" id="{DE26D71E-9E80-6730-6B09-46C0A0227E0A}"/>
              </a:ext>
            </a:extLst>
          </p:cNvPr>
          <p:cNvCxnSpPr>
            <a:cxnSpLocks/>
          </p:cNvCxnSpPr>
          <p:nvPr/>
        </p:nvCxnSpPr>
        <p:spPr>
          <a:xfrm flipH="1">
            <a:off x="9717848" y="1838370"/>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3A0939-F0E2-0A49-2D78-3BB7C8FA5801}"/>
              </a:ext>
            </a:extLst>
          </p:cNvPr>
          <p:cNvCxnSpPr>
            <a:cxnSpLocks/>
          </p:cNvCxnSpPr>
          <p:nvPr/>
        </p:nvCxnSpPr>
        <p:spPr>
          <a:xfrm flipH="1">
            <a:off x="2879139" y="2487745"/>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B4F6C7-BFEE-F6BD-2447-3576110ECF83}"/>
              </a:ext>
            </a:extLst>
          </p:cNvPr>
          <p:cNvCxnSpPr>
            <a:cxnSpLocks/>
          </p:cNvCxnSpPr>
          <p:nvPr/>
        </p:nvCxnSpPr>
        <p:spPr>
          <a:xfrm flipH="1">
            <a:off x="5705291" y="2552591"/>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25D3ADD-C16F-DB01-BCEA-30A7BE7550D8}"/>
              </a:ext>
            </a:extLst>
          </p:cNvPr>
          <p:cNvCxnSpPr>
            <a:cxnSpLocks/>
          </p:cNvCxnSpPr>
          <p:nvPr/>
        </p:nvCxnSpPr>
        <p:spPr>
          <a:xfrm flipH="1">
            <a:off x="10869528" y="2507485"/>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2A7B32-F846-1D91-93C8-519C846986D7}"/>
              </a:ext>
            </a:extLst>
          </p:cNvPr>
          <p:cNvCxnSpPr>
            <a:cxnSpLocks/>
          </p:cNvCxnSpPr>
          <p:nvPr/>
        </p:nvCxnSpPr>
        <p:spPr>
          <a:xfrm flipH="1">
            <a:off x="10980871" y="2539089"/>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0420D9D-AD74-5B92-0E85-49144DE0D9FD}"/>
              </a:ext>
            </a:extLst>
          </p:cNvPr>
          <p:cNvSpPr txBox="1"/>
          <p:nvPr/>
        </p:nvSpPr>
        <p:spPr>
          <a:xfrm>
            <a:off x="887273" y="3575975"/>
            <a:ext cx="10520422" cy="2123658"/>
          </a:xfrm>
          <a:prstGeom prst="rect">
            <a:avLst/>
          </a:prstGeom>
          <a:noFill/>
        </p:spPr>
        <p:txBody>
          <a:bodyPr wrap="square">
            <a:spAutoFit/>
          </a:bodyPr>
          <a:lstStyle/>
          <a:p>
            <a:pPr algn="just"/>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Những chùm hoa phơn phớt hồng, phơn phớt tím, thoang thoảng hương, hoà lẫn với mùi rơm rạ trong buổi sáng đẫm sương.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lang="en-US" sz="3600" dirty="0"/>
          </a:p>
        </p:txBody>
      </p:sp>
      <p:cxnSp>
        <p:nvCxnSpPr>
          <p:cNvPr id="16" name="Straight Connector 15">
            <a:extLst>
              <a:ext uri="{FF2B5EF4-FFF2-40B4-BE49-F238E27FC236}">
                <a16:creationId xmlns:a16="http://schemas.microsoft.com/office/drawing/2014/main" id="{459E025B-8471-9FEC-ADD7-2F95F350B155}"/>
              </a:ext>
            </a:extLst>
          </p:cNvPr>
          <p:cNvCxnSpPr>
            <a:cxnSpLocks/>
          </p:cNvCxnSpPr>
          <p:nvPr/>
        </p:nvCxnSpPr>
        <p:spPr>
          <a:xfrm flipH="1">
            <a:off x="9816233" y="3573081"/>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04E4841-704A-BE25-11CF-896F46B01D55}"/>
              </a:ext>
            </a:extLst>
          </p:cNvPr>
          <p:cNvCxnSpPr>
            <a:cxnSpLocks/>
          </p:cNvCxnSpPr>
          <p:nvPr/>
        </p:nvCxnSpPr>
        <p:spPr>
          <a:xfrm flipH="1">
            <a:off x="3099960" y="4280690"/>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67C94D7-C13F-E91F-267B-95CD1E5F2101}"/>
              </a:ext>
            </a:extLst>
          </p:cNvPr>
          <p:cNvCxnSpPr>
            <a:cxnSpLocks/>
          </p:cNvCxnSpPr>
          <p:nvPr/>
        </p:nvCxnSpPr>
        <p:spPr>
          <a:xfrm flipH="1">
            <a:off x="8507267" y="4280690"/>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C0387E-F6CF-6AD0-A7A8-7494CA6AA416}"/>
              </a:ext>
            </a:extLst>
          </p:cNvPr>
          <p:cNvCxnSpPr>
            <a:cxnSpLocks/>
          </p:cNvCxnSpPr>
          <p:nvPr/>
        </p:nvCxnSpPr>
        <p:spPr>
          <a:xfrm flipH="1">
            <a:off x="3649885" y="4884502"/>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4BA838-D7CE-AC9C-E34B-637AAA94004F}"/>
              </a:ext>
            </a:extLst>
          </p:cNvPr>
          <p:cNvCxnSpPr>
            <a:cxnSpLocks/>
          </p:cNvCxnSpPr>
          <p:nvPr/>
        </p:nvCxnSpPr>
        <p:spPr>
          <a:xfrm flipH="1">
            <a:off x="10388280" y="4972999"/>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E3D08D-CA62-AB03-F20A-74261091C3D8}"/>
              </a:ext>
            </a:extLst>
          </p:cNvPr>
          <p:cNvCxnSpPr>
            <a:cxnSpLocks/>
          </p:cNvCxnSpPr>
          <p:nvPr/>
        </p:nvCxnSpPr>
        <p:spPr>
          <a:xfrm flipH="1">
            <a:off x="10486665" y="4994918"/>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83EF19D-E428-BBDE-EC74-D1231798089A}"/>
              </a:ext>
            </a:extLst>
          </p:cNvPr>
          <p:cNvPicPr>
            <a:picLocks noChangeAspect="1"/>
          </p:cNvPicPr>
          <p:nvPr/>
        </p:nvPicPr>
        <p:blipFill>
          <a:blip r:embed="rId2"/>
          <a:stretch>
            <a:fillRect/>
          </a:stretch>
        </p:blipFill>
        <p:spPr>
          <a:xfrm>
            <a:off x="2180130" y="485397"/>
            <a:ext cx="7443861" cy="1194920"/>
          </a:xfrm>
          <a:prstGeom prst="rect">
            <a:avLst/>
          </a:prstGeom>
        </p:spPr>
      </p:pic>
    </p:spTree>
    <p:extLst>
      <p:ext uri="{BB962C8B-B14F-4D97-AF65-F5344CB8AC3E}">
        <p14:creationId xmlns:p14="http://schemas.microsoft.com/office/powerpoint/2010/main" val="4069572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par>
                          <p:cTn id="42" fill="hold">
                            <p:stCondLst>
                              <p:cond delay="500"/>
                            </p:stCondLst>
                            <p:childTnLst>
                              <p:par>
                                <p:cTn id="43" presetID="22" presetClass="entr" presetSubtype="4"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childTnLst>
                          </p:cTn>
                        </p:par>
                        <p:par>
                          <p:cTn id="50" fill="hold">
                            <p:stCondLst>
                              <p:cond delay="1500"/>
                            </p:stCondLst>
                            <p:childTnLst>
                              <p:par>
                                <p:cTn id="51" presetID="22" presetClass="entr" presetSubtype="4"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childTnLst>
                          </p:cTn>
                        </p:par>
                        <p:par>
                          <p:cTn id="54" fill="hold">
                            <p:stCondLst>
                              <p:cond delay="2000"/>
                            </p:stCondLst>
                            <p:childTnLst>
                              <p:par>
                                <p:cTn id="55" presetID="22" presetClass="entr" presetSubtype="4"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00"/>
                                        <p:tgtEl>
                                          <p:spTgt spid="20"/>
                                        </p:tgtEl>
                                      </p:cBhvr>
                                    </p:animEffect>
                                  </p:childTnLst>
                                </p:cTn>
                              </p:par>
                            </p:childTnLst>
                          </p:cTn>
                        </p:par>
                        <p:par>
                          <p:cTn id="58" fill="hold">
                            <p:stCondLst>
                              <p:cond delay="2500"/>
                            </p:stCondLst>
                            <p:childTnLst>
                              <p:par>
                                <p:cTn id="59" presetID="22" presetClass="entr" presetSubtype="4"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5">
            <a:extLst>
              <a:ext uri="{FF2B5EF4-FFF2-40B4-BE49-F238E27FC236}">
                <a16:creationId xmlns:a16="http://schemas.microsoft.com/office/drawing/2014/main" id="{A9F32440-DFD0-5CE6-9627-6DF2E6C13B5D}"/>
              </a:ext>
            </a:extLst>
          </p:cNvPr>
          <p:cNvSpPr/>
          <p:nvPr/>
        </p:nvSpPr>
        <p:spPr>
          <a:xfrm>
            <a:off x="934565" y="1652076"/>
            <a:ext cx="1889658" cy="51820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Đoạn</a:t>
            </a:r>
            <a:r>
              <a:rPr lang="en-US" altLang="zh-CN" sz="3600" b="1" dirty="0">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10" name="矩形: 圆角 45">
            <a:extLst>
              <a:ext uri="{FF2B5EF4-FFF2-40B4-BE49-F238E27FC236}">
                <a16:creationId xmlns:a16="http://schemas.microsoft.com/office/drawing/2014/main" id="{E79E9FD9-FD97-EDC5-08A0-819307183C79}"/>
              </a:ext>
            </a:extLst>
          </p:cNvPr>
          <p:cNvSpPr/>
          <p:nvPr/>
        </p:nvSpPr>
        <p:spPr>
          <a:xfrm>
            <a:off x="934565" y="2600420"/>
            <a:ext cx="1889658" cy="51820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Đoạn</a:t>
            </a:r>
            <a:r>
              <a:rPr lang="en-US" altLang="zh-CN" sz="3600" b="1" dirty="0">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2</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11" name="矩形: 圆角 45">
            <a:extLst>
              <a:ext uri="{FF2B5EF4-FFF2-40B4-BE49-F238E27FC236}">
                <a16:creationId xmlns:a16="http://schemas.microsoft.com/office/drawing/2014/main" id="{10A63C06-5128-7D8E-7251-C7C047EE3E81}"/>
              </a:ext>
            </a:extLst>
          </p:cNvPr>
          <p:cNvSpPr/>
          <p:nvPr/>
        </p:nvSpPr>
        <p:spPr>
          <a:xfrm>
            <a:off x="957715" y="3548764"/>
            <a:ext cx="1889658" cy="51820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Đoạn</a:t>
            </a:r>
            <a:r>
              <a:rPr lang="en-US" altLang="zh-CN" sz="3600" b="1" dirty="0">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12" name="矩形: 圆角 45">
            <a:extLst>
              <a:ext uri="{FF2B5EF4-FFF2-40B4-BE49-F238E27FC236}">
                <a16:creationId xmlns:a16="http://schemas.microsoft.com/office/drawing/2014/main" id="{3B66A236-BE3D-30EA-79DD-FAA41EDB158A}"/>
              </a:ext>
            </a:extLst>
          </p:cNvPr>
          <p:cNvSpPr/>
          <p:nvPr/>
        </p:nvSpPr>
        <p:spPr>
          <a:xfrm>
            <a:off x="934565" y="4497108"/>
            <a:ext cx="1889658" cy="51820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Đoạn</a:t>
            </a:r>
            <a:r>
              <a:rPr lang="en-US" altLang="zh-CN" sz="3600" b="1" dirty="0">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4</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13" name="矩形: 圆角 45">
            <a:extLst>
              <a:ext uri="{FF2B5EF4-FFF2-40B4-BE49-F238E27FC236}">
                <a16:creationId xmlns:a16="http://schemas.microsoft.com/office/drawing/2014/main" id="{EEB8B89C-3A25-1259-3A4E-B3B3E8F69F2F}"/>
              </a:ext>
            </a:extLst>
          </p:cNvPr>
          <p:cNvSpPr/>
          <p:nvPr/>
        </p:nvSpPr>
        <p:spPr>
          <a:xfrm>
            <a:off x="961573" y="5445452"/>
            <a:ext cx="1889658" cy="51820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Đoạn</a:t>
            </a:r>
            <a:r>
              <a:rPr lang="en-US" altLang="zh-CN" sz="3600" b="1" dirty="0">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5</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14" name="TextBox 13">
            <a:extLst>
              <a:ext uri="{FF2B5EF4-FFF2-40B4-BE49-F238E27FC236}">
                <a16:creationId xmlns:a16="http://schemas.microsoft.com/office/drawing/2014/main" id="{293B7388-E74C-8E9F-C8D9-D190CDF23466}"/>
              </a:ext>
            </a:extLst>
          </p:cNvPr>
          <p:cNvSpPr txBox="1"/>
          <p:nvPr/>
        </p:nvSpPr>
        <p:spPr>
          <a:xfrm>
            <a:off x="3154538" y="1652076"/>
            <a:ext cx="5882924"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đầu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hóa</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thành</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công</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chúa</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TextBox 14">
            <a:extLst>
              <a:ext uri="{FF2B5EF4-FFF2-40B4-BE49-F238E27FC236}">
                <a16:creationId xmlns:a16="http://schemas.microsoft.com/office/drawing/2014/main" id="{69434CEB-5D85-9A8A-9AC9-BDC692F9FDAC}"/>
              </a:ext>
            </a:extLst>
          </p:cNvPr>
          <p:cNvSpPr txBox="1"/>
          <p:nvPr/>
        </p:nvSpPr>
        <p:spPr>
          <a:xfrm>
            <a:off x="3154537" y="2533847"/>
            <a:ext cx="6190089"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lang="en-US" sz="3200" i="1" dirty="0" err="1">
                <a:solidFill>
                  <a:prstClr val="black"/>
                </a:solidFill>
                <a:latin typeface="Cambria" panose="02040503050406030204" pitchFamily="18" charset="0"/>
              </a:rPr>
              <a:t>quanh</a:t>
            </a:r>
            <a:r>
              <a:rPr lang="en-US" sz="3200" i="1" dirty="0">
                <a:solidFill>
                  <a:prstClr val="black"/>
                </a:solidFill>
                <a:latin typeface="Cambria" panose="02040503050406030204" pitchFamily="18" charset="0"/>
              </a:rPr>
              <a:t> </a:t>
            </a:r>
            <a:r>
              <a:rPr lang="en-US" sz="3200" i="1" dirty="0" err="1">
                <a:solidFill>
                  <a:prstClr val="black"/>
                </a:solidFill>
                <a:latin typeface="Cambria" panose="02040503050406030204" pitchFamily="18" charset="0"/>
              </a:rPr>
              <a:t>năm</a:t>
            </a:r>
            <a:r>
              <a:rPr lang="en-US" sz="3200" i="1" dirty="0">
                <a:solidFill>
                  <a:prstClr val="black"/>
                </a:solidFill>
                <a:latin typeface="Cambria" panose="02040503050406030204" pitchFamily="18" charset="0"/>
              </a:rPr>
              <a:t> </a:t>
            </a:r>
            <a:r>
              <a:rPr lang="en-US" sz="3200" i="1" dirty="0" err="1">
                <a:solidFill>
                  <a:prstClr val="black"/>
                </a:solidFill>
                <a:latin typeface="Cambria" panose="02040503050406030204" pitchFamily="18" charset="0"/>
              </a:rPr>
              <a:t>không</a:t>
            </a:r>
            <a:r>
              <a:rPr lang="en-US" sz="3200" i="1" dirty="0">
                <a:solidFill>
                  <a:prstClr val="black"/>
                </a:solidFill>
                <a:latin typeface="Cambria" panose="02040503050406030204" pitchFamily="18" charset="0"/>
              </a:rPr>
              <a:t> </a:t>
            </a:r>
            <a:r>
              <a:rPr lang="en-US" sz="3200" i="1" dirty="0" err="1">
                <a:solidFill>
                  <a:prstClr val="black"/>
                </a:solidFill>
                <a:latin typeface="Cambria" panose="02040503050406030204" pitchFamily="18" charset="0"/>
              </a:rPr>
              <a:t>ngán</a:t>
            </a:r>
            <a:r>
              <a:rPr lang="en-US" sz="3200" i="1" dirty="0">
                <a:solidFill>
                  <a:prstClr val="black"/>
                </a:solidFill>
                <a:latin typeface="Cambria" panose="02040503050406030204" pitchFamily="18" charset="0"/>
              </a:rPr>
              <a:t>.</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6" name="TextBox 15">
            <a:extLst>
              <a:ext uri="{FF2B5EF4-FFF2-40B4-BE49-F238E27FC236}">
                <a16:creationId xmlns:a16="http://schemas.microsoft.com/office/drawing/2014/main" id="{CEA1E99F-1A59-F621-26AD-D6F6109A3F6B}"/>
              </a:ext>
            </a:extLst>
          </p:cNvPr>
          <p:cNvSpPr txBox="1"/>
          <p:nvPr/>
        </p:nvSpPr>
        <p:spPr>
          <a:xfrm>
            <a:off x="3154538" y="3548764"/>
            <a:ext cx="5882924"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buổi</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sáng</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đẫm</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sương</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7" name="TextBox 16">
            <a:extLst>
              <a:ext uri="{FF2B5EF4-FFF2-40B4-BE49-F238E27FC236}">
                <a16:creationId xmlns:a16="http://schemas.microsoft.com/office/drawing/2014/main" id="{F95A6055-0C70-5836-9F22-BD7301CAE590}"/>
              </a:ext>
            </a:extLst>
          </p:cNvPr>
          <p:cNvSpPr txBox="1"/>
          <p:nvPr/>
        </p:nvSpPr>
        <p:spPr>
          <a:xfrm>
            <a:off x="3154537" y="4463821"/>
            <a:ext cx="5882924"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rủ</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nhau</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bay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về</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8" name="TextBox 17">
            <a:extLst>
              <a:ext uri="{FF2B5EF4-FFF2-40B4-BE49-F238E27FC236}">
                <a16:creationId xmlns:a16="http://schemas.microsoft.com/office/drawing/2014/main" id="{83970097-F2FD-DE2A-DDD6-EE4CEEABF792}"/>
              </a:ext>
            </a:extLst>
          </p:cNvPr>
          <p:cNvSpPr txBox="1"/>
          <p:nvPr/>
        </p:nvSpPr>
        <p:spPr>
          <a:xfrm>
            <a:off x="3154537" y="5412165"/>
            <a:ext cx="318839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Còn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6" name="Picture 5">
            <a:extLst>
              <a:ext uri="{FF2B5EF4-FFF2-40B4-BE49-F238E27FC236}">
                <a16:creationId xmlns:a16="http://schemas.microsoft.com/office/drawing/2014/main" id="{13039F1D-A8A0-D0E0-84A0-A9792D88F200}"/>
              </a:ext>
            </a:extLst>
          </p:cNvPr>
          <p:cNvPicPr>
            <a:picLocks noChangeAspect="1"/>
          </p:cNvPicPr>
          <p:nvPr/>
        </p:nvPicPr>
        <p:blipFill>
          <a:blip r:embed="rId2"/>
          <a:stretch>
            <a:fillRect/>
          </a:stretch>
        </p:blipFill>
        <p:spPr>
          <a:xfrm>
            <a:off x="4192002" y="377367"/>
            <a:ext cx="4115157" cy="1109568"/>
          </a:xfrm>
          <a:prstGeom prst="rect">
            <a:avLst/>
          </a:prstGeom>
        </p:spPr>
      </p:pic>
    </p:spTree>
    <p:extLst>
      <p:ext uri="{BB962C8B-B14F-4D97-AF65-F5344CB8AC3E}">
        <p14:creationId xmlns:p14="http://schemas.microsoft.com/office/powerpoint/2010/main" val="2419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 to="0" calcmode="lin" valueType="num">
                                      <p:cBhvr>
                                        <p:cTn id="11" dur="500" decel="100000" fill="hold">
                                          <p:stCondLst>
                                            <p:cond delay="0"/>
                                          </p:stCondLst>
                                        </p:cTn>
                                        <p:tgtEl>
                                          <p:spTgt spid="5"/>
                                        </p:tgtEl>
                                        <p:attrNameLst>
                                          <p:attrName>ppt_x</p:attrName>
                                        </p:attrNameLst>
                                      </p:cBhvr>
                                      <p:tavLst>
                                        <p:tav tm="0">
                                          <p:val>
                                            <p:strVal val="ppt_x+0.02"/>
                                          </p:val>
                                        </p:tav>
                                        <p:tav tm="100000">
                                          <p:val>
                                            <p:strVal val="#ppt_x"/>
                                          </p:val>
                                        </p:tav>
                                      </p:tavLst>
                                    </p:anim>
                                    <p:animEffect transition="in" filter="fade">
                                      <p:cBhvr>
                                        <p:cTn id="12" dur="500">
                                          <p:stCondLst>
                                            <p:cond delay="0"/>
                                          </p:stCondLst>
                                        </p:cTn>
                                        <p:tgtEl>
                                          <p:spTgt spid="5"/>
                                        </p:tgtEl>
                                      </p:cBhvr>
                                    </p:animEffect>
                                    <p:animScale>
                                      <p:cBhvr>
                                        <p:cTn id="13" dur="500" decel="100000" fill="hold">
                                          <p:stCondLst>
                                            <p:cond delay="0"/>
                                          </p:stCondLst>
                                        </p:cTn>
                                        <p:tgtEl>
                                          <p:spTgt spid="5"/>
                                        </p:tgtEl>
                                      </p:cBhvr>
                                      <p:by x="100000" y="100000"/>
                                      <p:from x="110000" y="110000"/>
                                      <p:to x="100000" y="100000"/>
                                    </p:animScale>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500"/>
                            </p:stCondLst>
                            <p:childTnLst>
                              <p:par>
                                <p:cTn id="20" presetID="10" presetClass="entr" presetSubtype="0" fill="hold" grpId="0" nodeType="afterEffect">
                                  <p:stCondLst>
                                    <p:cond delay="0"/>
                                  </p:stCondLst>
                                  <p:iterate type="wd">
                                    <p:tmPct val="10000"/>
                                  </p:iterate>
                                  <p:childTnLst>
                                    <p:set>
                                      <p:cBhvr>
                                        <p:cTn id="21" dur="1" fill="hold">
                                          <p:stCondLst>
                                            <p:cond delay="0"/>
                                          </p:stCondLst>
                                        </p:cTn>
                                        <p:tgtEl>
                                          <p:spTgt spid="10"/>
                                        </p:tgtEl>
                                        <p:attrNameLst>
                                          <p:attrName>style.visibility</p:attrName>
                                        </p:attrNameLst>
                                      </p:cBhvr>
                                      <p:to>
                                        <p:strVal val="visible"/>
                                      </p:to>
                                    </p:set>
                                    <p:anim to="0" calcmode="lin" valueType="num">
                                      <p:cBhvr>
                                        <p:cTn id="22" dur="500" decel="100000" fill="hold">
                                          <p:stCondLst>
                                            <p:cond delay="0"/>
                                          </p:stCondLst>
                                        </p:cTn>
                                        <p:tgtEl>
                                          <p:spTgt spid="10"/>
                                        </p:tgtEl>
                                        <p:attrNameLst>
                                          <p:attrName>ppt_x</p:attrName>
                                        </p:attrNameLst>
                                      </p:cBhvr>
                                      <p:tavLst>
                                        <p:tav tm="0">
                                          <p:val>
                                            <p:strVal val="ppt_x+0.02"/>
                                          </p:val>
                                        </p:tav>
                                        <p:tav tm="100000">
                                          <p:val>
                                            <p:strVal val="#ppt_x"/>
                                          </p:val>
                                        </p:tav>
                                      </p:tavLst>
                                    </p:anim>
                                    <p:animEffect transition="in" filter="fade">
                                      <p:cBhvr>
                                        <p:cTn id="23" dur="500">
                                          <p:stCondLst>
                                            <p:cond delay="0"/>
                                          </p:stCondLst>
                                        </p:cTn>
                                        <p:tgtEl>
                                          <p:spTgt spid="10"/>
                                        </p:tgtEl>
                                      </p:cBhvr>
                                    </p:animEffect>
                                    <p:animScale>
                                      <p:cBhvr>
                                        <p:cTn id="24" dur="500" decel="100000" fill="hold">
                                          <p:stCondLst>
                                            <p:cond delay="0"/>
                                          </p:stCondLst>
                                        </p:cTn>
                                        <p:tgtEl>
                                          <p:spTgt spid="10"/>
                                        </p:tgtEl>
                                      </p:cBhvr>
                                      <p:by x="100000" y="100000"/>
                                      <p:from x="110000" y="110000"/>
                                      <p:to x="100000" y="100000"/>
                                    </p:animScale>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105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11"/>
                                        </p:tgtEl>
                                        <p:attrNameLst>
                                          <p:attrName>style.visibility</p:attrName>
                                        </p:attrNameLst>
                                      </p:cBhvr>
                                      <p:to>
                                        <p:strVal val="visible"/>
                                      </p:to>
                                    </p:set>
                                    <p:anim to="0" calcmode="lin" valueType="num">
                                      <p:cBhvr>
                                        <p:cTn id="31" dur="500" decel="100000" fill="hold">
                                          <p:stCondLst>
                                            <p:cond delay="0"/>
                                          </p:stCondLst>
                                        </p:cTn>
                                        <p:tgtEl>
                                          <p:spTgt spid="11"/>
                                        </p:tgtEl>
                                        <p:attrNameLst>
                                          <p:attrName>ppt_x</p:attrName>
                                        </p:attrNameLst>
                                      </p:cBhvr>
                                      <p:tavLst>
                                        <p:tav tm="0">
                                          <p:val>
                                            <p:strVal val="ppt_x+0.02"/>
                                          </p:val>
                                        </p:tav>
                                        <p:tav tm="100000">
                                          <p:val>
                                            <p:strVal val="#ppt_x"/>
                                          </p:val>
                                        </p:tav>
                                      </p:tavLst>
                                    </p:anim>
                                    <p:animEffect transition="in" filter="fade">
                                      <p:cBhvr>
                                        <p:cTn id="32" dur="500">
                                          <p:stCondLst>
                                            <p:cond delay="0"/>
                                          </p:stCondLst>
                                        </p:cTn>
                                        <p:tgtEl>
                                          <p:spTgt spid="11"/>
                                        </p:tgtEl>
                                      </p:cBhvr>
                                    </p:animEffect>
                                    <p:animScale>
                                      <p:cBhvr>
                                        <p:cTn id="33" dur="500" decel="100000" fill="hold">
                                          <p:stCondLst>
                                            <p:cond delay="0"/>
                                          </p:stCondLst>
                                        </p:cTn>
                                        <p:tgtEl>
                                          <p:spTgt spid="11"/>
                                        </p:tgtEl>
                                      </p:cBhvr>
                                      <p:by x="100000" y="100000"/>
                                      <p:from x="110000" y="110000"/>
                                      <p:to x="100000" y="100000"/>
                                    </p:animScale>
                                  </p:childTnLst>
                                </p:cTn>
                              </p:par>
                              <p:par>
                                <p:cTn id="34" presetID="22" presetClass="entr" presetSubtype="8"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par>
                          <p:cTn id="37" fill="hold">
                            <p:stCondLst>
                              <p:cond delay="1600"/>
                            </p:stCondLst>
                            <p:childTnLst>
                              <p:par>
                                <p:cTn id="38" presetID="10" presetClass="entr" presetSubtype="0" fill="hold" grpId="0" nodeType="afterEffect">
                                  <p:stCondLst>
                                    <p:cond delay="0"/>
                                  </p:stCondLst>
                                  <p:iterate type="wd">
                                    <p:tmPct val="10000"/>
                                  </p:iterate>
                                  <p:childTnLst>
                                    <p:set>
                                      <p:cBhvr>
                                        <p:cTn id="39" dur="1" fill="hold">
                                          <p:stCondLst>
                                            <p:cond delay="0"/>
                                          </p:stCondLst>
                                        </p:cTn>
                                        <p:tgtEl>
                                          <p:spTgt spid="12"/>
                                        </p:tgtEl>
                                        <p:attrNameLst>
                                          <p:attrName>style.visibility</p:attrName>
                                        </p:attrNameLst>
                                      </p:cBhvr>
                                      <p:to>
                                        <p:strVal val="visible"/>
                                      </p:to>
                                    </p:set>
                                    <p:anim to="0" calcmode="lin" valueType="num">
                                      <p:cBhvr>
                                        <p:cTn id="40" dur="500" decel="100000" fill="hold">
                                          <p:stCondLst>
                                            <p:cond delay="0"/>
                                          </p:stCondLst>
                                        </p:cTn>
                                        <p:tgtEl>
                                          <p:spTgt spid="12"/>
                                        </p:tgtEl>
                                        <p:attrNameLst>
                                          <p:attrName>ppt_x</p:attrName>
                                        </p:attrNameLst>
                                      </p:cBhvr>
                                      <p:tavLst>
                                        <p:tav tm="0">
                                          <p:val>
                                            <p:strVal val="ppt_x+0.02"/>
                                          </p:val>
                                        </p:tav>
                                        <p:tav tm="100000">
                                          <p:val>
                                            <p:strVal val="#ppt_x"/>
                                          </p:val>
                                        </p:tav>
                                      </p:tavLst>
                                    </p:anim>
                                    <p:animEffect transition="in" filter="fade">
                                      <p:cBhvr>
                                        <p:cTn id="41" dur="500">
                                          <p:stCondLst>
                                            <p:cond delay="0"/>
                                          </p:stCondLst>
                                        </p:cTn>
                                        <p:tgtEl>
                                          <p:spTgt spid="12"/>
                                        </p:tgtEl>
                                      </p:cBhvr>
                                    </p:animEffect>
                                    <p:animScale>
                                      <p:cBhvr>
                                        <p:cTn id="42" dur="500" decel="100000" fill="hold">
                                          <p:stCondLst>
                                            <p:cond delay="0"/>
                                          </p:stCondLst>
                                        </p:cTn>
                                        <p:tgtEl>
                                          <p:spTgt spid="12"/>
                                        </p:tgtEl>
                                      </p:cBhvr>
                                      <p:by x="100000" y="100000"/>
                                      <p:from x="110000" y="110000"/>
                                      <p:to x="100000" y="100000"/>
                                    </p:animScale>
                                  </p:childTnLst>
                                </p:cTn>
                              </p:par>
                              <p:par>
                                <p:cTn id="43" presetID="22" presetClass="entr" presetSubtype="8"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par>
                          <p:cTn id="46" fill="hold">
                            <p:stCondLst>
                              <p:cond delay="2150"/>
                            </p:stCondLst>
                            <p:childTnLst>
                              <p:par>
                                <p:cTn id="47" presetID="10" presetClass="entr" presetSubtype="0" fill="hold" grpId="0" nodeType="afterEffect">
                                  <p:stCondLst>
                                    <p:cond delay="0"/>
                                  </p:stCondLst>
                                  <p:iterate type="wd">
                                    <p:tmPct val="10000"/>
                                  </p:iterate>
                                  <p:childTnLst>
                                    <p:set>
                                      <p:cBhvr>
                                        <p:cTn id="48" dur="1" fill="hold">
                                          <p:stCondLst>
                                            <p:cond delay="0"/>
                                          </p:stCondLst>
                                        </p:cTn>
                                        <p:tgtEl>
                                          <p:spTgt spid="13"/>
                                        </p:tgtEl>
                                        <p:attrNameLst>
                                          <p:attrName>style.visibility</p:attrName>
                                        </p:attrNameLst>
                                      </p:cBhvr>
                                      <p:to>
                                        <p:strVal val="visible"/>
                                      </p:to>
                                    </p:set>
                                    <p:anim to="0" calcmode="lin" valueType="num">
                                      <p:cBhvr>
                                        <p:cTn id="49" dur="500" decel="100000" fill="hold">
                                          <p:stCondLst>
                                            <p:cond delay="0"/>
                                          </p:stCondLst>
                                        </p:cTn>
                                        <p:tgtEl>
                                          <p:spTgt spid="13"/>
                                        </p:tgtEl>
                                        <p:attrNameLst>
                                          <p:attrName>ppt_x</p:attrName>
                                        </p:attrNameLst>
                                      </p:cBhvr>
                                      <p:tavLst>
                                        <p:tav tm="0">
                                          <p:val>
                                            <p:strVal val="ppt_x+0.02"/>
                                          </p:val>
                                        </p:tav>
                                        <p:tav tm="100000">
                                          <p:val>
                                            <p:strVal val="#ppt_x"/>
                                          </p:val>
                                        </p:tav>
                                      </p:tavLst>
                                    </p:anim>
                                    <p:animEffect transition="in" filter="fade">
                                      <p:cBhvr>
                                        <p:cTn id="50" dur="500">
                                          <p:stCondLst>
                                            <p:cond delay="0"/>
                                          </p:stCondLst>
                                        </p:cTn>
                                        <p:tgtEl>
                                          <p:spTgt spid="13"/>
                                        </p:tgtEl>
                                      </p:cBhvr>
                                    </p:animEffect>
                                    <p:animScale>
                                      <p:cBhvr>
                                        <p:cTn id="51" dur="500" decel="100000" fill="hold">
                                          <p:stCondLst>
                                            <p:cond delay="0"/>
                                          </p:stCondLst>
                                        </p:cTn>
                                        <p:tgtEl>
                                          <p:spTgt spid="13"/>
                                        </p:tgtEl>
                                      </p:cBhvr>
                                      <p:by x="100000" y="100000"/>
                                      <p:from x="110000" y="110000"/>
                                      <p:to x="100000" y="100000"/>
                                    </p:animScale>
                                  </p:childTnLst>
                                </p:cTn>
                              </p:par>
                              <p:par>
                                <p:cTn id="52" presetID="22" presetClass="entr" presetSubtype="8"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4" grpId="0"/>
      <p:bldP spid="15"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CBE730-0C4F-A41A-FBA1-B38F6E881AC6}"/>
              </a:ext>
            </a:extLst>
          </p:cNvPr>
          <p:cNvSpPr/>
          <p:nvPr/>
        </p:nvSpPr>
        <p:spPr>
          <a:xfrm>
            <a:off x="644451" y="1246238"/>
            <a:ext cx="10599077" cy="210659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F189194-0BA4-CC7B-8A85-8E9CB6B0A3FA}"/>
              </a:ext>
            </a:extLst>
          </p:cNvPr>
          <p:cNvSpPr/>
          <p:nvPr/>
        </p:nvSpPr>
        <p:spPr>
          <a:xfrm>
            <a:off x="644450" y="3352830"/>
            <a:ext cx="10599077" cy="126546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6AAAD9-D960-B0A6-B953-DBCE00A40493}"/>
              </a:ext>
            </a:extLst>
          </p:cNvPr>
          <p:cNvSpPr/>
          <p:nvPr/>
        </p:nvSpPr>
        <p:spPr>
          <a:xfrm>
            <a:off x="658579" y="4643584"/>
            <a:ext cx="10599077" cy="126546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3E67F8-672D-A409-AF9D-0985C965C6B4}"/>
              </a:ext>
            </a:extLst>
          </p:cNvPr>
          <p:cNvSpPr txBox="1"/>
          <p:nvPr/>
        </p:nvSpPr>
        <p:spPr>
          <a:xfrm>
            <a:off x="651515" y="1246238"/>
            <a:ext cx="10599077" cy="46628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Nếu</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em</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những cây anh đào làm hàng rào. Hoa sẽ nở rộ mỗi độ xuân về. Những chùm hoa phơn phớt hồng, phơn phớt tím, thoang thoảng hương, hoà lẫn với mùi rơm rạ trong buổi sáng đẫm sương.</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FAFE2B97-CC7B-F95E-42AA-1ECC2480F940}"/>
              </a:ext>
            </a:extLst>
          </p:cNvPr>
          <p:cNvPicPr>
            <a:picLocks noChangeAspect="1"/>
          </p:cNvPicPr>
          <p:nvPr/>
        </p:nvPicPr>
        <p:blipFill>
          <a:blip r:embed="rId2"/>
          <a:stretch>
            <a:fillRect/>
          </a:stretch>
        </p:blipFill>
        <p:spPr>
          <a:xfrm>
            <a:off x="2626784" y="391825"/>
            <a:ext cx="7108552" cy="829128"/>
          </a:xfrm>
          <a:prstGeom prst="rect">
            <a:avLst/>
          </a:prstGeom>
        </p:spPr>
      </p:pic>
    </p:spTree>
    <p:extLst>
      <p:ext uri="{BB962C8B-B14F-4D97-AF65-F5344CB8AC3E}">
        <p14:creationId xmlns:p14="http://schemas.microsoft.com/office/powerpoint/2010/main" val="706089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83B16E-124C-4C0C-8D32-05F655726741}"/>
              </a:ext>
            </a:extLst>
          </p:cNvPr>
          <p:cNvSpPr/>
          <p:nvPr/>
        </p:nvSpPr>
        <p:spPr>
          <a:xfrm>
            <a:off x="796460" y="2699037"/>
            <a:ext cx="10599077" cy="2845236"/>
          </a:xfrm>
          <a:prstGeom prst="rect">
            <a:avLst/>
          </a:prstGeom>
          <a:solidFill>
            <a:srgbClr val="FFE5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DF909FE-F28F-5E36-FD84-3125EF8F3CAF}"/>
              </a:ext>
            </a:extLst>
          </p:cNvPr>
          <p:cNvSpPr/>
          <p:nvPr/>
        </p:nvSpPr>
        <p:spPr>
          <a:xfrm>
            <a:off x="796460" y="674400"/>
            <a:ext cx="10599077" cy="192836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3E67F8-672D-A409-AF9D-0985C965C6B4}"/>
              </a:ext>
            </a:extLst>
          </p:cNvPr>
          <p:cNvSpPr txBox="1"/>
          <p:nvPr/>
        </p:nvSpPr>
        <p:spPr>
          <a:xfrm>
            <a:off x="796461" y="674400"/>
            <a:ext cx="10599077"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Và ngày nào em cũng không thôi mơ ước, nếu em có một khu vườn như ở quê...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(Theo Trương Huỳnh Như Trân)</a:t>
            </a:r>
          </a:p>
        </p:txBody>
      </p:sp>
    </p:spTree>
    <p:extLst>
      <p:ext uri="{BB962C8B-B14F-4D97-AF65-F5344CB8AC3E}">
        <p14:creationId xmlns:p14="http://schemas.microsoft.com/office/powerpoint/2010/main" val="1677383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CBE730-0C4F-A41A-FBA1-B38F6E881AC6}"/>
              </a:ext>
            </a:extLst>
          </p:cNvPr>
          <p:cNvSpPr/>
          <p:nvPr/>
        </p:nvSpPr>
        <p:spPr>
          <a:xfrm>
            <a:off x="644451" y="1246238"/>
            <a:ext cx="10599077" cy="210659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F189194-0BA4-CC7B-8A85-8E9CB6B0A3FA}"/>
              </a:ext>
            </a:extLst>
          </p:cNvPr>
          <p:cNvSpPr/>
          <p:nvPr/>
        </p:nvSpPr>
        <p:spPr>
          <a:xfrm>
            <a:off x="644450" y="3352830"/>
            <a:ext cx="10599077" cy="126546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6AAAD9-D960-B0A6-B953-DBCE00A40493}"/>
              </a:ext>
            </a:extLst>
          </p:cNvPr>
          <p:cNvSpPr/>
          <p:nvPr/>
        </p:nvSpPr>
        <p:spPr>
          <a:xfrm>
            <a:off x="658579" y="4643584"/>
            <a:ext cx="10599077" cy="126546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3E67F8-672D-A409-AF9D-0985C965C6B4}"/>
              </a:ext>
            </a:extLst>
          </p:cNvPr>
          <p:cNvSpPr txBox="1"/>
          <p:nvPr/>
        </p:nvSpPr>
        <p:spPr>
          <a:xfrm>
            <a:off x="651515" y="1246238"/>
            <a:ext cx="10599077" cy="46628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Nếu</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em</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những cây anh đào làm hàng rào. Hoa sẽ nở rộ mỗi độ xuân về. Những chùm hoa phơn phớt hồng, phơn phớt tím, thoang thoảng hương, hoà lẫn với mùi rơm rạ trong buổi sáng đẫm sương.</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6ABC7C22-48EA-95A2-DE36-123EB9DEC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507" y="1802431"/>
            <a:ext cx="7873335" cy="4490716"/>
          </a:xfrm>
          <a:prstGeom prst="rect">
            <a:avLst/>
          </a:prstGeom>
        </p:spPr>
      </p:pic>
      <p:pic>
        <p:nvPicPr>
          <p:cNvPr id="10" name="Picture 9">
            <a:extLst>
              <a:ext uri="{FF2B5EF4-FFF2-40B4-BE49-F238E27FC236}">
                <a16:creationId xmlns:a16="http://schemas.microsoft.com/office/drawing/2014/main" id="{9E9FD34D-63C0-EED4-4C4A-6BA1ADE38FB3}"/>
              </a:ext>
            </a:extLst>
          </p:cNvPr>
          <p:cNvPicPr>
            <a:picLocks noChangeAspect="1"/>
          </p:cNvPicPr>
          <p:nvPr/>
        </p:nvPicPr>
        <p:blipFill>
          <a:blip r:embed="rId3"/>
          <a:stretch>
            <a:fillRect/>
          </a:stretch>
        </p:blipFill>
        <p:spPr>
          <a:xfrm>
            <a:off x="2608399" y="327926"/>
            <a:ext cx="7108552" cy="829128"/>
          </a:xfrm>
          <a:prstGeom prst="rect">
            <a:avLst/>
          </a:prstGeom>
        </p:spPr>
      </p:pic>
    </p:spTree>
    <p:extLst>
      <p:ext uri="{BB962C8B-B14F-4D97-AF65-F5344CB8AC3E}">
        <p14:creationId xmlns:p14="http://schemas.microsoft.com/office/powerpoint/2010/main" val="2567909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F909FE-F28F-5E36-FD84-3125EF8F3CAF}"/>
              </a:ext>
            </a:extLst>
          </p:cNvPr>
          <p:cNvSpPr/>
          <p:nvPr/>
        </p:nvSpPr>
        <p:spPr>
          <a:xfrm>
            <a:off x="796460" y="674400"/>
            <a:ext cx="10599077" cy="192836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583B16E-124C-4C0C-8D32-05F655726741}"/>
              </a:ext>
            </a:extLst>
          </p:cNvPr>
          <p:cNvSpPr/>
          <p:nvPr/>
        </p:nvSpPr>
        <p:spPr>
          <a:xfrm>
            <a:off x="796460" y="2699037"/>
            <a:ext cx="10599077" cy="2845236"/>
          </a:xfrm>
          <a:prstGeom prst="rect">
            <a:avLst/>
          </a:prstGeom>
          <a:solidFill>
            <a:srgbClr val="FFE5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3E67F8-672D-A409-AF9D-0985C965C6B4}"/>
              </a:ext>
            </a:extLst>
          </p:cNvPr>
          <p:cNvSpPr txBox="1"/>
          <p:nvPr/>
        </p:nvSpPr>
        <p:spPr>
          <a:xfrm>
            <a:off x="796461" y="674400"/>
            <a:ext cx="10599077"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Và ngày nào em cũng không thôi mơ ước, nếu em có một khu vườn như ở quê...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(Theo Trương Huỳnh Như Trân)</a:t>
            </a:r>
          </a:p>
        </p:txBody>
      </p:sp>
    </p:spTree>
    <p:extLst>
      <p:ext uri="{BB962C8B-B14F-4D97-AF65-F5344CB8AC3E}">
        <p14:creationId xmlns:p14="http://schemas.microsoft.com/office/powerpoint/2010/main" val="2963536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13333" b="23810"/>
          <a:stretch/>
        </p:blipFill>
        <p:spPr>
          <a:xfrm>
            <a:off x="1193140" y="-357881"/>
            <a:ext cx="9805719" cy="6163595"/>
          </a:xfrm>
          <a:prstGeom prst="rect">
            <a:avLst/>
          </a:prstGeom>
        </p:spPr>
      </p:pic>
      <p:pic>
        <p:nvPicPr>
          <p:cNvPr id="6" name="Picture 5">
            <a:extLst>
              <a:ext uri="{FF2B5EF4-FFF2-40B4-BE49-F238E27FC236}">
                <a16:creationId xmlns:a16="http://schemas.microsoft.com/office/drawing/2014/main" id="{FA36C4B5-99B8-8D5F-EF43-D4B90E9EC267}"/>
              </a:ext>
            </a:extLst>
          </p:cNvPr>
          <p:cNvPicPr>
            <a:picLocks noChangeAspect="1"/>
          </p:cNvPicPr>
          <p:nvPr/>
        </p:nvPicPr>
        <p:blipFill>
          <a:blip r:embed="rId4"/>
          <a:stretch>
            <a:fillRect/>
          </a:stretch>
        </p:blipFill>
        <p:spPr>
          <a:xfrm>
            <a:off x="2889581" y="2515863"/>
            <a:ext cx="6912474" cy="2002974"/>
          </a:xfrm>
          <a:prstGeom prst="rect">
            <a:avLst/>
          </a:prstGeom>
        </p:spPr>
      </p:pic>
    </p:spTree>
    <p:extLst>
      <p:ext uri="{BB962C8B-B14F-4D97-AF65-F5344CB8AC3E}">
        <p14:creationId xmlns:p14="http://schemas.microsoft.com/office/powerpoint/2010/main" val="3717246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5023"/>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5" name="Picture 4">
            <a:extLst>
              <a:ext uri="{FF2B5EF4-FFF2-40B4-BE49-F238E27FC236}">
                <a16:creationId xmlns:a16="http://schemas.microsoft.com/office/drawing/2014/main" id="{ED8C4E33-0248-3B12-1BE0-E242E1725D9E}"/>
              </a:ext>
            </a:extLst>
          </p:cNvPr>
          <p:cNvPicPr>
            <a:picLocks noChangeAspect="1"/>
          </p:cNvPicPr>
          <p:nvPr/>
        </p:nvPicPr>
        <p:blipFill>
          <a:blip r:embed="rId3"/>
          <a:stretch>
            <a:fillRect/>
          </a:stretch>
        </p:blipFill>
        <p:spPr>
          <a:xfrm>
            <a:off x="1453844" y="1787616"/>
            <a:ext cx="8967993" cy="1865538"/>
          </a:xfrm>
          <a:prstGeom prst="rect">
            <a:avLst/>
          </a:prstGeom>
        </p:spPr>
      </p:pic>
    </p:spTree>
    <p:extLst>
      <p:ext uri="{BB962C8B-B14F-4D97-AF65-F5344CB8AC3E}">
        <p14:creationId xmlns:p14="http://schemas.microsoft.com/office/powerpoint/2010/main" val="47958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592324-E802-9796-4F09-E3B5F3824C78}"/>
              </a:ext>
            </a:extLst>
          </p:cNvPr>
          <p:cNvPicPr>
            <a:picLocks noChangeAspect="1"/>
          </p:cNvPicPr>
          <p:nvPr/>
        </p:nvPicPr>
        <p:blipFill>
          <a:blip r:embed="rId2"/>
          <a:stretch>
            <a:fillRect/>
          </a:stretch>
        </p:blipFill>
        <p:spPr>
          <a:xfrm>
            <a:off x="8049227" y="2206265"/>
            <a:ext cx="3593939" cy="3593939"/>
          </a:xfrm>
          <a:prstGeom prst="rect">
            <a:avLst/>
          </a:prstGeom>
        </p:spPr>
      </p:pic>
      <p:sp>
        <p:nvSpPr>
          <p:cNvPr id="8" name="TextBox 7">
            <a:extLst>
              <a:ext uri="{FF2B5EF4-FFF2-40B4-BE49-F238E27FC236}">
                <a16:creationId xmlns:a16="http://schemas.microsoft.com/office/drawing/2014/main" id="{2D1424DE-2E17-6DFC-27DE-605EBDE074B9}"/>
              </a:ext>
            </a:extLst>
          </p:cNvPr>
          <p:cNvSpPr txBox="1"/>
          <p:nvPr/>
        </p:nvSpPr>
        <p:spPr>
          <a:xfrm>
            <a:off x="796461" y="1621490"/>
            <a:ext cx="79424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dụng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từ</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tìm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nghĩa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từ</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id="{52E0F00C-1204-BD73-5050-1152DB2BE12D}"/>
              </a:ext>
            </a:extLst>
          </p:cNvPr>
          <p:cNvSpPr txBox="1"/>
          <p:nvPr/>
        </p:nvSpPr>
        <p:spPr>
          <a:xfrm>
            <a:off x="1405198" y="2098672"/>
            <a:ext cx="6523297" cy="258532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xế</a:t>
            </a:r>
            <a:r>
              <a:rPr kumimoji="0" lang="en-US" sz="54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 </a:t>
            </a:r>
            <a:r>
              <a:rPr kumimoji="0" lang="en-US" sz="54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trưa</a:t>
            </a:r>
            <a:r>
              <a:rPr lang="en-US" sz="5400" b="1" dirty="0">
                <a:solidFill>
                  <a:srgbClr val="7EAB46"/>
                </a:solidFill>
                <a:latin typeface="Cambria" panose="02040503050406030204" pitchFamily="18" charset="0"/>
              </a:rPr>
              <a:t>, </a:t>
            </a:r>
            <a:r>
              <a:rPr lang="en-US" sz="5400" b="1" dirty="0" err="1">
                <a:solidFill>
                  <a:srgbClr val="7EAB46"/>
                </a:solidFill>
                <a:latin typeface="Cambria" panose="02040503050406030204" pitchFamily="18" charset="0"/>
              </a:rPr>
              <a:t>phơn</a:t>
            </a:r>
            <a:r>
              <a:rPr lang="en-US" sz="5400" b="1" dirty="0">
                <a:solidFill>
                  <a:srgbClr val="7EAB46"/>
                </a:solidFill>
                <a:latin typeface="Cambria" panose="02040503050406030204" pitchFamily="18" charset="0"/>
              </a:rPr>
              <a:t> </a:t>
            </a:r>
            <a:r>
              <a:rPr lang="en-US" sz="5400" b="1" dirty="0" err="1">
                <a:solidFill>
                  <a:srgbClr val="7EAB46"/>
                </a:solidFill>
                <a:latin typeface="Cambria" panose="02040503050406030204" pitchFamily="18" charset="0"/>
              </a:rPr>
              <a:t>phớt</a:t>
            </a:r>
            <a:r>
              <a:rPr lang="en-US" sz="5400" b="1" dirty="0">
                <a:solidFill>
                  <a:srgbClr val="7EAB46"/>
                </a:solidFill>
                <a:latin typeface="Cambria" panose="02040503050406030204" pitchFamily="18" charset="0"/>
              </a:rPr>
              <a:t>, </a:t>
            </a:r>
            <a:r>
              <a:rPr lang="en-US" sz="5400" b="1" dirty="0" err="1">
                <a:solidFill>
                  <a:srgbClr val="7EAB46"/>
                </a:solidFill>
                <a:latin typeface="Cambria" panose="02040503050406030204" pitchFamily="18" charset="0"/>
              </a:rPr>
              <a:t>nhao</a:t>
            </a:r>
            <a:r>
              <a:rPr lang="en-US" sz="5400" b="1" dirty="0">
                <a:solidFill>
                  <a:srgbClr val="7EAB46"/>
                </a:solidFill>
                <a:latin typeface="Cambria" panose="02040503050406030204" pitchFamily="18" charset="0"/>
              </a:rPr>
              <a:t> </a:t>
            </a:r>
            <a:r>
              <a:rPr lang="en-US" sz="5400" b="1" dirty="0" err="1">
                <a:solidFill>
                  <a:srgbClr val="7EAB46"/>
                </a:solidFill>
                <a:latin typeface="Cambria" panose="02040503050406030204" pitchFamily="18" charset="0"/>
              </a:rPr>
              <a:t>nhác</a:t>
            </a:r>
            <a:r>
              <a:rPr lang="en-US" sz="5400" b="1" dirty="0">
                <a:solidFill>
                  <a:srgbClr val="7EAB46"/>
                </a:solidFill>
                <a:latin typeface="Cambria" panose="02040503050406030204" pitchFamily="18" charset="0"/>
              </a:rPr>
              <a:t>, </a:t>
            </a:r>
            <a:r>
              <a:rPr lang="en-US" sz="5400" b="1" dirty="0" err="1">
                <a:solidFill>
                  <a:srgbClr val="7EAB46"/>
                </a:solidFill>
                <a:latin typeface="Cambria" panose="02040503050406030204" pitchFamily="18" charset="0"/>
              </a:rPr>
              <a:t>sực</a:t>
            </a:r>
            <a:r>
              <a:rPr lang="en-US" sz="5400" b="1" dirty="0">
                <a:solidFill>
                  <a:srgbClr val="7EAB46"/>
                </a:solidFill>
                <a:latin typeface="Cambria" panose="02040503050406030204" pitchFamily="18" charset="0"/>
              </a:rPr>
              <a:t> </a:t>
            </a:r>
            <a:r>
              <a:rPr lang="en-US" sz="5400" b="1" dirty="0" err="1">
                <a:solidFill>
                  <a:srgbClr val="7EAB46"/>
                </a:solidFill>
                <a:latin typeface="Cambria" panose="02040503050406030204" pitchFamily="18" charset="0"/>
              </a:rPr>
              <a:t>tỉnh</a:t>
            </a:r>
            <a:endParaRPr kumimoji="0" lang="vi-VN" sz="5400" b="1" i="1" u="none" strike="noStrike" kern="1200" cap="none" spc="0" normalizeH="0" baseline="0" noProof="0" dirty="0">
              <a:ln>
                <a:noFill/>
              </a:ln>
              <a:solidFill>
                <a:srgbClr val="7EAB46"/>
              </a:solidFill>
              <a:effectLst/>
              <a:uLnTx/>
              <a:uFillTx/>
              <a:latin typeface="Cambria" panose="02040503050406030204" pitchFamily="18" charset="0"/>
              <a:ea typeface="+mn-ea"/>
              <a:cs typeface="+mn-cs"/>
            </a:endParaRPr>
          </a:p>
        </p:txBody>
      </p:sp>
      <p:pic>
        <p:nvPicPr>
          <p:cNvPr id="2" name="Picture 1">
            <a:extLst>
              <a:ext uri="{FF2B5EF4-FFF2-40B4-BE49-F238E27FC236}">
                <a16:creationId xmlns:a16="http://schemas.microsoft.com/office/drawing/2014/main" id="{48717FED-F58B-E101-E17D-B54BB10CAE35}"/>
              </a:ext>
            </a:extLst>
          </p:cNvPr>
          <p:cNvPicPr>
            <a:picLocks noChangeAspect="1"/>
          </p:cNvPicPr>
          <p:nvPr/>
        </p:nvPicPr>
        <p:blipFill>
          <a:blip r:embed="rId3"/>
          <a:stretch>
            <a:fillRect/>
          </a:stretch>
        </p:blipFill>
        <p:spPr>
          <a:xfrm>
            <a:off x="3548024" y="323036"/>
            <a:ext cx="5267401" cy="1182727"/>
          </a:xfrm>
          <a:prstGeom prst="rect">
            <a:avLst/>
          </a:prstGeom>
        </p:spPr>
      </p:pic>
    </p:spTree>
    <p:extLst>
      <p:ext uri="{BB962C8B-B14F-4D97-AF65-F5344CB8AC3E}">
        <p14:creationId xmlns:p14="http://schemas.microsoft.com/office/powerpoint/2010/main" val="1856664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grpSp>
        <p:nvGrpSpPr>
          <p:cNvPr id="10" name="Group 9">
            <a:extLst>
              <a:ext uri="{FF2B5EF4-FFF2-40B4-BE49-F238E27FC236}">
                <a16:creationId xmlns:a16="http://schemas.microsoft.com/office/drawing/2014/main" id="{A3D6B174-E82A-A304-221B-ACAD9FE31615}"/>
              </a:ext>
            </a:extLst>
          </p:cNvPr>
          <p:cNvGrpSpPr/>
          <p:nvPr/>
        </p:nvGrpSpPr>
        <p:grpSpPr>
          <a:xfrm>
            <a:off x="218661" y="1345006"/>
            <a:ext cx="11754678" cy="4204883"/>
            <a:chOff x="-9892749" y="3623444"/>
            <a:chExt cx="11754678" cy="4204883"/>
          </a:xfrm>
        </p:grpSpPr>
        <p:sp>
          <p:nvSpPr>
            <p:cNvPr id="8" name="Rectangle: Rounded Corners 7">
              <a:extLst>
                <a:ext uri="{FF2B5EF4-FFF2-40B4-BE49-F238E27FC236}">
                  <a16:creationId xmlns:a16="http://schemas.microsoft.com/office/drawing/2014/main" id="{E601C820-FA11-DCDA-37C9-70813AEEBF34}"/>
                </a:ext>
              </a:extLst>
            </p:cNvPr>
            <p:cNvSpPr/>
            <p:nvPr/>
          </p:nvSpPr>
          <p:spPr>
            <a:xfrm>
              <a:off x="-9892749" y="3623444"/>
              <a:ext cx="11754678" cy="4204883"/>
            </a:xfrm>
            <a:prstGeom prst="roundRect">
              <a:avLst/>
            </a:prstGeom>
            <a:solidFill>
              <a:schemeClr val="bg1"/>
            </a:solidFill>
            <a:ln>
              <a:solidFill>
                <a:srgbClr val="719C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CCC9DDA-9A73-7A4F-ECB9-8B4732767199}"/>
                </a:ext>
              </a:extLst>
            </p:cNvPr>
            <p:cNvSpPr txBox="1"/>
            <p:nvPr/>
          </p:nvSpPr>
          <p:spPr>
            <a:xfrm>
              <a:off x="-9648411" y="3892465"/>
              <a:ext cx="11410950" cy="3826497"/>
            </a:xfrm>
            <a:prstGeom prst="rect">
              <a:avLst/>
            </a:prstGeom>
            <a:noFill/>
          </p:spPr>
          <p:txBody>
            <a:bodyPr wrap="square">
              <a:spAutoFit/>
            </a:bodyPr>
            <a:lstStyle/>
            <a:p>
              <a:pPr algn="just">
                <a:lnSpc>
                  <a:spcPct val="115000"/>
                </a:lnSpc>
                <a:spcAft>
                  <a:spcPts val="800"/>
                </a:spcAft>
              </a:pP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Đọc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đúng</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từ</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ngữ</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câu</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đoạn</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và</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toàn</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bộ</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bài</a:t>
              </a:r>
              <a:r>
                <a:rPr lang="en-US" sz="2800" dirty="0">
                  <a:effectLst/>
                  <a:latin typeface="Cambria" panose="02040503050406030204" pitchFamily="18" charset="0"/>
                  <a:ea typeface="Calibri" panose="020F0502020204030204" pitchFamily="34" charset="0"/>
                </a:rPr>
                <a:t> </a:t>
              </a:r>
              <a:r>
                <a:rPr lang="en-US" sz="2800" i="1" dirty="0" err="1">
                  <a:effectLst/>
                  <a:latin typeface="Cambria" panose="02040503050406030204" pitchFamily="18" charset="0"/>
                  <a:ea typeface="Times New Roman" panose="02020603050405020304" pitchFamily="18" charset="0"/>
                </a:rPr>
                <a:t>Nếu</a:t>
              </a:r>
              <a:r>
                <a:rPr lang="en-US" sz="2800" i="1" dirty="0">
                  <a:effectLst/>
                  <a:latin typeface="Cambria" panose="02040503050406030204" pitchFamily="18" charset="0"/>
                  <a:ea typeface="Times New Roman" panose="02020603050405020304" pitchFamily="18" charset="0"/>
                </a:rPr>
                <a:t> </a:t>
              </a:r>
              <a:r>
                <a:rPr lang="en-US" sz="2800" i="1" dirty="0" err="1">
                  <a:effectLst/>
                  <a:latin typeface="Cambria" panose="02040503050406030204" pitchFamily="18" charset="0"/>
                  <a:ea typeface="Times New Roman" panose="02020603050405020304" pitchFamily="18" charset="0"/>
                </a:rPr>
                <a:t>em</a:t>
              </a:r>
              <a:r>
                <a:rPr lang="en-US" sz="2800" i="1" dirty="0">
                  <a:effectLst/>
                  <a:latin typeface="Cambria" panose="02040503050406030204" pitchFamily="18" charset="0"/>
                  <a:ea typeface="Times New Roman" panose="02020603050405020304" pitchFamily="18" charset="0"/>
                </a:rPr>
                <a:t> </a:t>
              </a:r>
              <a:r>
                <a:rPr lang="en-US" sz="2800" i="1" dirty="0" err="1">
                  <a:effectLst/>
                  <a:latin typeface="Cambria" panose="02040503050406030204" pitchFamily="18" charset="0"/>
                  <a:ea typeface="Times New Roman" panose="02020603050405020304" pitchFamily="18" charset="0"/>
                </a:rPr>
                <a:t>có</a:t>
              </a:r>
              <a:r>
                <a:rPr lang="en-US" sz="2800" i="1" dirty="0">
                  <a:effectLst/>
                  <a:latin typeface="Cambria" panose="02040503050406030204" pitchFamily="18" charset="0"/>
                  <a:ea typeface="Times New Roman" panose="02020603050405020304" pitchFamily="18" charset="0"/>
                </a:rPr>
                <a:t> </a:t>
              </a:r>
              <a:r>
                <a:rPr lang="en-US" sz="2800" i="1" dirty="0" err="1">
                  <a:effectLst/>
                  <a:latin typeface="Cambria" panose="02040503050406030204" pitchFamily="18" charset="0"/>
                  <a:ea typeface="Times New Roman" panose="02020603050405020304" pitchFamily="18" charset="0"/>
                </a:rPr>
                <a:t>một</a:t>
              </a:r>
              <a:r>
                <a:rPr lang="en-US" sz="2800" i="1" dirty="0">
                  <a:effectLst/>
                  <a:latin typeface="Cambria" panose="02040503050406030204" pitchFamily="18" charset="0"/>
                  <a:ea typeface="Times New Roman" panose="02020603050405020304" pitchFamily="18" charset="0"/>
                </a:rPr>
                <a:t> </a:t>
              </a:r>
              <a:r>
                <a:rPr lang="en-US" sz="2800" i="1" dirty="0" err="1">
                  <a:effectLst/>
                  <a:latin typeface="Cambria" panose="02040503050406030204" pitchFamily="18" charset="0"/>
                  <a:ea typeface="Times New Roman" panose="02020603050405020304" pitchFamily="18" charset="0"/>
                </a:rPr>
                <a:t>khu</a:t>
              </a:r>
              <a:r>
                <a:rPr lang="en-US" sz="2800" i="1" dirty="0">
                  <a:effectLst/>
                  <a:latin typeface="Cambria" panose="02040503050406030204" pitchFamily="18" charset="0"/>
                  <a:ea typeface="Times New Roman" panose="02020603050405020304" pitchFamily="18" charset="0"/>
                </a:rPr>
                <a:t> </a:t>
              </a:r>
              <a:r>
                <a:rPr lang="en-US" sz="2800" i="1" dirty="0" err="1">
                  <a:effectLst/>
                  <a:latin typeface="Cambria" panose="02040503050406030204" pitchFamily="18" charset="0"/>
                  <a:ea typeface="Times New Roman" panose="02020603050405020304" pitchFamily="18" charset="0"/>
                </a:rPr>
                <a:t>vườn</a:t>
              </a:r>
              <a:r>
                <a:rPr lang="en-US" sz="2800" i="1" dirty="0">
                  <a:effectLst/>
                  <a:latin typeface="Cambria" panose="02040503050406030204" pitchFamily="18" charset="0"/>
                  <a:ea typeface="Times New Roman" panose="02020603050405020304" pitchFamily="18" charset="0"/>
                </a:rPr>
                <a:t>.</a:t>
              </a:r>
              <a:endParaRPr lang="en-US" sz="2400" dirty="0">
                <a:effectLst/>
                <a:latin typeface="Cambria" panose="02040503050406030204" pitchFamily="18" charset="0"/>
                <a:ea typeface="Calibri" panose="020F0502020204030204" pitchFamily="34" charset="0"/>
              </a:endParaRPr>
            </a:p>
            <a:p>
              <a:pPr algn="just">
                <a:lnSpc>
                  <a:spcPct val="115000"/>
                </a:lnSpc>
                <a:spcAft>
                  <a:spcPts val="800"/>
                </a:spcAft>
              </a:pPr>
              <a:r>
                <a:rPr lang="en-US" sz="2800" dirty="0">
                  <a:effectLst/>
                  <a:latin typeface="Cambria" panose="02040503050406030204" pitchFamily="18" charset="0"/>
                  <a:ea typeface="Times New Roman" panose="02020603050405020304" pitchFamily="18" charset="0"/>
                </a:rPr>
                <a:t>- </a:t>
              </a:r>
              <a:r>
                <a:rPr lang="en-US" sz="2800" dirty="0" err="1">
                  <a:effectLst/>
                  <a:latin typeface="Cambria" panose="02040503050406030204" pitchFamily="18" charset="0"/>
                  <a:ea typeface="Calibri" panose="020F0502020204030204" pitchFamily="34" charset="0"/>
                </a:rPr>
                <a:t>Hiểu</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nghĩa</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của</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các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từ</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ngữ</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trong</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bài</a:t>
              </a:r>
              <a:r>
                <a:rPr lang="en-US" sz="2800" dirty="0">
                  <a:effectLst/>
                  <a:latin typeface="Cambria" panose="02040503050406030204" pitchFamily="18" charset="0"/>
                  <a:ea typeface="Calibri" panose="020F0502020204030204" pitchFamily="34" charset="0"/>
                </a:rPr>
                <a:t>.</a:t>
              </a:r>
              <a:endParaRPr lang="en-US" sz="2400" dirty="0">
                <a:effectLst/>
                <a:latin typeface="Cambria" panose="02040503050406030204" pitchFamily="18" charset="0"/>
                <a:ea typeface="Calibri" panose="020F0502020204030204" pitchFamily="34" charset="0"/>
              </a:endParaRPr>
            </a:p>
            <a:p>
              <a:pPr algn="just">
                <a:lnSpc>
                  <a:spcPct val="115000"/>
                </a:lnSpc>
                <a:spcAft>
                  <a:spcPts val="800"/>
                </a:spcAft>
              </a:pPr>
              <a:r>
                <a:rPr lang="en-US" sz="2800" dirty="0">
                  <a:effectLst/>
                  <a:latin typeface="Cambria" panose="02040503050406030204" pitchFamily="18" charset="0"/>
                  <a:ea typeface="Calibri" panose="020F0502020204030204" pitchFamily="34" charset="0"/>
                </a:rPr>
                <a:t>-</a:t>
              </a:r>
              <a:r>
                <a:rPr lang="en-US" sz="2800" dirty="0" err="1">
                  <a:effectLst/>
                  <a:latin typeface="Cambria" panose="02040503050406030204" pitchFamily="18" charset="0"/>
                  <a:ea typeface="Calibri" panose="020F0502020204030204" pitchFamily="34" charset="0"/>
                </a:rPr>
                <a:t>Nhận</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biết</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được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đặc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điểm</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của</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khu</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vườn</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của</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các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loài</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cây</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thể</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hiện</a:t>
              </a:r>
              <a:r>
                <a:rPr lang="en-US" sz="2800" dirty="0">
                  <a:effectLst/>
                  <a:latin typeface="Cambria" panose="02040503050406030204" pitchFamily="18" charset="0"/>
                  <a:ea typeface="Calibri" panose="020F0502020204030204" pitchFamily="34" charset="0"/>
                </a:rPr>
                <a:t> qua </a:t>
              </a:r>
              <a:r>
                <a:rPr lang="en-US" sz="2800" dirty="0" err="1">
                  <a:effectLst/>
                  <a:latin typeface="Cambria" panose="02040503050406030204" pitchFamily="18" charset="0"/>
                  <a:ea typeface="Calibri" panose="020F0502020204030204" pitchFamily="34" charset="0"/>
                </a:rPr>
                <a:t>những</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hình</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ảnh</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bộ</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phận</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của</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cây</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được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miêu</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tả</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thấy</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được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lợi</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ích</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mà</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khu</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vườn</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mang</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lại</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cho</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bạn</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nhỏ</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khi</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viết</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về</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những</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loài</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cây</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thân</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thuộc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trong</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khu</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vườn</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mơ</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ước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của</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mình</a:t>
              </a:r>
              <a:r>
                <a:rPr lang="en-US" sz="2800" dirty="0">
                  <a:effectLst/>
                  <a:latin typeface="Cambria" panose="02040503050406030204" pitchFamily="18" charset="0"/>
                  <a:ea typeface="Calibri" panose="020F0502020204030204" pitchFamily="34" charset="0"/>
                </a:rPr>
                <a:t>.</a:t>
              </a:r>
              <a:endParaRPr lang="en-US" sz="2400" dirty="0">
                <a:effectLst/>
                <a:latin typeface="Cambria" panose="02040503050406030204" pitchFamily="18" charset="0"/>
                <a:ea typeface="Calibri" panose="020F0502020204030204" pitchFamily="34" charset="0"/>
              </a:endParaRPr>
            </a:p>
            <a:p>
              <a:pPr algn="just">
                <a:lnSpc>
                  <a:spcPct val="115000"/>
                </a:lnSpc>
                <a:spcAft>
                  <a:spcPts val="800"/>
                </a:spcAft>
              </a:pP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Biết</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đọc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diễn</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cảm</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phù</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hợp</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với</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cảm</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xúc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của</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người</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viết</a:t>
              </a:r>
              <a:r>
                <a:rPr lang="en-US" sz="2800" dirty="0">
                  <a:effectLst/>
                  <a:latin typeface="Cambria" panose="02040503050406030204" pitchFamily="18" charset="0"/>
                  <a:ea typeface="Calibri" panose="020F0502020204030204" pitchFamily="34" charset="0"/>
                </a:rPr>
                <a:t>. </a:t>
              </a:r>
              <a:endParaRPr lang="en-US" sz="2400" dirty="0">
                <a:effectLst/>
                <a:latin typeface="Cambria" panose="02040503050406030204" pitchFamily="18" charset="0"/>
                <a:ea typeface="Calibri" panose="020F0502020204030204" pitchFamily="34" charset="0"/>
              </a:endParaRPr>
            </a:p>
          </p:txBody>
        </p:sp>
      </p:grpSp>
      <p:pic>
        <p:nvPicPr>
          <p:cNvPr id="2" name="Picture 1">
            <a:extLst>
              <a:ext uri="{FF2B5EF4-FFF2-40B4-BE49-F238E27FC236}">
                <a16:creationId xmlns:a16="http://schemas.microsoft.com/office/drawing/2014/main" id="{5507B057-3DBF-8B36-D25F-1FB58B68FC03}"/>
              </a:ext>
            </a:extLst>
          </p:cNvPr>
          <p:cNvPicPr>
            <a:picLocks noChangeAspect="1"/>
          </p:cNvPicPr>
          <p:nvPr/>
        </p:nvPicPr>
        <p:blipFill>
          <a:blip r:embed="rId3"/>
          <a:stretch>
            <a:fillRect/>
          </a:stretch>
        </p:blipFill>
        <p:spPr>
          <a:xfrm>
            <a:off x="2930781" y="173809"/>
            <a:ext cx="5816088" cy="1127858"/>
          </a:xfrm>
          <a:prstGeom prst="rect">
            <a:avLst/>
          </a:prstGeom>
        </p:spPr>
      </p:pic>
    </p:spTree>
    <p:extLst>
      <p:ext uri="{BB962C8B-B14F-4D97-AF65-F5344CB8AC3E}">
        <p14:creationId xmlns:p14="http://schemas.microsoft.com/office/powerpoint/2010/main" val="3955239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B926AF-7016-9088-B0F5-40B7081C956E}"/>
              </a:ext>
            </a:extLst>
          </p:cNvPr>
          <p:cNvSpPr txBox="1"/>
          <p:nvPr/>
        </p:nvSpPr>
        <p:spPr>
          <a:xfrm>
            <a:off x="252552" y="1844029"/>
            <a:ext cx="2831136" cy="58477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xế</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trưa</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a:t>
            </a:r>
            <a:endParaRPr kumimoji="0" lang="vi-VN" sz="3200" b="1" i="1" u="none" strike="noStrike" kern="1200" cap="none" spc="0" normalizeH="0" baseline="0" noProof="0" dirty="0">
              <a:ln>
                <a:noFill/>
              </a:ln>
              <a:solidFill>
                <a:srgbClr val="7EAB46"/>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F54ED000-735D-FDC3-1FA9-A84F5D1E28A5}"/>
              </a:ext>
            </a:extLst>
          </p:cNvPr>
          <p:cNvSpPr txBox="1"/>
          <p:nvPr/>
        </p:nvSpPr>
        <p:spPr>
          <a:xfrm>
            <a:off x="3287212" y="1684717"/>
            <a:ext cx="8552886" cy="2062103"/>
          </a:xfrm>
          <a:prstGeom prst="rect">
            <a:avLst/>
          </a:prstGeom>
          <a:noFill/>
        </p:spPr>
        <p:txBody>
          <a:bodyPr wrap="square">
            <a:spAutoFit/>
          </a:bodyPr>
          <a:lstStyle/>
          <a:p>
            <a:pPr algn="just"/>
            <a:r>
              <a:rPr lang="vi-VN" sz="3200" dirty="0">
                <a:latin typeface="Cambria" panose="02040503050406030204" pitchFamily="18" charset="0"/>
              </a:rPr>
              <a:t> Buổi trưa là một khoảng thời gian xung quanh 12 giờ trưa chia thành ba giai đoạn là chớm trưa, giữa trưa và </a:t>
            </a:r>
            <a:r>
              <a:rPr lang="vi-VN" sz="3200" b="1" dirty="0">
                <a:solidFill>
                  <a:srgbClr val="DC044A"/>
                </a:solidFill>
                <a:latin typeface="Cambria" panose="02040503050406030204" pitchFamily="18" charset="0"/>
              </a:rPr>
              <a:t>xế trưa bắt đầu từ </a:t>
            </a:r>
            <a:r>
              <a:rPr lang="en-US" sz="3200" b="1" dirty="0">
                <a:solidFill>
                  <a:srgbClr val="DC044A"/>
                </a:solidFill>
                <a:latin typeface="Cambria" panose="02040503050406030204" pitchFamily="18" charset="0"/>
              </a:rPr>
              <a:t>11 </a:t>
            </a:r>
            <a:r>
              <a:rPr lang="en-US" sz="3200" b="1" dirty="0" err="1">
                <a:solidFill>
                  <a:srgbClr val="DC044A"/>
                </a:solidFill>
                <a:latin typeface="Cambria" panose="02040503050406030204" pitchFamily="18" charset="0"/>
              </a:rPr>
              <a:t>giờ</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trưa</a:t>
            </a:r>
            <a:r>
              <a:rPr lang="en-US" sz="3200" b="1" dirty="0">
                <a:solidFill>
                  <a:srgbClr val="DC044A"/>
                </a:solidFill>
                <a:latin typeface="Cambria" panose="02040503050406030204" pitchFamily="18" charset="0"/>
              </a:rPr>
              <a:t> </a:t>
            </a:r>
            <a:r>
              <a:rPr lang="vi-VN" sz="3200" b="1" dirty="0">
                <a:solidFill>
                  <a:srgbClr val="DC044A"/>
                </a:solidFill>
                <a:latin typeface="Cambria" panose="02040503050406030204" pitchFamily="18" charset="0"/>
              </a:rPr>
              <a:t>đến </a:t>
            </a:r>
            <a:r>
              <a:rPr lang="en-US" sz="3200" b="1" dirty="0">
                <a:solidFill>
                  <a:srgbClr val="DC044A"/>
                </a:solidFill>
                <a:latin typeface="Cambria" panose="02040503050406030204" pitchFamily="18" charset="0"/>
              </a:rPr>
              <a:t>1 </a:t>
            </a:r>
            <a:r>
              <a:rPr lang="en-US" sz="3200" b="1" dirty="0" err="1">
                <a:solidFill>
                  <a:srgbClr val="DC044A"/>
                </a:solidFill>
                <a:latin typeface="Cambria" panose="02040503050406030204" pitchFamily="18" charset="0"/>
              </a:rPr>
              <a:t>giờ</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chiều</a:t>
            </a:r>
            <a:r>
              <a:rPr lang="vi-VN" sz="3200" b="1" dirty="0">
                <a:solidFill>
                  <a:srgbClr val="DC044A"/>
                </a:solidFill>
                <a:latin typeface="Cambria" panose="02040503050406030204" pitchFamily="18" charset="0"/>
              </a:rPr>
              <a:t>.</a:t>
            </a:r>
            <a:endParaRPr lang="en-US" sz="3200" b="1" dirty="0">
              <a:solidFill>
                <a:srgbClr val="DC044A"/>
              </a:solidFill>
              <a:latin typeface="Cambria" panose="02040503050406030204" pitchFamily="18" charset="0"/>
            </a:endParaRPr>
          </a:p>
        </p:txBody>
      </p:sp>
      <p:sp>
        <p:nvSpPr>
          <p:cNvPr id="9" name="TextBox 8">
            <a:extLst>
              <a:ext uri="{FF2B5EF4-FFF2-40B4-BE49-F238E27FC236}">
                <a16:creationId xmlns:a16="http://schemas.microsoft.com/office/drawing/2014/main" id="{4EA5B1F5-E0AE-A9E3-ED58-C7D49228B942}"/>
              </a:ext>
            </a:extLst>
          </p:cNvPr>
          <p:cNvSpPr txBox="1"/>
          <p:nvPr/>
        </p:nvSpPr>
        <p:spPr>
          <a:xfrm>
            <a:off x="252552" y="3861324"/>
            <a:ext cx="3241074" cy="58477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phơn</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phớt</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a:t>
            </a:r>
            <a:endParaRPr kumimoji="0" lang="vi-VN" sz="3200" b="1" i="1" u="none" strike="noStrike" kern="1200" cap="none" spc="0" normalizeH="0" baseline="0" noProof="0" dirty="0">
              <a:ln>
                <a:noFill/>
              </a:ln>
              <a:solidFill>
                <a:srgbClr val="7EAB46"/>
              </a:solidFill>
              <a:effectLst/>
              <a:uLnTx/>
              <a:uFillTx/>
              <a:latin typeface="Cambria" panose="02040503050406030204" pitchFamily="18" charset="0"/>
              <a:ea typeface="+mn-ea"/>
              <a:cs typeface="+mn-cs"/>
            </a:endParaRPr>
          </a:p>
        </p:txBody>
      </p:sp>
      <p:sp>
        <p:nvSpPr>
          <p:cNvPr id="10" name="TextBox 9">
            <a:extLst>
              <a:ext uri="{FF2B5EF4-FFF2-40B4-BE49-F238E27FC236}">
                <a16:creationId xmlns:a16="http://schemas.microsoft.com/office/drawing/2014/main" id="{15C588F5-C5BE-040F-67D5-AC26B140B92C}"/>
              </a:ext>
            </a:extLst>
          </p:cNvPr>
          <p:cNvSpPr txBox="1"/>
          <p:nvPr/>
        </p:nvSpPr>
        <p:spPr>
          <a:xfrm>
            <a:off x="3287212" y="3922880"/>
            <a:ext cx="4720541" cy="584775"/>
          </a:xfrm>
          <a:prstGeom prst="rect">
            <a:avLst/>
          </a:prstGeom>
          <a:noFill/>
        </p:spPr>
        <p:txBody>
          <a:bodyPr wrap="square">
            <a:spAutoFit/>
          </a:bodyPr>
          <a:lstStyle/>
          <a:p>
            <a:pPr algn="just"/>
            <a:r>
              <a:rPr lang="en-US" sz="3200" b="1" dirty="0">
                <a:solidFill>
                  <a:srgbClr val="DC044A"/>
                </a:solidFill>
                <a:latin typeface="Cambria" panose="02040503050406030204" pitchFamily="18" charset="0"/>
              </a:rPr>
              <a:t>ý </a:t>
            </a:r>
            <a:r>
              <a:rPr lang="en-US" sz="3200" b="1" dirty="0" err="1">
                <a:solidFill>
                  <a:srgbClr val="DC044A"/>
                </a:solidFill>
                <a:latin typeface="Cambria" panose="02040503050406030204" pitchFamily="18" charset="0"/>
              </a:rPr>
              <a:t>nói</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màu</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rất</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nhạt</a:t>
            </a:r>
            <a:r>
              <a:rPr lang="en-US" sz="3200" b="1" dirty="0">
                <a:solidFill>
                  <a:srgbClr val="DC044A"/>
                </a:solidFill>
                <a:latin typeface="Cambria" panose="02040503050406030204" pitchFamily="18" charset="0"/>
              </a:rPr>
              <a:t>.</a:t>
            </a:r>
          </a:p>
        </p:txBody>
      </p:sp>
      <p:sp>
        <p:nvSpPr>
          <p:cNvPr id="11" name="TextBox 10">
            <a:extLst>
              <a:ext uri="{FF2B5EF4-FFF2-40B4-BE49-F238E27FC236}">
                <a16:creationId xmlns:a16="http://schemas.microsoft.com/office/drawing/2014/main" id="{4C9FC2A7-ECE0-47FC-E022-A62EB84C5246}"/>
              </a:ext>
            </a:extLst>
          </p:cNvPr>
          <p:cNvSpPr txBox="1"/>
          <p:nvPr/>
        </p:nvSpPr>
        <p:spPr>
          <a:xfrm>
            <a:off x="252552" y="4745271"/>
            <a:ext cx="3241074" cy="58477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nhao</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nhác</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a:t>
            </a:r>
            <a:endParaRPr kumimoji="0" lang="vi-VN" sz="3200" b="1" i="1" u="none" strike="noStrike" kern="1200" cap="none" spc="0" normalizeH="0" baseline="0" noProof="0" dirty="0">
              <a:ln>
                <a:noFill/>
              </a:ln>
              <a:solidFill>
                <a:srgbClr val="7EAB46"/>
              </a:solidFill>
              <a:effectLst/>
              <a:uLnTx/>
              <a:uFillTx/>
              <a:latin typeface="Cambria" panose="02040503050406030204" pitchFamily="18" charset="0"/>
              <a:ea typeface="+mn-ea"/>
              <a:cs typeface="+mn-cs"/>
            </a:endParaRPr>
          </a:p>
        </p:txBody>
      </p:sp>
      <p:sp>
        <p:nvSpPr>
          <p:cNvPr id="12" name="TextBox 11">
            <a:extLst>
              <a:ext uri="{FF2B5EF4-FFF2-40B4-BE49-F238E27FC236}">
                <a16:creationId xmlns:a16="http://schemas.microsoft.com/office/drawing/2014/main" id="{9FF85D2A-AA7D-B826-7CA9-F098E376719A}"/>
              </a:ext>
            </a:extLst>
          </p:cNvPr>
          <p:cNvSpPr txBox="1"/>
          <p:nvPr/>
        </p:nvSpPr>
        <p:spPr>
          <a:xfrm>
            <a:off x="3287212" y="4806827"/>
            <a:ext cx="8414793" cy="584775"/>
          </a:xfrm>
          <a:prstGeom prst="rect">
            <a:avLst/>
          </a:prstGeom>
          <a:noFill/>
        </p:spPr>
        <p:txBody>
          <a:bodyPr wrap="square">
            <a:spAutoFit/>
          </a:bodyPr>
          <a:lstStyle/>
          <a:p>
            <a:pPr algn="just"/>
            <a:r>
              <a:rPr lang="en-US" sz="3200" b="1" dirty="0" err="1">
                <a:solidFill>
                  <a:srgbClr val="DC044A"/>
                </a:solidFill>
                <a:latin typeface="Cambria" panose="02040503050406030204" pitchFamily="18" charset="0"/>
              </a:rPr>
              <a:t>hỗn</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loạn</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lên</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đầy</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vẻ</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sợ</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hãi</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hốt</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hoảng</a:t>
            </a:r>
            <a:r>
              <a:rPr lang="en-US" sz="3200" b="1" dirty="0">
                <a:solidFill>
                  <a:srgbClr val="DC044A"/>
                </a:solidFill>
                <a:latin typeface="Cambria" panose="02040503050406030204" pitchFamily="18" charset="0"/>
              </a:rPr>
              <a:t>.</a:t>
            </a:r>
          </a:p>
        </p:txBody>
      </p:sp>
      <p:sp>
        <p:nvSpPr>
          <p:cNvPr id="13" name="TextBox 12">
            <a:extLst>
              <a:ext uri="{FF2B5EF4-FFF2-40B4-BE49-F238E27FC236}">
                <a16:creationId xmlns:a16="http://schemas.microsoft.com/office/drawing/2014/main" id="{17157D90-9542-C894-D117-907FAA216027}"/>
              </a:ext>
            </a:extLst>
          </p:cNvPr>
          <p:cNvSpPr txBox="1"/>
          <p:nvPr/>
        </p:nvSpPr>
        <p:spPr>
          <a:xfrm>
            <a:off x="252552" y="5644204"/>
            <a:ext cx="3241074" cy="58477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sự</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tỉnh</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a:t>
            </a:r>
            <a:endParaRPr kumimoji="0" lang="vi-VN" sz="3200" b="1" i="1" u="none" strike="noStrike" kern="1200" cap="none" spc="0" normalizeH="0" baseline="0" noProof="0" dirty="0">
              <a:ln>
                <a:noFill/>
              </a:ln>
              <a:solidFill>
                <a:srgbClr val="7EAB46"/>
              </a:solidFill>
              <a:effectLst/>
              <a:uLnTx/>
              <a:uFillTx/>
              <a:latin typeface="Cambria" panose="02040503050406030204" pitchFamily="18" charset="0"/>
              <a:ea typeface="+mn-ea"/>
              <a:cs typeface="+mn-cs"/>
            </a:endParaRPr>
          </a:p>
        </p:txBody>
      </p:sp>
      <p:sp>
        <p:nvSpPr>
          <p:cNvPr id="14" name="TextBox 13">
            <a:extLst>
              <a:ext uri="{FF2B5EF4-FFF2-40B4-BE49-F238E27FC236}">
                <a16:creationId xmlns:a16="http://schemas.microsoft.com/office/drawing/2014/main" id="{B1958A65-CDD7-BF02-6A3C-350A63D39BF0}"/>
              </a:ext>
            </a:extLst>
          </p:cNvPr>
          <p:cNvSpPr txBox="1"/>
          <p:nvPr/>
        </p:nvSpPr>
        <p:spPr>
          <a:xfrm>
            <a:off x="2823420" y="5705760"/>
            <a:ext cx="9016678" cy="584775"/>
          </a:xfrm>
          <a:prstGeom prst="rect">
            <a:avLst/>
          </a:prstGeom>
          <a:noFill/>
        </p:spPr>
        <p:txBody>
          <a:bodyPr wrap="square">
            <a:spAutoFit/>
          </a:bodyPr>
          <a:lstStyle/>
          <a:p>
            <a:pPr algn="just"/>
            <a:r>
              <a:rPr lang="en-US" sz="3200" b="1" dirty="0" err="1">
                <a:solidFill>
                  <a:srgbClr val="DC044A"/>
                </a:solidFill>
                <a:latin typeface="Cambria" panose="02040503050406030204" pitchFamily="18" charset="0"/>
              </a:rPr>
              <a:t>bỗng</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nhiên</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bất</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chợt</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thức</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giấc</a:t>
            </a:r>
            <a:r>
              <a:rPr lang="en-US" sz="3200" b="1" dirty="0">
                <a:solidFill>
                  <a:srgbClr val="DC044A"/>
                </a:solidFill>
                <a:latin typeface="Cambria" panose="02040503050406030204" pitchFamily="18" charset="0"/>
              </a:rPr>
              <a:t> hay </a:t>
            </a:r>
            <a:r>
              <a:rPr lang="en-US" sz="3200" b="1" dirty="0" err="1">
                <a:solidFill>
                  <a:srgbClr val="DC044A"/>
                </a:solidFill>
                <a:latin typeface="Cambria" panose="02040503050406030204" pitchFamily="18" charset="0"/>
              </a:rPr>
              <a:t>nghĩ</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ra</a:t>
            </a:r>
            <a:endParaRPr lang="en-US" sz="3200" b="1" dirty="0">
              <a:solidFill>
                <a:srgbClr val="DC044A"/>
              </a:solidFill>
              <a:latin typeface="Cambria" panose="02040503050406030204" pitchFamily="18" charset="0"/>
            </a:endParaRPr>
          </a:p>
        </p:txBody>
      </p:sp>
      <p:pic>
        <p:nvPicPr>
          <p:cNvPr id="2" name="Picture 1">
            <a:extLst>
              <a:ext uri="{FF2B5EF4-FFF2-40B4-BE49-F238E27FC236}">
                <a16:creationId xmlns:a16="http://schemas.microsoft.com/office/drawing/2014/main" id="{D759CC75-B39B-1921-C96B-A7D0A29FB9DD}"/>
              </a:ext>
            </a:extLst>
          </p:cNvPr>
          <p:cNvPicPr>
            <a:picLocks noChangeAspect="1"/>
          </p:cNvPicPr>
          <p:nvPr/>
        </p:nvPicPr>
        <p:blipFill>
          <a:blip r:embed="rId2"/>
          <a:stretch>
            <a:fillRect/>
          </a:stretch>
        </p:blipFill>
        <p:spPr>
          <a:xfrm>
            <a:off x="3767099" y="325930"/>
            <a:ext cx="5267401" cy="1182727"/>
          </a:xfrm>
          <a:prstGeom prst="rect">
            <a:avLst/>
          </a:prstGeom>
        </p:spPr>
      </p:pic>
    </p:spTree>
    <p:extLst>
      <p:ext uri="{BB962C8B-B14F-4D97-AF65-F5344CB8AC3E}">
        <p14:creationId xmlns:p14="http://schemas.microsoft.com/office/powerpoint/2010/main" val="208850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3283B-5BD5-631F-71FA-5A5D0745BCEE}"/>
              </a:ext>
            </a:extLst>
          </p:cNvPr>
          <p:cNvPicPr>
            <a:picLocks noChangeAspect="1"/>
          </p:cNvPicPr>
          <p:nvPr/>
        </p:nvPicPr>
        <p:blipFill rotWithShape="1">
          <a:blip r:embed="rId2">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10" name="Group 9">
            <a:extLst>
              <a:ext uri="{FF2B5EF4-FFF2-40B4-BE49-F238E27FC236}">
                <a16:creationId xmlns:a16="http://schemas.microsoft.com/office/drawing/2014/main" id="{8ACE3C36-A5D1-D9DB-4428-9525D20C12C5}"/>
              </a:ext>
            </a:extLst>
          </p:cNvPr>
          <p:cNvGrpSpPr/>
          <p:nvPr/>
        </p:nvGrpSpPr>
        <p:grpSpPr>
          <a:xfrm>
            <a:off x="1225056" y="2125640"/>
            <a:ext cx="9741888" cy="1612991"/>
            <a:chOff x="444470" y="1186718"/>
            <a:chExt cx="7293065" cy="722463"/>
          </a:xfrm>
        </p:grpSpPr>
        <p:sp>
          <p:nvSpPr>
            <p:cNvPr id="11" name="Rectangle: Rounded Corners 10">
              <a:extLst>
                <a:ext uri="{FF2B5EF4-FFF2-40B4-BE49-F238E27FC236}">
                  <a16:creationId xmlns:a16="http://schemas.microsoft.com/office/drawing/2014/main" id="{599B0F78-354B-37E4-5D9D-1816359CCE92}"/>
                </a:ext>
              </a:extLst>
            </p:cNvPr>
            <p:cNvSpPr/>
            <p:nvPr/>
          </p:nvSpPr>
          <p:spPr>
            <a:xfrm>
              <a:off x="444470" y="1186718"/>
              <a:ext cx="7293065" cy="722463"/>
            </a:xfrm>
            <a:prstGeom prst="roundRect">
              <a:avLst/>
            </a:prstGeom>
            <a:solidFill>
              <a:schemeClr val="bg1"/>
            </a:solidFill>
            <a:ln w="38100">
              <a:solidFill>
                <a:srgbClr val="4C68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23F8E2E-B1E9-4FC3-AC64-F91AE7B2F7AB}"/>
                </a:ext>
              </a:extLst>
            </p:cNvPr>
            <p:cNvSpPr txBox="1"/>
            <p:nvPr/>
          </p:nvSpPr>
          <p:spPr>
            <a:xfrm>
              <a:off x="658392" y="1251563"/>
              <a:ext cx="6865221" cy="592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Hãy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giúp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Na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vật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liệu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dụng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cụ</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cần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thiết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trồng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nhé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a:t>
              </a:r>
            </a:p>
          </p:txBody>
        </p:sp>
      </p:grpSp>
      <p:pic>
        <p:nvPicPr>
          <p:cNvPr id="14" name="Picture 13">
            <a:hlinkClick r:id="rId3" action="ppaction://hlinksldjump"/>
            <a:extLst>
              <a:ext uri="{FF2B5EF4-FFF2-40B4-BE49-F238E27FC236}">
                <a16:creationId xmlns:a16="http://schemas.microsoft.com/office/drawing/2014/main" id="{0C3D6560-4318-A1A0-97B4-6DCC9B04190C}"/>
              </a:ext>
            </a:extLst>
          </p:cNvPr>
          <p:cNvPicPr>
            <a:picLocks noChangeAspect="1"/>
          </p:cNvPicPr>
          <p:nvPr/>
        </p:nvPicPr>
        <p:blipFill rotWithShape="1">
          <a:blip r:embed="rId4">
            <a:extLst>
              <a:ext uri="{28A0092B-C50C-407E-A947-70E740481C1C}">
                <a14:useLocalDpi xmlns:a14="http://schemas.microsoft.com/office/drawing/2010/main" val="0"/>
              </a:ext>
            </a:extLst>
          </a:blip>
          <a:srcRect l="76145" t="9551" r="-2996" b="59533"/>
          <a:stretch/>
        </p:blipFill>
        <p:spPr>
          <a:xfrm>
            <a:off x="285751" y="3568577"/>
            <a:ext cx="3111846" cy="3463343"/>
          </a:xfrm>
          <a:prstGeom prst="rect">
            <a:avLst/>
          </a:prstGeom>
        </p:spPr>
      </p:pic>
      <p:pic>
        <p:nvPicPr>
          <p:cNvPr id="15" name="Picture 14">
            <a:hlinkClick r:id="rId5" action="ppaction://hlinksldjump"/>
            <a:extLst>
              <a:ext uri="{FF2B5EF4-FFF2-40B4-BE49-F238E27FC236}">
                <a16:creationId xmlns:a16="http://schemas.microsoft.com/office/drawing/2014/main" id="{31B72FC3-14F9-FEBD-536D-580A0CE1BA9B}"/>
              </a:ext>
            </a:extLst>
          </p:cNvPr>
          <p:cNvPicPr>
            <a:picLocks noChangeAspect="1"/>
          </p:cNvPicPr>
          <p:nvPr/>
        </p:nvPicPr>
        <p:blipFill rotWithShape="1">
          <a:blip r:embed="rId4">
            <a:extLst>
              <a:ext uri="{28A0092B-C50C-407E-A947-70E740481C1C}">
                <a14:useLocalDpi xmlns:a14="http://schemas.microsoft.com/office/drawing/2010/main" val="0"/>
              </a:ext>
            </a:extLst>
          </a:blip>
          <a:srcRect l="68871" t="41044" r="15979" b="38494"/>
          <a:stretch/>
        </p:blipFill>
        <p:spPr>
          <a:xfrm>
            <a:off x="3389997" y="3833743"/>
            <a:ext cx="2117667" cy="2764625"/>
          </a:xfrm>
          <a:prstGeom prst="rect">
            <a:avLst/>
          </a:prstGeom>
        </p:spPr>
      </p:pic>
      <p:pic>
        <p:nvPicPr>
          <p:cNvPr id="16" name="Picture 15">
            <a:hlinkClick r:id="rId6" action="ppaction://hlinksldjump"/>
            <a:extLst>
              <a:ext uri="{FF2B5EF4-FFF2-40B4-BE49-F238E27FC236}">
                <a16:creationId xmlns:a16="http://schemas.microsoft.com/office/drawing/2014/main" id="{33DAB9E0-1B92-59A3-A079-981304C6C41D}"/>
              </a:ext>
            </a:extLst>
          </p:cNvPr>
          <p:cNvPicPr>
            <a:picLocks noChangeAspect="1"/>
          </p:cNvPicPr>
          <p:nvPr/>
        </p:nvPicPr>
        <p:blipFill rotWithShape="1">
          <a:blip r:embed="rId4">
            <a:extLst>
              <a:ext uri="{28A0092B-C50C-407E-A947-70E740481C1C}">
                <a14:useLocalDpi xmlns:a14="http://schemas.microsoft.com/office/drawing/2010/main" val="0"/>
              </a:ext>
            </a:extLst>
          </a:blip>
          <a:srcRect l="460" t="-1571" r="79716" b="85110"/>
          <a:stretch/>
        </p:blipFill>
        <p:spPr>
          <a:xfrm>
            <a:off x="5419939" y="4388505"/>
            <a:ext cx="2679610" cy="2150800"/>
          </a:xfrm>
          <a:prstGeom prst="rect">
            <a:avLst/>
          </a:prstGeom>
        </p:spPr>
      </p:pic>
      <p:pic>
        <p:nvPicPr>
          <p:cNvPr id="18" name="Picture 17">
            <a:hlinkClick r:id="rId7" action="ppaction://hlinksldjump"/>
            <a:extLst>
              <a:ext uri="{FF2B5EF4-FFF2-40B4-BE49-F238E27FC236}">
                <a16:creationId xmlns:a16="http://schemas.microsoft.com/office/drawing/2014/main" id="{57A0364D-FED5-DE41-EB58-9BEB231877B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196679" y="4274288"/>
            <a:ext cx="3256929" cy="2265017"/>
          </a:xfrm>
          <a:prstGeom prst="rect">
            <a:avLst/>
          </a:prstGeom>
        </p:spPr>
      </p:pic>
      <p:sp>
        <p:nvSpPr>
          <p:cNvPr id="13" name="Arrow: Left 12">
            <a:hlinkClick r:id="rId9" action="ppaction://hlinksldjump"/>
            <a:extLst>
              <a:ext uri="{FF2B5EF4-FFF2-40B4-BE49-F238E27FC236}">
                <a16:creationId xmlns:a16="http://schemas.microsoft.com/office/drawing/2014/main" id="{2572D85D-A000-1F4F-C25A-41969CBC171F}"/>
              </a:ext>
            </a:extLst>
          </p:cNvPr>
          <p:cNvSpPr/>
          <p:nvPr/>
        </p:nvSpPr>
        <p:spPr>
          <a:xfrm flipH="1">
            <a:off x="11252200" y="6094911"/>
            <a:ext cx="762000" cy="643484"/>
          </a:xfrm>
          <a:prstGeom prst="leftArrow">
            <a:avLst/>
          </a:prstGeom>
          <a:solidFill>
            <a:srgbClr val="704E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1DDC562-9E5B-786A-F329-0B643EBFC78C}"/>
              </a:ext>
            </a:extLst>
          </p:cNvPr>
          <p:cNvPicPr>
            <a:picLocks noChangeAspect="1"/>
          </p:cNvPicPr>
          <p:nvPr/>
        </p:nvPicPr>
        <p:blipFill rotWithShape="1">
          <a:blip r:embed="rId10"/>
          <a:srcRect l="2216" t="1176" r="3503" b="23686"/>
          <a:stretch/>
        </p:blipFill>
        <p:spPr>
          <a:xfrm>
            <a:off x="796936" y="343867"/>
            <a:ext cx="10455264" cy="1607853"/>
          </a:xfrm>
          <a:prstGeom prst="rect">
            <a:avLst/>
          </a:prstGeom>
        </p:spPr>
      </p:pic>
    </p:spTree>
    <p:extLst>
      <p:ext uri="{BB962C8B-B14F-4D97-AF65-F5344CB8AC3E}">
        <p14:creationId xmlns:p14="http://schemas.microsoft.com/office/powerpoint/2010/main" val="4099817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B41265-8871-E776-310B-6526A22DA52C}"/>
              </a:ext>
            </a:extLst>
          </p:cNvPr>
          <p:cNvPicPr>
            <a:picLocks noChangeAspect="1"/>
          </p:cNvPicPr>
          <p:nvPr/>
        </p:nvPicPr>
        <p:blipFill rotWithShape="1">
          <a:blip r:embed="rId2">
            <a:extLst>
              <a:ext uri="{28A0092B-C50C-407E-A947-70E740481C1C}">
                <a14:useLocalDpi xmlns:a14="http://schemas.microsoft.com/office/drawing/2010/main" val="0"/>
              </a:ext>
            </a:extLst>
          </a:blip>
          <a:srcRect l="7775" t="3297" r="12476" b="17348"/>
          <a:stretch/>
        </p:blipFill>
        <p:spPr>
          <a:xfrm>
            <a:off x="0" y="-20381"/>
            <a:ext cx="12192000" cy="6858001"/>
          </a:xfrm>
          <a:prstGeom prst="rect">
            <a:avLst/>
          </a:prstGeom>
        </p:spPr>
      </p:pic>
      <p:grpSp>
        <p:nvGrpSpPr>
          <p:cNvPr id="4" name="Group 3">
            <a:extLst>
              <a:ext uri="{FF2B5EF4-FFF2-40B4-BE49-F238E27FC236}">
                <a16:creationId xmlns:a16="http://schemas.microsoft.com/office/drawing/2014/main" id="{D314C167-1989-158B-1090-8FEBBC3D91D1}"/>
              </a:ext>
            </a:extLst>
          </p:cNvPr>
          <p:cNvGrpSpPr/>
          <p:nvPr/>
        </p:nvGrpSpPr>
        <p:grpSpPr>
          <a:xfrm>
            <a:off x="1558563" y="765018"/>
            <a:ext cx="9074237" cy="1547797"/>
            <a:chOff x="226633" y="147365"/>
            <a:chExt cx="13830686" cy="2021573"/>
          </a:xfrm>
        </p:grpSpPr>
        <p:sp>
          <p:nvSpPr>
            <p:cNvPr id="5" name="Rectangle 1">
              <a:extLst>
                <a:ext uri="{FF2B5EF4-FFF2-40B4-BE49-F238E27FC236}">
                  <a16:creationId xmlns:a16="http://schemas.microsoft.com/office/drawing/2014/main" id="{0489975D-1A34-632E-DEA9-D8C15D6BEF05}"/>
                </a:ext>
              </a:extLst>
            </p:cNvPr>
            <p:cNvSpPr/>
            <p:nvPr/>
          </p:nvSpPr>
          <p:spPr>
            <a:xfrm>
              <a:off x="226633" y="147365"/>
              <a:ext cx="13830686" cy="2021573"/>
            </a:xfrm>
            <a:custGeom>
              <a:avLst/>
              <a:gdLst>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021573" fill="none" extrusionOk="0">
                  <a:moveTo>
                    <a:pt x="0" y="0"/>
                  </a:moveTo>
                  <a:cubicBezTo>
                    <a:pt x="6368383" y="-145439"/>
                    <a:pt x="12260719" y="24523"/>
                    <a:pt x="13830686" y="0"/>
                  </a:cubicBezTo>
                  <a:cubicBezTo>
                    <a:pt x="13861831" y="939101"/>
                    <a:pt x="13849996" y="1351382"/>
                    <a:pt x="13830686" y="2021573"/>
                  </a:cubicBezTo>
                  <a:cubicBezTo>
                    <a:pt x="11825697" y="1792214"/>
                    <a:pt x="4740642" y="1577037"/>
                    <a:pt x="0" y="2021573"/>
                  </a:cubicBezTo>
                  <a:cubicBezTo>
                    <a:pt x="215259" y="1173766"/>
                    <a:pt x="-39356" y="602164"/>
                    <a:pt x="0" y="0"/>
                  </a:cubicBezTo>
                  <a:close/>
                </a:path>
                <a:path w="13830686" h="2021573" stroke="0" extrusionOk="0">
                  <a:moveTo>
                    <a:pt x="0" y="0"/>
                  </a:moveTo>
                  <a:cubicBezTo>
                    <a:pt x="3767916" y="-74108"/>
                    <a:pt x="11630929" y="-110622"/>
                    <a:pt x="13830686" y="0"/>
                  </a:cubicBezTo>
                  <a:cubicBezTo>
                    <a:pt x="13840725" y="482056"/>
                    <a:pt x="13805737" y="1680511"/>
                    <a:pt x="13830686" y="2021573"/>
                  </a:cubicBezTo>
                  <a:cubicBezTo>
                    <a:pt x="8222705" y="1913522"/>
                    <a:pt x="5628889" y="2412586"/>
                    <a:pt x="0" y="2021573"/>
                  </a:cubicBezTo>
                  <a:cubicBezTo>
                    <a:pt x="121876" y="1616341"/>
                    <a:pt x="81914" y="617955"/>
                    <a:pt x="0" y="0"/>
                  </a:cubicBezTo>
                  <a:close/>
                </a:path>
                <a:path w="13830686" h="2021573" fill="none" stroke="0" extrusionOk="0">
                  <a:moveTo>
                    <a:pt x="0" y="0"/>
                  </a:moveTo>
                  <a:cubicBezTo>
                    <a:pt x="6503045" y="-162852"/>
                    <a:pt x="12533069" y="75315"/>
                    <a:pt x="13830686" y="0"/>
                  </a:cubicBezTo>
                  <a:cubicBezTo>
                    <a:pt x="13882289" y="866300"/>
                    <a:pt x="13931276" y="1467422"/>
                    <a:pt x="13830686" y="2021573"/>
                  </a:cubicBezTo>
                  <a:cubicBezTo>
                    <a:pt x="11117467" y="1502892"/>
                    <a:pt x="5151511" y="1034808"/>
                    <a:pt x="0" y="2021573"/>
                  </a:cubicBezTo>
                  <a:cubicBezTo>
                    <a:pt x="212503" y="1205564"/>
                    <a:pt x="-54722" y="522619"/>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2E7DA53E-82B4-3EB2-C156-AFBF7288635C}"/>
                </a:ext>
              </a:extLst>
            </p:cNvPr>
            <p:cNvSpPr txBox="1"/>
            <p:nvPr/>
          </p:nvSpPr>
          <p:spPr>
            <a:xfrm>
              <a:off x="435239" y="147365"/>
              <a:ext cx="13622080" cy="1889335"/>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Trong khu vườn mơ ước, bạn nhỏ muốn trồng cây mít để làm gì? </a:t>
              </a:r>
              <a:endPar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pic>
        <p:nvPicPr>
          <p:cNvPr id="3" name="Picture 2">
            <a:extLst>
              <a:ext uri="{FF2B5EF4-FFF2-40B4-BE49-F238E27FC236}">
                <a16:creationId xmlns:a16="http://schemas.microsoft.com/office/drawing/2014/main" id="{B24396F3-617B-7191-E3A5-50FD48FD3565}"/>
              </a:ext>
            </a:extLst>
          </p:cNvPr>
          <p:cNvPicPr>
            <a:picLocks noChangeAspect="1"/>
          </p:cNvPicPr>
          <p:nvPr/>
        </p:nvPicPr>
        <p:blipFill rotWithShape="1">
          <a:blip r:embed="rId3">
            <a:extLst>
              <a:ext uri="{28A0092B-C50C-407E-A947-70E740481C1C}">
                <a14:useLocalDpi xmlns:a14="http://schemas.microsoft.com/office/drawing/2010/main" val="0"/>
              </a:ext>
            </a:extLst>
          </a:blip>
          <a:srcRect l="76145" t="9551" r="-2996" b="59533"/>
          <a:stretch/>
        </p:blipFill>
        <p:spPr>
          <a:xfrm>
            <a:off x="-205272" y="-64452"/>
            <a:ext cx="2806700" cy="3123730"/>
          </a:xfrm>
          <a:prstGeom prst="rect">
            <a:avLst/>
          </a:prstGeom>
        </p:spPr>
      </p:pic>
      <p:sp>
        <p:nvSpPr>
          <p:cNvPr id="27" name="Rectangle: Rounded Corners 26">
            <a:extLst>
              <a:ext uri="{FF2B5EF4-FFF2-40B4-BE49-F238E27FC236}">
                <a16:creationId xmlns:a16="http://schemas.microsoft.com/office/drawing/2014/main" id="{FE269F2F-F742-C1EF-9A3F-5276A8C8FE3D}"/>
              </a:ext>
            </a:extLst>
          </p:cNvPr>
          <p:cNvSpPr/>
          <p:nvPr/>
        </p:nvSpPr>
        <p:spPr>
          <a:xfrm>
            <a:off x="596691" y="2775876"/>
            <a:ext cx="11134845" cy="2970237"/>
          </a:xfrm>
          <a:prstGeom prst="roundRect">
            <a:avLst>
              <a:gd name="adj" fmla="val 13859"/>
            </a:avLst>
          </a:prstGeom>
          <a:solidFill>
            <a:schemeClr val="bg1"/>
          </a:solidFill>
          <a:ln w="38100">
            <a:solidFill>
              <a:srgbClr val="719C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15109"/>
                </a:solidFill>
                <a:effectLst/>
                <a:uLnTx/>
                <a:uFillTx/>
                <a:latin typeface="Cambria" panose="02040503050406030204" pitchFamily="18" charset="0"/>
              </a:rPr>
              <a:t>Trong khu vườn mơ ước, bạn nhỏ muốn trồng cây mít để hái lá mít làm một bày trâu chia cho các bạn, làm chong chóng, xâu những chiếc lá vàng lá đỏ thành vòng lá đội lên đầu hóa thành công chúa. </a:t>
            </a:r>
            <a:endParaRPr kumimoji="0" lang="en-US" sz="3600" b="1" i="0" u="none" strike="noStrike" kern="1200" cap="none" spc="0" normalizeH="0" baseline="0" noProof="0" dirty="0">
              <a:ln>
                <a:noFill/>
              </a:ln>
              <a:solidFill>
                <a:srgbClr val="415109"/>
              </a:solidFill>
              <a:effectLst/>
              <a:uLnTx/>
              <a:uFillTx/>
              <a:latin typeface="Cambria" panose="02040503050406030204" pitchFamily="18" charset="0"/>
            </a:endParaRPr>
          </a:p>
        </p:txBody>
      </p:sp>
      <p:sp>
        <p:nvSpPr>
          <p:cNvPr id="28" name="Arrow: Left 27">
            <a:hlinkClick r:id="rId4" action="ppaction://hlinksldjump"/>
            <a:extLst>
              <a:ext uri="{FF2B5EF4-FFF2-40B4-BE49-F238E27FC236}">
                <a16:creationId xmlns:a16="http://schemas.microsoft.com/office/drawing/2014/main" id="{3174733D-6CB8-E3BE-1B27-2A757F00544F}"/>
              </a:ext>
            </a:extLst>
          </p:cNvPr>
          <p:cNvSpPr/>
          <p:nvPr/>
        </p:nvSpPr>
        <p:spPr>
          <a:xfrm>
            <a:off x="223646" y="6092982"/>
            <a:ext cx="679179" cy="643484"/>
          </a:xfrm>
          <a:prstGeom prst="leftArrow">
            <a:avLst/>
          </a:prstGeom>
          <a:solidFill>
            <a:srgbClr val="704E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979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6127C0-EE2B-78C5-0D61-66D7C5C18BAB}"/>
              </a:ext>
            </a:extLst>
          </p:cNvPr>
          <p:cNvPicPr>
            <a:picLocks noChangeAspect="1"/>
          </p:cNvPicPr>
          <p:nvPr/>
        </p:nvPicPr>
        <p:blipFill rotWithShape="1">
          <a:blip r:embed="rId2">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AA58A10A-0178-F442-6203-92CC4D407F56}"/>
              </a:ext>
            </a:extLst>
          </p:cNvPr>
          <p:cNvGrpSpPr/>
          <p:nvPr/>
        </p:nvGrpSpPr>
        <p:grpSpPr>
          <a:xfrm>
            <a:off x="1414461" y="590548"/>
            <a:ext cx="9941179" cy="1831955"/>
            <a:chOff x="226633" y="-47311"/>
            <a:chExt cx="13830686" cy="2392709"/>
          </a:xfrm>
        </p:grpSpPr>
        <p:sp>
          <p:nvSpPr>
            <p:cNvPr id="4" name="Rectangle 1">
              <a:extLst>
                <a:ext uri="{FF2B5EF4-FFF2-40B4-BE49-F238E27FC236}">
                  <a16:creationId xmlns:a16="http://schemas.microsoft.com/office/drawing/2014/main" id="{575881CA-132B-ED8C-B330-06CD1A15C4C3}"/>
                </a:ext>
              </a:extLst>
            </p:cNvPr>
            <p:cNvSpPr/>
            <p:nvPr/>
          </p:nvSpPr>
          <p:spPr>
            <a:xfrm>
              <a:off x="226633" y="-47311"/>
              <a:ext cx="13830686" cy="2392709"/>
            </a:xfrm>
            <a:custGeom>
              <a:avLst/>
              <a:gdLst>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392709" fill="none" extrusionOk="0">
                  <a:moveTo>
                    <a:pt x="0" y="0"/>
                  </a:moveTo>
                  <a:cubicBezTo>
                    <a:pt x="4973088" y="57713"/>
                    <a:pt x="7697833" y="393858"/>
                    <a:pt x="13830686" y="0"/>
                  </a:cubicBezTo>
                  <a:cubicBezTo>
                    <a:pt x="13488826" y="638459"/>
                    <a:pt x="13660740" y="1671403"/>
                    <a:pt x="13830686" y="2392709"/>
                  </a:cubicBezTo>
                  <a:cubicBezTo>
                    <a:pt x="7983195" y="1918757"/>
                    <a:pt x="3170592" y="1894435"/>
                    <a:pt x="0" y="2392709"/>
                  </a:cubicBezTo>
                  <a:cubicBezTo>
                    <a:pt x="110499" y="1533973"/>
                    <a:pt x="113022" y="578267"/>
                    <a:pt x="0" y="0"/>
                  </a:cubicBezTo>
                  <a:close/>
                </a:path>
                <a:path w="13830686" h="2392709" stroke="0" extrusionOk="0">
                  <a:moveTo>
                    <a:pt x="0" y="0"/>
                  </a:moveTo>
                  <a:cubicBezTo>
                    <a:pt x="6929082" y="21387"/>
                    <a:pt x="10842112" y="-176408"/>
                    <a:pt x="13830686" y="0"/>
                  </a:cubicBezTo>
                  <a:cubicBezTo>
                    <a:pt x="13622398" y="213918"/>
                    <a:pt x="13876294" y="1560015"/>
                    <a:pt x="13830686" y="2392709"/>
                  </a:cubicBezTo>
                  <a:cubicBezTo>
                    <a:pt x="9238821" y="2292668"/>
                    <a:pt x="3544826" y="2859264"/>
                    <a:pt x="0" y="2392709"/>
                  </a:cubicBezTo>
                  <a:cubicBezTo>
                    <a:pt x="1990" y="1696266"/>
                    <a:pt x="119136" y="1180249"/>
                    <a:pt x="0" y="0"/>
                  </a:cubicBezTo>
                  <a:close/>
                </a:path>
                <a:path w="13830686" h="2392709" fill="none" stroke="0" extrusionOk="0">
                  <a:moveTo>
                    <a:pt x="0" y="0"/>
                  </a:moveTo>
                  <a:cubicBezTo>
                    <a:pt x="4158942" y="-570163"/>
                    <a:pt x="8528338" y="144514"/>
                    <a:pt x="13830686" y="0"/>
                  </a:cubicBezTo>
                  <a:cubicBezTo>
                    <a:pt x="13543157" y="436188"/>
                    <a:pt x="13827388" y="1746562"/>
                    <a:pt x="13830686" y="2392709"/>
                  </a:cubicBezTo>
                  <a:cubicBezTo>
                    <a:pt x="6825403" y="1747182"/>
                    <a:pt x="3959648" y="2072501"/>
                    <a:pt x="0" y="2392709"/>
                  </a:cubicBezTo>
                  <a:cubicBezTo>
                    <a:pt x="74967" y="1574091"/>
                    <a:pt x="7085" y="447560"/>
                    <a:pt x="0" y="0"/>
                  </a:cubicBezTo>
                  <a:close/>
                </a:path>
                <a:path w="13830686" h="2392709" fill="none" stroke="0" extrusionOk="0">
                  <a:moveTo>
                    <a:pt x="0" y="0"/>
                  </a:moveTo>
                  <a:cubicBezTo>
                    <a:pt x="5080311" y="27829"/>
                    <a:pt x="7861834" y="435849"/>
                    <a:pt x="13830686" y="0"/>
                  </a:cubicBezTo>
                  <a:cubicBezTo>
                    <a:pt x="13550519" y="532362"/>
                    <a:pt x="13719729" y="1736837"/>
                    <a:pt x="13830686" y="2392709"/>
                  </a:cubicBezTo>
                  <a:cubicBezTo>
                    <a:pt x="7382261" y="2035064"/>
                    <a:pt x="3313526" y="1695071"/>
                    <a:pt x="0" y="2392709"/>
                  </a:cubicBezTo>
                  <a:cubicBezTo>
                    <a:pt x="101087" y="1582141"/>
                    <a:pt x="59805" y="488349"/>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FBD96D52-DBF8-ADBF-B53F-EEBB11C5CB28}"/>
                </a:ext>
              </a:extLst>
            </p:cNvPr>
            <p:cNvSpPr txBox="1"/>
            <p:nvPr/>
          </p:nvSpPr>
          <p:spPr>
            <a:xfrm>
              <a:off x="226633" y="115150"/>
              <a:ext cx="13622080" cy="1889333"/>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Ghép tên cây, hoa, lá trong khu vườn tưởng tượng với đặc điểm của nó? </a:t>
              </a:r>
              <a:endPar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endParaRPr>
            </a:p>
          </p:txBody>
        </p:sp>
      </p:grpSp>
      <p:sp>
        <p:nvSpPr>
          <p:cNvPr id="10" name="Rectangle: Rounded Corners 9">
            <a:extLst>
              <a:ext uri="{FF2B5EF4-FFF2-40B4-BE49-F238E27FC236}">
                <a16:creationId xmlns:a16="http://schemas.microsoft.com/office/drawing/2014/main" id="{099825C5-C539-4836-49D8-9476E62196E1}"/>
              </a:ext>
            </a:extLst>
          </p:cNvPr>
          <p:cNvSpPr/>
          <p:nvPr/>
        </p:nvSpPr>
        <p:spPr>
          <a:xfrm>
            <a:off x="428263" y="2767162"/>
            <a:ext cx="2470700" cy="686249"/>
          </a:xfrm>
          <a:prstGeom prst="roundRect">
            <a:avLst>
              <a:gd name="adj" fmla="val 13859"/>
            </a:avLst>
          </a:prstGeom>
          <a:solidFill>
            <a:schemeClr val="bg1"/>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lá</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me</a:t>
            </a:r>
          </a:p>
        </p:txBody>
      </p:sp>
      <p:pic>
        <p:nvPicPr>
          <p:cNvPr id="26" name="Picture 25">
            <a:extLst>
              <a:ext uri="{FF2B5EF4-FFF2-40B4-BE49-F238E27FC236}">
                <a16:creationId xmlns:a16="http://schemas.microsoft.com/office/drawing/2014/main" id="{251A6502-FD7A-4DB2-59FE-CB97D1B4AC9F}"/>
              </a:ext>
            </a:extLst>
          </p:cNvPr>
          <p:cNvPicPr>
            <a:picLocks noChangeAspect="1"/>
          </p:cNvPicPr>
          <p:nvPr/>
        </p:nvPicPr>
        <p:blipFill rotWithShape="1">
          <a:blip r:embed="rId3">
            <a:extLst>
              <a:ext uri="{28A0092B-C50C-407E-A947-70E740481C1C}">
                <a14:useLocalDpi xmlns:a14="http://schemas.microsoft.com/office/drawing/2010/main" val="0"/>
              </a:ext>
            </a:extLst>
          </a:blip>
          <a:srcRect l="68871" t="41044" r="15979" b="38494"/>
          <a:stretch/>
        </p:blipFill>
        <p:spPr>
          <a:xfrm>
            <a:off x="-76901" y="382628"/>
            <a:ext cx="1826522" cy="2384534"/>
          </a:xfrm>
          <a:prstGeom prst="rect">
            <a:avLst/>
          </a:prstGeom>
        </p:spPr>
      </p:pic>
      <p:sp>
        <p:nvSpPr>
          <p:cNvPr id="27" name="Rectangle: Rounded Corners 26">
            <a:extLst>
              <a:ext uri="{FF2B5EF4-FFF2-40B4-BE49-F238E27FC236}">
                <a16:creationId xmlns:a16="http://schemas.microsoft.com/office/drawing/2014/main" id="{3C06B830-54C7-87EE-004B-2D0DB06FB7AD}"/>
              </a:ext>
            </a:extLst>
          </p:cNvPr>
          <p:cNvSpPr/>
          <p:nvPr/>
        </p:nvSpPr>
        <p:spPr>
          <a:xfrm>
            <a:off x="3046417" y="2781374"/>
            <a:ext cx="3328216" cy="686249"/>
          </a:xfrm>
          <a:prstGeom prst="roundRect">
            <a:avLst>
              <a:gd name="adj" fmla="val 13859"/>
            </a:avLst>
          </a:prstGeom>
          <a:solidFill>
            <a:schemeClr val="bg1"/>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hoa</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anh</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đào</a:t>
            </a:r>
            <a:endParaRPr kumimoji="0" lang="en-US" sz="4000" b="0" i="0" u="none" strike="noStrike" kern="1200" cap="none" spc="0" normalizeH="0" baseline="0" noProof="0" dirty="0">
              <a:ln>
                <a:noFill/>
              </a:ln>
              <a:solidFill>
                <a:schemeClr val="tx1"/>
              </a:solidFill>
              <a:effectLst/>
              <a:uLnTx/>
              <a:uFillTx/>
              <a:latin typeface="Cambria" panose="02040503050406030204" pitchFamily="18" charset="0"/>
            </a:endParaRPr>
          </a:p>
        </p:txBody>
      </p:sp>
      <p:sp>
        <p:nvSpPr>
          <p:cNvPr id="28" name="Rectangle: Rounded Corners 27">
            <a:extLst>
              <a:ext uri="{FF2B5EF4-FFF2-40B4-BE49-F238E27FC236}">
                <a16:creationId xmlns:a16="http://schemas.microsoft.com/office/drawing/2014/main" id="{C06EAAD1-949E-DBE8-F1CB-35B022748EA2}"/>
              </a:ext>
            </a:extLst>
          </p:cNvPr>
          <p:cNvSpPr/>
          <p:nvPr/>
        </p:nvSpPr>
        <p:spPr>
          <a:xfrm>
            <a:off x="6470248" y="2816803"/>
            <a:ext cx="5416952" cy="686249"/>
          </a:xfrm>
          <a:prstGeom prst="roundRect">
            <a:avLst>
              <a:gd name="adj" fmla="val 13859"/>
            </a:avLst>
          </a:prstGeom>
          <a:solidFill>
            <a:schemeClr val="bg1"/>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những</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khóm</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hoa</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dại</a:t>
            </a:r>
            <a:endParaRPr kumimoji="0" lang="en-US" sz="4000" b="0" i="0" u="none" strike="noStrike" kern="1200" cap="none" spc="0" normalizeH="0" baseline="0" noProof="0" dirty="0">
              <a:ln>
                <a:noFill/>
              </a:ln>
              <a:solidFill>
                <a:schemeClr val="tx1"/>
              </a:solidFill>
              <a:effectLst/>
              <a:uLnTx/>
              <a:uFillTx/>
              <a:latin typeface="Cambria" panose="02040503050406030204" pitchFamily="18" charset="0"/>
            </a:endParaRPr>
          </a:p>
        </p:txBody>
      </p:sp>
      <p:sp>
        <p:nvSpPr>
          <p:cNvPr id="29" name="Rectangle: Rounded Corners 28">
            <a:extLst>
              <a:ext uri="{FF2B5EF4-FFF2-40B4-BE49-F238E27FC236}">
                <a16:creationId xmlns:a16="http://schemas.microsoft.com/office/drawing/2014/main" id="{9E55D852-F3CF-A3FE-9585-5AF294EFCFB7}"/>
              </a:ext>
            </a:extLst>
          </p:cNvPr>
          <p:cNvSpPr/>
          <p:nvPr/>
        </p:nvSpPr>
        <p:spPr>
          <a:xfrm>
            <a:off x="136137" y="4255352"/>
            <a:ext cx="4065474" cy="2422502"/>
          </a:xfrm>
          <a:prstGeom prst="roundRect">
            <a:avLst>
              <a:gd name="adj" fmla="val 13859"/>
            </a:avLst>
          </a:prstGeom>
          <a:solidFill>
            <a:srgbClr val="FFE5EE"/>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phơi</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phớt</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hồng</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phơn</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phớt</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tím</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thoan</a:t>
            </a:r>
            <a:r>
              <a:rPr lang="en-US" sz="4000" dirty="0">
                <a:solidFill>
                  <a:schemeClr val="tx1"/>
                </a:solidFill>
                <a:latin typeface="Cambria" panose="02040503050406030204" pitchFamily="18" charset="0"/>
              </a:rPr>
              <a:t>g </a:t>
            </a:r>
            <a:r>
              <a:rPr lang="en-US" sz="4000" dirty="0" err="1">
                <a:solidFill>
                  <a:schemeClr val="tx1"/>
                </a:solidFill>
                <a:latin typeface="Cambria" panose="02040503050406030204" pitchFamily="18" charset="0"/>
              </a:rPr>
              <a:t>thoảng</a:t>
            </a:r>
            <a:r>
              <a:rPr lang="en-US" sz="4000" dirty="0">
                <a:solidFill>
                  <a:schemeClr val="tx1"/>
                </a:solidFill>
                <a:latin typeface="Cambria" panose="02040503050406030204" pitchFamily="18" charset="0"/>
              </a:rPr>
              <a:t> </a:t>
            </a:r>
            <a:r>
              <a:rPr lang="en-US" sz="4000" dirty="0" err="1">
                <a:solidFill>
                  <a:schemeClr val="tx1"/>
                </a:solidFill>
                <a:latin typeface="Cambria" panose="02040503050406030204" pitchFamily="18" charset="0"/>
              </a:rPr>
              <a:t>hương</a:t>
            </a:r>
            <a:endParaRPr kumimoji="0" lang="en-US" sz="4000" b="0" i="0" u="none" strike="noStrike" kern="1200" cap="none" spc="0" normalizeH="0" baseline="0" noProof="0" dirty="0">
              <a:ln>
                <a:noFill/>
              </a:ln>
              <a:solidFill>
                <a:schemeClr val="tx1"/>
              </a:solidFill>
              <a:effectLst/>
              <a:uLnTx/>
              <a:uFillTx/>
              <a:latin typeface="Cambria" panose="02040503050406030204" pitchFamily="18" charset="0"/>
            </a:endParaRPr>
          </a:p>
        </p:txBody>
      </p:sp>
      <p:sp>
        <p:nvSpPr>
          <p:cNvPr id="30" name="Rectangle: Rounded Corners 29">
            <a:extLst>
              <a:ext uri="{FF2B5EF4-FFF2-40B4-BE49-F238E27FC236}">
                <a16:creationId xmlns:a16="http://schemas.microsoft.com/office/drawing/2014/main" id="{2779A41D-9434-5B0B-3483-51C83E72D4AE}"/>
              </a:ext>
            </a:extLst>
          </p:cNvPr>
          <p:cNvSpPr/>
          <p:nvPr/>
        </p:nvSpPr>
        <p:spPr>
          <a:xfrm>
            <a:off x="4849792" y="4313227"/>
            <a:ext cx="3473572" cy="1330124"/>
          </a:xfrm>
          <a:prstGeom prst="roundRect">
            <a:avLst>
              <a:gd name="adj" fmla="val 13859"/>
            </a:avLst>
          </a:prstGeom>
          <a:solidFill>
            <a:srgbClr val="FFE5EE"/>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bé</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xíu</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trắng</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muốt</a:t>
            </a:r>
            <a:endParaRPr kumimoji="0" lang="en-US" sz="4000" b="0" i="0" u="none" strike="noStrike" kern="1200" cap="none" spc="0" normalizeH="0" baseline="0" noProof="0" dirty="0">
              <a:ln>
                <a:noFill/>
              </a:ln>
              <a:solidFill>
                <a:schemeClr val="tx1"/>
              </a:solidFill>
              <a:effectLst/>
              <a:uLnTx/>
              <a:uFillTx/>
              <a:latin typeface="Cambria" panose="02040503050406030204" pitchFamily="18" charset="0"/>
            </a:endParaRPr>
          </a:p>
        </p:txBody>
      </p:sp>
      <p:sp>
        <p:nvSpPr>
          <p:cNvPr id="31" name="Rectangle: Rounded Corners 30">
            <a:extLst>
              <a:ext uri="{FF2B5EF4-FFF2-40B4-BE49-F238E27FC236}">
                <a16:creationId xmlns:a16="http://schemas.microsoft.com/office/drawing/2014/main" id="{B842A743-41BD-EB81-2E5D-F801364806F8}"/>
              </a:ext>
            </a:extLst>
          </p:cNvPr>
          <p:cNvSpPr/>
          <p:nvPr/>
        </p:nvSpPr>
        <p:spPr>
          <a:xfrm>
            <a:off x="8655407" y="4313227"/>
            <a:ext cx="3174173" cy="1330124"/>
          </a:xfrm>
          <a:prstGeom prst="roundRect">
            <a:avLst>
              <a:gd name="adj" fmla="val 13859"/>
            </a:avLst>
          </a:prstGeom>
          <a:solidFill>
            <a:srgbClr val="FFE5EE"/>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non,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vị</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chua</a:t>
            </a:r>
            <a:endParaRPr kumimoji="0" lang="en-US" sz="4000" b="0" i="0" u="none" strike="noStrike" kern="1200" cap="none" spc="0" normalizeH="0" baseline="0" noProof="0" dirty="0">
              <a:ln>
                <a:noFill/>
              </a:ln>
              <a:solidFill>
                <a:schemeClr val="tx1"/>
              </a:solidFill>
              <a:effectLst/>
              <a:uLnTx/>
              <a:uFillTx/>
              <a:latin typeface="Cambria" panose="02040503050406030204" pitchFamily="18" charset="0"/>
            </a:endParaRPr>
          </a:p>
        </p:txBody>
      </p:sp>
      <p:cxnSp>
        <p:nvCxnSpPr>
          <p:cNvPr id="7" name="Straight Arrow Connector 6">
            <a:extLst>
              <a:ext uri="{FF2B5EF4-FFF2-40B4-BE49-F238E27FC236}">
                <a16:creationId xmlns:a16="http://schemas.microsoft.com/office/drawing/2014/main" id="{DF0DC72A-5B21-6A0B-F9B2-EE0C4AE8AC9D}"/>
              </a:ext>
            </a:extLst>
          </p:cNvPr>
          <p:cNvCxnSpPr>
            <a:stCxn id="10" idx="2"/>
          </p:cNvCxnSpPr>
          <p:nvPr/>
        </p:nvCxnSpPr>
        <p:spPr>
          <a:xfrm>
            <a:off x="1663613" y="3453411"/>
            <a:ext cx="8107708" cy="859816"/>
          </a:xfrm>
          <a:prstGeom prst="straightConnector1">
            <a:avLst/>
          </a:prstGeom>
          <a:ln w="57150">
            <a:solidFill>
              <a:srgbClr val="DC044A"/>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4125379-C704-56B3-9642-A9C05FE2114B}"/>
              </a:ext>
            </a:extLst>
          </p:cNvPr>
          <p:cNvCxnSpPr>
            <a:cxnSpLocks/>
            <a:stCxn id="27" idx="2"/>
            <a:endCxn id="29" idx="0"/>
          </p:cNvCxnSpPr>
          <p:nvPr/>
        </p:nvCxnSpPr>
        <p:spPr>
          <a:xfrm flipH="1">
            <a:off x="2168874" y="3467623"/>
            <a:ext cx="2541651" cy="787729"/>
          </a:xfrm>
          <a:prstGeom prst="straightConnector1">
            <a:avLst/>
          </a:prstGeom>
          <a:ln w="57150">
            <a:solidFill>
              <a:srgbClr val="DC044A"/>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036E4CA-AB77-2C23-451C-849907A9A3C0}"/>
              </a:ext>
            </a:extLst>
          </p:cNvPr>
          <p:cNvCxnSpPr>
            <a:cxnSpLocks/>
            <a:endCxn id="30" idx="0"/>
          </p:cNvCxnSpPr>
          <p:nvPr/>
        </p:nvCxnSpPr>
        <p:spPr>
          <a:xfrm flipH="1">
            <a:off x="6586578" y="3453411"/>
            <a:ext cx="2918929" cy="859816"/>
          </a:xfrm>
          <a:prstGeom prst="straightConnector1">
            <a:avLst/>
          </a:prstGeom>
          <a:ln w="57150">
            <a:solidFill>
              <a:srgbClr val="DC044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510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28" grpId="0" animBg="1"/>
      <p:bldP spid="29" grpId="0" animBg="1"/>
      <p:bldP spid="30"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48632-CBA8-927C-ED6A-270791FCB153}"/>
              </a:ext>
            </a:extLst>
          </p:cNvPr>
          <p:cNvPicPr>
            <a:picLocks noChangeAspect="1"/>
          </p:cNvPicPr>
          <p:nvPr/>
        </p:nvPicPr>
        <p:blipFill rotWithShape="1">
          <a:blip r:embed="rId2">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F29D7730-0E64-C100-8A98-844D7ED8CF6B}"/>
              </a:ext>
            </a:extLst>
          </p:cNvPr>
          <p:cNvGrpSpPr/>
          <p:nvPr/>
        </p:nvGrpSpPr>
        <p:grpSpPr>
          <a:xfrm>
            <a:off x="1662566" y="697980"/>
            <a:ext cx="10431002" cy="1900091"/>
            <a:chOff x="226633" y="-47311"/>
            <a:chExt cx="13830686" cy="2392709"/>
          </a:xfrm>
        </p:grpSpPr>
        <p:sp>
          <p:nvSpPr>
            <p:cNvPr id="4" name="Rectangle 1">
              <a:extLst>
                <a:ext uri="{FF2B5EF4-FFF2-40B4-BE49-F238E27FC236}">
                  <a16:creationId xmlns:a16="http://schemas.microsoft.com/office/drawing/2014/main" id="{8565E55F-B7FB-EB48-1697-71AAD7F37331}"/>
                </a:ext>
              </a:extLst>
            </p:cNvPr>
            <p:cNvSpPr/>
            <p:nvPr/>
          </p:nvSpPr>
          <p:spPr>
            <a:xfrm>
              <a:off x="226633" y="-47311"/>
              <a:ext cx="13830686" cy="2392709"/>
            </a:xfrm>
            <a:custGeom>
              <a:avLst/>
              <a:gdLst>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 name="connsiteX0" fmla="*/ 0 w 13830686"/>
                <a:gd name="connsiteY0" fmla="*/ 0 h 2392709"/>
                <a:gd name="connsiteX1" fmla="*/ 13830686 w 13830686"/>
                <a:gd name="connsiteY1" fmla="*/ 0 h 2392709"/>
                <a:gd name="connsiteX2" fmla="*/ 13830686 w 13830686"/>
                <a:gd name="connsiteY2" fmla="*/ 2392709 h 2392709"/>
                <a:gd name="connsiteX3" fmla="*/ 0 w 13830686"/>
                <a:gd name="connsiteY3" fmla="*/ 2392709 h 2392709"/>
                <a:gd name="connsiteX4" fmla="*/ 0 w 13830686"/>
                <a:gd name="connsiteY4" fmla="*/ 0 h 2392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392709" fill="none" extrusionOk="0">
                  <a:moveTo>
                    <a:pt x="0" y="0"/>
                  </a:moveTo>
                  <a:cubicBezTo>
                    <a:pt x="5033348" y="94656"/>
                    <a:pt x="7714586" y="382109"/>
                    <a:pt x="13830686" y="0"/>
                  </a:cubicBezTo>
                  <a:cubicBezTo>
                    <a:pt x="13506151" y="617389"/>
                    <a:pt x="13650292" y="1667482"/>
                    <a:pt x="13830686" y="2392709"/>
                  </a:cubicBezTo>
                  <a:cubicBezTo>
                    <a:pt x="7627960" y="2097307"/>
                    <a:pt x="3120373" y="1761091"/>
                    <a:pt x="0" y="2392709"/>
                  </a:cubicBezTo>
                  <a:cubicBezTo>
                    <a:pt x="112237" y="1531604"/>
                    <a:pt x="103863" y="569039"/>
                    <a:pt x="0" y="0"/>
                  </a:cubicBezTo>
                  <a:close/>
                </a:path>
                <a:path w="13830686" h="2392709" stroke="0" extrusionOk="0">
                  <a:moveTo>
                    <a:pt x="0" y="0"/>
                  </a:moveTo>
                  <a:cubicBezTo>
                    <a:pt x="6990001" y="35541"/>
                    <a:pt x="11278942" y="-242588"/>
                    <a:pt x="13830686" y="0"/>
                  </a:cubicBezTo>
                  <a:cubicBezTo>
                    <a:pt x="13729377" y="309926"/>
                    <a:pt x="13955029" y="1446230"/>
                    <a:pt x="13830686" y="2392709"/>
                  </a:cubicBezTo>
                  <a:cubicBezTo>
                    <a:pt x="9221012" y="2293134"/>
                    <a:pt x="3219183" y="2690891"/>
                    <a:pt x="0" y="2392709"/>
                  </a:cubicBezTo>
                  <a:cubicBezTo>
                    <a:pt x="58977" y="1709605"/>
                    <a:pt x="119426" y="1243923"/>
                    <a:pt x="0" y="0"/>
                  </a:cubicBezTo>
                  <a:close/>
                </a:path>
                <a:path w="13830686" h="2392709" fill="none" stroke="0" extrusionOk="0">
                  <a:moveTo>
                    <a:pt x="0" y="0"/>
                  </a:moveTo>
                  <a:cubicBezTo>
                    <a:pt x="4496413" y="-375404"/>
                    <a:pt x="8467547" y="73593"/>
                    <a:pt x="13830686" y="0"/>
                  </a:cubicBezTo>
                  <a:cubicBezTo>
                    <a:pt x="13604479" y="466519"/>
                    <a:pt x="13833333" y="1716006"/>
                    <a:pt x="13830686" y="2392709"/>
                  </a:cubicBezTo>
                  <a:cubicBezTo>
                    <a:pt x="6973494" y="1787974"/>
                    <a:pt x="3507145" y="1966194"/>
                    <a:pt x="0" y="2392709"/>
                  </a:cubicBezTo>
                  <a:cubicBezTo>
                    <a:pt x="64669" y="1547427"/>
                    <a:pt x="-5683" y="462420"/>
                    <a:pt x="0" y="0"/>
                  </a:cubicBezTo>
                  <a:close/>
                </a:path>
                <a:path w="13830686" h="2392709" fill="none" stroke="0" extrusionOk="0">
                  <a:moveTo>
                    <a:pt x="0" y="0"/>
                  </a:moveTo>
                  <a:cubicBezTo>
                    <a:pt x="5355624" y="32521"/>
                    <a:pt x="8100764" y="419464"/>
                    <a:pt x="13830686" y="0"/>
                  </a:cubicBezTo>
                  <a:cubicBezTo>
                    <a:pt x="13464433" y="519778"/>
                    <a:pt x="13764814" y="1787670"/>
                    <a:pt x="13830686" y="2392709"/>
                  </a:cubicBezTo>
                  <a:cubicBezTo>
                    <a:pt x="7246518" y="1801726"/>
                    <a:pt x="3455973" y="1712805"/>
                    <a:pt x="0" y="2392709"/>
                  </a:cubicBezTo>
                  <a:cubicBezTo>
                    <a:pt x="120783" y="1526203"/>
                    <a:pt x="46659" y="482348"/>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10431002"/>
                        <a:gd name="connsiteY0" fmla="*/ 0 h 1900091"/>
                        <a:gd name="connsiteX1" fmla="*/ 10431002 w 10431002"/>
                        <a:gd name="connsiteY1" fmla="*/ 0 h 1900091"/>
                        <a:gd name="connsiteX2" fmla="*/ 10431002 w 10431002"/>
                        <a:gd name="connsiteY2" fmla="*/ 1900091 h 1900091"/>
                        <a:gd name="connsiteX3" fmla="*/ 0 w 10431002"/>
                        <a:gd name="connsiteY3" fmla="*/ 1900091 h 1900091"/>
                        <a:gd name="connsiteX4" fmla="*/ 0 w 10431002"/>
                        <a:gd name="connsiteY4" fmla="*/ 0 h 1900091"/>
                        <a:gd name="connsiteX0" fmla="*/ 0 w 10431002"/>
                        <a:gd name="connsiteY0" fmla="*/ 0 h 1900091"/>
                        <a:gd name="connsiteX1" fmla="*/ 10431002 w 10431002"/>
                        <a:gd name="connsiteY1" fmla="*/ 0 h 1900091"/>
                        <a:gd name="connsiteX2" fmla="*/ 10431002 w 10431002"/>
                        <a:gd name="connsiteY2" fmla="*/ 1900091 h 1900091"/>
                        <a:gd name="connsiteX3" fmla="*/ 0 w 10431002"/>
                        <a:gd name="connsiteY3" fmla="*/ 1900091 h 1900091"/>
                        <a:gd name="connsiteX4" fmla="*/ 0 w 10431002"/>
                        <a:gd name="connsiteY4" fmla="*/ 0 h 190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1002" h="1900091" fill="none" extrusionOk="0">
                          <a:moveTo>
                            <a:pt x="0" y="0"/>
                          </a:moveTo>
                          <a:cubicBezTo>
                            <a:pt x="3674147" y="3240"/>
                            <a:pt x="5948284" y="80461"/>
                            <a:pt x="10431002" y="0"/>
                          </a:cubicBezTo>
                          <a:cubicBezTo>
                            <a:pt x="10236365" y="421598"/>
                            <a:pt x="10385004" y="1350634"/>
                            <a:pt x="10431002" y="1900091"/>
                          </a:cubicBezTo>
                          <a:cubicBezTo>
                            <a:pt x="5615502" y="1739362"/>
                            <a:pt x="2481455" y="1722959"/>
                            <a:pt x="0" y="1900091"/>
                          </a:cubicBezTo>
                          <a:cubicBezTo>
                            <a:pt x="74450" y="1248432"/>
                            <a:pt x="36814" y="402794"/>
                            <a:pt x="0" y="0"/>
                          </a:cubicBezTo>
                          <a:close/>
                        </a:path>
                        <a:path w="10431002" h="1900091" stroke="0" extrusionOk="0">
                          <a:moveTo>
                            <a:pt x="0" y="0"/>
                          </a:moveTo>
                          <a:cubicBezTo>
                            <a:pt x="5024549" y="-48861"/>
                            <a:pt x="8132839" y="-132110"/>
                            <a:pt x="10431002" y="0"/>
                          </a:cubicBezTo>
                          <a:cubicBezTo>
                            <a:pt x="10373330" y="264669"/>
                            <a:pt x="10460763" y="1246633"/>
                            <a:pt x="10431002" y="1900091"/>
                          </a:cubicBezTo>
                          <a:cubicBezTo>
                            <a:pt x="6596521" y="1791138"/>
                            <a:pt x="2376332" y="2106888"/>
                            <a:pt x="0" y="1900091"/>
                          </a:cubicBezTo>
                          <a:cubicBezTo>
                            <a:pt x="93051" y="1370479"/>
                            <a:pt x="89901" y="948174"/>
                            <a:pt x="0" y="0"/>
                          </a:cubicBezTo>
                          <a:close/>
                        </a:path>
                        <a:path w="10431002" h="1900091" fill="none" stroke="0" extrusionOk="0">
                          <a:moveTo>
                            <a:pt x="0" y="0"/>
                          </a:moveTo>
                          <a:cubicBezTo>
                            <a:pt x="3568542" y="-138102"/>
                            <a:pt x="6107102" y="-98697"/>
                            <a:pt x="10431002" y="0"/>
                          </a:cubicBezTo>
                          <a:cubicBezTo>
                            <a:pt x="10248029" y="334919"/>
                            <a:pt x="10432930" y="1374466"/>
                            <a:pt x="10431002" y="1900091"/>
                          </a:cubicBezTo>
                          <a:cubicBezTo>
                            <a:pt x="5184188" y="1661326"/>
                            <a:pt x="2586702" y="1503698"/>
                            <a:pt x="0" y="1900091"/>
                          </a:cubicBezTo>
                          <a:cubicBezTo>
                            <a:pt x="80730" y="1250675"/>
                            <a:pt x="28492" y="372605"/>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8A603948-E8CC-A86F-644A-565CCDBA392F}"/>
                </a:ext>
              </a:extLst>
            </p:cNvPr>
            <p:cNvSpPr txBox="1"/>
            <p:nvPr/>
          </p:nvSpPr>
          <p:spPr>
            <a:xfrm>
              <a:off x="431905" y="114126"/>
              <a:ext cx="13356579" cy="1821583"/>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E</a:t>
              </a:r>
              <a:r>
                <a:rPr kumimoji="0" lang="vi-VN"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m thích hình ảnh loài cây nào nhất trong khu vườn mơ ước của bạn nhỏ? Vì sao? </a:t>
              </a:r>
              <a:endPar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endParaRPr>
            </a:p>
          </p:txBody>
        </p:sp>
      </p:grpSp>
      <p:pic>
        <p:nvPicPr>
          <p:cNvPr id="26" name="Picture 25">
            <a:extLst>
              <a:ext uri="{FF2B5EF4-FFF2-40B4-BE49-F238E27FC236}">
                <a16:creationId xmlns:a16="http://schemas.microsoft.com/office/drawing/2014/main" id="{B40A6035-B2D9-4A21-BFE0-B363F25756B7}"/>
              </a:ext>
            </a:extLst>
          </p:cNvPr>
          <p:cNvPicPr>
            <a:picLocks noChangeAspect="1"/>
          </p:cNvPicPr>
          <p:nvPr/>
        </p:nvPicPr>
        <p:blipFill rotWithShape="1">
          <a:blip r:embed="rId3">
            <a:extLst>
              <a:ext uri="{28A0092B-C50C-407E-A947-70E740481C1C}">
                <a14:useLocalDpi xmlns:a14="http://schemas.microsoft.com/office/drawing/2010/main" val="0"/>
              </a:ext>
            </a:extLst>
          </a:blip>
          <a:srcRect l="460" t="-1571" r="79716" b="85110"/>
          <a:stretch/>
        </p:blipFill>
        <p:spPr>
          <a:xfrm>
            <a:off x="-23891" y="826179"/>
            <a:ext cx="2124894" cy="1705555"/>
          </a:xfrm>
          <a:prstGeom prst="rect">
            <a:avLst/>
          </a:prstGeom>
        </p:spPr>
      </p:pic>
      <p:sp>
        <p:nvSpPr>
          <p:cNvPr id="29" name="Rectangle: Rounded Corners 28">
            <a:extLst>
              <a:ext uri="{FF2B5EF4-FFF2-40B4-BE49-F238E27FC236}">
                <a16:creationId xmlns:a16="http://schemas.microsoft.com/office/drawing/2014/main" id="{97493408-181C-C319-2E53-08A7B2A64E55}"/>
              </a:ext>
            </a:extLst>
          </p:cNvPr>
          <p:cNvSpPr/>
          <p:nvPr/>
        </p:nvSpPr>
        <p:spPr>
          <a:xfrm>
            <a:off x="891251" y="2928599"/>
            <a:ext cx="10185722" cy="2795335"/>
          </a:xfrm>
          <a:prstGeom prst="roundRect">
            <a:avLst>
              <a:gd name="adj" fmla="val 13859"/>
            </a:avLst>
          </a:prstGeom>
          <a:solidFill>
            <a:schemeClr val="bg1"/>
          </a:solidFill>
          <a:ln w="38100">
            <a:solidFill>
              <a:srgbClr val="704E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rPr>
              <a:t>Em thích hình ảnh cây mít nhất trong khu vườn mơ ước của bạn nhỏ vì bạn nhỏ có thể làm được rất nhiều đồ chơi đẹp, thú vị từ chiếc lá của cây mít.</a:t>
            </a:r>
            <a:endParaRPr kumimoji="0" lang="en-US" sz="4000" b="1" i="0" u="none" strike="noStrike" kern="1200" cap="none" spc="0" normalizeH="0" baseline="0" noProof="0" dirty="0">
              <a:ln>
                <a:noFill/>
              </a:ln>
              <a:solidFill>
                <a:schemeClr val="tx1"/>
              </a:solidFill>
              <a:effectLst/>
              <a:uLnTx/>
              <a:uFillTx/>
              <a:latin typeface="Cambria" panose="02040503050406030204" pitchFamily="18" charset="0"/>
            </a:endParaRPr>
          </a:p>
        </p:txBody>
      </p:sp>
    </p:spTree>
    <p:extLst>
      <p:ext uri="{BB962C8B-B14F-4D97-AF65-F5344CB8AC3E}">
        <p14:creationId xmlns:p14="http://schemas.microsoft.com/office/powerpoint/2010/main" val="3533846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BA40B9-62B7-95B7-78BA-EFA7475706D4}"/>
              </a:ext>
            </a:extLst>
          </p:cNvPr>
          <p:cNvPicPr>
            <a:picLocks noChangeAspect="1"/>
          </p:cNvPicPr>
          <p:nvPr/>
        </p:nvPicPr>
        <p:blipFill rotWithShape="1">
          <a:blip r:embed="rId4">
            <a:extLst>
              <a:ext uri="{28A0092B-C50C-407E-A947-70E740481C1C}">
                <a14:useLocalDpi xmlns:a14="http://schemas.microsoft.com/office/drawing/2010/main" val="0"/>
              </a:ext>
            </a:extLst>
          </a:blip>
          <a:srcRect l="7775" t="3297" r="12476" b="17348"/>
          <a:stretch/>
        </p:blipFill>
        <p:spPr>
          <a:xfrm>
            <a:off x="0" y="0"/>
            <a:ext cx="12192000" cy="6858001"/>
          </a:xfrm>
          <a:prstGeom prst="rect">
            <a:avLst/>
          </a:prstGeom>
        </p:spPr>
      </p:pic>
      <p:grpSp>
        <p:nvGrpSpPr>
          <p:cNvPr id="4" name="Group 3">
            <a:extLst>
              <a:ext uri="{FF2B5EF4-FFF2-40B4-BE49-F238E27FC236}">
                <a16:creationId xmlns:a16="http://schemas.microsoft.com/office/drawing/2014/main" id="{DE83E499-5E37-5D22-01A6-6CA52318F16F}"/>
              </a:ext>
            </a:extLst>
          </p:cNvPr>
          <p:cNvGrpSpPr/>
          <p:nvPr/>
        </p:nvGrpSpPr>
        <p:grpSpPr>
          <a:xfrm>
            <a:off x="1877081" y="273736"/>
            <a:ext cx="10008994" cy="2186675"/>
            <a:chOff x="1939308" y="147363"/>
            <a:chExt cx="10421030" cy="5081759"/>
          </a:xfrm>
        </p:grpSpPr>
        <p:sp>
          <p:nvSpPr>
            <p:cNvPr id="5" name="Rectangle 1">
              <a:extLst>
                <a:ext uri="{FF2B5EF4-FFF2-40B4-BE49-F238E27FC236}">
                  <a16:creationId xmlns:a16="http://schemas.microsoft.com/office/drawing/2014/main" id="{440D9434-B26B-C9F2-F938-086DD14786C0}"/>
                </a:ext>
              </a:extLst>
            </p:cNvPr>
            <p:cNvSpPr/>
            <p:nvPr/>
          </p:nvSpPr>
          <p:spPr>
            <a:xfrm>
              <a:off x="1939308" y="147363"/>
              <a:ext cx="10421030" cy="5081759"/>
            </a:xfrm>
            <a:custGeom>
              <a:avLst/>
              <a:gdLst>
                <a:gd name="connsiteX0" fmla="*/ 0 w 10421030"/>
                <a:gd name="connsiteY0" fmla="*/ 0 h 5081759"/>
                <a:gd name="connsiteX1" fmla="*/ 10421030 w 10421030"/>
                <a:gd name="connsiteY1" fmla="*/ 0 h 5081759"/>
                <a:gd name="connsiteX2" fmla="*/ 10421030 w 10421030"/>
                <a:gd name="connsiteY2" fmla="*/ 5081759 h 5081759"/>
                <a:gd name="connsiteX3" fmla="*/ 0 w 10421030"/>
                <a:gd name="connsiteY3" fmla="*/ 5081759 h 5081759"/>
                <a:gd name="connsiteX4" fmla="*/ 0 w 10421030"/>
                <a:gd name="connsiteY4" fmla="*/ 0 h 5081759"/>
                <a:gd name="connsiteX0" fmla="*/ 0 w 10421030"/>
                <a:gd name="connsiteY0" fmla="*/ 0 h 5081759"/>
                <a:gd name="connsiteX1" fmla="*/ 10421030 w 10421030"/>
                <a:gd name="connsiteY1" fmla="*/ 0 h 5081759"/>
                <a:gd name="connsiteX2" fmla="*/ 10421030 w 10421030"/>
                <a:gd name="connsiteY2" fmla="*/ 5081759 h 5081759"/>
                <a:gd name="connsiteX3" fmla="*/ 0 w 10421030"/>
                <a:gd name="connsiteY3" fmla="*/ 5081759 h 5081759"/>
                <a:gd name="connsiteX4" fmla="*/ 0 w 10421030"/>
                <a:gd name="connsiteY4" fmla="*/ 0 h 5081759"/>
                <a:gd name="connsiteX0" fmla="*/ 0 w 10421030"/>
                <a:gd name="connsiteY0" fmla="*/ 0 h 5081759"/>
                <a:gd name="connsiteX1" fmla="*/ 10421030 w 10421030"/>
                <a:gd name="connsiteY1" fmla="*/ 0 h 5081759"/>
                <a:gd name="connsiteX2" fmla="*/ 10421030 w 10421030"/>
                <a:gd name="connsiteY2" fmla="*/ 5081759 h 5081759"/>
                <a:gd name="connsiteX3" fmla="*/ 0 w 10421030"/>
                <a:gd name="connsiteY3" fmla="*/ 5081759 h 5081759"/>
                <a:gd name="connsiteX4" fmla="*/ 0 w 10421030"/>
                <a:gd name="connsiteY4" fmla="*/ 0 h 508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1030" h="5081759" fill="none" extrusionOk="0">
                  <a:moveTo>
                    <a:pt x="0" y="0"/>
                  </a:moveTo>
                  <a:cubicBezTo>
                    <a:pt x="4153030" y="336733"/>
                    <a:pt x="5676959" y="744617"/>
                    <a:pt x="10421030" y="0"/>
                  </a:cubicBezTo>
                  <a:cubicBezTo>
                    <a:pt x="10133199" y="1222062"/>
                    <a:pt x="10308439" y="3588869"/>
                    <a:pt x="10421030" y="5081759"/>
                  </a:cubicBezTo>
                  <a:cubicBezTo>
                    <a:pt x="5726538" y="4802323"/>
                    <a:pt x="2432255" y="4485596"/>
                    <a:pt x="0" y="5081759"/>
                  </a:cubicBezTo>
                  <a:cubicBezTo>
                    <a:pt x="112597" y="3203894"/>
                    <a:pt x="151496" y="1224396"/>
                    <a:pt x="0" y="0"/>
                  </a:cubicBezTo>
                  <a:close/>
                </a:path>
                <a:path w="10421030" h="5081759" stroke="0" extrusionOk="0">
                  <a:moveTo>
                    <a:pt x="0" y="0"/>
                  </a:moveTo>
                  <a:cubicBezTo>
                    <a:pt x="5190926" y="-210332"/>
                    <a:pt x="8135052" y="-274569"/>
                    <a:pt x="10421030" y="0"/>
                  </a:cubicBezTo>
                  <a:cubicBezTo>
                    <a:pt x="10271886" y="578205"/>
                    <a:pt x="10582959" y="3176388"/>
                    <a:pt x="10421030" y="5081759"/>
                  </a:cubicBezTo>
                  <a:cubicBezTo>
                    <a:pt x="7124502" y="4855426"/>
                    <a:pt x="2533922" y="5750847"/>
                    <a:pt x="0" y="5081759"/>
                  </a:cubicBezTo>
                  <a:cubicBezTo>
                    <a:pt x="-157508" y="3575693"/>
                    <a:pt x="90750" y="2798032"/>
                    <a:pt x="0" y="0"/>
                  </a:cubicBezTo>
                  <a:close/>
                </a:path>
                <a:path w="10421030" h="5081759" fill="none" stroke="0" extrusionOk="0">
                  <a:moveTo>
                    <a:pt x="0" y="0"/>
                  </a:moveTo>
                  <a:cubicBezTo>
                    <a:pt x="3668964" y="-527375"/>
                    <a:pt x="6375315" y="-46317"/>
                    <a:pt x="10421030" y="0"/>
                  </a:cubicBezTo>
                  <a:cubicBezTo>
                    <a:pt x="10313750" y="1065418"/>
                    <a:pt x="10424139" y="3466400"/>
                    <a:pt x="10421030" y="5081759"/>
                  </a:cubicBezTo>
                  <a:cubicBezTo>
                    <a:pt x="5316235" y="4216479"/>
                    <a:pt x="2801244" y="4894567"/>
                    <a:pt x="0" y="5081759"/>
                  </a:cubicBezTo>
                  <a:cubicBezTo>
                    <a:pt x="-40836" y="3361476"/>
                    <a:pt x="-124307" y="965013"/>
                    <a:pt x="0" y="0"/>
                  </a:cubicBezTo>
                  <a:close/>
                </a:path>
                <a:path w="10421030" h="5081759" fill="none" stroke="0" extrusionOk="0">
                  <a:moveTo>
                    <a:pt x="0" y="0"/>
                  </a:moveTo>
                  <a:cubicBezTo>
                    <a:pt x="4005452" y="177037"/>
                    <a:pt x="5906128" y="557714"/>
                    <a:pt x="10421030" y="0"/>
                  </a:cubicBezTo>
                  <a:cubicBezTo>
                    <a:pt x="10195677" y="1105418"/>
                    <a:pt x="10338864" y="3684023"/>
                    <a:pt x="10421030" y="5081759"/>
                  </a:cubicBezTo>
                  <a:cubicBezTo>
                    <a:pt x="5292367" y="4787759"/>
                    <a:pt x="2576096" y="4288288"/>
                    <a:pt x="0" y="5081759"/>
                  </a:cubicBezTo>
                  <a:cubicBezTo>
                    <a:pt x="125284" y="3201851"/>
                    <a:pt x="50937" y="1097267"/>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10008994"/>
                        <a:gd name="connsiteY0" fmla="*/ 0 h 2186675"/>
                        <a:gd name="connsiteX1" fmla="*/ 10008994 w 10008994"/>
                        <a:gd name="connsiteY1" fmla="*/ 0 h 2186675"/>
                        <a:gd name="connsiteX2" fmla="*/ 10008994 w 10008994"/>
                        <a:gd name="connsiteY2" fmla="*/ 2186675 h 2186675"/>
                        <a:gd name="connsiteX3" fmla="*/ 0 w 10008994"/>
                        <a:gd name="connsiteY3" fmla="*/ 2186675 h 2186675"/>
                        <a:gd name="connsiteX4" fmla="*/ 0 w 10008994"/>
                        <a:gd name="connsiteY4" fmla="*/ 0 h 2186675"/>
                        <a:gd name="connsiteX0" fmla="*/ 0 w 10008994"/>
                        <a:gd name="connsiteY0" fmla="*/ 0 h 2186675"/>
                        <a:gd name="connsiteX1" fmla="*/ 10008994 w 10008994"/>
                        <a:gd name="connsiteY1" fmla="*/ 0 h 2186675"/>
                        <a:gd name="connsiteX2" fmla="*/ 10008994 w 10008994"/>
                        <a:gd name="connsiteY2" fmla="*/ 2186675 h 2186675"/>
                        <a:gd name="connsiteX3" fmla="*/ 0 w 10008994"/>
                        <a:gd name="connsiteY3" fmla="*/ 2186675 h 2186675"/>
                        <a:gd name="connsiteX4" fmla="*/ 0 w 10008994"/>
                        <a:gd name="connsiteY4" fmla="*/ 0 h 218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8994" h="2186675" fill="none" extrusionOk="0">
                          <a:moveTo>
                            <a:pt x="0" y="0"/>
                          </a:moveTo>
                          <a:cubicBezTo>
                            <a:pt x="3699482" y="72293"/>
                            <a:pt x="5615166" y="201692"/>
                            <a:pt x="10008994" y="0"/>
                          </a:cubicBezTo>
                          <a:cubicBezTo>
                            <a:pt x="9816724" y="476774"/>
                            <a:pt x="9934683" y="1548515"/>
                            <a:pt x="10008994" y="2186675"/>
                          </a:cubicBezTo>
                          <a:cubicBezTo>
                            <a:pt x="5175263" y="2140704"/>
                            <a:pt x="2373140" y="1970080"/>
                            <a:pt x="0" y="2186675"/>
                          </a:cubicBezTo>
                          <a:cubicBezTo>
                            <a:pt x="82590" y="1412918"/>
                            <a:pt x="50233" y="478927"/>
                            <a:pt x="0" y="0"/>
                          </a:cubicBezTo>
                          <a:close/>
                        </a:path>
                        <a:path w="10008994" h="2186675" stroke="0" extrusionOk="0">
                          <a:moveTo>
                            <a:pt x="0" y="0"/>
                          </a:moveTo>
                          <a:cubicBezTo>
                            <a:pt x="4625770" y="-138248"/>
                            <a:pt x="7534663" y="-98933"/>
                            <a:pt x="10008994" y="0"/>
                          </a:cubicBezTo>
                          <a:cubicBezTo>
                            <a:pt x="9910470" y="267645"/>
                            <a:pt x="10030345" y="1454331"/>
                            <a:pt x="10008994" y="2186675"/>
                          </a:cubicBezTo>
                          <a:cubicBezTo>
                            <a:pt x="6566861" y="2079482"/>
                            <a:pt x="2364608" y="2457470"/>
                            <a:pt x="0" y="2186675"/>
                          </a:cubicBezTo>
                          <a:cubicBezTo>
                            <a:pt x="2574" y="1555939"/>
                            <a:pt x="86523" y="1140299"/>
                            <a:pt x="0" y="0"/>
                          </a:cubicBezTo>
                          <a:close/>
                        </a:path>
                        <a:path w="10008994" h="2186675" fill="none" stroke="0" extrusionOk="0">
                          <a:moveTo>
                            <a:pt x="0" y="0"/>
                          </a:moveTo>
                          <a:cubicBezTo>
                            <a:pt x="3745439" y="-141895"/>
                            <a:pt x="5890348" y="-75730"/>
                            <a:pt x="10008994" y="0"/>
                          </a:cubicBezTo>
                          <a:cubicBezTo>
                            <a:pt x="9848321" y="387966"/>
                            <a:pt x="10010753" y="1581410"/>
                            <a:pt x="10008994" y="2186675"/>
                          </a:cubicBezTo>
                          <a:cubicBezTo>
                            <a:pt x="4985632" y="1978913"/>
                            <a:pt x="2406592" y="1986724"/>
                            <a:pt x="0" y="2186675"/>
                          </a:cubicBezTo>
                          <a:cubicBezTo>
                            <a:pt x="64006" y="1476452"/>
                            <a:pt x="26668" y="425462"/>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C93C0C69-BCAF-5703-0008-37A8A90A223C}"/>
                </a:ext>
              </a:extLst>
            </p:cNvPr>
            <p:cNvSpPr txBox="1"/>
            <p:nvPr/>
          </p:nvSpPr>
          <p:spPr>
            <a:xfrm>
              <a:off x="2116089" y="398851"/>
              <a:ext cx="10067466" cy="4076994"/>
            </a:xfrm>
            <a:prstGeom prst="rect">
              <a:avLst/>
            </a:prstGeom>
            <a:noFill/>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3600" b="1" i="0" u="none" strike="noStrike" kern="0" cap="none" spc="-150" normalizeH="0" baseline="0" noProof="0" dirty="0">
                  <a:ln w="13462">
                    <a:solidFill>
                      <a:prstClr val="white"/>
                    </a:solidFill>
                    <a:prstDash val="solid"/>
                  </a:ln>
                  <a:solidFill>
                    <a:prstClr val="black">
                      <a:lumMod val="85000"/>
                      <a:lumOff val="15000"/>
                    </a:prstClr>
                  </a:solidFill>
                  <a:uLnTx/>
                  <a:uFillTx/>
                  <a:latin typeface="Cambria" panose="02040503050406030204" pitchFamily="18" charset="0"/>
                  <a:ea typeface="+mn-ea"/>
                  <a:cs typeface="+mn-cs"/>
                </a:rPr>
                <a:t>Vì sao khu vườn hiện ra rất sống động trong trí tưởng tượng của bạn nhỏ? Chọn câu trả lời dưới đây hoặc nêu ý kiến của em.</a:t>
              </a:r>
              <a:endParaRPr kumimoji="0" lang="en-US" altLang="en-US" sz="3600" b="1" i="0" u="none" strike="noStrike" kern="0" cap="none" spc="-150" normalizeH="0" baseline="0" noProof="0" dirty="0">
                <a:ln w="13462">
                  <a:solidFill>
                    <a:prstClr val="white"/>
                  </a:solidFill>
                  <a:prstDash val="solid"/>
                </a:ln>
                <a:solidFill>
                  <a:prstClr val="black">
                    <a:lumMod val="85000"/>
                    <a:lumOff val="15000"/>
                  </a:prstClr>
                </a:solidFill>
                <a:uLnTx/>
                <a:uFillTx/>
                <a:latin typeface="Cambria" panose="02040503050406030204" pitchFamily="18" charset="0"/>
                <a:ea typeface="+mn-ea"/>
                <a:cs typeface="+mn-cs"/>
              </a:endParaRPr>
            </a:p>
          </p:txBody>
        </p:sp>
      </p:grpSp>
      <p:pic>
        <p:nvPicPr>
          <p:cNvPr id="27" name="Picture 26">
            <a:extLst>
              <a:ext uri="{FF2B5EF4-FFF2-40B4-BE49-F238E27FC236}">
                <a16:creationId xmlns:a16="http://schemas.microsoft.com/office/drawing/2014/main" id="{5F7FC3E8-24C8-9353-D49E-AE067D74A2B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430410"/>
            <a:ext cx="2145440" cy="1492037"/>
          </a:xfrm>
          <a:prstGeom prst="rect">
            <a:avLst/>
          </a:prstGeom>
        </p:spPr>
      </p:pic>
      <p:grpSp>
        <p:nvGrpSpPr>
          <p:cNvPr id="7" name="Group 6">
            <a:extLst>
              <a:ext uri="{FF2B5EF4-FFF2-40B4-BE49-F238E27FC236}">
                <a16:creationId xmlns:a16="http://schemas.microsoft.com/office/drawing/2014/main" id="{6CFBC6D9-1C5B-68F5-D5FB-9B1883226D0B}"/>
              </a:ext>
            </a:extLst>
          </p:cNvPr>
          <p:cNvGrpSpPr/>
          <p:nvPr/>
        </p:nvGrpSpPr>
        <p:grpSpPr>
          <a:xfrm>
            <a:off x="1590592" y="5638753"/>
            <a:ext cx="9714180" cy="1129886"/>
            <a:chOff x="6830721" y="2864057"/>
            <a:chExt cx="4537107" cy="1129886"/>
          </a:xfrm>
          <a:solidFill>
            <a:schemeClr val="bg1"/>
          </a:solidFill>
        </p:grpSpPr>
        <p:sp>
          <p:nvSpPr>
            <p:cNvPr id="8" name="Rectangle: Rounded Corners 7">
              <a:extLst>
                <a:ext uri="{FF2B5EF4-FFF2-40B4-BE49-F238E27FC236}">
                  <a16:creationId xmlns:a16="http://schemas.microsoft.com/office/drawing/2014/main" id="{44F465A6-12E2-CC42-E3E1-2995B41BD4D8}"/>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6EE548D-11F2-1B06-9B33-84D0E6C4C4E9}"/>
                </a:ext>
              </a:extLst>
            </p:cNvPr>
            <p:cNvSpPr txBox="1"/>
            <p:nvPr/>
          </p:nvSpPr>
          <p:spPr>
            <a:xfrm>
              <a:off x="7223859" y="3044278"/>
              <a:ext cx="3750829" cy="769441"/>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Vì</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nhỏ</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yêu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cỏ</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0" name="Group 9">
            <a:extLst>
              <a:ext uri="{FF2B5EF4-FFF2-40B4-BE49-F238E27FC236}">
                <a16:creationId xmlns:a16="http://schemas.microsoft.com/office/drawing/2014/main" id="{F882FB15-4754-7A43-FFA8-0505AEB420D3}"/>
              </a:ext>
            </a:extLst>
          </p:cNvPr>
          <p:cNvGrpSpPr/>
          <p:nvPr/>
        </p:nvGrpSpPr>
        <p:grpSpPr>
          <a:xfrm>
            <a:off x="1583446" y="4025113"/>
            <a:ext cx="9796179" cy="1453025"/>
            <a:chOff x="687741" y="2864056"/>
            <a:chExt cx="9796179" cy="1625005"/>
          </a:xfrm>
        </p:grpSpPr>
        <p:sp>
          <p:nvSpPr>
            <p:cNvPr id="11" name="Rectangle: Rounded Corners 10">
              <a:extLst>
                <a:ext uri="{FF2B5EF4-FFF2-40B4-BE49-F238E27FC236}">
                  <a16:creationId xmlns:a16="http://schemas.microsoft.com/office/drawing/2014/main" id="{EE1BD858-728C-DBB3-4427-F33E5D728A7A}"/>
                </a:ext>
              </a:extLst>
            </p:cNvPr>
            <p:cNvSpPr/>
            <p:nvPr/>
          </p:nvSpPr>
          <p:spPr>
            <a:xfrm>
              <a:off x="687741" y="2864056"/>
              <a:ext cx="9796179" cy="1625005"/>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858F233-58A5-0D68-C94E-CEB426D70FC6}"/>
                </a:ext>
              </a:extLst>
            </p:cNvPr>
            <p:cNvSpPr txBox="1"/>
            <p:nvPr/>
          </p:nvSpPr>
          <p:spPr>
            <a:xfrm>
              <a:off x="1532976" y="2887847"/>
              <a:ext cx="887609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Vì bạn nhỏ đã có trải nghiệm về một khu vườn ở quê</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a:extLst>
              <a:ext uri="{FF2B5EF4-FFF2-40B4-BE49-F238E27FC236}">
                <a16:creationId xmlns:a16="http://schemas.microsoft.com/office/drawing/2014/main" id="{B156406D-C901-C630-0603-B4B606B1B964}"/>
              </a:ext>
            </a:extLst>
          </p:cNvPr>
          <p:cNvGrpSpPr/>
          <p:nvPr/>
        </p:nvGrpSpPr>
        <p:grpSpPr>
          <a:xfrm>
            <a:off x="1583446" y="2583508"/>
            <a:ext cx="9762151" cy="1351279"/>
            <a:chOff x="6830721" y="4714800"/>
            <a:chExt cx="8399325" cy="1427538"/>
          </a:xfrm>
          <a:solidFill>
            <a:schemeClr val="bg1"/>
          </a:solidFill>
        </p:grpSpPr>
        <p:sp>
          <p:nvSpPr>
            <p:cNvPr id="17" name="Rectangle: Rounded Corners 16">
              <a:extLst>
                <a:ext uri="{FF2B5EF4-FFF2-40B4-BE49-F238E27FC236}">
                  <a16:creationId xmlns:a16="http://schemas.microsoft.com/office/drawing/2014/main" id="{9750A2B8-4F96-CBD2-8FBE-B5577D9F34BD}"/>
                </a:ext>
              </a:extLst>
            </p:cNvPr>
            <p:cNvSpPr/>
            <p:nvPr/>
          </p:nvSpPr>
          <p:spPr>
            <a:xfrm>
              <a:off x="6830721" y="4714800"/>
              <a:ext cx="8399325" cy="1395634"/>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3021DE6-E1E0-4918-1594-8E80163BE696}"/>
                </a:ext>
              </a:extLst>
            </p:cNvPr>
            <p:cNvSpPr txBox="1"/>
            <p:nvPr/>
          </p:nvSpPr>
          <p:spPr>
            <a:xfrm>
              <a:off x="7011345" y="4818899"/>
              <a:ext cx="765154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Vì bạn nhỏ có trí tưởng tượng rất phong phú.</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a:extLst>
              <a:ext uri="{FF2B5EF4-FFF2-40B4-BE49-F238E27FC236}">
                <a16:creationId xmlns:a16="http://schemas.microsoft.com/office/drawing/2014/main" id="{AC0F9506-16D1-C14E-778E-F5A95551AA7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58208" b="61433"/>
          <a:stretch/>
        </p:blipFill>
        <p:spPr>
          <a:xfrm>
            <a:off x="10762932" y="2832887"/>
            <a:ext cx="953350" cy="857536"/>
          </a:xfrm>
          <a:prstGeom prst="rect">
            <a:avLst/>
          </a:prstGeom>
        </p:spPr>
      </p:pic>
      <p:pic>
        <p:nvPicPr>
          <p:cNvPr id="20" name="Picture 19">
            <a:extLst>
              <a:ext uri="{FF2B5EF4-FFF2-40B4-BE49-F238E27FC236}">
                <a16:creationId xmlns:a16="http://schemas.microsoft.com/office/drawing/2014/main" id="{2B4B647B-B947-AAFA-517F-59EE71C13722}"/>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0604" t="-2269" r="334" b="61951"/>
          <a:stretch/>
        </p:blipFill>
        <p:spPr>
          <a:xfrm>
            <a:off x="10892813" y="4397590"/>
            <a:ext cx="891076" cy="896464"/>
          </a:xfrm>
          <a:prstGeom prst="rect">
            <a:avLst/>
          </a:prstGeom>
        </p:spPr>
      </p:pic>
      <p:pic>
        <p:nvPicPr>
          <p:cNvPr id="21" name="Picture 20">
            <a:extLst>
              <a:ext uri="{FF2B5EF4-FFF2-40B4-BE49-F238E27FC236}">
                <a16:creationId xmlns:a16="http://schemas.microsoft.com/office/drawing/2014/main" id="{944A59E3-FE09-25E9-F754-7F123AA01B82}"/>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0604" t="-2269" r="334" b="61951"/>
          <a:stretch/>
        </p:blipFill>
        <p:spPr>
          <a:xfrm>
            <a:off x="10934087" y="5818974"/>
            <a:ext cx="891076" cy="896464"/>
          </a:xfrm>
          <a:prstGeom prst="rect">
            <a:avLst/>
          </a:prstGeom>
        </p:spPr>
      </p:pic>
      <p:pic>
        <p:nvPicPr>
          <p:cNvPr id="23" name="Picture 22">
            <a:extLst>
              <a:ext uri="{FF2B5EF4-FFF2-40B4-BE49-F238E27FC236}">
                <a16:creationId xmlns:a16="http://schemas.microsoft.com/office/drawing/2014/main" id="{DC82B34D-01FD-2E93-4610-6DC772E2BEA0}"/>
              </a:ext>
            </a:extLst>
          </p:cNvPr>
          <p:cNvPicPr>
            <a:picLocks noChangeAspect="1"/>
          </p:cNvPicPr>
          <p:nvPr/>
        </p:nvPicPr>
        <p:blipFill>
          <a:blip r:embed="rId8"/>
          <a:stretch>
            <a:fillRect/>
          </a:stretch>
        </p:blipFill>
        <p:spPr>
          <a:xfrm>
            <a:off x="115321" y="2562884"/>
            <a:ext cx="1475271" cy="1492036"/>
          </a:xfrm>
          <a:prstGeom prst="rect">
            <a:avLst/>
          </a:prstGeom>
        </p:spPr>
      </p:pic>
      <p:pic>
        <p:nvPicPr>
          <p:cNvPr id="24" name="Picture 23">
            <a:extLst>
              <a:ext uri="{FF2B5EF4-FFF2-40B4-BE49-F238E27FC236}">
                <a16:creationId xmlns:a16="http://schemas.microsoft.com/office/drawing/2014/main" id="{BD06C229-523B-FD57-BA35-EA429614AFD5}"/>
              </a:ext>
            </a:extLst>
          </p:cNvPr>
          <p:cNvPicPr>
            <a:picLocks noChangeAspect="1"/>
          </p:cNvPicPr>
          <p:nvPr/>
        </p:nvPicPr>
        <p:blipFill rotWithShape="1">
          <a:blip r:embed="rId9">
            <a:extLst>
              <a:ext uri="{28A0092B-C50C-407E-A947-70E740481C1C}">
                <a14:useLocalDpi xmlns:a14="http://schemas.microsoft.com/office/drawing/2010/main" val="0"/>
              </a:ext>
            </a:extLst>
          </a:blip>
          <a:srcRect l="21716" r="58214" b="79914"/>
          <a:stretch/>
        </p:blipFill>
        <p:spPr>
          <a:xfrm>
            <a:off x="242455" y="4075220"/>
            <a:ext cx="1385564" cy="1400861"/>
          </a:xfrm>
          <a:prstGeom prst="rect">
            <a:avLst/>
          </a:prstGeom>
        </p:spPr>
      </p:pic>
      <p:pic>
        <p:nvPicPr>
          <p:cNvPr id="25" name="Picture 24">
            <a:extLst>
              <a:ext uri="{FF2B5EF4-FFF2-40B4-BE49-F238E27FC236}">
                <a16:creationId xmlns:a16="http://schemas.microsoft.com/office/drawing/2014/main" id="{A13F99A9-A37B-BB5E-6303-817083E9ECAA}"/>
              </a:ext>
            </a:extLst>
          </p:cNvPr>
          <p:cNvPicPr>
            <a:picLocks noChangeAspect="1"/>
          </p:cNvPicPr>
          <p:nvPr/>
        </p:nvPicPr>
        <p:blipFill rotWithShape="1">
          <a:blip r:embed="rId10"/>
          <a:srcRect r="50703"/>
          <a:stretch/>
        </p:blipFill>
        <p:spPr>
          <a:xfrm>
            <a:off x="115321" y="5347478"/>
            <a:ext cx="1487889" cy="1570786"/>
          </a:xfrm>
          <a:prstGeom prst="rect">
            <a:avLst/>
          </a:prstGeom>
        </p:spPr>
      </p:pic>
    </p:spTree>
    <p:extLst>
      <p:ext uri="{BB962C8B-B14F-4D97-AF65-F5344CB8AC3E}">
        <p14:creationId xmlns:p14="http://schemas.microsoft.com/office/powerpoint/2010/main" val="3006567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subTnLst>
                                    <p:audio>
                                      <p:cMediaNode>
                                        <p:cTn display="0" masterRel="sameClick">
                                          <p:stCondLst>
                                            <p:cond evt="begin" delay="0">
                                              <p:tn val="2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3283B-5BD5-631F-71FA-5A5D0745BCEE}"/>
              </a:ext>
            </a:extLst>
          </p:cNvPr>
          <p:cNvPicPr>
            <a:picLocks noChangeAspect="1"/>
          </p:cNvPicPr>
          <p:nvPr/>
        </p:nvPicPr>
        <p:blipFill rotWithShape="1">
          <a:blip r:embed="rId2">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21" name="Group 20">
            <a:extLst>
              <a:ext uri="{FF2B5EF4-FFF2-40B4-BE49-F238E27FC236}">
                <a16:creationId xmlns:a16="http://schemas.microsoft.com/office/drawing/2014/main" id="{65366B1B-D767-3FB7-3176-A644A1D4E77C}"/>
              </a:ext>
            </a:extLst>
          </p:cNvPr>
          <p:cNvGrpSpPr/>
          <p:nvPr/>
        </p:nvGrpSpPr>
        <p:grpSpPr>
          <a:xfrm>
            <a:off x="6922932" y="88900"/>
            <a:ext cx="5005190" cy="7077607"/>
            <a:chOff x="6958905" y="0"/>
            <a:chExt cx="5005190" cy="7077607"/>
          </a:xfrm>
        </p:grpSpPr>
        <p:pic>
          <p:nvPicPr>
            <p:cNvPr id="19" name="图片 8">
              <a:extLst>
                <a:ext uri="{FF2B5EF4-FFF2-40B4-BE49-F238E27FC236}">
                  <a16:creationId xmlns:a16="http://schemas.microsoft.com/office/drawing/2014/main" id="{EA2996D7-91C3-D734-69FF-230D7FD25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6958905" y="0"/>
              <a:ext cx="5005190" cy="6251117"/>
            </a:xfrm>
            <a:prstGeom prst="rect">
              <a:avLst/>
            </a:prstGeom>
          </p:spPr>
        </p:pic>
        <p:pic>
          <p:nvPicPr>
            <p:cNvPr id="20" name="Picture 19">
              <a:extLst>
                <a:ext uri="{FF2B5EF4-FFF2-40B4-BE49-F238E27FC236}">
                  <a16:creationId xmlns:a16="http://schemas.microsoft.com/office/drawing/2014/main" id="{5B4BE999-E408-A5A1-9270-DD8FD5D2038B}"/>
                </a:ext>
              </a:extLst>
            </p:cNvPr>
            <p:cNvPicPr>
              <a:picLocks noChangeAspect="1"/>
            </p:cNvPicPr>
            <p:nvPr/>
          </p:nvPicPr>
          <p:blipFill rotWithShape="1">
            <a:blip r:embed="rId4">
              <a:extLst>
                <a:ext uri="{28A0092B-C50C-407E-A947-70E740481C1C}">
                  <a14:useLocalDpi xmlns:a14="http://schemas.microsoft.com/office/drawing/2010/main" val="0"/>
                </a:ext>
              </a:extLst>
            </a:blip>
            <a:srcRect l="68871" t="41044" r="15979" b="38494"/>
            <a:stretch/>
          </p:blipFill>
          <p:spPr>
            <a:xfrm>
              <a:off x="7162800" y="4448066"/>
              <a:ext cx="2014194" cy="2629541"/>
            </a:xfrm>
            <a:prstGeom prst="rect">
              <a:avLst/>
            </a:prstGeom>
          </p:spPr>
        </p:pic>
      </p:grpSp>
      <p:pic>
        <p:nvPicPr>
          <p:cNvPr id="2" name="Picture 1"/>
          <p:cNvPicPr>
            <a:picLocks noChangeAspect="1"/>
          </p:cNvPicPr>
          <p:nvPr/>
        </p:nvPicPr>
        <p:blipFill>
          <a:blip r:embed="rId5"/>
          <a:stretch>
            <a:fillRect/>
          </a:stretch>
        </p:blipFill>
        <p:spPr>
          <a:xfrm>
            <a:off x="1183882" y="516979"/>
            <a:ext cx="6950042" cy="3316511"/>
          </a:xfrm>
          <a:prstGeom prst="rect">
            <a:avLst/>
          </a:prstGeom>
        </p:spPr>
      </p:pic>
    </p:spTree>
    <p:extLst>
      <p:ext uri="{BB962C8B-B14F-4D97-AF65-F5344CB8AC3E}">
        <p14:creationId xmlns:p14="http://schemas.microsoft.com/office/powerpoint/2010/main" val="2923241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5023"/>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sp>
        <p:nvSpPr>
          <p:cNvPr id="5" name="Rectangle: Rounded Corners 4">
            <a:extLst>
              <a:ext uri="{FF2B5EF4-FFF2-40B4-BE49-F238E27FC236}">
                <a16:creationId xmlns:a16="http://schemas.microsoft.com/office/drawing/2014/main" id="{924E2DE2-B4EE-C744-0EB3-251CFC6AB0C9}"/>
              </a:ext>
            </a:extLst>
          </p:cNvPr>
          <p:cNvSpPr/>
          <p:nvPr/>
        </p:nvSpPr>
        <p:spPr>
          <a:xfrm>
            <a:off x="528577" y="1933004"/>
            <a:ext cx="11134845" cy="2970237"/>
          </a:xfrm>
          <a:prstGeom prst="roundRect">
            <a:avLst>
              <a:gd name="adj" fmla="val 13859"/>
            </a:avLst>
          </a:prstGeom>
          <a:solidFill>
            <a:schemeClr val="bg1"/>
          </a:solidFill>
          <a:ln w="38100">
            <a:solidFill>
              <a:srgbClr val="719C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Thấy</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được</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lợi</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ích</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mà</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khu</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vườn</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mang</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lại</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cho</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bạn</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nhỏ</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những</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cảm</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xúc</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của</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bạn</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nhỏ</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khi</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viết</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về</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những</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loài</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cây</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thân</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thuộc</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trong</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khu</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vườn</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mơ</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ước</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của</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mình</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a:t>
            </a:r>
          </a:p>
        </p:txBody>
      </p:sp>
      <p:pic>
        <p:nvPicPr>
          <p:cNvPr id="6" name="Picture 5">
            <a:extLst>
              <a:ext uri="{FF2B5EF4-FFF2-40B4-BE49-F238E27FC236}">
                <a16:creationId xmlns:a16="http://schemas.microsoft.com/office/drawing/2014/main" id="{25E2334C-4888-87D6-BBEB-F55A2CA94A0E}"/>
              </a:ext>
            </a:extLst>
          </p:cNvPr>
          <p:cNvPicPr>
            <a:picLocks noChangeAspect="1"/>
          </p:cNvPicPr>
          <p:nvPr/>
        </p:nvPicPr>
        <p:blipFill>
          <a:blip r:embed="rId3"/>
          <a:stretch>
            <a:fillRect/>
          </a:stretch>
        </p:blipFill>
        <p:spPr>
          <a:xfrm>
            <a:off x="3899411" y="530802"/>
            <a:ext cx="4688230" cy="1402202"/>
          </a:xfrm>
          <a:prstGeom prst="rect">
            <a:avLst/>
          </a:prstGeom>
        </p:spPr>
      </p:pic>
    </p:spTree>
    <p:extLst>
      <p:ext uri="{BB962C8B-B14F-4D97-AF65-F5344CB8AC3E}">
        <p14:creationId xmlns:p14="http://schemas.microsoft.com/office/powerpoint/2010/main" val="487081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5023"/>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5" name="Picture 4">
            <a:extLst>
              <a:ext uri="{FF2B5EF4-FFF2-40B4-BE49-F238E27FC236}">
                <a16:creationId xmlns:a16="http://schemas.microsoft.com/office/drawing/2014/main" id="{6861A2E0-4BB8-6E7D-4831-D88AAF2D1F4D}"/>
              </a:ext>
            </a:extLst>
          </p:cNvPr>
          <p:cNvPicPr>
            <a:picLocks noChangeAspect="1"/>
          </p:cNvPicPr>
          <p:nvPr/>
        </p:nvPicPr>
        <p:blipFill>
          <a:blip r:embed="rId3"/>
          <a:stretch>
            <a:fillRect/>
          </a:stretch>
        </p:blipFill>
        <p:spPr>
          <a:xfrm>
            <a:off x="1311759" y="2183807"/>
            <a:ext cx="9339881" cy="1956986"/>
          </a:xfrm>
          <a:prstGeom prst="rect">
            <a:avLst/>
          </a:prstGeom>
        </p:spPr>
      </p:pic>
    </p:spTree>
    <p:extLst>
      <p:ext uri="{BB962C8B-B14F-4D97-AF65-F5344CB8AC3E}">
        <p14:creationId xmlns:p14="http://schemas.microsoft.com/office/powerpoint/2010/main" val="914140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CBE730-0C4F-A41A-FBA1-B38F6E881AC6}"/>
              </a:ext>
            </a:extLst>
          </p:cNvPr>
          <p:cNvSpPr/>
          <p:nvPr/>
        </p:nvSpPr>
        <p:spPr>
          <a:xfrm>
            <a:off x="644451" y="1246238"/>
            <a:ext cx="10599077" cy="210659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5">
            <a:extLst>
              <a:ext uri="{FF2B5EF4-FFF2-40B4-BE49-F238E27FC236}">
                <a16:creationId xmlns:a16="http://schemas.microsoft.com/office/drawing/2014/main" id="{BF189194-0BA4-CC7B-8A85-8E9CB6B0A3FA}"/>
              </a:ext>
            </a:extLst>
          </p:cNvPr>
          <p:cNvSpPr/>
          <p:nvPr/>
        </p:nvSpPr>
        <p:spPr>
          <a:xfrm>
            <a:off x="644450" y="3352830"/>
            <a:ext cx="10599077" cy="126546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156AAAD9-D960-B0A6-B953-DBCE00A40493}"/>
              </a:ext>
            </a:extLst>
          </p:cNvPr>
          <p:cNvSpPr/>
          <p:nvPr/>
        </p:nvSpPr>
        <p:spPr>
          <a:xfrm>
            <a:off x="658579" y="4643584"/>
            <a:ext cx="10599077" cy="126546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DD3E67F8-672D-A409-AF9D-0985C965C6B4}"/>
              </a:ext>
            </a:extLst>
          </p:cNvPr>
          <p:cNvSpPr txBox="1"/>
          <p:nvPr/>
        </p:nvSpPr>
        <p:spPr>
          <a:xfrm>
            <a:off x="651515" y="1246238"/>
            <a:ext cx="10599077" cy="46628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Nếu</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em</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những cây anh đào làm hàng rào. Hoa sẽ nở rộ mỗi độ xuân về. Những chùm hoa phơn phớt hồng, phơn phớt tím, thoang thoảng hương, hoà lẫn với mùi rơm rạ trong buổi sáng đẫm sương.</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9277EAA3-066F-EA2A-79C8-45C4DB69E14D}"/>
              </a:ext>
            </a:extLst>
          </p:cNvPr>
          <p:cNvPicPr>
            <a:picLocks noChangeAspect="1"/>
          </p:cNvPicPr>
          <p:nvPr/>
        </p:nvPicPr>
        <p:blipFill>
          <a:blip r:embed="rId2"/>
          <a:stretch>
            <a:fillRect/>
          </a:stretch>
        </p:blipFill>
        <p:spPr>
          <a:xfrm>
            <a:off x="2751274" y="404468"/>
            <a:ext cx="7108552" cy="829128"/>
          </a:xfrm>
          <a:prstGeom prst="rect">
            <a:avLst/>
          </a:prstGeom>
        </p:spPr>
      </p:pic>
    </p:spTree>
    <p:extLst>
      <p:ext uri="{BB962C8B-B14F-4D97-AF65-F5344CB8AC3E}">
        <p14:creationId xmlns:p14="http://schemas.microsoft.com/office/powerpoint/2010/main" val="2026922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13333" b="23810"/>
          <a:stretch/>
        </p:blipFill>
        <p:spPr>
          <a:xfrm>
            <a:off x="1193140" y="-357881"/>
            <a:ext cx="9805719" cy="6163595"/>
          </a:xfrm>
          <a:prstGeom prst="rect">
            <a:avLst/>
          </a:prstGeom>
        </p:spPr>
      </p:pic>
      <p:pic>
        <p:nvPicPr>
          <p:cNvPr id="6" name="Picture 5">
            <a:extLst>
              <a:ext uri="{FF2B5EF4-FFF2-40B4-BE49-F238E27FC236}">
                <a16:creationId xmlns:a16="http://schemas.microsoft.com/office/drawing/2014/main" id="{90F20156-1588-5FAE-6611-D107A4113231}"/>
              </a:ext>
            </a:extLst>
          </p:cNvPr>
          <p:cNvPicPr>
            <a:picLocks noChangeAspect="1"/>
          </p:cNvPicPr>
          <p:nvPr/>
        </p:nvPicPr>
        <p:blipFill>
          <a:blip r:embed="rId4"/>
          <a:stretch>
            <a:fillRect/>
          </a:stretch>
        </p:blipFill>
        <p:spPr>
          <a:xfrm>
            <a:off x="2734892" y="2336800"/>
            <a:ext cx="7084166" cy="1956986"/>
          </a:xfrm>
          <a:prstGeom prst="rect">
            <a:avLst/>
          </a:prstGeom>
        </p:spPr>
      </p:pic>
    </p:spTree>
    <p:extLst>
      <p:ext uri="{BB962C8B-B14F-4D97-AF65-F5344CB8AC3E}">
        <p14:creationId xmlns:p14="http://schemas.microsoft.com/office/powerpoint/2010/main" val="2003128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F909FE-F28F-5E36-FD84-3125EF8F3CAF}"/>
              </a:ext>
            </a:extLst>
          </p:cNvPr>
          <p:cNvSpPr/>
          <p:nvPr/>
        </p:nvSpPr>
        <p:spPr>
          <a:xfrm>
            <a:off x="796460" y="674400"/>
            <a:ext cx="10599077" cy="192836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Rectangle 2">
            <a:extLst>
              <a:ext uri="{FF2B5EF4-FFF2-40B4-BE49-F238E27FC236}">
                <a16:creationId xmlns:a16="http://schemas.microsoft.com/office/drawing/2014/main" id="{E583B16E-124C-4C0C-8D32-05F655726741}"/>
              </a:ext>
            </a:extLst>
          </p:cNvPr>
          <p:cNvSpPr/>
          <p:nvPr/>
        </p:nvSpPr>
        <p:spPr>
          <a:xfrm>
            <a:off x="796460" y="2699037"/>
            <a:ext cx="10599077" cy="2845236"/>
          </a:xfrm>
          <a:prstGeom prst="rect">
            <a:avLst/>
          </a:prstGeom>
          <a:solidFill>
            <a:srgbClr val="FFE5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DD3E67F8-672D-A409-AF9D-0985C965C6B4}"/>
              </a:ext>
            </a:extLst>
          </p:cNvPr>
          <p:cNvSpPr txBox="1"/>
          <p:nvPr/>
        </p:nvSpPr>
        <p:spPr>
          <a:xfrm>
            <a:off x="796461" y="674400"/>
            <a:ext cx="10599077"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Và ngày nào em cũng không thôi mơ ước, nếu em có một khu vườn như ở quê...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(Theo Trương Huỳnh Như Trân)</a:t>
            </a:r>
          </a:p>
        </p:txBody>
      </p:sp>
    </p:spTree>
    <p:extLst>
      <p:ext uri="{BB962C8B-B14F-4D97-AF65-F5344CB8AC3E}">
        <p14:creationId xmlns:p14="http://schemas.microsoft.com/office/powerpoint/2010/main" val="445864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9202"/>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58" name="图片 57">
            <a:extLst>
              <a:ext uri="{FF2B5EF4-FFF2-40B4-BE49-F238E27FC236}">
                <a16:creationId xmlns:a16="http://schemas.microsoft.com/office/drawing/2014/main" id="{9FF74BB5-F6D6-61D1-5283-DC66C854615B}"/>
              </a:ext>
            </a:extLst>
          </p:cNvPr>
          <p:cNvPicPr>
            <a:picLocks noChangeAspect="1"/>
          </p:cNvPicPr>
          <p:nvPr/>
        </p:nvPicPr>
        <p:blipFill>
          <a:blip r:embed="rId3"/>
          <a:srcRect l="20805" t="4306" r="11089" b="11667"/>
          <a:stretch>
            <a:fillRect/>
          </a:stretch>
        </p:blipFill>
        <p:spPr>
          <a:xfrm>
            <a:off x="1655182" y="3628063"/>
            <a:ext cx="664366" cy="578871"/>
          </a:xfrm>
          <a:prstGeom prst="rect">
            <a:avLst/>
          </a:prstGeom>
        </p:spPr>
      </p:pic>
      <p:grpSp>
        <p:nvGrpSpPr>
          <p:cNvPr id="5" name="Group 4">
            <a:extLst>
              <a:ext uri="{FF2B5EF4-FFF2-40B4-BE49-F238E27FC236}">
                <a16:creationId xmlns:a16="http://schemas.microsoft.com/office/drawing/2014/main" id="{FD0B3F15-1029-A467-DE9E-221B4D24BB0D}"/>
              </a:ext>
            </a:extLst>
          </p:cNvPr>
          <p:cNvGrpSpPr/>
          <p:nvPr/>
        </p:nvGrpSpPr>
        <p:grpSpPr>
          <a:xfrm>
            <a:off x="635389" y="2134520"/>
            <a:ext cx="5250143" cy="1898250"/>
            <a:chOff x="414309" y="1643605"/>
            <a:chExt cx="5518785" cy="1898250"/>
          </a:xfrm>
        </p:grpSpPr>
        <p:sp>
          <p:nvSpPr>
            <p:cNvPr id="6" name="矩形 2">
              <a:extLst>
                <a:ext uri="{FF2B5EF4-FFF2-40B4-BE49-F238E27FC236}">
                  <a16:creationId xmlns:a16="http://schemas.microsoft.com/office/drawing/2014/main" id="{DA055447-7E0E-B9CE-9D27-408F85C8BD68}"/>
                </a:ext>
              </a:extLst>
            </p:cNvPr>
            <p:cNvSpPr/>
            <p:nvPr/>
          </p:nvSpPr>
          <p:spPr>
            <a:xfrm>
              <a:off x="414309" y="1643605"/>
              <a:ext cx="5518785" cy="1898250"/>
            </a:xfrm>
            <a:prstGeom prst="rect">
              <a:avLst/>
            </a:prstGeom>
            <a:solidFill>
              <a:schemeClr val="bg1"/>
            </a:solidFill>
            <a:ln w="82550" cmpd="dbl">
              <a:solidFill>
                <a:srgbClr val="71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TextBox 6">
              <a:extLst>
                <a:ext uri="{FF2B5EF4-FFF2-40B4-BE49-F238E27FC236}">
                  <a16:creationId xmlns:a16="http://schemas.microsoft.com/office/drawing/2014/main" id="{7907B50A-0B85-A538-0318-F098DA9C585A}"/>
                </a:ext>
              </a:extLst>
            </p:cNvPr>
            <p:cNvSpPr txBox="1"/>
            <p:nvPr/>
          </p:nvSpPr>
          <p:spPr>
            <a:xfrm>
              <a:off x="818382" y="1959257"/>
              <a:ext cx="4251329" cy="1323439"/>
            </a:xfrm>
            <a:prstGeom prst="rect">
              <a:avLst/>
            </a:prstGeom>
            <a:noFill/>
            <a:ln>
              <a:noFill/>
            </a:ln>
          </p:spPr>
          <p:txBody>
            <a:bodyPr wrap="square" rtlCol="0">
              <a:spAutoFit/>
            </a:bodyPr>
            <a:lstStyle/>
            <a:p>
              <a:pPr algn="ctr"/>
              <a:r>
                <a:rPr lang="en-US" sz="4000" b="1" dirty="0">
                  <a:latin typeface="Cambria" panose="02040503050406030204" pitchFamily="18" charset="0"/>
                </a:rPr>
                <a:t>Chia </a:t>
              </a:r>
              <a:r>
                <a:rPr lang="en-US" sz="4000" b="1" dirty="0" err="1">
                  <a:latin typeface="Cambria" panose="02040503050406030204" pitchFamily="18" charset="0"/>
                </a:rPr>
                <a:t>sẻ</a:t>
              </a:r>
              <a:r>
                <a:rPr lang="en-US" sz="4000" b="1" dirty="0">
                  <a:latin typeface="Cambria" panose="02040503050406030204" pitchFamily="18" charset="0"/>
                </a:rPr>
                <a:t> </a:t>
              </a:r>
              <a:r>
                <a:rPr lang="en-US" sz="4000" b="1" dirty="0" err="1">
                  <a:latin typeface="Cambria" panose="02040503050406030204" pitchFamily="18" charset="0"/>
                </a:rPr>
                <a:t>bài</a:t>
              </a:r>
              <a:r>
                <a:rPr lang="en-US" sz="4000" b="1" dirty="0">
                  <a:latin typeface="Cambria" panose="02040503050406030204" pitchFamily="18" charset="0"/>
                </a:rPr>
                <a:t> </a:t>
              </a:r>
              <a:r>
                <a:rPr lang="en-US" sz="4000" b="1" dirty="0" err="1">
                  <a:latin typeface="Cambria" panose="02040503050406030204" pitchFamily="18" charset="0"/>
                </a:rPr>
                <a:t>học</a:t>
              </a:r>
              <a:r>
                <a:rPr lang="en-US" sz="4000" b="1" dirty="0">
                  <a:latin typeface="Cambria" panose="02040503050406030204" pitchFamily="18" charset="0"/>
                </a:rPr>
                <a:t> </a:t>
              </a:r>
              <a:r>
                <a:rPr lang="en-US" sz="4000" b="1" dirty="0" err="1">
                  <a:latin typeface="Cambria" panose="02040503050406030204" pitchFamily="18" charset="0"/>
                </a:rPr>
                <a:t>với</a:t>
              </a:r>
              <a:r>
                <a:rPr lang="en-US" sz="4000" b="1" dirty="0">
                  <a:latin typeface="Cambria" panose="02040503050406030204" pitchFamily="18" charset="0"/>
                </a:rPr>
                <a:t> </a:t>
              </a:r>
              <a:r>
                <a:rPr lang="en-US" sz="4000" b="1" dirty="0" err="1">
                  <a:latin typeface="Cambria" panose="02040503050406030204" pitchFamily="18" charset="0"/>
                </a:rPr>
                <a:t>người</a:t>
              </a:r>
              <a:r>
                <a:rPr lang="en-US" sz="4000" b="1" dirty="0">
                  <a:latin typeface="Cambria" panose="02040503050406030204" pitchFamily="18" charset="0"/>
                </a:rPr>
                <a:t> </a:t>
              </a:r>
              <a:r>
                <a:rPr lang="en-US" sz="4000" b="1" dirty="0" err="1">
                  <a:latin typeface="Cambria" panose="02040503050406030204" pitchFamily="18" charset="0"/>
                </a:rPr>
                <a:t>thân</a:t>
              </a:r>
              <a:endParaRPr lang="en-US" sz="4000" b="1" dirty="0">
                <a:latin typeface="Cambria" panose="02040503050406030204" pitchFamily="18" charset="0"/>
              </a:endParaRPr>
            </a:p>
          </p:txBody>
        </p:sp>
      </p:grpSp>
      <p:grpSp>
        <p:nvGrpSpPr>
          <p:cNvPr id="8" name="Group 7">
            <a:extLst>
              <a:ext uri="{FF2B5EF4-FFF2-40B4-BE49-F238E27FC236}">
                <a16:creationId xmlns:a16="http://schemas.microsoft.com/office/drawing/2014/main" id="{FBE949DF-8B44-8225-9D3F-EC7FC9C37281}"/>
              </a:ext>
            </a:extLst>
          </p:cNvPr>
          <p:cNvGrpSpPr/>
          <p:nvPr/>
        </p:nvGrpSpPr>
        <p:grpSpPr>
          <a:xfrm>
            <a:off x="6402503" y="2162766"/>
            <a:ext cx="5167496" cy="1898249"/>
            <a:chOff x="6282344" y="1643606"/>
            <a:chExt cx="5518785" cy="1898249"/>
          </a:xfrm>
        </p:grpSpPr>
        <p:sp>
          <p:nvSpPr>
            <p:cNvPr id="10" name="矩形 4">
              <a:extLst>
                <a:ext uri="{FF2B5EF4-FFF2-40B4-BE49-F238E27FC236}">
                  <a16:creationId xmlns:a16="http://schemas.microsoft.com/office/drawing/2014/main" id="{63345293-624B-397E-92A3-34FAEFEB1A9E}"/>
                </a:ext>
              </a:extLst>
            </p:cNvPr>
            <p:cNvSpPr/>
            <p:nvPr/>
          </p:nvSpPr>
          <p:spPr>
            <a:xfrm>
              <a:off x="6282344" y="1643606"/>
              <a:ext cx="5518785" cy="1898249"/>
            </a:xfrm>
            <a:prstGeom prst="rect">
              <a:avLst/>
            </a:prstGeom>
            <a:solidFill>
              <a:schemeClr val="bg1"/>
            </a:solidFill>
            <a:ln w="82550" cmpd="dbl">
              <a:solidFill>
                <a:srgbClr val="71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1" name="TextBox 10">
              <a:extLst>
                <a:ext uri="{FF2B5EF4-FFF2-40B4-BE49-F238E27FC236}">
                  <a16:creationId xmlns:a16="http://schemas.microsoft.com/office/drawing/2014/main" id="{8D71527E-9511-BA9D-C130-2A9449714E63}"/>
                </a:ext>
              </a:extLst>
            </p:cNvPr>
            <p:cNvSpPr txBox="1"/>
            <p:nvPr/>
          </p:nvSpPr>
          <p:spPr>
            <a:xfrm>
              <a:off x="6916072" y="2066311"/>
              <a:ext cx="4251329" cy="707886"/>
            </a:xfrm>
            <a:prstGeom prst="rect">
              <a:avLst/>
            </a:prstGeom>
            <a:noFill/>
            <a:ln>
              <a:noFill/>
            </a:ln>
          </p:spPr>
          <p:txBody>
            <a:bodyPr wrap="square" rtlCol="0">
              <a:spAutoFit/>
            </a:bodyPr>
            <a:lstStyle/>
            <a:p>
              <a:pPr algn="ctr"/>
              <a:r>
                <a:rPr lang="en-US" sz="4000" b="1" dirty="0" err="1">
                  <a:latin typeface="Cambria" panose="02040503050406030204" pitchFamily="18" charset="0"/>
                </a:rPr>
                <a:t>Chuẩn</a:t>
              </a:r>
              <a:r>
                <a:rPr lang="en-US" sz="4000" b="1" dirty="0">
                  <a:latin typeface="Cambria" panose="02040503050406030204" pitchFamily="18" charset="0"/>
                </a:rPr>
                <a:t> </a:t>
              </a:r>
              <a:r>
                <a:rPr lang="en-US" sz="4000" b="1" dirty="0" err="1">
                  <a:latin typeface="Cambria" panose="02040503050406030204" pitchFamily="18" charset="0"/>
                </a:rPr>
                <a:t>bị</a:t>
              </a:r>
              <a:r>
                <a:rPr lang="en-US" sz="4000" b="1" dirty="0">
                  <a:latin typeface="Cambria" panose="02040503050406030204" pitchFamily="18" charset="0"/>
                </a:rPr>
                <a:t> </a:t>
              </a:r>
              <a:r>
                <a:rPr lang="en-US" sz="4000" b="1" dirty="0" err="1">
                  <a:latin typeface="Cambria" panose="02040503050406030204" pitchFamily="18" charset="0"/>
                </a:rPr>
                <a:t>bài</a:t>
              </a:r>
              <a:r>
                <a:rPr lang="en-US" sz="4000" b="1" dirty="0">
                  <a:latin typeface="Cambria" panose="02040503050406030204" pitchFamily="18" charset="0"/>
                </a:rPr>
                <a:t> </a:t>
              </a:r>
              <a:r>
                <a:rPr lang="en-US" sz="4000" b="1" dirty="0" err="1">
                  <a:latin typeface="Cambria" panose="02040503050406030204" pitchFamily="18" charset="0"/>
                </a:rPr>
                <a:t>mới</a:t>
              </a:r>
              <a:endParaRPr lang="en-US" sz="4000" b="1" dirty="0">
                <a:latin typeface="Cambria" panose="02040503050406030204" pitchFamily="18" charset="0"/>
              </a:endParaRPr>
            </a:p>
          </p:txBody>
        </p:sp>
      </p:grpSp>
      <p:pic>
        <p:nvPicPr>
          <p:cNvPr id="12" name="Picture 11">
            <a:extLst>
              <a:ext uri="{FF2B5EF4-FFF2-40B4-BE49-F238E27FC236}">
                <a16:creationId xmlns:a16="http://schemas.microsoft.com/office/drawing/2014/main" id="{B75A17BC-19A6-5275-F7A1-F3C4626CCD23}"/>
              </a:ext>
            </a:extLst>
          </p:cNvPr>
          <p:cNvPicPr>
            <a:picLocks noChangeAspect="1"/>
          </p:cNvPicPr>
          <p:nvPr/>
        </p:nvPicPr>
        <p:blipFill>
          <a:blip r:embed="rId4"/>
          <a:stretch>
            <a:fillRect/>
          </a:stretch>
        </p:blipFill>
        <p:spPr>
          <a:xfrm>
            <a:off x="4215208" y="241491"/>
            <a:ext cx="4066384" cy="1633870"/>
          </a:xfrm>
          <a:prstGeom prst="rect">
            <a:avLst/>
          </a:prstGeom>
        </p:spPr>
      </p:pic>
    </p:spTree>
    <p:extLst>
      <p:ext uri="{BB962C8B-B14F-4D97-AF65-F5344CB8AC3E}">
        <p14:creationId xmlns:p14="http://schemas.microsoft.com/office/powerpoint/2010/main" val="2128331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9202"/>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40697"/>
            <a:ext cx="12192000" cy="4673600"/>
          </a:xfrm>
          <a:prstGeom prst="rect">
            <a:avLst/>
          </a:prstGeom>
        </p:spPr>
      </p:pic>
      <p:pic>
        <p:nvPicPr>
          <p:cNvPr id="58" name="图片 57">
            <a:extLst>
              <a:ext uri="{FF2B5EF4-FFF2-40B4-BE49-F238E27FC236}">
                <a16:creationId xmlns:a16="http://schemas.microsoft.com/office/drawing/2014/main" id="{9FF74BB5-F6D6-61D1-5283-DC66C854615B}"/>
              </a:ext>
            </a:extLst>
          </p:cNvPr>
          <p:cNvPicPr>
            <a:picLocks noChangeAspect="1"/>
          </p:cNvPicPr>
          <p:nvPr/>
        </p:nvPicPr>
        <p:blipFill>
          <a:blip r:embed="rId3"/>
          <a:srcRect l="20805" t="4306" r="11089" b="11667"/>
          <a:stretch>
            <a:fillRect/>
          </a:stretch>
        </p:blipFill>
        <p:spPr>
          <a:xfrm>
            <a:off x="1655182" y="3628063"/>
            <a:ext cx="664366" cy="578871"/>
          </a:xfrm>
          <a:prstGeom prst="rect">
            <a:avLst/>
          </a:prstGeom>
        </p:spPr>
      </p:pic>
      <p:pic>
        <p:nvPicPr>
          <p:cNvPr id="5" name="Picture 4">
            <a:extLst>
              <a:ext uri="{FF2B5EF4-FFF2-40B4-BE49-F238E27FC236}">
                <a16:creationId xmlns:a16="http://schemas.microsoft.com/office/drawing/2014/main" id="{EF9E1E07-EF60-91E0-F577-A9CA29349998}"/>
              </a:ext>
            </a:extLst>
          </p:cNvPr>
          <p:cNvPicPr>
            <a:picLocks noChangeAspect="1"/>
          </p:cNvPicPr>
          <p:nvPr/>
        </p:nvPicPr>
        <p:blipFill>
          <a:blip r:embed="rId4"/>
          <a:stretch>
            <a:fillRect/>
          </a:stretch>
        </p:blipFill>
        <p:spPr>
          <a:xfrm>
            <a:off x="1734307" y="1388785"/>
            <a:ext cx="8894835" cy="3682303"/>
          </a:xfrm>
          <a:prstGeom prst="rect">
            <a:avLst/>
          </a:prstGeom>
        </p:spPr>
      </p:pic>
      <p:pic>
        <p:nvPicPr>
          <p:cNvPr id="2" name="Picture 1">
            <a:extLst>
              <a:ext uri="{FF2B5EF4-FFF2-40B4-BE49-F238E27FC236}">
                <a16:creationId xmlns:a16="http://schemas.microsoft.com/office/drawing/2014/main" id="{A8BC85A5-A6D1-E902-2A85-A5997D30C8BD}"/>
              </a:ext>
            </a:extLst>
          </p:cNvPr>
          <p:cNvPicPr>
            <a:picLocks noChangeAspect="1"/>
          </p:cNvPicPr>
          <p:nvPr/>
        </p:nvPicPr>
        <p:blipFill>
          <a:blip r:embed="rId5"/>
          <a:stretch>
            <a:fillRect/>
          </a:stretch>
        </p:blipFill>
        <p:spPr>
          <a:xfrm>
            <a:off x="4856263" y="672499"/>
            <a:ext cx="2840982" cy="1072989"/>
          </a:xfrm>
          <a:prstGeom prst="rect">
            <a:avLst/>
          </a:prstGeom>
        </p:spPr>
      </p:pic>
    </p:spTree>
    <p:extLst>
      <p:ext uri="{BB962C8B-B14F-4D97-AF65-F5344CB8AC3E}">
        <p14:creationId xmlns:p14="http://schemas.microsoft.com/office/powerpoint/2010/main" val="3751186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stCondLst>
                                            <p:cond delay="0"/>
                                          </p:stCondLst>
                                        </p:cTn>
                                        <p:tgtEl>
                                          <p:spTgt spid="58"/>
                                        </p:tgtEl>
                                      </p:cBhvr>
                                    </p:animEffect>
                                    <p:anim to="0" calcmode="lin" valueType="num">
                                      <p:cBhvr>
                                        <p:cTn id="8" dur="500" fill="hold">
                                          <p:stCondLst>
                                            <p:cond delay="0"/>
                                          </p:stCondLst>
                                        </p:cTn>
                                        <p:tgtEl>
                                          <p:spTgt spid="58"/>
                                        </p:tgtEl>
                                        <p:attrNameLst>
                                          <p:attrName>ppt_x</p:attrName>
                                        </p:attrNameLst>
                                      </p:cBhvr>
                                      <p:tavLst>
                                        <p:tav tm="0">
                                          <p:val>
                                            <p:strVal val="#ppt_x-.05"/>
                                          </p:val>
                                        </p:tav>
                                        <p:tav tm="100000">
                                          <p:val>
                                            <p:strVal val="#ppt_x"/>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D168BB-EB9B-1A2E-E0BB-6AB808FF61E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65589" y="1447240"/>
            <a:ext cx="8235627" cy="4632308"/>
          </a:xfrm>
          <a:prstGeom prst="rect">
            <a:avLst/>
          </a:prstGeom>
        </p:spPr>
      </p:pic>
      <p:sp>
        <p:nvSpPr>
          <p:cNvPr id="4" name="Rectangle: Rounded Corners 3">
            <a:extLst>
              <a:ext uri="{FF2B5EF4-FFF2-40B4-BE49-F238E27FC236}">
                <a16:creationId xmlns:a16="http://schemas.microsoft.com/office/drawing/2014/main" id="{A4693B4F-3E2E-E93D-55F1-D72B4099496E}"/>
              </a:ext>
            </a:extLst>
          </p:cNvPr>
          <p:cNvSpPr/>
          <p:nvPr/>
        </p:nvSpPr>
        <p:spPr>
          <a:xfrm>
            <a:off x="1112692" y="572366"/>
            <a:ext cx="9985665" cy="613064"/>
          </a:xfrm>
          <a:prstGeom prst="roundRect">
            <a:avLst/>
          </a:prstGeom>
          <a:solidFill>
            <a:srgbClr val="F3F8EE"/>
          </a:solidFill>
          <a:ln w="19050">
            <a:solidFill>
              <a:srgbClr val="719C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7EAB46"/>
                </a:solidFill>
                <a:latin typeface="Cambria" panose="02040503050406030204" pitchFamily="18" charset="0"/>
              </a:rPr>
              <a:t>Nếu</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em</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có</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một</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khu</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vườn</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em</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sẽ</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trồng</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những</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cây</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gì</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Vì</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sao</a:t>
            </a:r>
            <a:r>
              <a:rPr lang="en-US" sz="2800" b="1" dirty="0">
                <a:solidFill>
                  <a:srgbClr val="7EAB46"/>
                </a:solidFill>
                <a:latin typeface="Cambria" panose="02040503050406030204" pitchFamily="18" charset="0"/>
              </a:rPr>
              <a:t>?</a:t>
            </a:r>
          </a:p>
        </p:txBody>
      </p:sp>
    </p:spTree>
    <p:extLst>
      <p:ext uri="{BB962C8B-B14F-4D97-AF65-F5344CB8AC3E}">
        <p14:creationId xmlns:p14="http://schemas.microsoft.com/office/powerpoint/2010/main" val="4248783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13333" b="23810"/>
          <a:stretch/>
        </p:blipFill>
        <p:spPr>
          <a:xfrm>
            <a:off x="1193140" y="-357881"/>
            <a:ext cx="9805719" cy="6163595"/>
          </a:xfrm>
          <a:prstGeom prst="rect">
            <a:avLst/>
          </a:prstGeom>
        </p:spPr>
      </p:pic>
      <p:pic>
        <p:nvPicPr>
          <p:cNvPr id="6" name="Picture 5">
            <a:extLst>
              <a:ext uri="{FF2B5EF4-FFF2-40B4-BE49-F238E27FC236}">
                <a16:creationId xmlns:a16="http://schemas.microsoft.com/office/drawing/2014/main" id="{3B0F330E-26D3-EB59-8705-8AA650EB620F}"/>
              </a:ext>
            </a:extLst>
          </p:cNvPr>
          <p:cNvPicPr>
            <a:picLocks noChangeAspect="1"/>
          </p:cNvPicPr>
          <p:nvPr/>
        </p:nvPicPr>
        <p:blipFill>
          <a:blip r:embed="rId4"/>
          <a:stretch>
            <a:fillRect/>
          </a:stretch>
        </p:blipFill>
        <p:spPr>
          <a:xfrm>
            <a:off x="2985354" y="2496231"/>
            <a:ext cx="6535478" cy="1865538"/>
          </a:xfrm>
          <a:prstGeom prst="rect">
            <a:avLst/>
          </a:prstGeom>
        </p:spPr>
      </p:pic>
    </p:spTree>
    <p:extLst>
      <p:ext uri="{BB962C8B-B14F-4D97-AF65-F5344CB8AC3E}">
        <p14:creationId xmlns:p14="http://schemas.microsoft.com/office/powerpoint/2010/main" val="2281696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5023"/>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5" name="Picture 4">
            <a:extLst>
              <a:ext uri="{FF2B5EF4-FFF2-40B4-BE49-F238E27FC236}">
                <a16:creationId xmlns:a16="http://schemas.microsoft.com/office/drawing/2014/main" id="{4578C81C-08D4-4538-0870-1184C30CAABE}"/>
              </a:ext>
            </a:extLst>
          </p:cNvPr>
          <p:cNvPicPr>
            <a:picLocks noChangeAspect="1"/>
          </p:cNvPicPr>
          <p:nvPr/>
        </p:nvPicPr>
        <p:blipFill>
          <a:blip r:embed="rId3"/>
          <a:stretch>
            <a:fillRect/>
          </a:stretch>
        </p:blipFill>
        <p:spPr>
          <a:xfrm>
            <a:off x="1804044" y="1829461"/>
            <a:ext cx="8583912" cy="2322777"/>
          </a:xfrm>
          <a:prstGeom prst="rect">
            <a:avLst/>
          </a:prstGeom>
        </p:spPr>
      </p:pic>
    </p:spTree>
    <p:extLst>
      <p:ext uri="{BB962C8B-B14F-4D97-AF65-F5344CB8AC3E}">
        <p14:creationId xmlns:p14="http://schemas.microsoft.com/office/powerpoint/2010/main" val="2447378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D3E67F8-672D-A409-AF9D-0985C965C6B4}"/>
              </a:ext>
            </a:extLst>
          </p:cNvPr>
          <p:cNvSpPr txBox="1"/>
          <p:nvPr/>
        </p:nvSpPr>
        <p:spPr>
          <a:xfrm>
            <a:off x="651515" y="1246238"/>
            <a:ext cx="10599077" cy="4662815"/>
          </a:xfrm>
          <a:prstGeom prst="rect">
            <a:avLst/>
          </a:prstGeom>
          <a:noFill/>
        </p:spPr>
        <p:txBody>
          <a:bodyPr wrap="square" rtlCol="0">
            <a:spAutoFit/>
          </a:bodyPr>
          <a:lstStyle/>
          <a:p>
            <a:pPr algn="just"/>
            <a:r>
              <a:rPr lang="en-US" sz="2700" dirty="0">
                <a:latin typeface="Cambria" panose="02040503050406030204" pitchFamily="18" charset="0"/>
              </a:rPr>
              <a:t>   </a:t>
            </a:r>
            <a:r>
              <a:rPr lang="en-US" sz="2700" dirty="0" err="1">
                <a:latin typeface="Cambria" panose="02040503050406030204" pitchFamily="18" charset="0"/>
              </a:rPr>
              <a:t>Nếu</a:t>
            </a:r>
            <a:r>
              <a:rPr lang="en-US" sz="2700" dirty="0">
                <a:latin typeface="Cambria" panose="02040503050406030204" pitchFamily="18" charset="0"/>
              </a:rPr>
              <a:t> </a:t>
            </a:r>
            <a:r>
              <a:rPr lang="en-US" sz="2700" dirty="0" err="1">
                <a:latin typeface="Cambria" panose="02040503050406030204" pitchFamily="18" charset="0"/>
              </a:rPr>
              <a:t>em</a:t>
            </a:r>
            <a:r>
              <a:rPr lang="en-US" sz="2700" dirty="0">
                <a:latin typeface="Cambria" panose="02040503050406030204" pitchFamily="18" charset="0"/>
              </a:rPr>
              <a:t> </a:t>
            </a:r>
            <a:r>
              <a:rPr lang="en-US" sz="2700" dirty="0" err="1">
                <a:latin typeface="Cambria" panose="02040503050406030204" pitchFamily="18" charset="0"/>
              </a:rPr>
              <a:t>có</a:t>
            </a:r>
            <a:r>
              <a:rPr lang="en-US" sz="2700" dirty="0">
                <a:latin typeface="Cambria" panose="02040503050406030204" pitchFamily="18" charset="0"/>
              </a:rPr>
              <a:t> </a:t>
            </a:r>
            <a:r>
              <a:rPr lang="vi-VN" sz="2700" dirty="0">
                <a:latin typeface="Cambria" panose="02040503050406030204" pitchFamily="18" charset="0"/>
              </a:rPr>
              <a:t>một khu vườn thật rộng, em sẽ trồng thật nhiều loại cây.</a:t>
            </a:r>
          </a:p>
          <a:p>
            <a:pPr algn="just"/>
            <a:r>
              <a:rPr lang="en-US" sz="2700" dirty="0">
                <a:latin typeface="Cambria" panose="02040503050406030204" pitchFamily="18" charset="0"/>
              </a:rPr>
              <a:t>   </a:t>
            </a:r>
            <a:r>
              <a:rPr lang="vi-VN" sz="2700" dirty="0">
                <a:latin typeface="Cambria" panose="02040503050406030204" pitchFamily="18" charset="0"/>
              </a:rPr>
              <a:t>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a:p>
            <a:pPr algn="just"/>
            <a:r>
              <a:rPr lang="en-US" sz="2700" dirty="0">
                <a:latin typeface="Cambria" panose="02040503050406030204" pitchFamily="18" charset="0"/>
              </a:rPr>
              <a:t>   </a:t>
            </a:r>
            <a:r>
              <a:rPr lang="vi-VN" sz="2700" dirty="0">
                <a:latin typeface="Cambria" panose="02040503050406030204" pitchFamily="18" charset="0"/>
              </a:rPr>
              <a:t>Em sẽ trồng cây me. Gốc me mát rượi. Mẹ quét sạch bong đất cát, để mỗi xế trưa ngủ dậy, hai chị em dẫn nhau ra ngồi chơi. Lá me non mẹ nấu canh cá nục, vị chua thơm ăn quanh năm không ngán.</a:t>
            </a:r>
          </a:p>
          <a:p>
            <a:pPr algn="just"/>
            <a:r>
              <a:rPr lang="en-US" sz="2700" dirty="0">
                <a:latin typeface="Cambria" panose="02040503050406030204" pitchFamily="18" charset="0"/>
              </a:rPr>
              <a:t>  </a:t>
            </a:r>
            <a:r>
              <a:rPr lang="vi-VN" sz="2700" dirty="0">
                <a:latin typeface="Cambria" panose="02040503050406030204" pitchFamily="18" charset="0"/>
              </a:rPr>
              <a:t>Em sẽ trồng những cây anh đào làm hàng rào. Hoa sẽ nở rộ mỗi độ xuân về. Những chùm hoa phơn phớt hồng, phơn phớt tím, thoang thoảng hương, hoà lẫn với mùi rơm rạ trong buổi sáng đẫm sương.</a:t>
            </a:r>
            <a:r>
              <a:rPr lang="en-US" sz="2700" dirty="0">
                <a:latin typeface="Cambria" panose="02040503050406030204" pitchFamily="18" charset="0"/>
              </a:rPr>
              <a:t>  </a:t>
            </a:r>
            <a:endParaRPr lang="vi-VN" sz="2700" dirty="0">
              <a:latin typeface="Cambria" panose="02040503050406030204" pitchFamily="18" charset="0"/>
            </a:endParaRPr>
          </a:p>
        </p:txBody>
      </p:sp>
      <p:pic>
        <p:nvPicPr>
          <p:cNvPr id="5" name="Picture 4">
            <a:extLst>
              <a:ext uri="{FF2B5EF4-FFF2-40B4-BE49-F238E27FC236}">
                <a16:creationId xmlns:a16="http://schemas.microsoft.com/office/drawing/2014/main" id="{D1759E3C-66D5-D9CE-7A36-3EF7B93538E5}"/>
              </a:ext>
            </a:extLst>
          </p:cNvPr>
          <p:cNvPicPr>
            <a:picLocks noChangeAspect="1"/>
          </p:cNvPicPr>
          <p:nvPr/>
        </p:nvPicPr>
        <p:blipFill>
          <a:blip r:embed="rId2"/>
          <a:stretch>
            <a:fillRect/>
          </a:stretch>
        </p:blipFill>
        <p:spPr>
          <a:xfrm>
            <a:off x="2751274" y="417110"/>
            <a:ext cx="7108552" cy="829128"/>
          </a:xfrm>
          <a:prstGeom prst="rect">
            <a:avLst/>
          </a:prstGeom>
        </p:spPr>
      </p:pic>
    </p:spTree>
    <p:extLst>
      <p:ext uri="{BB962C8B-B14F-4D97-AF65-F5344CB8AC3E}">
        <p14:creationId xmlns:p14="http://schemas.microsoft.com/office/powerpoint/2010/main" val="3114382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D3E67F8-672D-A409-AF9D-0985C965C6B4}"/>
              </a:ext>
            </a:extLst>
          </p:cNvPr>
          <p:cNvSpPr txBox="1"/>
          <p:nvPr/>
        </p:nvSpPr>
        <p:spPr>
          <a:xfrm>
            <a:off x="796461" y="674400"/>
            <a:ext cx="10599077" cy="5509200"/>
          </a:xfrm>
          <a:prstGeom prst="rect">
            <a:avLst/>
          </a:prstGeom>
          <a:noFill/>
        </p:spPr>
        <p:txBody>
          <a:bodyPr wrap="square" rtlCol="0">
            <a:spAutoFit/>
          </a:bodyPr>
          <a:lstStyle/>
          <a:p>
            <a:pPr algn="just"/>
            <a:r>
              <a:rPr lang="en-US" sz="3200" dirty="0">
                <a:latin typeface="Cambria" panose="02040503050406030204" pitchFamily="18" charset="0"/>
              </a:rPr>
              <a:t>   </a:t>
            </a:r>
            <a:r>
              <a:rPr lang="vi-VN" sz="3200" dirty="0">
                <a:latin typeface="Cambria" panose="02040503050406030204" pitchFamily="18" charset="0"/>
              </a:rPr>
              <a:t>Em cũng sẽ dành một khoảnh vườn để trồng hoa giấy, hoa hồng, hoa nhài và cả những khóm hoa dại bé xíu, trắng muốt. Từng đàn bướm vàng, bướm trắng,... sẽ cứ thế rủ nhau bay về...</a:t>
            </a:r>
          </a:p>
          <a:p>
            <a:pPr algn="just"/>
            <a:r>
              <a:rPr lang="en-US" sz="3200" dirty="0">
                <a:latin typeface="Cambria" panose="02040503050406030204" pitchFamily="18" charset="0"/>
              </a:rPr>
              <a:t>   </a:t>
            </a:r>
            <a:r>
              <a:rPr lang="vi-VN" sz="3200" dirty="0">
                <a:latin typeface="Cambria" panose="02040503050406030204" pitchFamily="18" charset="0"/>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algn="just"/>
            <a:r>
              <a:rPr lang="en-US" sz="3200" dirty="0">
                <a:latin typeface="Cambria" panose="02040503050406030204" pitchFamily="18" charset="0"/>
              </a:rPr>
              <a:t>   </a:t>
            </a:r>
            <a:r>
              <a:rPr lang="vi-VN" sz="3200" dirty="0">
                <a:latin typeface="Cambria" panose="02040503050406030204" pitchFamily="18" charset="0"/>
              </a:rPr>
              <a:t>Và ngày nào em cũng không thôi mơ ước, nếu em có một khu vườn như ở quê... </a:t>
            </a:r>
          </a:p>
          <a:p>
            <a:pPr algn="r"/>
            <a:r>
              <a:rPr lang="vi-VN" sz="3200" i="1" dirty="0">
                <a:latin typeface="Cambria" panose="02040503050406030204" pitchFamily="18" charset="0"/>
              </a:rPr>
              <a:t>(Theo Trương Huỳnh Như Trân)</a:t>
            </a:r>
          </a:p>
        </p:txBody>
      </p:sp>
    </p:spTree>
    <p:extLst>
      <p:ext uri="{BB962C8B-B14F-4D97-AF65-F5344CB8AC3E}">
        <p14:creationId xmlns:p14="http://schemas.microsoft.com/office/powerpoint/2010/main" val="78508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5">
            <a:extLst>
              <a:ext uri="{FF2B5EF4-FFF2-40B4-BE49-F238E27FC236}">
                <a16:creationId xmlns:a16="http://schemas.microsoft.com/office/drawing/2014/main" id="{C4201E69-CE21-8E26-FBC1-1DFE76001730}"/>
              </a:ext>
            </a:extLst>
          </p:cNvPr>
          <p:cNvSpPr/>
          <p:nvPr/>
        </p:nvSpPr>
        <p:spPr>
          <a:xfrm>
            <a:off x="1073461" y="1961674"/>
            <a:ext cx="2942954"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chạy</a:t>
            </a:r>
            <a:r>
              <a:rPr kumimoji="0" lang="en-US" altLang="zh-CN"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ù</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ù</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6" name="矩形: 圆角 45">
            <a:extLst>
              <a:ext uri="{FF2B5EF4-FFF2-40B4-BE49-F238E27FC236}">
                <a16:creationId xmlns:a16="http://schemas.microsoft.com/office/drawing/2014/main" id="{80C9A4DD-FB73-E200-0365-1ADC5C7797DC}"/>
              </a:ext>
            </a:extLst>
          </p:cNvPr>
          <p:cNvSpPr/>
          <p:nvPr/>
        </p:nvSpPr>
        <p:spPr>
          <a:xfrm>
            <a:off x="5492187" y="1961674"/>
            <a:ext cx="5672650"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gió</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thổi</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lồng</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lộng</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7" name="矩形: 圆角 45">
            <a:extLst>
              <a:ext uri="{FF2B5EF4-FFF2-40B4-BE49-F238E27FC236}">
                <a16:creationId xmlns:a16="http://schemas.microsoft.com/office/drawing/2014/main" id="{5BF629B7-EEB1-295A-E21E-CC662D0D7982}"/>
              </a:ext>
            </a:extLst>
          </p:cNvPr>
          <p:cNvSpPr/>
          <p:nvPr/>
        </p:nvSpPr>
        <p:spPr>
          <a:xfrm>
            <a:off x="1073461" y="3191589"/>
            <a:ext cx="2942954"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mát</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rượi</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8" name="矩形: 圆角 45">
            <a:extLst>
              <a:ext uri="{FF2B5EF4-FFF2-40B4-BE49-F238E27FC236}">
                <a16:creationId xmlns:a16="http://schemas.microsoft.com/office/drawing/2014/main" id="{26574176-FA02-E695-146C-2FED591B9E71}"/>
              </a:ext>
            </a:extLst>
          </p:cNvPr>
          <p:cNvSpPr/>
          <p:nvPr/>
        </p:nvSpPr>
        <p:spPr>
          <a:xfrm>
            <a:off x="5492187" y="3207021"/>
            <a:ext cx="5672650"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phơn</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phớ</a:t>
            </a:r>
            <a:r>
              <a:rPr lang="en-US" altLang="zh-CN" sz="4400" b="1" dirty="0">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t </a:t>
            </a:r>
            <a:r>
              <a:rPr lang="en-US" altLang="zh-CN" sz="4400" b="1" dirty="0" err="1">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hồng</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9" name="矩形: 圆角 45">
            <a:extLst>
              <a:ext uri="{FF2B5EF4-FFF2-40B4-BE49-F238E27FC236}">
                <a16:creationId xmlns:a16="http://schemas.microsoft.com/office/drawing/2014/main" id="{58700757-8612-0A5B-8221-88ED2C65ADF0}"/>
              </a:ext>
            </a:extLst>
          </p:cNvPr>
          <p:cNvSpPr/>
          <p:nvPr/>
        </p:nvSpPr>
        <p:spPr>
          <a:xfrm>
            <a:off x="460004" y="4346033"/>
            <a:ext cx="4401364"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phơn</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phớt</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tím</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10" name="矩形: 圆角 45">
            <a:extLst>
              <a:ext uri="{FF2B5EF4-FFF2-40B4-BE49-F238E27FC236}">
                <a16:creationId xmlns:a16="http://schemas.microsoft.com/office/drawing/2014/main" id="{7653AE1C-ED0F-721C-08F9-8E534D02B3AD}"/>
              </a:ext>
            </a:extLst>
          </p:cNvPr>
          <p:cNvSpPr/>
          <p:nvPr/>
        </p:nvSpPr>
        <p:spPr>
          <a:xfrm>
            <a:off x="5492187" y="4346033"/>
            <a:ext cx="6135637"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thoang</a:t>
            </a:r>
            <a:r>
              <a:rPr kumimoji="0" lang="en-US" altLang="zh-CN"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thoảng</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hương</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pic>
        <p:nvPicPr>
          <p:cNvPr id="11" name="Picture 10">
            <a:extLst>
              <a:ext uri="{FF2B5EF4-FFF2-40B4-BE49-F238E27FC236}">
                <a16:creationId xmlns:a16="http://schemas.microsoft.com/office/drawing/2014/main" id="{6F1D4116-4578-0BEC-197B-0A597216E227}"/>
              </a:ext>
            </a:extLst>
          </p:cNvPr>
          <p:cNvPicPr>
            <a:picLocks noChangeAspect="1"/>
          </p:cNvPicPr>
          <p:nvPr/>
        </p:nvPicPr>
        <p:blipFill>
          <a:blip r:embed="rId2"/>
          <a:stretch>
            <a:fillRect/>
          </a:stretch>
        </p:blipFill>
        <p:spPr>
          <a:xfrm>
            <a:off x="2084484" y="513275"/>
            <a:ext cx="8023031" cy="1176630"/>
          </a:xfrm>
          <a:prstGeom prst="rect">
            <a:avLst/>
          </a:prstGeom>
        </p:spPr>
      </p:pic>
    </p:spTree>
    <p:extLst>
      <p:ext uri="{BB962C8B-B14F-4D97-AF65-F5344CB8AC3E}">
        <p14:creationId xmlns:p14="http://schemas.microsoft.com/office/powerpoint/2010/main" val="3121609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 to="0" calcmode="lin" valueType="num">
                                      <p:cBhvr>
                                        <p:cTn id="12" dur="500" decel="100000" fill="hold">
                                          <p:stCondLst>
                                            <p:cond delay="0"/>
                                          </p:stCondLst>
                                        </p:cTn>
                                        <p:tgtEl>
                                          <p:spTgt spid="5"/>
                                        </p:tgtEl>
                                        <p:attrNameLst>
                                          <p:attrName>ppt_x</p:attrName>
                                        </p:attrNameLst>
                                      </p:cBhvr>
                                      <p:tavLst>
                                        <p:tav tm="0">
                                          <p:val>
                                            <p:strVal val="ppt_x+0.02"/>
                                          </p:val>
                                        </p:tav>
                                        <p:tav tm="100000">
                                          <p:val>
                                            <p:strVal val="#ppt_x"/>
                                          </p:val>
                                        </p:tav>
                                      </p:tavLst>
                                    </p:anim>
                                    <p:animEffect transition="in" filter="fade">
                                      <p:cBhvr>
                                        <p:cTn id="13" dur="500">
                                          <p:stCondLst>
                                            <p:cond delay="0"/>
                                          </p:stCondLst>
                                        </p:cTn>
                                        <p:tgtEl>
                                          <p:spTgt spid="5"/>
                                        </p:tgtEl>
                                      </p:cBhvr>
                                    </p:animEffect>
                                    <p:animScale>
                                      <p:cBhvr>
                                        <p:cTn id="14" dur="500" decel="100000" fill="hold">
                                          <p:stCondLst>
                                            <p:cond delay="0"/>
                                          </p:stCondLst>
                                        </p:cTn>
                                        <p:tgtEl>
                                          <p:spTgt spid="5"/>
                                        </p:tgtEl>
                                      </p:cBhvr>
                                      <p:by x="100000" y="100000"/>
                                      <p:from x="110000" y="110000"/>
                                      <p:to x="100000" y="100000"/>
                                    </p:animScale>
                                  </p:childTnLst>
                                </p:cTn>
                              </p:par>
                            </p:childTnLst>
                          </p:cTn>
                        </p:par>
                        <p:par>
                          <p:cTn id="15" fill="hold">
                            <p:stCondLst>
                              <p:cond delay="600"/>
                            </p:stCondLst>
                            <p:childTnLst>
                              <p:par>
                                <p:cTn id="16" presetID="10" presetClass="entr" presetSubtype="0" fill="hold" grpId="0" nodeType="afterEffect">
                                  <p:stCondLst>
                                    <p:cond delay="0"/>
                                  </p:stCondLst>
                                  <p:iterate type="wd">
                                    <p:tmPct val="10000"/>
                                  </p:iterate>
                                  <p:childTnLst>
                                    <p:set>
                                      <p:cBhvr>
                                        <p:cTn id="17" dur="1" fill="hold">
                                          <p:stCondLst>
                                            <p:cond delay="0"/>
                                          </p:stCondLst>
                                        </p:cTn>
                                        <p:tgtEl>
                                          <p:spTgt spid="6"/>
                                        </p:tgtEl>
                                        <p:attrNameLst>
                                          <p:attrName>style.visibility</p:attrName>
                                        </p:attrNameLst>
                                      </p:cBhvr>
                                      <p:to>
                                        <p:strVal val="visible"/>
                                      </p:to>
                                    </p:set>
                                    <p:anim to="0" calcmode="lin" valueType="num">
                                      <p:cBhvr>
                                        <p:cTn id="18" dur="500" decel="100000" fill="hold">
                                          <p:stCondLst>
                                            <p:cond delay="0"/>
                                          </p:stCondLst>
                                        </p:cTn>
                                        <p:tgtEl>
                                          <p:spTgt spid="6"/>
                                        </p:tgtEl>
                                        <p:attrNameLst>
                                          <p:attrName>ppt_x</p:attrName>
                                        </p:attrNameLst>
                                      </p:cBhvr>
                                      <p:tavLst>
                                        <p:tav tm="0">
                                          <p:val>
                                            <p:strVal val="ppt_x+0.02"/>
                                          </p:val>
                                        </p:tav>
                                        <p:tav tm="100000">
                                          <p:val>
                                            <p:strVal val="#ppt_x"/>
                                          </p:val>
                                        </p:tav>
                                      </p:tavLst>
                                    </p:anim>
                                    <p:animEffect transition="in" filter="fade">
                                      <p:cBhvr>
                                        <p:cTn id="19" dur="500">
                                          <p:stCondLst>
                                            <p:cond delay="0"/>
                                          </p:stCondLst>
                                        </p:cTn>
                                        <p:tgtEl>
                                          <p:spTgt spid="6"/>
                                        </p:tgtEl>
                                      </p:cBhvr>
                                    </p:animEffect>
                                    <p:animScale>
                                      <p:cBhvr>
                                        <p:cTn id="20" dur="500" decel="100000" fill="hold">
                                          <p:stCondLst>
                                            <p:cond delay="0"/>
                                          </p:stCondLst>
                                        </p:cTn>
                                        <p:tgtEl>
                                          <p:spTgt spid="6"/>
                                        </p:tgtEl>
                                      </p:cBhvr>
                                      <p:by x="100000" y="100000"/>
                                      <p:from x="110000" y="110000"/>
                                      <p:to x="100000" y="100000"/>
                                    </p:animScale>
                                  </p:childTnLst>
                                </p:cTn>
                              </p:par>
                            </p:childTnLst>
                          </p:cTn>
                        </p:par>
                        <p:par>
                          <p:cTn id="21" fill="hold">
                            <p:stCondLst>
                              <p:cond delay="1250"/>
                            </p:stCondLst>
                            <p:childTnLst>
                              <p:par>
                                <p:cTn id="22" presetID="10" presetClass="entr" presetSubtype="0" fill="hold" grpId="0" nodeType="afterEffect">
                                  <p:stCondLst>
                                    <p:cond delay="0"/>
                                  </p:stCondLst>
                                  <p:iterate type="wd">
                                    <p:tmPct val="10000"/>
                                  </p:iterate>
                                  <p:childTnLst>
                                    <p:set>
                                      <p:cBhvr>
                                        <p:cTn id="23" dur="1" fill="hold">
                                          <p:stCondLst>
                                            <p:cond delay="0"/>
                                          </p:stCondLst>
                                        </p:cTn>
                                        <p:tgtEl>
                                          <p:spTgt spid="7"/>
                                        </p:tgtEl>
                                        <p:attrNameLst>
                                          <p:attrName>style.visibility</p:attrName>
                                        </p:attrNameLst>
                                      </p:cBhvr>
                                      <p:to>
                                        <p:strVal val="visible"/>
                                      </p:to>
                                    </p:set>
                                    <p:anim to="0" calcmode="lin" valueType="num">
                                      <p:cBhvr>
                                        <p:cTn id="24" dur="500" decel="100000" fill="hold">
                                          <p:stCondLst>
                                            <p:cond delay="0"/>
                                          </p:stCondLst>
                                        </p:cTn>
                                        <p:tgtEl>
                                          <p:spTgt spid="7"/>
                                        </p:tgtEl>
                                        <p:attrNameLst>
                                          <p:attrName>ppt_x</p:attrName>
                                        </p:attrNameLst>
                                      </p:cBhvr>
                                      <p:tavLst>
                                        <p:tav tm="0">
                                          <p:val>
                                            <p:strVal val="ppt_x+0.02"/>
                                          </p:val>
                                        </p:tav>
                                        <p:tav tm="100000">
                                          <p:val>
                                            <p:strVal val="#ppt_x"/>
                                          </p:val>
                                        </p:tav>
                                      </p:tavLst>
                                    </p:anim>
                                    <p:animEffect transition="in" filter="fade">
                                      <p:cBhvr>
                                        <p:cTn id="25" dur="500">
                                          <p:stCondLst>
                                            <p:cond delay="0"/>
                                          </p:stCondLst>
                                        </p:cTn>
                                        <p:tgtEl>
                                          <p:spTgt spid="7"/>
                                        </p:tgtEl>
                                      </p:cBhvr>
                                    </p:animEffect>
                                    <p:animScale>
                                      <p:cBhvr>
                                        <p:cTn id="26" dur="500" decel="100000" fill="hold">
                                          <p:stCondLst>
                                            <p:cond delay="0"/>
                                          </p:stCondLst>
                                        </p:cTn>
                                        <p:tgtEl>
                                          <p:spTgt spid="7"/>
                                        </p:tgtEl>
                                      </p:cBhvr>
                                      <p:by x="100000" y="100000"/>
                                      <p:from x="110000" y="110000"/>
                                      <p:to x="100000" y="100000"/>
                                    </p:animScale>
                                  </p:childTnLst>
                                </p:cTn>
                              </p:par>
                            </p:childTnLst>
                          </p:cTn>
                        </p:par>
                        <p:par>
                          <p:cTn id="27" fill="hold">
                            <p:stCondLst>
                              <p:cond delay="1800"/>
                            </p:stCondLst>
                            <p:childTnLst>
                              <p:par>
                                <p:cTn id="28" presetID="10" presetClass="entr" presetSubtype="0" fill="hold" grpId="0" nodeType="afterEffect">
                                  <p:stCondLst>
                                    <p:cond delay="0"/>
                                  </p:stCondLst>
                                  <p:iterate type="wd">
                                    <p:tmPct val="10000"/>
                                  </p:iterate>
                                  <p:childTnLst>
                                    <p:set>
                                      <p:cBhvr>
                                        <p:cTn id="29" dur="1" fill="hold">
                                          <p:stCondLst>
                                            <p:cond delay="0"/>
                                          </p:stCondLst>
                                        </p:cTn>
                                        <p:tgtEl>
                                          <p:spTgt spid="8"/>
                                        </p:tgtEl>
                                        <p:attrNameLst>
                                          <p:attrName>style.visibility</p:attrName>
                                        </p:attrNameLst>
                                      </p:cBhvr>
                                      <p:to>
                                        <p:strVal val="visible"/>
                                      </p:to>
                                    </p:set>
                                    <p:anim to="0" calcmode="lin" valueType="num">
                                      <p:cBhvr>
                                        <p:cTn id="30" dur="500" decel="100000" fill="hold">
                                          <p:stCondLst>
                                            <p:cond delay="0"/>
                                          </p:stCondLst>
                                        </p:cTn>
                                        <p:tgtEl>
                                          <p:spTgt spid="8"/>
                                        </p:tgtEl>
                                        <p:attrNameLst>
                                          <p:attrName>ppt_x</p:attrName>
                                        </p:attrNameLst>
                                      </p:cBhvr>
                                      <p:tavLst>
                                        <p:tav tm="0">
                                          <p:val>
                                            <p:strVal val="ppt_x+0.02"/>
                                          </p:val>
                                        </p:tav>
                                        <p:tav tm="100000">
                                          <p:val>
                                            <p:strVal val="#ppt_x"/>
                                          </p:val>
                                        </p:tav>
                                      </p:tavLst>
                                    </p:anim>
                                    <p:animEffect transition="in" filter="fade">
                                      <p:cBhvr>
                                        <p:cTn id="31" dur="500">
                                          <p:stCondLst>
                                            <p:cond delay="0"/>
                                          </p:stCondLst>
                                        </p:cTn>
                                        <p:tgtEl>
                                          <p:spTgt spid="8"/>
                                        </p:tgtEl>
                                      </p:cBhvr>
                                    </p:animEffect>
                                    <p:animScale>
                                      <p:cBhvr>
                                        <p:cTn id="32" dur="500" decel="100000" fill="hold">
                                          <p:stCondLst>
                                            <p:cond delay="0"/>
                                          </p:stCondLst>
                                        </p:cTn>
                                        <p:tgtEl>
                                          <p:spTgt spid="8"/>
                                        </p:tgtEl>
                                      </p:cBhvr>
                                      <p:by x="100000" y="100000"/>
                                      <p:from x="110000" y="110000"/>
                                      <p:to x="100000" y="100000"/>
                                    </p:animScale>
                                  </p:childTnLst>
                                </p:cTn>
                              </p:par>
                            </p:childTnLst>
                          </p:cTn>
                        </p:par>
                        <p:par>
                          <p:cTn id="33" fill="hold">
                            <p:stCondLst>
                              <p:cond delay="2400"/>
                            </p:stCondLst>
                            <p:childTnLst>
                              <p:par>
                                <p:cTn id="34" presetID="10" presetClass="entr" presetSubtype="0" fill="hold" grpId="0" nodeType="afterEffect">
                                  <p:stCondLst>
                                    <p:cond delay="0"/>
                                  </p:stCondLst>
                                  <p:iterate type="wd">
                                    <p:tmPct val="10000"/>
                                  </p:iterate>
                                  <p:childTnLst>
                                    <p:set>
                                      <p:cBhvr>
                                        <p:cTn id="35" dur="1" fill="hold">
                                          <p:stCondLst>
                                            <p:cond delay="0"/>
                                          </p:stCondLst>
                                        </p:cTn>
                                        <p:tgtEl>
                                          <p:spTgt spid="9"/>
                                        </p:tgtEl>
                                        <p:attrNameLst>
                                          <p:attrName>style.visibility</p:attrName>
                                        </p:attrNameLst>
                                      </p:cBhvr>
                                      <p:to>
                                        <p:strVal val="visible"/>
                                      </p:to>
                                    </p:set>
                                    <p:anim to="0" calcmode="lin" valueType="num">
                                      <p:cBhvr>
                                        <p:cTn id="36" dur="500" decel="100000" fill="hold">
                                          <p:stCondLst>
                                            <p:cond delay="0"/>
                                          </p:stCondLst>
                                        </p:cTn>
                                        <p:tgtEl>
                                          <p:spTgt spid="9"/>
                                        </p:tgtEl>
                                        <p:attrNameLst>
                                          <p:attrName>ppt_x</p:attrName>
                                        </p:attrNameLst>
                                      </p:cBhvr>
                                      <p:tavLst>
                                        <p:tav tm="0">
                                          <p:val>
                                            <p:strVal val="ppt_x+0.02"/>
                                          </p:val>
                                        </p:tav>
                                        <p:tav tm="100000">
                                          <p:val>
                                            <p:strVal val="#ppt_x"/>
                                          </p:val>
                                        </p:tav>
                                      </p:tavLst>
                                    </p:anim>
                                    <p:animEffect transition="in" filter="fade">
                                      <p:cBhvr>
                                        <p:cTn id="37" dur="500">
                                          <p:stCondLst>
                                            <p:cond delay="0"/>
                                          </p:stCondLst>
                                        </p:cTn>
                                        <p:tgtEl>
                                          <p:spTgt spid="9"/>
                                        </p:tgtEl>
                                      </p:cBhvr>
                                    </p:animEffect>
                                    <p:animScale>
                                      <p:cBhvr>
                                        <p:cTn id="38" dur="500" decel="100000" fill="hold">
                                          <p:stCondLst>
                                            <p:cond delay="0"/>
                                          </p:stCondLst>
                                        </p:cTn>
                                        <p:tgtEl>
                                          <p:spTgt spid="9"/>
                                        </p:tgtEl>
                                      </p:cBhvr>
                                      <p:by x="100000" y="100000"/>
                                      <p:from x="110000" y="110000"/>
                                      <p:to x="100000" y="100000"/>
                                    </p:animScale>
                                  </p:childTnLst>
                                </p:cTn>
                              </p:par>
                            </p:childTnLst>
                          </p:cTn>
                        </p:par>
                        <p:par>
                          <p:cTn id="39" fill="hold">
                            <p:stCondLst>
                              <p:cond delay="3000"/>
                            </p:stCondLst>
                            <p:childTnLst>
                              <p:par>
                                <p:cTn id="40" presetID="10" presetClass="entr" presetSubtype="0" fill="hold" grpId="0" nodeType="afterEffect">
                                  <p:stCondLst>
                                    <p:cond delay="0"/>
                                  </p:stCondLst>
                                  <p:iterate type="wd">
                                    <p:tmPct val="10000"/>
                                  </p:iterate>
                                  <p:childTnLst>
                                    <p:set>
                                      <p:cBhvr>
                                        <p:cTn id="41" dur="1" fill="hold">
                                          <p:stCondLst>
                                            <p:cond delay="0"/>
                                          </p:stCondLst>
                                        </p:cTn>
                                        <p:tgtEl>
                                          <p:spTgt spid="10"/>
                                        </p:tgtEl>
                                        <p:attrNameLst>
                                          <p:attrName>style.visibility</p:attrName>
                                        </p:attrNameLst>
                                      </p:cBhvr>
                                      <p:to>
                                        <p:strVal val="visible"/>
                                      </p:to>
                                    </p:set>
                                    <p:anim to="0" calcmode="lin" valueType="num">
                                      <p:cBhvr>
                                        <p:cTn id="42" dur="500" decel="100000" fill="hold">
                                          <p:stCondLst>
                                            <p:cond delay="0"/>
                                          </p:stCondLst>
                                        </p:cTn>
                                        <p:tgtEl>
                                          <p:spTgt spid="10"/>
                                        </p:tgtEl>
                                        <p:attrNameLst>
                                          <p:attrName>ppt_x</p:attrName>
                                        </p:attrNameLst>
                                      </p:cBhvr>
                                      <p:tavLst>
                                        <p:tav tm="0">
                                          <p:val>
                                            <p:strVal val="ppt_x+0.02"/>
                                          </p:val>
                                        </p:tav>
                                        <p:tav tm="100000">
                                          <p:val>
                                            <p:strVal val="#ppt_x"/>
                                          </p:val>
                                        </p:tav>
                                      </p:tavLst>
                                    </p:anim>
                                    <p:animEffect transition="in" filter="fade">
                                      <p:cBhvr>
                                        <p:cTn id="43" dur="500">
                                          <p:stCondLst>
                                            <p:cond delay="0"/>
                                          </p:stCondLst>
                                        </p:cTn>
                                        <p:tgtEl>
                                          <p:spTgt spid="10"/>
                                        </p:tgtEl>
                                      </p:cBhvr>
                                    </p:animEffect>
                                    <p:animScale>
                                      <p:cBhvr>
                                        <p:cTn id="44" dur="500" decel="100000" fill="hold">
                                          <p:stCondLst>
                                            <p:cond delay="0"/>
                                          </p:stCondLst>
                                        </p:cTn>
                                        <p:tgtEl>
                                          <p:spTgt spid="10"/>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1893</Words>
  <Application>Microsoft Office PowerPoint</Application>
  <PresentationFormat>Màn hình rộng</PresentationFormat>
  <Paragraphs>93</Paragraphs>
  <Slides>32</Slides>
  <Notes>0</Notes>
  <HiddenSlides>0</HiddenSlides>
  <MMClips>0</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32</vt:i4>
      </vt:variant>
    </vt:vector>
  </HeadingPairs>
  <TitlesOfParts>
    <vt:vector size="39" baseType="lpstr">
      <vt:lpstr>等线</vt:lpstr>
      <vt:lpstr>Calibri Light</vt:lpstr>
      <vt:lpstr>Cambria</vt:lpstr>
      <vt:lpstr>Calibri</vt:lpstr>
      <vt:lpstr>Arial</vt:lpstr>
      <vt:lpstr>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dc:creator>
  <cp:keywords>MANGNONTEAM;MNT</cp:keywords>
  <cp:lastModifiedBy>Vân Nguyễn</cp:lastModifiedBy>
  <cp:revision>16</cp:revision>
  <dcterms:created xsi:type="dcterms:W3CDTF">2023-07-26T09:29:43Z</dcterms:created>
  <dcterms:modified xsi:type="dcterms:W3CDTF">2023-12-06T11:23:57Z</dcterms:modified>
</cp:coreProperties>
</file>