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59" r:id="rId3"/>
    <p:sldId id="261" r:id="rId4"/>
    <p:sldId id="258" r:id="rId5"/>
    <p:sldId id="262" r:id="rId6"/>
    <p:sldId id="263" r:id="rId7"/>
    <p:sldId id="264" r:id="rId8"/>
    <p:sldId id="265" r:id="rId9"/>
    <p:sldId id="266" r:id="rId10"/>
    <p:sldId id="269" r:id="rId11"/>
    <p:sldId id="270" r:id="rId12"/>
    <p:sldId id="271" r:id="rId13"/>
    <p:sldId id="275" r:id="rId14"/>
    <p:sldId id="267" r:id="rId15"/>
    <p:sldId id="276" r:id="rId16"/>
    <p:sldId id="278" r:id="rId17"/>
    <p:sldId id="274" r:id="rId18"/>
    <p:sldId id="27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111" d="100"/>
          <a:sy n="111" d="100"/>
        </p:scale>
        <p:origin x="732" y="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50892B-AA84-4888-8F71-D64D1D1A1008}"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431433-6DCD-43A5-9C60-A265FBCBBCB4}" type="slidenum">
              <a:rPr lang="en-US" smtClean="0"/>
              <a:t>‹#›</a:t>
            </a:fld>
            <a:endParaRPr lang="en-US"/>
          </a:p>
        </p:txBody>
      </p:sp>
    </p:spTree>
    <p:extLst>
      <p:ext uri="{BB962C8B-B14F-4D97-AF65-F5344CB8AC3E}">
        <p14:creationId xmlns:p14="http://schemas.microsoft.com/office/powerpoint/2010/main" val="3238791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03609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E4125A3-77AE-496B-B04C-07CB24D2E36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372755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707B3DA7-099A-5C26-0006-FF8880B4F8E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sp>
        <p:nvSpPr>
          <p:cNvPr id="2" name="矩形 1">
            <a:extLst>
              <a:ext uri="{FF2B5EF4-FFF2-40B4-BE49-F238E27FC236}">
                <a16:creationId xmlns:a16="http://schemas.microsoft.com/office/drawing/2014/main" id="{74547FE6-2731-ED4B-7D0F-A1139EAD1077}"/>
              </a:ext>
            </a:extLst>
          </p:cNvPr>
          <p:cNvSpPr/>
          <p:nvPr userDrawn="1"/>
        </p:nvSpPr>
        <p:spPr>
          <a:xfrm>
            <a:off x="285749" y="218941"/>
            <a:ext cx="11620500" cy="633425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cs typeface="+mn-cs"/>
            </a:endParaRPr>
          </a:p>
        </p:txBody>
      </p:sp>
      <p:pic>
        <p:nvPicPr>
          <p:cNvPr id="26" name="图片 25">
            <a:extLst>
              <a:ext uri="{FF2B5EF4-FFF2-40B4-BE49-F238E27FC236}">
                <a16:creationId xmlns:a16="http://schemas.microsoft.com/office/drawing/2014/main" id="{A8DDABA2-1961-7920-64C1-A630B3A0C2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85740" flipH="1">
            <a:off x="10029452" y="85305"/>
            <a:ext cx="2207401" cy="2207401"/>
          </a:xfrm>
          <a:prstGeom prst="rect">
            <a:avLst/>
          </a:prstGeom>
        </p:spPr>
      </p:pic>
      <p:grpSp>
        <p:nvGrpSpPr>
          <p:cNvPr id="28" name="组合 27">
            <a:extLst>
              <a:ext uri="{FF2B5EF4-FFF2-40B4-BE49-F238E27FC236}">
                <a16:creationId xmlns:a16="http://schemas.microsoft.com/office/drawing/2014/main" id="{751DE79A-DBDC-AC99-BED4-0FCA29D64562}"/>
              </a:ext>
            </a:extLst>
          </p:cNvPr>
          <p:cNvGrpSpPr/>
          <p:nvPr userDrawn="1"/>
        </p:nvGrpSpPr>
        <p:grpSpPr>
          <a:xfrm>
            <a:off x="10412537" y="5056128"/>
            <a:ext cx="1980059" cy="1721382"/>
            <a:chOff x="8236467" y="3278909"/>
            <a:chExt cx="3984357" cy="3463837"/>
          </a:xfrm>
        </p:grpSpPr>
        <p:pic>
          <p:nvPicPr>
            <p:cNvPr id="29" name="图片 28">
              <a:extLst>
                <a:ext uri="{FF2B5EF4-FFF2-40B4-BE49-F238E27FC236}">
                  <a16:creationId xmlns:a16="http://schemas.microsoft.com/office/drawing/2014/main" id="{B5C14D32-6BAB-A9B9-470B-310FA60524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84052" y="3278909"/>
              <a:ext cx="2836772" cy="2836772"/>
            </a:xfrm>
            <a:prstGeom prst="rect">
              <a:avLst/>
            </a:prstGeom>
          </p:spPr>
        </p:pic>
        <p:pic>
          <p:nvPicPr>
            <p:cNvPr id="30" name="图片 29">
              <a:extLst>
                <a:ext uri="{FF2B5EF4-FFF2-40B4-BE49-F238E27FC236}">
                  <a16:creationId xmlns:a16="http://schemas.microsoft.com/office/drawing/2014/main" id="{4BFB4A24-C465-E647-4CD4-0A4A54FBB8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
        <p:nvSpPr>
          <p:cNvPr id="8"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9"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3990546138"/>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54683708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3" name="图片 2" descr="电脑合成图&#10;&#10;中度可信度描述已自动生成">
            <a:extLst>
              <a:ext uri="{FF2B5EF4-FFF2-40B4-BE49-F238E27FC236}">
                <a16:creationId xmlns:a16="http://schemas.microsoft.com/office/drawing/2014/main" id="{38D3B090-BD1B-188E-C7D5-348C634DCDB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0182" y="508000"/>
            <a:ext cx="11631636" cy="5919255"/>
          </a:xfrm>
          <a:prstGeom prst="rect">
            <a:avLst/>
          </a:prstGeom>
        </p:spPr>
      </p:pic>
    </p:spTree>
    <p:extLst>
      <p:ext uri="{BB962C8B-B14F-4D97-AF65-F5344CB8AC3E}">
        <p14:creationId xmlns:p14="http://schemas.microsoft.com/office/powerpoint/2010/main" val="283578256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5"/>
          <a:stretch>
            <a:fillRect/>
          </a:stretch>
        </p:blipFill>
        <p:spPr>
          <a:xfrm>
            <a:off x="-5112616" y="-1247833"/>
            <a:ext cx="17680425" cy="14586162"/>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4"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6855397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5.png"/><Relationship Id="rId3" Type="http://schemas.openxmlformats.org/officeDocument/2006/relationships/image" Target="../media/image2.jp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png"/><Relationship Id="rId10" Type="http://schemas.openxmlformats.org/officeDocument/2006/relationships/image" Target="../media/image12.png"/><Relationship Id="rId4" Type="http://schemas.openxmlformats.org/officeDocument/2006/relationships/image" Target="../media/image7.png"/><Relationship Id="rId9" Type="http://schemas.microsoft.com/office/2007/relationships/hdphoto" Target="../media/hdphoto1.wdp"/><Relationship Id="rId1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46.png"/><Relationship Id="rId4" Type="http://schemas.openxmlformats.org/officeDocument/2006/relationships/image" Target="../media/image10.png"/><Relationship Id="rId9"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7.png"/><Relationship Id="rId7" Type="http://schemas.openxmlformats.org/officeDocument/2006/relationships/image" Target="../media/image48.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35.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jpg"/><Relationship Id="rId7"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7.png"/><Relationship Id="rId9"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2.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7.png"/><Relationship Id="rId7" Type="http://schemas.openxmlformats.org/officeDocument/2006/relationships/image" Target="../media/image33.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36.png"/><Relationship Id="rId4" Type="http://schemas.openxmlformats.org/officeDocument/2006/relationships/image" Target="../media/image1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1045296" y="482600"/>
            <a:ext cx="10350500" cy="6044380"/>
          </a:xfrm>
          <a:prstGeom prst="rect">
            <a:avLst/>
          </a:prstGeom>
        </p:spPr>
      </p:pic>
      <p:pic>
        <p:nvPicPr>
          <p:cNvPr id="51" name="图片 50">
            <a:extLst>
              <a:ext uri="{FF2B5EF4-FFF2-40B4-BE49-F238E27FC236}">
                <a16:creationId xmlns:a16="http://schemas.microsoft.com/office/drawing/2014/main" id="{068E6151-850B-ED2C-5D88-E1BB01669A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688" y="79767"/>
            <a:ext cx="2326605" cy="2326605"/>
          </a:xfrm>
          <a:prstGeom prst="rect">
            <a:avLst/>
          </a:prstGeom>
        </p:spPr>
      </p:pic>
      <p:pic>
        <p:nvPicPr>
          <p:cNvPr id="54" name="图片 53">
            <a:extLst>
              <a:ext uri="{FF2B5EF4-FFF2-40B4-BE49-F238E27FC236}">
                <a16:creationId xmlns:a16="http://schemas.microsoft.com/office/drawing/2014/main" id="{9F6D768A-BF3F-D1AA-1652-D36EFC8D80D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33274" y="4131337"/>
            <a:ext cx="4059807" cy="4059807"/>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pic>
        <p:nvPicPr>
          <p:cNvPr id="62" name="图片 61">
            <a:extLst>
              <a:ext uri="{FF2B5EF4-FFF2-40B4-BE49-F238E27FC236}">
                <a16:creationId xmlns:a16="http://schemas.microsoft.com/office/drawing/2014/main" id="{1EE7C8CB-BDA3-BE81-B6C5-2E1D69EBB696}"/>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colorTemperature colorTemp="11200"/>
                    </a14:imgEffect>
                    <a14:imgEffect>
                      <a14:brightnessContrast bright="20000"/>
                    </a14:imgEffect>
                  </a14:imgLayer>
                </a14:imgProps>
              </a:ext>
              <a:ext uri="{28A0092B-C50C-407E-A947-70E740481C1C}">
                <a14:useLocalDpi xmlns:a14="http://schemas.microsoft.com/office/drawing/2010/main" val="0"/>
              </a:ext>
            </a:extLst>
          </a:blip>
          <a:srcRect l="3274" t="5212" r="63318" b="67851"/>
          <a:stretch/>
        </p:blipFill>
        <p:spPr>
          <a:xfrm>
            <a:off x="5210711" y="5452354"/>
            <a:ext cx="1376878" cy="1110160"/>
          </a:xfrm>
          <a:prstGeom prst="rect">
            <a:avLst/>
          </a:prstGeom>
        </p:spPr>
      </p:pic>
      <p:pic>
        <p:nvPicPr>
          <p:cNvPr id="12" name="Picture 11"/>
          <p:cNvPicPr>
            <a:picLocks noChangeAspect="1"/>
          </p:cNvPicPr>
          <p:nvPr/>
        </p:nvPicPr>
        <p:blipFill rotWithShape="1">
          <a:blip r:embed="rId10"/>
          <a:srcRect b="53723"/>
          <a:stretch/>
        </p:blipFill>
        <p:spPr>
          <a:xfrm rot="358301">
            <a:off x="2518750" y="1366959"/>
            <a:ext cx="7754784" cy="1847969"/>
          </a:xfrm>
          <a:prstGeom prst="rect">
            <a:avLst/>
          </a:prstGeom>
        </p:spPr>
      </p:pic>
      <p:grpSp>
        <p:nvGrpSpPr>
          <p:cNvPr id="4" name="Group 3"/>
          <p:cNvGrpSpPr/>
          <p:nvPr/>
        </p:nvGrpSpPr>
        <p:grpSpPr>
          <a:xfrm>
            <a:off x="2286468" y="2381702"/>
            <a:ext cx="7619062" cy="3094538"/>
            <a:chOff x="2268409" y="2462448"/>
            <a:chExt cx="7619062" cy="3094538"/>
          </a:xfrm>
        </p:grpSpPr>
        <p:pic>
          <p:nvPicPr>
            <p:cNvPr id="2" name="Picture 1"/>
            <p:cNvPicPr>
              <a:picLocks noChangeAspect="1"/>
            </p:cNvPicPr>
            <p:nvPr/>
          </p:nvPicPr>
          <p:blipFill>
            <a:blip r:embed="rId11"/>
            <a:stretch>
              <a:fillRect/>
            </a:stretch>
          </p:blipFill>
          <p:spPr>
            <a:xfrm>
              <a:off x="3767497" y="2462448"/>
              <a:ext cx="4652818" cy="1627014"/>
            </a:xfrm>
            <a:prstGeom prst="rect">
              <a:avLst/>
            </a:prstGeom>
          </p:spPr>
        </p:pic>
        <p:pic>
          <p:nvPicPr>
            <p:cNvPr id="3" name="Picture 2"/>
            <p:cNvPicPr>
              <a:picLocks noChangeAspect="1"/>
            </p:cNvPicPr>
            <p:nvPr/>
          </p:nvPicPr>
          <p:blipFill>
            <a:blip r:embed="rId12"/>
            <a:stretch>
              <a:fillRect/>
            </a:stretch>
          </p:blipFill>
          <p:spPr>
            <a:xfrm>
              <a:off x="2268409" y="3792572"/>
              <a:ext cx="7619062" cy="1764414"/>
            </a:xfrm>
            <a:prstGeom prst="rect">
              <a:avLst/>
            </a:prstGeom>
          </p:spPr>
        </p:pic>
      </p:grpSp>
      <p:pic>
        <p:nvPicPr>
          <p:cNvPr id="25" name="图片 10">
            <a:extLst>
              <a:ext uri="{FF2B5EF4-FFF2-40B4-BE49-F238E27FC236}">
                <a16:creationId xmlns:a16="http://schemas.microsoft.com/office/drawing/2014/main" id="{97D00A81-5758-C874-F684-852E0E4269A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rot="21059039" flipH="1">
            <a:off x="9146573" y="2727819"/>
            <a:ext cx="3211715" cy="3211715"/>
          </a:xfrm>
          <a:prstGeom prst="rect">
            <a:avLst/>
          </a:prstGeom>
        </p:spPr>
      </p:pic>
      <p:pic>
        <p:nvPicPr>
          <p:cNvPr id="26" name="图片 47108" descr="1-43"/>
          <p:cNvPicPr>
            <a:picLocks noChangeAspect="1"/>
          </p:cNvPicPr>
          <p:nvPr/>
        </p:nvPicPr>
        <p:blipFill>
          <a:blip r:embed="rId14"/>
          <a:stretch>
            <a:fillRect/>
          </a:stretch>
        </p:blipFill>
        <p:spPr>
          <a:xfrm>
            <a:off x="-240419" y="3581785"/>
            <a:ext cx="3886536" cy="3509352"/>
          </a:xfrm>
          <a:prstGeom prst="rect">
            <a:avLst/>
          </a:prstGeom>
          <a:noFill/>
          <a:ln w="9525">
            <a:noFill/>
          </a:ln>
        </p:spPr>
      </p:pic>
    </p:spTree>
    <p:extLst>
      <p:ext uri="{BB962C8B-B14F-4D97-AF65-F5344CB8AC3E}">
        <p14:creationId xmlns:p14="http://schemas.microsoft.com/office/powerpoint/2010/main" val="2157174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1000"/>
                                        <p:tgtEl>
                                          <p:spTgt spid="54"/>
                                        </p:tgtEl>
                                      </p:cBhvr>
                                    </p:animEffect>
                                    <p:anim calcmode="lin" valueType="num">
                                      <p:cBhvr>
                                        <p:cTn id="8" dur="1000" fill="hold"/>
                                        <p:tgtEl>
                                          <p:spTgt spid="54"/>
                                        </p:tgtEl>
                                        <p:attrNameLst>
                                          <p:attrName>ppt_x</p:attrName>
                                        </p:attrNameLst>
                                      </p:cBhvr>
                                      <p:tavLst>
                                        <p:tav tm="0">
                                          <p:val>
                                            <p:strVal val="#ppt_x"/>
                                          </p:val>
                                        </p:tav>
                                        <p:tav tm="100000">
                                          <p:val>
                                            <p:strVal val="#ppt_x"/>
                                          </p:val>
                                        </p:tav>
                                      </p:tavLst>
                                    </p:anim>
                                    <p:anim calcmode="lin" valueType="num">
                                      <p:cBhvr>
                                        <p:cTn id="9" dur="1000" fill="hold"/>
                                        <p:tgtEl>
                                          <p:spTgt spid="5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6" presetClass="entr" presetSubtype="16"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1000"/>
                                        <p:tgtEl>
                                          <p:spTgt spid="26"/>
                                        </p:tgtEl>
                                      </p:cBhvr>
                                    </p:animEffect>
                                    <p:anim calcmode="lin" valueType="num">
                                      <p:cBhvr>
                                        <p:cTn id="28" dur="1000" fill="hold"/>
                                        <p:tgtEl>
                                          <p:spTgt spid="26"/>
                                        </p:tgtEl>
                                        <p:attrNameLst>
                                          <p:attrName>ppt_x</p:attrName>
                                        </p:attrNameLst>
                                      </p:cBhvr>
                                      <p:tavLst>
                                        <p:tav tm="0">
                                          <p:val>
                                            <p:strVal val="#ppt_x"/>
                                          </p:val>
                                        </p:tav>
                                        <p:tav tm="100000">
                                          <p:val>
                                            <p:strVal val="#ppt_x"/>
                                          </p:val>
                                        </p:tav>
                                      </p:tavLst>
                                    </p:anim>
                                    <p:anim calcmode="lin" valueType="num">
                                      <p:cBhvr>
                                        <p:cTn id="29" dur="1000" fill="hold"/>
                                        <p:tgtEl>
                                          <p:spTgt spid="26"/>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53" presetClass="entr" presetSubtype="16"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1" objId="4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304" y="2884358"/>
            <a:ext cx="5337931" cy="3642622"/>
          </a:xfrm>
          <a:prstGeom prst="rect">
            <a:avLst/>
          </a:prstGeom>
        </p:spPr>
      </p:pic>
      <p:grpSp>
        <p:nvGrpSpPr>
          <p:cNvPr id="2" name="Group 1"/>
          <p:cNvGrpSpPr/>
          <p:nvPr/>
        </p:nvGrpSpPr>
        <p:grpSpPr>
          <a:xfrm>
            <a:off x="4470245" y="1085850"/>
            <a:ext cx="8586907" cy="6115050"/>
            <a:chOff x="4470245" y="1085850"/>
            <a:chExt cx="8586907" cy="6115050"/>
          </a:xfrm>
        </p:grpSpPr>
        <p:pic>
          <p:nvPicPr>
            <p:cNvPr id="4" name="图片 4">
              <a:extLst>
                <a:ext uri="{FF2B5EF4-FFF2-40B4-BE49-F238E27FC236}">
                  <a16:creationId xmlns:a16="http://schemas.microsoft.com/office/drawing/2014/main" id="{1C3890F8-402B-F806-70D9-A14BBB01BB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0245" y="1085850"/>
              <a:ext cx="8586907" cy="6115050"/>
            </a:xfrm>
            <a:prstGeom prst="rect">
              <a:avLst/>
            </a:prstGeom>
          </p:spPr>
        </p:pic>
        <p:sp>
          <p:nvSpPr>
            <p:cNvPr id="5" name="TextBox 4"/>
            <p:cNvSpPr txBox="1"/>
            <p:nvPr/>
          </p:nvSpPr>
          <p:spPr>
            <a:xfrm>
              <a:off x="6192648" y="2010338"/>
              <a:ext cx="5142099" cy="4401205"/>
            </a:xfrm>
            <a:prstGeom prst="rect">
              <a:avLst/>
            </a:prstGeom>
            <a:noFill/>
          </p:spPr>
          <p:txBody>
            <a:bodyPr wrap="square" rtlCol="0">
              <a:spAutoFit/>
            </a:bodyPr>
            <a:lstStyle/>
            <a:p>
              <a:pPr algn="just"/>
              <a:r>
                <a:rPr lang="nl-NL" sz="4000" b="1">
                  <a:solidFill>
                    <a:schemeClr val="accent2">
                      <a:lumMod val="50000"/>
                    </a:schemeClr>
                  </a:solidFill>
                  <a:latin typeface="Cambria" panose="02040503050406030204" pitchFamily="18" charset="0"/>
                  <a:ea typeface="Cambria" panose="02040503050406030204" pitchFamily="18" charset="0"/>
                </a:rPr>
                <a:t>+ Phân công thư kí ghi chép kết quả của từng thành viên</a:t>
              </a:r>
              <a:endParaRPr lang="en-US" sz="4000" b="1">
                <a:solidFill>
                  <a:schemeClr val="accent2">
                    <a:lumMod val="50000"/>
                  </a:schemeClr>
                </a:solidFill>
                <a:latin typeface="Cambria" panose="02040503050406030204" pitchFamily="18" charset="0"/>
                <a:ea typeface="Cambria" panose="02040503050406030204" pitchFamily="18" charset="0"/>
              </a:endParaRPr>
            </a:p>
            <a:p>
              <a:pPr algn="just"/>
              <a:r>
                <a:rPr lang="nl-NL" sz="4000" b="1">
                  <a:solidFill>
                    <a:schemeClr val="accent2">
                      <a:lumMod val="50000"/>
                    </a:schemeClr>
                  </a:solidFill>
                  <a:latin typeface="Cambria" panose="02040503050406030204" pitchFamily="18" charset="0"/>
                  <a:ea typeface="Cambria" panose="02040503050406030204" pitchFamily="18" charset="0"/>
                </a:rPr>
                <a:t>+ HS nêu những khó khăn và thuận lợi khi thực hiện nhiệm vụ của mình.</a:t>
              </a:r>
              <a:endParaRPr lang="en-US" sz="4000" b="1">
                <a:solidFill>
                  <a:schemeClr val="accent2">
                    <a:lumMod val="50000"/>
                  </a:schemeClr>
                </a:solidFill>
                <a:latin typeface="Cambria" panose="02040503050406030204" pitchFamily="18" charset="0"/>
                <a:ea typeface="Cambria" panose="02040503050406030204" pitchFamily="18" charset="0"/>
              </a:endParaRPr>
            </a:p>
          </p:txBody>
        </p:sp>
      </p:grpSp>
      <p:pic>
        <p:nvPicPr>
          <p:cNvPr id="6" name="图片 61"/>
          <p:cNvPicPr>
            <a:picLocks noChangeAspect="1"/>
          </p:cNvPicPr>
          <p:nvPr/>
        </p:nvPicPr>
        <p:blipFill rotWithShape="1">
          <a:blip r:embed="rId4" cstate="print">
            <a:extLst>
              <a:ext uri="{28A0092B-C50C-407E-A947-70E740481C1C}">
                <a14:useLocalDpi xmlns:a14="http://schemas.microsoft.com/office/drawing/2010/main" val="0"/>
              </a:ext>
            </a:extLst>
          </a:blip>
          <a:srcRect l="43829" t="45283" r="43280" b="217"/>
          <a:stretch/>
        </p:blipFill>
        <p:spPr>
          <a:xfrm rot="428165">
            <a:off x="148337" y="428264"/>
            <a:ext cx="1571624" cy="3164148"/>
          </a:xfrm>
          <a:prstGeom prst="rect">
            <a:avLst/>
          </a:prstGeom>
        </p:spPr>
      </p:pic>
      <p:grpSp>
        <p:nvGrpSpPr>
          <p:cNvPr id="7" name="Group 6"/>
          <p:cNvGrpSpPr/>
          <p:nvPr/>
        </p:nvGrpSpPr>
        <p:grpSpPr>
          <a:xfrm>
            <a:off x="1394753" y="290831"/>
            <a:ext cx="9595790" cy="1322798"/>
            <a:chOff x="4212772" y="465550"/>
            <a:chExt cx="6955971" cy="922254"/>
          </a:xfrm>
        </p:grpSpPr>
        <p:sp>
          <p:nvSpPr>
            <p:cNvPr id="8" name="Pentagon 7"/>
            <p:cNvSpPr/>
            <p:nvPr/>
          </p:nvSpPr>
          <p:spPr>
            <a:xfrm>
              <a:off x="4212772" y="473404"/>
              <a:ext cx="6955971" cy="914400"/>
            </a:xfrm>
            <a:prstGeom prst="homePlate">
              <a:avLst/>
            </a:prstGeom>
            <a:solidFill>
              <a:schemeClr val="accent2">
                <a:lumMod val="60000"/>
                <a:lumOff val="40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359729" y="465550"/>
              <a:ext cx="6284260" cy="836869"/>
            </a:xfrm>
            <a:prstGeom prst="rect">
              <a:avLst/>
            </a:prstGeom>
            <a:noFill/>
          </p:spPr>
          <p:txBody>
            <a:bodyPr wrap="square" rtlCol="0">
              <a:spAutoFit/>
            </a:bodyPr>
            <a:lstStyle/>
            <a:p>
              <a:pPr algn="just"/>
              <a:r>
                <a:rPr lang="nl-NL" sz="3600" b="1">
                  <a:latin typeface="Cambria" panose="02040503050406030204" pitchFamily="18" charset="0"/>
                  <a:ea typeface="Cambria" panose="02040503050406030204" pitchFamily="18" charset="0"/>
                </a:rPr>
                <a:t>Báo cáo kết quả thực hiện nhiệm vụ của từng thành viên trong nhóm:</a:t>
              </a:r>
              <a:endParaRPr lang="en-US"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9080049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2584" y="146709"/>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GỢI Ý</a:t>
              </a: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7ECD">
                    <a:lumMod val="50000"/>
                  </a:srgbClr>
                </a:solidFill>
                <a:effectLst/>
                <a:uLnTx/>
                <a:uFillTx/>
                <a:latin typeface="思源黑体 CN Medium"/>
                <a:cs typeface="+mn-cs"/>
              </a:endParaRPr>
            </a:p>
          </p:txBody>
        </p:sp>
        <p:sp>
          <p:nvSpPr>
            <p:cNvPr id="10" name="TextBox 9"/>
            <p:cNvSpPr txBox="1"/>
            <p:nvPr/>
          </p:nvSpPr>
          <p:spPr>
            <a:xfrm>
              <a:off x="911106" y="371136"/>
              <a:ext cx="10162622" cy="1252701"/>
            </a:xfrm>
            <a:prstGeom prst="rect">
              <a:avLst/>
            </a:prstGeom>
            <a:noFill/>
          </p:spPr>
          <p:txBody>
            <a:bodyPr wrap="square" rtlCol="0">
              <a:spAutoFit/>
            </a:bodyPr>
            <a:lstStyle/>
            <a:p>
              <a:pPr marL="0" marR="0" lvl="0" indent="0" algn="just" defTabSz="914400" rtl="0" eaLnBrk="1" fontAlgn="auto" latinLnBrk="0" hangingPunct="1">
                <a:spcBef>
                  <a:spcPts val="60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Em được</a:t>
              </a:r>
              <a:r>
                <a:rPr kumimoji="0" 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giao nhiệm vụ gì trong nhóm?</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spcBef>
                  <a:spcPts val="60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Em đã</a:t>
              </a:r>
              <a:r>
                <a:rPr kumimoji="0" 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hoàn thành xong nhiệm vụ của mình chưa?</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R="0" lvl="0" algn="just" defTabSz="914400" rtl="0" eaLnBrk="1" fontAlgn="auto" latinLnBrk="0" hangingPunct="1">
                <a:spcBef>
                  <a:spcPts val="600"/>
                </a:spcBef>
                <a:spcAft>
                  <a:spcPts val="0"/>
                </a:spcAft>
                <a:buClrTx/>
                <a:buSzTx/>
                <a:tabLst/>
                <a:defRPr/>
              </a:pPr>
              <a:r>
                <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Em gặp</a:t>
              </a:r>
              <a:r>
                <a:rPr kumimoji="0" 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thuận lợi hay khó khăn gì trong khi thực hiện nhiệm vụ? </a:t>
              </a:r>
            </a:p>
            <a:p>
              <a:pPr marR="0" lvl="0" algn="just" defTabSz="914400" rtl="0" eaLnBrk="1" fontAlgn="auto" latinLnBrk="0" hangingPunct="1">
                <a:spcBef>
                  <a:spcPts val="600"/>
                </a:spcBef>
                <a:spcAft>
                  <a:spcPts val="0"/>
                </a:spcAft>
                <a:buClrTx/>
                <a:buSzTx/>
                <a:tabLst/>
                <a:defRPr/>
              </a:pPr>
              <a:r>
                <a:rPr lang="en-US" sz="3600" b="1" noProof="0">
                  <a:solidFill>
                    <a:srgbClr val="002060"/>
                  </a:solidFill>
                  <a:latin typeface="Cambria" panose="02040503050406030204" pitchFamily="18" charset="0"/>
                  <a:ea typeface="Cambria" panose="02040503050406030204" pitchFamily="18" charset="0"/>
                </a:rPr>
                <a:t>- Em cần sự giúp đỡ gì từ các thành viên trong nhóm?</a:t>
              </a:r>
              <a:endParaRPr kumimoji="0" 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754049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525" y="862377"/>
            <a:ext cx="5493820" cy="5601542"/>
          </a:xfrm>
          <a:prstGeom prst="rect">
            <a:avLst/>
          </a:prstGeom>
        </p:spPr>
      </p:pic>
      <p:grpSp>
        <p:nvGrpSpPr>
          <p:cNvPr id="3" name="Group 2"/>
          <p:cNvGrpSpPr/>
          <p:nvPr/>
        </p:nvGrpSpPr>
        <p:grpSpPr>
          <a:xfrm>
            <a:off x="4279899" y="-360219"/>
            <a:ext cx="8020882" cy="7093527"/>
            <a:chOff x="4279899" y="-360219"/>
            <a:chExt cx="8020882" cy="7093527"/>
          </a:xfrm>
        </p:grpSpPr>
        <p:pic>
          <p:nvPicPr>
            <p:cNvPr id="4" name="图片 5">
              <a:extLst>
                <a:ext uri="{FF2B5EF4-FFF2-40B4-BE49-F238E27FC236}">
                  <a16:creationId xmlns:a16="http://schemas.microsoft.com/office/drawing/2014/main" id="{0A379EF5-B376-0C20-4A33-8D595E63E93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9899" y="-360219"/>
              <a:ext cx="8020882" cy="7093527"/>
            </a:xfrm>
            <a:prstGeom prst="rect">
              <a:avLst/>
            </a:prstGeom>
          </p:spPr>
        </p:pic>
        <p:sp>
          <p:nvSpPr>
            <p:cNvPr id="5" name="TextBox 4"/>
            <p:cNvSpPr txBox="1"/>
            <p:nvPr/>
          </p:nvSpPr>
          <p:spPr>
            <a:xfrm>
              <a:off x="6165273" y="1773382"/>
              <a:ext cx="4758541" cy="3477875"/>
            </a:xfrm>
            <a:prstGeom prst="rect">
              <a:avLst/>
            </a:prstGeom>
            <a:noFill/>
          </p:spPr>
          <p:txBody>
            <a:bodyPr wrap="square" rtlCol="0">
              <a:spAutoFit/>
            </a:bodyPr>
            <a:lstStyle/>
            <a:p>
              <a:pPr marL="0" marR="0" lvl="0" indent="0" algn="ctr" defTabSz="914400" rtl="0" eaLnBrk="1" fontAlgn="auto" latinLnBrk="0" hangingPunct="1">
                <a:lnSpc>
                  <a:spcPct val="110000"/>
                </a:lnSpc>
                <a:spcBef>
                  <a:spcPts val="0"/>
                </a:spcBef>
                <a:spcAft>
                  <a:spcPts val="0"/>
                </a:spcAft>
                <a:buClrTx/>
                <a:buSzTx/>
                <a:buFontTx/>
                <a:buNone/>
                <a:tabLst/>
                <a:defRPr/>
              </a:pPr>
              <a:r>
                <a:rPr kumimoji="0" lang="en-US" sz="5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Báo</a:t>
              </a:r>
              <a:r>
                <a:rPr kumimoji="0" lang="en-US" sz="50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cáo những kết quả mà thư kí đã tổng hợp được.</a:t>
              </a:r>
              <a:endParaRPr kumimoji="0" lang="en-US" sz="5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extLst>
      <p:ext uri="{BB962C8B-B14F-4D97-AF65-F5344CB8AC3E}">
        <p14:creationId xmlns:p14="http://schemas.microsoft.com/office/powerpoint/2010/main" val="3863067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9" name="Picture 8"/>
          <p:cNvPicPr>
            <a:picLocks noChangeAspect="1"/>
          </p:cNvPicPr>
          <p:nvPr/>
        </p:nvPicPr>
        <p:blipFill rotWithShape="1">
          <a:blip r:embed="rId7"/>
          <a:srcRect l="21069" t="10582" r="38495" b="50757"/>
          <a:stretch/>
        </p:blipFill>
        <p:spPr>
          <a:xfrm>
            <a:off x="1269197" y="1108384"/>
            <a:ext cx="2925116" cy="2152552"/>
          </a:xfrm>
          <a:prstGeom prst="rect">
            <a:avLst/>
          </a:prstGeom>
        </p:spPr>
      </p:pic>
      <p:sp>
        <p:nvSpPr>
          <p:cNvPr id="10" name="TextBox 9"/>
          <p:cNvSpPr txBox="1"/>
          <p:nvPr/>
        </p:nvSpPr>
        <p:spPr>
          <a:xfrm>
            <a:off x="1768840" y="2527157"/>
            <a:ext cx="8991690" cy="2862322"/>
          </a:xfrm>
          <a:prstGeom prst="rect">
            <a:avLst/>
          </a:prstGeom>
          <a:noFill/>
        </p:spPr>
        <p:txBody>
          <a:bodyPr wrap="square" rtlCol="0">
            <a:spAutoFit/>
          </a:bodyPr>
          <a:lstStyle/>
          <a:p>
            <a:pPr lvl="0" algn="just"/>
            <a:r>
              <a:rPr kumimoji="0" lang="en-US" sz="36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rPr>
              <a:t>    </a:t>
            </a:r>
            <a:r>
              <a:rPr lang="nl-NL" sz="3600" b="1">
                <a:solidFill>
                  <a:schemeClr val="accent2">
                    <a:lumMod val="50000"/>
                  </a:schemeClr>
                </a:solidFill>
                <a:latin typeface="Cambria" panose="02040503050406030204" pitchFamily="18" charset="0"/>
                <a:ea typeface="Cambria" panose="02040503050406030204" pitchFamily="18" charset="0"/>
              </a:rPr>
              <a:t>Trong quá trình thực hiện nhiệm vụ, mỗi nhóm và mỗi cá nhân có thể gặp phải những khó khăn. Chúng ta nên chia sẻ những vấn đề mình gặp phải để tìm kiếm sự hỗ trợ từ những người xung quanh.</a:t>
            </a:r>
            <a:endParaRPr kumimoji="0" lang="en-US" sz="3600" b="1" i="0" u="none" strike="noStrike" kern="1200" cap="none" spc="0" normalizeH="0" baseline="0" noProof="0">
              <a:ln>
                <a:noFill/>
              </a:ln>
              <a:solidFill>
                <a:schemeClr val="accent2">
                  <a:lumMod val="50000"/>
                </a:schemeClr>
              </a:solidFill>
              <a:effectLst/>
              <a:uLnTx/>
              <a:uFillTx/>
              <a:latin typeface="Cambria" panose="02040503050406030204" pitchFamily="18" charset="0"/>
              <a:ea typeface="Cambria" panose="02040503050406030204" pitchFamily="18" charset="0"/>
            </a:endParaRPr>
          </a:p>
        </p:txBody>
      </p:sp>
      <p:pic>
        <p:nvPicPr>
          <p:cNvPr id="13" name="图片 1"/>
          <p:cNvPicPr>
            <a:picLocks noChangeAspect="1"/>
          </p:cNvPicPr>
          <p:nvPr/>
        </p:nvPicPr>
        <p:blipFill rotWithShape="1">
          <a:blip r:embed="rId8" cstate="print">
            <a:extLst>
              <a:ext uri="{28A0092B-C50C-407E-A947-70E740481C1C}">
                <a14:useLocalDpi xmlns:a14="http://schemas.microsoft.com/office/drawing/2010/main" val="0"/>
              </a:ext>
            </a:extLst>
          </a:blip>
          <a:srcRect l="66389"/>
          <a:stretch/>
        </p:blipFill>
        <p:spPr>
          <a:xfrm>
            <a:off x="10651044" y="2596784"/>
            <a:ext cx="1482275" cy="4410075"/>
          </a:xfrm>
          <a:prstGeom prst="rect">
            <a:avLst/>
          </a:prstGeom>
        </p:spPr>
      </p:pic>
    </p:spTree>
    <p:extLst>
      <p:ext uri="{BB962C8B-B14F-4D97-AF65-F5344CB8AC3E}">
        <p14:creationId xmlns:p14="http://schemas.microsoft.com/office/powerpoint/2010/main" val="20238104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4" name="图片 58"/>
          <p:cNvPicPr>
            <a:picLocks noChangeAspect="1"/>
          </p:cNvPicPr>
          <p:nvPr/>
        </p:nvPicPr>
        <p:blipFill rotWithShape="1">
          <a:blip r:embed="rId8"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5" name="Picture 14"/>
          <p:cNvPicPr>
            <a:picLocks noChangeAspect="1"/>
          </p:cNvPicPr>
          <p:nvPr/>
        </p:nvPicPr>
        <p:blipFill>
          <a:blip r:embed="rId9"/>
          <a:stretch>
            <a:fillRect/>
          </a:stretch>
        </p:blipFill>
        <p:spPr>
          <a:xfrm rot="21318256">
            <a:off x="1236731" y="1110074"/>
            <a:ext cx="4109060" cy="2755631"/>
          </a:xfrm>
          <a:prstGeom prst="rect">
            <a:avLst/>
          </a:prstGeom>
        </p:spPr>
      </p:pic>
      <p:pic>
        <p:nvPicPr>
          <p:cNvPr id="13" name="Picture 12"/>
          <p:cNvPicPr>
            <a:picLocks noChangeAspect="1"/>
          </p:cNvPicPr>
          <p:nvPr/>
        </p:nvPicPr>
        <p:blipFill>
          <a:blip r:embed="rId10"/>
          <a:stretch>
            <a:fillRect/>
          </a:stretch>
        </p:blipFill>
        <p:spPr>
          <a:xfrm>
            <a:off x="1834974" y="2630401"/>
            <a:ext cx="8371122" cy="3022680"/>
          </a:xfrm>
          <a:prstGeom prst="rect">
            <a:avLst/>
          </a:prstGeom>
        </p:spPr>
      </p:pic>
    </p:spTree>
    <p:extLst>
      <p:ext uri="{BB962C8B-B14F-4D97-AF65-F5344CB8AC3E}">
        <p14:creationId xmlns:p14="http://schemas.microsoft.com/office/powerpoint/2010/main" val="21355556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pic>
        <p:nvPicPr>
          <p:cNvPr id="14" name="图片 58"/>
          <p:cNvPicPr>
            <a:picLocks noChangeAspect="1"/>
          </p:cNvPicPr>
          <p:nvPr/>
        </p:nvPicPr>
        <p:blipFill rotWithShape="1">
          <a:blip r:embed="rId5"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6" name="图片 21">
            <a:extLst>
              <a:ext uri="{FF2B5EF4-FFF2-40B4-BE49-F238E27FC236}">
                <a16:creationId xmlns:a16="http://schemas.microsoft.com/office/drawing/2014/main" id="{11383293-C77C-9648-97C9-A5D9D404478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399683" y="2719999"/>
            <a:ext cx="2613462" cy="4152900"/>
          </a:xfrm>
          <a:prstGeom prst="rect">
            <a:avLst/>
          </a:prstGeom>
        </p:spPr>
      </p:pic>
      <p:pic>
        <p:nvPicPr>
          <p:cNvPr id="17" name="图片 17">
            <a:extLst>
              <a:ext uri="{FF2B5EF4-FFF2-40B4-BE49-F238E27FC236}">
                <a16:creationId xmlns:a16="http://schemas.microsoft.com/office/drawing/2014/main" id="{ACA7C86E-E886-D892-A6DB-6E7AD9F7923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47419" y="4148614"/>
            <a:ext cx="2678942" cy="2724285"/>
          </a:xfrm>
          <a:prstGeom prst="rect">
            <a:avLst/>
          </a:prstGeom>
        </p:spPr>
      </p:pic>
      <p:pic>
        <p:nvPicPr>
          <p:cNvPr id="9" name="Picture 8"/>
          <p:cNvPicPr>
            <a:picLocks noChangeAspect="1"/>
          </p:cNvPicPr>
          <p:nvPr/>
        </p:nvPicPr>
        <p:blipFill>
          <a:blip r:embed="rId8"/>
          <a:stretch>
            <a:fillRect/>
          </a:stretch>
        </p:blipFill>
        <p:spPr>
          <a:xfrm>
            <a:off x="1778237" y="2037790"/>
            <a:ext cx="8352244" cy="3103133"/>
          </a:xfrm>
          <a:prstGeom prst="rect">
            <a:avLst/>
          </a:prstGeom>
        </p:spPr>
      </p:pic>
    </p:spTree>
    <p:extLst>
      <p:ext uri="{BB962C8B-B14F-4D97-AF65-F5344CB8AC3E}">
        <p14:creationId xmlns:p14="http://schemas.microsoft.com/office/powerpoint/2010/main" val="27928289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646947" y="146708"/>
            <a:ext cx="3960188" cy="1567791"/>
            <a:chOff x="252583" y="146709"/>
            <a:chExt cx="4995863" cy="1581150"/>
          </a:xfrm>
        </p:grpSpPr>
        <p:pic>
          <p:nvPicPr>
            <p:cNvPr id="3" name="图片 62"/>
            <p:cNvPicPr>
              <a:picLocks noChangeAspect="1"/>
            </p:cNvPicPr>
            <p:nvPr/>
          </p:nvPicPr>
          <p:blipFill rotWithShape="1">
            <a:blip r:embed="rId2" cstate="print">
              <a:extLst>
                <a:ext uri="{28A0092B-C50C-407E-A947-70E740481C1C}">
                  <a14:useLocalDpi xmlns:a14="http://schemas.microsoft.com/office/drawing/2010/main" val="0"/>
                </a:ext>
              </a:extLst>
            </a:blip>
            <a:srcRect l="741" t="57748" r="58281" b="15018"/>
            <a:stretch/>
          </p:blipFill>
          <p:spPr>
            <a:xfrm>
              <a:off x="252583" y="146709"/>
              <a:ext cx="4995863" cy="1581150"/>
            </a:xfrm>
            <a:prstGeom prst="rect">
              <a:avLst/>
            </a:prstGeom>
          </p:spPr>
        </p:pic>
        <p:sp>
          <p:nvSpPr>
            <p:cNvPr id="4" name="TextBox 3"/>
            <p:cNvSpPr txBox="1"/>
            <p:nvPr/>
          </p:nvSpPr>
          <p:spPr>
            <a:xfrm>
              <a:off x="770575" y="791884"/>
              <a:ext cx="3707295" cy="707886"/>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YÊ</a:t>
              </a:r>
              <a:r>
                <a:rPr lang="en-US" sz="4000" b="1">
                  <a:solidFill>
                    <a:srgbClr val="002060"/>
                  </a:solidFill>
                  <a:latin typeface="Cambria" panose="02040503050406030204" pitchFamily="18" charset="0"/>
                  <a:ea typeface="Cambria" panose="02040503050406030204" pitchFamily="18" charset="0"/>
                </a:rPr>
                <a:t>U CẦU</a:t>
              </a:r>
              <a:endParaRPr kumimoji="0" lang="en-US" sz="40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8" name="Group 7"/>
          <p:cNvGrpSpPr/>
          <p:nvPr/>
        </p:nvGrpSpPr>
        <p:grpSpPr>
          <a:xfrm>
            <a:off x="483579" y="1714499"/>
            <a:ext cx="11085462" cy="4491724"/>
            <a:chOff x="612000" y="337056"/>
            <a:chExt cx="10687371" cy="1339344"/>
          </a:xfrm>
        </p:grpSpPr>
        <p:sp>
          <p:nvSpPr>
            <p:cNvPr id="9" name="Rounded Rectangle 8"/>
            <p:cNvSpPr/>
            <p:nvPr/>
          </p:nvSpPr>
          <p:spPr>
            <a:xfrm>
              <a:off x="612000" y="337056"/>
              <a:ext cx="10687371" cy="1339344"/>
            </a:xfrm>
            <a:prstGeom prst="roundRect">
              <a:avLst/>
            </a:prstGeom>
            <a:solidFill>
              <a:schemeClr val="bg1"/>
            </a:solidFill>
            <a:ln w="28575">
              <a:solidFill>
                <a:srgbClr val="00B05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77ECD">
                    <a:lumMod val="50000"/>
                  </a:srgbClr>
                </a:solidFill>
                <a:effectLst/>
                <a:uLnTx/>
                <a:uFillTx/>
                <a:latin typeface="思源黑体 CN Medium"/>
                <a:cs typeface="+mn-cs"/>
              </a:endParaRPr>
            </a:p>
          </p:txBody>
        </p:sp>
        <p:sp>
          <p:nvSpPr>
            <p:cNvPr id="10" name="TextBox 9"/>
            <p:cNvSpPr txBox="1"/>
            <p:nvPr/>
          </p:nvSpPr>
          <p:spPr>
            <a:xfrm>
              <a:off x="874374" y="460372"/>
              <a:ext cx="10162622" cy="1064566"/>
            </a:xfrm>
            <a:prstGeom prst="rect">
              <a:avLst/>
            </a:prstGeom>
            <a:noFill/>
          </p:spPr>
          <p:txBody>
            <a:bodyPr wrap="square" rtlCol="0">
              <a:spAutoFit/>
            </a:bodyPr>
            <a:lstStyle/>
            <a:p>
              <a:pPr algn="just">
                <a:spcBef>
                  <a:spcPts val="600"/>
                </a:spcBef>
                <a:spcAft>
                  <a:spcPts val="600"/>
                </a:spcAft>
              </a:pPr>
              <a:r>
                <a:rPr lang="nl-NL" sz="3600" b="1">
                  <a:solidFill>
                    <a:srgbClr val="0070C0"/>
                  </a:solidFill>
                  <a:latin typeface="Cambria" panose="02040503050406030204" pitchFamily="18" charset="0"/>
                  <a:ea typeface="Cambria" panose="02040503050406030204" pitchFamily="18" charset="0"/>
                </a:rPr>
                <a:t>+ Phân công thư ký tính thời gian thực hiện kế hoạch giới thiệu sách và ghi chép những vấn đề gặp phải trong quá trình thực hiện kế hoạch.</a:t>
              </a:r>
              <a:endParaRPr lang="en-US" sz="3600" b="1">
                <a:solidFill>
                  <a:srgbClr val="0070C0"/>
                </a:solidFill>
                <a:latin typeface="Cambria" panose="02040503050406030204" pitchFamily="18" charset="0"/>
                <a:ea typeface="Cambria" panose="02040503050406030204" pitchFamily="18" charset="0"/>
              </a:endParaRPr>
            </a:p>
            <a:p>
              <a:pPr algn="just">
                <a:spcBef>
                  <a:spcPts val="600"/>
                </a:spcBef>
                <a:spcAft>
                  <a:spcPts val="600"/>
                </a:spcAft>
              </a:pPr>
              <a:r>
                <a:rPr lang="nl-NL" sz="3600" b="1">
                  <a:solidFill>
                    <a:srgbClr val="0070C0"/>
                  </a:solidFill>
                  <a:latin typeface="Cambria" panose="02040503050406030204" pitchFamily="18" charset="0"/>
                  <a:ea typeface="Cambria" panose="02040503050406030204" pitchFamily="18" charset="0"/>
                </a:rPr>
                <a:t>+ Chuẩn bị và sắp xếp các đồ dùng, đạo cụ, trang phục cần sử dụng cho hoạt động giới thiệu sách của nhóm.</a:t>
              </a:r>
              <a:endParaRPr lang="en-US" sz="3600" b="1">
                <a:solidFill>
                  <a:srgbClr val="0070C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1253990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426445"/>
            <a:ext cx="3556291" cy="3463837"/>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26878" t="2658" r="25757" b="62903"/>
          <a:stretch/>
        </p:blipFill>
        <p:spPr>
          <a:xfrm>
            <a:off x="3537677" y="1334125"/>
            <a:ext cx="4392119" cy="1666421"/>
          </a:xfrm>
          <a:prstGeom prst="rect">
            <a:avLst/>
          </a:prstGeom>
        </p:spPr>
      </p:pic>
      <p:sp>
        <p:nvSpPr>
          <p:cNvPr id="10" name="Rectangle 3"/>
          <p:cNvSpPr>
            <a:spLocks noChangeArrowheads="1"/>
          </p:cNvSpPr>
          <p:nvPr/>
        </p:nvSpPr>
        <p:spPr bwMode="auto">
          <a:xfrm>
            <a:off x="1688475" y="2707047"/>
            <a:ext cx="880463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rPr>
              <a:t>- Tiếp</a:t>
            </a:r>
            <a:r>
              <a:rPr kumimoji="0" lang="en-US" altLang="en-US" sz="36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mn-cs"/>
              </a:rPr>
              <a:t> tục luyện tập tiết mục giới thiệu sách.</a:t>
            </a:r>
            <a:endParaRPr kumimoji="0" lang="en-US" altLang="en-US" sz="36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0" fontAlgn="base" latinLnBrk="0" hangingPunct="0">
              <a:lnSpc>
                <a:spcPct val="100000"/>
              </a:lnSpc>
              <a:spcBef>
                <a:spcPct val="0"/>
              </a:spcBef>
              <a:spcAft>
                <a:spcPct val="0"/>
              </a:spcAft>
              <a:buClrTx/>
              <a:buSzTx/>
              <a:buFontTx/>
              <a:buNone/>
              <a:tabLst/>
              <a:defRPr/>
            </a:pPr>
            <a:r>
              <a:rPr kumimoji="0" lang="vi-VN"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Chuẩn bị tiết</a:t>
            </a:r>
            <a:r>
              <a:rPr kumimoji="0" lang="en-US" sz="3600" b="1" i="0" u="none" strike="noStrike" kern="1200" cap="none" spc="0" normalizeH="0" noProof="0">
                <a:ln>
                  <a:noFill/>
                </a:ln>
                <a:solidFill>
                  <a:prstClr val="black"/>
                </a:solidFill>
                <a:effectLst/>
                <a:uLnTx/>
                <a:uFillTx/>
                <a:latin typeface="Cambria" panose="02040503050406030204" pitchFamily="18" charset="0"/>
                <a:ea typeface="Cambria" panose="02040503050406030204" pitchFamily="18" charset="0"/>
                <a:cs typeface="+mn-cs"/>
              </a:rPr>
              <a:t> mục giới thiệu sách </a:t>
            </a:r>
            <a:r>
              <a:rPr kumimoji="0" lang="en-US" sz="36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cho tiết Sinh hoạt lớp.</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067752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circle(in)">
                                      <p:cBhvr>
                                        <p:cTn id="2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585740" flipH="1">
            <a:off x="9066638" y="14469"/>
            <a:ext cx="3478671" cy="1705254"/>
          </a:xfrm>
          <a:prstGeom prst="rect">
            <a:avLst/>
          </a:prstGeom>
        </p:spPr>
      </p:pic>
      <p:pic>
        <p:nvPicPr>
          <p:cNvPr id="5" name="图片 3">
            <a:extLst>
              <a:ext uri="{FF2B5EF4-FFF2-40B4-BE49-F238E27FC236}">
                <a16:creationId xmlns:a16="http://schemas.microsoft.com/office/drawing/2014/main" id="{59661E9A-BB10-ADE2-16FE-57DCDFE879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681602" y="2842693"/>
            <a:ext cx="4510398" cy="4510398"/>
          </a:xfrm>
          <a:prstGeom prst="rect">
            <a:avLst/>
          </a:prstGeom>
        </p:spPr>
      </p:pic>
      <p:pic>
        <p:nvPicPr>
          <p:cNvPr id="6" name="Picture 5"/>
          <p:cNvPicPr>
            <a:picLocks noChangeAspect="1"/>
          </p:cNvPicPr>
          <p:nvPr/>
        </p:nvPicPr>
        <p:blipFill rotWithShape="1">
          <a:blip r:embed="rId6"/>
          <a:srcRect l="14469" r="14633" b="41954"/>
          <a:stretch/>
        </p:blipFill>
        <p:spPr>
          <a:xfrm>
            <a:off x="1364104" y="1362189"/>
            <a:ext cx="7901470" cy="3368361"/>
          </a:xfrm>
          <a:prstGeom prst="rect">
            <a:avLst/>
          </a:prstGeom>
        </p:spPr>
      </p:pic>
      <p:pic>
        <p:nvPicPr>
          <p:cNvPr id="7" name="图片 55">
            <a:extLst>
              <a:ext uri="{FF2B5EF4-FFF2-40B4-BE49-F238E27FC236}">
                <a16:creationId xmlns:a16="http://schemas.microsoft.com/office/drawing/2014/main" id="{FC252311-5B28-D452-D611-B7EF4258346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50980"/>
          <a:stretch/>
        </p:blipFill>
        <p:spPr>
          <a:xfrm rot="21014260">
            <a:off x="-375232" y="69769"/>
            <a:ext cx="3478671" cy="1705254"/>
          </a:xfrm>
          <a:prstGeom prst="rect">
            <a:avLst/>
          </a:prstGeom>
        </p:spPr>
      </p:pic>
    </p:spTree>
    <p:extLst>
      <p:ext uri="{BB962C8B-B14F-4D97-AF65-F5344CB8AC3E}">
        <p14:creationId xmlns:p14="http://schemas.microsoft.com/office/powerpoint/2010/main" val="11554376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8"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4"/>
          <a:srcRect l="9484" t="11959" r="11818"/>
          <a:stretch/>
        </p:blipFill>
        <p:spPr>
          <a:xfrm>
            <a:off x="312810" y="148902"/>
            <a:ext cx="11693076" cy="6555086"/>
          </a:xfrm>
          <a:prstGeom prst="rect">
            <a:avLst/>
          </a:prstGeom>
        </p:spPr>
      </p:pic>
      <p:pic>
        <p:nvPicPr>
          <p:cNvPr id="56" name="图片 55">
            <a:extLst>
              <a:ext uri="{FF2B5EF4-FFF2-40B4-BE49-F238E27FC236}">
                <a16:creationId xmlns:a16="http://schemas.microsoft.com/office/drawing/2014/main" id="{FC252311-5B28-D452-D611-B7EF425834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014260">
            <a:off x="-677687" y="-376877"/>
            <a:ext cx="3264910" cy="3264910"/>
          </a:xfrm>
          <a:prstGeom prst="rect">
            <a:avLst/>
          </a:prstGeom>
        </p:spPr>
      </p:pic>
      <p:grpSp>
        <p:nvGrpSpPr>
          <p:cNvPr id="66" name="组合 65">
            <a:extLst>
              <a:ext uri="{FF2B5EF4-FFF2-40B4-BE49-F238E27FC236}">
                <a16:creationId xmlns:a16="http://schemas.microsoft.com/office/drawing/2014/main" id="{B1EAD35E-A6A9-1409-C3E1-5FAE61B5ACF3}"/>
              </a:ext>
            </a:extLst>
          </p:cNvPr>
          <p:cNvGrpSpPr/>
          <p:nvPr/>
        </p:nvGrpSpPr>
        <p:grpSpPr>
          <a:xfrm>
            <a:off x="-509590" y="4071568"/>
            <a:ext cx="2801997" cy="2853859"/>
            <a:chOff x="8075634" y="3278909"/>
            <a:chExt cx="3556291" cy="3463837"/>
          </a:xfrm>
        </p:grpSpPr>
        <p:pic>
          <p:nvPicPr>
            <p:cNvPr id="65" name="图片 64">
              <a:extLst>
                <a:ext uri="{FF2B5EF4-FFF2-40B4-BE49-F238E27FC236}">
                  <a16:creationId xmlns:a16="http://schemas.microsoft.com/office/drawing/2014/main"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6" name="图片 5">
            <a:extLst>
              <a:ext uri="{FF2B5EF4-FFF2-40B4-BE49-F238E27FC236}">
                <a16:creationId xmlns:a16="http://schemas.microsoft.com/office/drawing/2014/main" id="{79FFEEAC-F5AF-9168-C72D-0D368C74B63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857" y="4457604"/>
            <a:ext cx="2666143" cy="2666143"/>
          </a:xfrm>
          <a:prstGeom prst="rect">
            <a:avLst/>
          </a:prstGeom>
        </p:spPr>
      </p:pic>
      <p:pic>
        <p:nvPicPr>
          <p:cNvPr id="9" name="Picture 8">
            <a:extLst>
              <a:ext uri="{FF2B5EF4-FFF2-40B4-BE49-F238E27FC236}">
                <a16:creationId xmlns:a16="http://schemas.microsoft.com/office/drawing/2014/main" id="{B5D2DAB1-4E2B-D3BA-EEFF-36D06A6A162B}"/>
              </a:ext>
            </a:extLst>
          </p:cNvPr>
          <p:cNvPicPr>
            <a:picLocks noChangeAspect="1"/>
          </p:cNvPicPr>
          <p:nvPr/>
        </p:nvPicPr>
        <p:blipFill>
          <a:blip r:embed="rId9"/>
          <a:stretch>
            <a:fillRect/>
          </a:stretch>
        </p:blipFill>
        <p:spPr>
          <a:xfrm>
            <a:off x="2319643" y="148902"/>
            <a:ext cx="7206214" cy="1508443"/>
          </a:xfrm>
          <a:prstGeom prst="rect">
            <a:avLst/>
          </a:prstGeom>
        </p:spPr>
      </p:pic>
      <p:sp>
        <p:nvSpPr>
          <p:cNvPr id="2" name="TextBox 1"/>
          <p:cNvSpPr txBox="1"/>
          <p:nvPr/>
        </p:nvSpPr>
        <p:spPr>
          <a:xfrm>
            <a:off x="1055056" y="1452705"/>
            <a:ext cx="10569389"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Năng lực đặc thù:</a:t>
            </a:r>
          </a:p>
          <a:p>
            <a:r>
              <a:rPr lang="nl-NL" sz="3200" b="1">
                <a:solidFill>
                  <a:schemeClr val="accent3">
                    <a:lumMod val="50000"/>
                  </a:schemeClr>
                </a:solidFill>
                <a:latin typeface="Cambria" panose="02040503050406030204" pitchFamily="18" charset="0"/>
                <a:ea typeface="Cambria" panose="02040503050406030204" pitchFamily="18" charset="0"/>
              </a:rPr>
              <a:t>- </a:t>
            </a:r>
            <a:r>
              <a:rPr lang="en-US" sz="3200" b="1">
                <a:solidFill>
                  <a:schemeClr val="accent3">
                    <a:lumMod val="50000"/>
                  </a:schemeClr>
                </a:solidFill>
                <a:latin typeface="Cambria" panose="02040503050406030204" pitchFamily="18" charset="0"/>
                <a:ea typeface="Cambria" panose="02040503050406030204" pitchFamily="18" charset="0"/>
              </a:rPr>
              <a:t>Học sinh chủ động thực hiện nhiệm vụ giới thiệu sách theo kế hoạch.</a:t>
            </a:r>
          </a:p>
          <a:p>
            <a:r>
              <a:rPr lang="en-US" sz="3200" b="1">
                <a:solidFill>
                  <a:schemeClr val="accent3">
                    <a:lumMod val="50000"/>
                  </a:schemeClr>
                </a:solidFill>
                <a:latin typeface="Cambria" panose="02040503050406030204" pitchFamily="18" charset="0"/>
                <a:ea typeface="Cambria" panose="02040503050406030204" pitchFamily="18" charset="0"/>
              </a:rPr>
              <a:t>- Rèn luyện và phát triển kĩ năng nghe – nói góp phần phát triển năng lực ngôn ngữ.</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Năng lực chung: giao tiếp và hợp tác, tự giải quyết vấn đề và sáng tạo, tự chủ và tự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rPr>
              <a:t>* Phẩm chất: chăm chỉ, trách nhiệm, chủ động.</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chemeClr val="accent3">
                  <a:lumMod val="50000"/>
                </a:schemeClr>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07793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1000"/>
                                        <p:tgtEl>
                                          <p:spTgt spid="66"/>
                                        </p:tgtEl>
                                      </p:cBhvr>
                                    </p:animEffect>
                                    <p:anim calcmode="lin" valueType="num">
                                      <p:cBhvr>
                                        <p:cTn id="8" dur="1000" fill="hold"/>
                                        <p:tgtEl>
                                          <p:spTgt spid="66"/>
                                        </p:tgtEl>
                                        <p:attrNameLst>
                                          <p:attrName>ppt_x</p:attrName>
                                        </p:attrNameLst>
                                      </p:cBhvr>
                                      <p:tavLst>
                                        <p:tav tm="0">
                                          <p:val>
                                            <p:strVal val="#ppt_x"/>
                                          </p:val>
                                        </p:tav>
                                        <p:tav tm="100000">
                                          <p:val>
                                            <p:strVal val="#ppt_x"/>
                                          </p:val>
                                        </p:tav>
                                      </p:tavLst>
                                    </p:anim>
                                    <p:anim calcmode="lin" valueType="num">
                                      <p:cBhvr>
                                        <p:cTn id="9" dur="1000" fill="hold"/>
                                        <p:tgtEl>
                                          <p:spTgt spid="6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randombar(horizontal)">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extLst>
    <p:ext uri="{E180D4A7-C9FB-4DFB-919C-405C955672EB}">
      <p14:showEvtLst xmlns:p14="http://schemas.microsoft.com/office/powerpoint/2010/main">
        <p14:playEvt time="1" objId="42"/>
      </p14:showEvtLst>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pic>
        <p:nvPicPr>
          <p:cNvPr id="13" name="Picture 12"/>
          <p:cNvPicPr>
            <a:picLocks noChangeAspect="1"/>
          </p:cNvPicPr>
          <p:nvPr/>
        </p:nvPicPr>
        <p:blipFill>
          <a:blip r:embed="rId5"/>
          <a:stretch>
            <a:fillRect/>
          </a:stretch>
        </p:blipFill>
        <p:spPr>
          <a:xfrm>
            <a:off x="2743300" y="2592220"/>
            <a:ext cx="7095814" cy="1668450"/>
          </a:xfrm>
          <a:prstGeom prst="rect">
            <a:avLst/>
          </a:prstGeom>
        </p:spPr>
      </p:pic>
      <p:grpSp>
        <p:nvGrpSpPr>
          <p:cNvPr id="14" name="组合 65">
            <a:extLst>
              <a:ext uri="{FF2B5EF4-FFF2-40B4-BE49-F238E27FC236}">
                <a16:creationId xmlns:a16="http://schemas.microsoft.com/office/drawing/2014/main" id="{B1EAD35E-A6A9-1409-C3E1-5FAE61B5ACF3}"/>
              </a:ext>
            </a:extLst>
          </p:cNvPr>
          <p:cNvGrpSpPr/>
          <p:nvPr/>
        </p:nvGrpSpPr>
        <p:grpSpPr>
          <a:xfrm>
            <a:off x="-280945" y="3426445"/>
            <a:ext cx="3556291" cy="3463837"/>
            <a:chOff x="8075634" y="3278909"/>
            <a:chExt cx="3556291" cy="3463837"/>
          </a:xfrm>
        </p:grpSpPr>
        <p:pic>
          <p:nvPicPr>
            <p:cNvPr id="15" name="图片 64">
              <a:extLst>
                <a:ext uri="{FF2B5EF4-FFF2-40B4-BE49-F238E27FC236}">
                  <a16:creationId xmlns:a16="http://schemas.microsoft.com/office/drawing/2014/main" id="{770CB4B2-3A9C-E7EB-E8E7-36A5EE93DC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16" name="图片 6">
              <a:extLst>
                <a:ext uri="{FF2B5EF4-FFF2-40B4-BE49-F238E27FC236}">
                  <a16:creationId xmlns:a16="http://schemas.microsoft.com/office/drawing/2014/main" id="{67476EE9-09E3-ED15-5951-44DCF49E44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spTree>
    <p:extLst>
      <p:ext uri="{BB962C8B-B14F-4D97-AF65-F5344CB8AC3E}">
        <p14:creationId xmlns:p14="http://schemas.microsoft.com/office/powerpoint/2010/main" val="3390701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9" descr="C:\Users\Am'be'r\Desktop\千库网_弹奏尤克里里的小女生_元素编号12279769.png千库网_弹奏尤克里里的小女生_元素编号12279769"/>
          <p:cNvPicPr>
            <a:picLocks noChangeAspect="1"/>
          </p:cNvPicPr>
          <p:nvPr/>
        </p:nvPicPr>
        <p:blipFill>
          <a:blip r:embed="rId2"/>
          <a:srcRect/>
          <a:stretch>
            <a:fillRect/>
          </a:stretch>
        </p:blipFill>
        <p:spPr>
          <a:xfrm>
            <a:off x="-389966" y="2084293"/>
            <a:ext cx="4538195" cy="4538195"/>
          </a:xfrm>
          <a:prstGeom prst="rect">
            <a:avLst/>
          </a:prstGeom>
          <a:effectLst>
            <a:outerShdw blurRad="88900" dist="127000" dir="5400000" algn="t" rotWithShape="0">
              <a:prstClr val="black">
                <a:alpha val="40000"/>
              </a:prstClr>
            </a:outerShdw>
          </a:effectLst>
        </p:spPr>
      </p:pic>
      <p:pic>
        <p:nvPicPr>
          <p:cNvPr id="6" name="Picture 5"/>
          <p:cNvPicPr>
            <a:picLocks noChangeAspect="1"/>
          </p:cNvPicPr>
          <p:nvPr/>
        </p:nvPicPr>
        <p:blipFill>
          <a:blip r:embed="rId3"/>
          <a:stretch>
            <a:fillRect/>
          </a:stretch>
        </p:blipFill>
        <p:spPr>
          <a:xfrm>
            <a:off x="2791153" y="541926"/>
            <a:ext cx="9400847" cy="5962405"/>
          </a:xfrm>
          <a:prstGeom prst="rect">
            <a:avLst/>
          </a:prstGeom>
        </p:spPr>
      </p:pic>
    </p:spTree>
    <p:extLst>
      <p:ext uri="{BB962C8B-B14F-4D97-AF65-F5344CB8AC3E}">
        <p14:creationId xmlns:p14="http://schemas.microsoft.com/office/powerpoint/2010/main" val="918752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6" presetClass="entr" presetSubtype="37"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out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eta.com - Piano Chill - Những Bản Nhạc Piano Nhẹ Nhàng Giúp Bạn Học Bài Tốt Hơn _ 1Hour (online-video-cutter.com)">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487173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8"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
            <a:extLst>
              <a:ext uri="{FF2B5EF4-FFF2-40B4-BE49-F238E27FC236}">
                <a16:creationId xmlns:a16="http://schemas.microsoft.com/office/drawing/2014/main" id="{97D00A81-5758-C874-F684-852E0E4269A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0" y="1383390"/>
            <a:ext cx="5319279" cy="5319279"/>
          </a:xfrm>
          <a:prstGeom prst="rect">
            <a:avLst/>
          </a:prstGeom>
        </p:spPr>
      </p:pic>
      <p:grpSp>
        <p:nvGrpSpPr>
          <p:cNvPr id="5" name="Group 4"/>
          <p:cNvGrpSpPr/>
          <p:nvPr/>
        </p:nvGrpSpPr>
        <p:grpSpPr>
          <a:xfrm>
            <a:off x="3948894" y="-544007"/>
            <a:ext cx="7629023" cy="6875987"/>
            <a:chOff x="3948894" y="-544007"/>
            <a:chExt cx="7629023" cy="6875987"/>
          </a:xfrm>
        </p:grpSpPr>
        <p:pic>
          <p:nvPicPr>
            <p:cNvPr id="3" name="图片 8">
              <a:extLst>
                <a:ext uri="{FF2B5EF4-FFF2-40B4-BE49-F238E27FC236}">
                  <a16:creationId xmlns:a16="http://schemas.microsoft.com/office/drawing/2014/main" id="{EDBA7EFC-BD3E-9FB1-B44D-0CBFCB551E6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3948894" y="-544007"/>
              <a:ext cx="7629023" cy="6875987"/>
            </a:xfrm>
            <a:prstGeom prst="rect">
              <a:avLst/>
            </a:prstGeom>
          </p:spPr>
        </p:pic>
        <p:sp>
          <p:nvSpPr>
            <p:cNvPr id="4" name="TextBox 3"/>
            <p:cNvSpPr txBox="1"/>
            <p:nvPr/>
          </p:nvSpPr>
          <p:spPr>
            <a:xfrm>
              <a:off x="5862917" y="2018619"/>
              <a:ext cx="4450977" cy="2123658"/>
            </a:xfrm>
            <a:prstGeom prst="rect">
              <a:avLst/>
            </a:prstGeom>
            <a:noFill/>
          </p:spPr>
          <p:txBody>
            <a:bodyPr wrap="square" rtlCol="0">
              <a:spAutoFit/>
            </a:bodyPr>
            <a:lstStyle/>
            <a:p>
              <a:pPr algn="ctr"/>
              <a:r>
                <a:rPr lang="nl-NL" sz="4400" b="1" dirty="0">
                  <a:solidFill>
                    <a:srgbClr val="002060"/>
                  </a:solidFill>
                  <a:latin typeface="Cambria" panose="02040503050406030204" pitchFamily="18" charset="0"/>
                  <a:ea typeface="Cambria" panose="02040503050406030204" pitchFamily="18" charset="0"/>
                </a:rPr>
                <a:t>Qua hoạt động, em cảm thấy thế nào?</a:t>
              </a:r>
              <a:endParaRPr lang="en-US" sz="44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216616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0" y="81157"/>
            <a:ext cx="12192001" cy="6863107"/>
          </a:xfrm>
          <a:prstGeom prst="rect">
            <a:avLst/>
          </a:prstGeom>
        </p:spPr>
      </p:pic>
      <p:pic>
        <p:nvPicPr>
          <p:cNvPr id="6"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grpSp>
        <p:nvGrpSpPr>
          <p:cNvPr id="8" name="Group 7"/>
          <p:cNvGrpSpPr/>
          <p:nvPr/>
        </p:nvGrpSpPr>
        <p:grpSpPr>
          <a:xfrm>
            <a:off x="1460274" y="1086192"/>
            <a:ext cx="9093426" cy="5149028"/>
            <a:chOff x="1460274" y="1086192"/>
            <a:chExt cx="9093426" cy="5149028"/>
          </a:xfrm>
        </p:grpSpPr>
        <p:pic>
          <p:nvPicPr>
            <p:cNvPr id="5" name="图片 3075" descr="5"/>
            <p:cNvPicPr>
              <a:picLocks noChangeAspect="1"/>
            </p:cNvPicPr>
            <p:nvPr/>
          </p:nvPicPr>
          <p:blipFill>
            <a:blip r:embed="rId4"/>
            <a:stretch>
              <a:fillRect/>
            </a:stretch>
          </p:blipFill>
          <p:spPr>
            <a:xfrm>
              <a:off x="1460274" y="1086192"/>
              <a:ext cx="9093426" cy="5149028"/>
            </a:xfrm>
            <a:prstGeom prst="rect">
              <a:avLst/>
            </a:prstGeom>
            <a:noFill/>
            <a:ln w="9525">
              <a:noFill/>
            </a:ln>
          </p:spPr>
        </p:pic>
        <p:sp>
          <p:nvSpPr>
            <p:cNvPr id="7" name="TextBox 6"/>
            <p:cNvSpPr txBox="1"/>
            <p:nvPr/>
          </p:nvSpPr>
          <p:spPr>
            <a:xfrm>
              <a:off x="2724150" y="1676400"/>
              <a:ext cx="7334250" cy="3970318"/>
            </a:xfrm>
            <a:prstGeom prst="rect">
              <a:avLst/>
            </a:prstGeom>
            <a:noFill/>
          </p:spPr>
          <p:txBody>
            <a:bodyPr wrap="square" rtlCol="0">
              <a:spAutoFit/>
            </a:bodyPr>
            <a:lstStyle/>
            <a:p>
              <a:pPr algn="just"/>
              <a:r>
                <a:rPr lang="nl-NL" sz="3600" dirty="0">
                  <a:solidFill>
                    <a:schemeClr val="accent4">
                      <a:lumMod val="50000"/>
                    </a:schemeClr>
                  </a:solidFill>
                  <a:latin typeface="Cambria" panose="02040503050406030204" pitchFamily="18" charset="0"/>
                  <a:ea typeface="Cambria" panose="02040503050406030204" pitchFamily="18" charset="0"/>
                </a:rPr>
                <a:t>Trong quá trình đọc sách hay học tập, việc thư giãn và thả lỏng cơ thể sẽ giúp tinh thần thoải mái, cơ thể khỏe khoắn để làm việc được hiệu quả hơn. Bên cạnh đó, việc tập thể dục cho mắt giúp mắt được thư giãn cũng quan trọng không kém.</a:t>
              </a:r>
              <a:endParaRPr lang="en-US" sz="3600" dirty="0">
                <a:solidFill>
                  <a:schemeClr val="accent4">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08982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014260">
            <a:off x="-205060" y="-280201"/>
            <a:ext cx="4619311" cy="4619311"/>
          </a:xfrm>
          <a:prstGeom prst="rect">
            <a:avLst/>
          </a:prstGeom>
        </p:spPr>
      </p:pic>
      <p:sp>
        <p:nvSpPr>
          <p:cNvPr id="10" name="Title 1">
            <a:extLst>
              <a:ext uri="{FF2B5EF4-FFF2-40B4-BE49-F238E27FC236}">
                <a16:creationId xmlns:a16="http://schemas.microsoft.com/office/drawing/2014/main" id="{839CB496-B064-1976-8A73-F5C96C8179F1}"/>
              </a:ext>
            </a:extLst>
          </p:cNvPr>
          <p:cNvSpPr txBox="1">
            <a:spLocks/>
          </p:cNvSpPr>
          <p:nvPr/>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67CE625A-7EB5-37D6-AA98-E6F10E173EFB}"/>
              </a:ext>
            </a:extLst>
          </p:cNvPr>
          <p:cNvSpPr txBox="1">
            <a:spLocks/>
          </p:cNvSpPr>
          <p:nvPr/>
        </p:nvSpPr>
        <p:spPr>
          <a:xfrm>
            <a:off x="-759234" y="5808133"/>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377ECD"/>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377ECD"/>
              </a:solidFill>
              <a:effectLst/>
              <a:uLnTx/>
              <a:uFillTx/>
              <a:latin typeface="#9Slide07 HoneyCream" pitchFamily="2" charset="0"/>
              <a:ea typeface="+mj-ea"/>
              <a:cs typeface="+mj-cs"/>
              <a:sym typeface="Arial"/>
            </a:endParaRPr>
          </a:p>
        </p:txBody>
      </p:sp>
      <p:pic>
        <p:nvPicPr>
          <p:cNvPr id="12" name="图片 2" descr="形状&#10;&#10;描述已自动生成">
            <a:extLst>
              <a:ext uri="{FF2B5EF4-FFF2-40B4-BE49-F238E27FC236}">
                <a16:creationId xmlns:a16="http://schemas.microsoft.com/office/drawing/2014/main" id="{28DB53E1-C159-402F-6C56-333BC6617BE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4551" y="560368"/>
            <a:ext cx="10916350" cy="6015244"/>
          </a:xfrm>
          <a:prstGeom prst="rect">
            <a:avLst/>
          </a:prstGeom>
        </p:spPr>
      </p:pic>
      <p:grpSp>
        <p:nvGrpSpPr>
          <p:cNvPr id="14" name="组合 65">
            <a:extLst>
              <a:ext uri="{FF2B5EF4-FFF2-40B4-BE49-F238E27FC236}">
                <a16:creationId xmlns:a16="http://schemas.microsoft.com/office/drawing/2014/main" id="{B1EAD35E-A6A9-1409-C3E1-5FAE61B5ACF3}"/>
              </a:ext>
            </a:extLst>
          </p:cNvPr>
          <p:cNvGrpSpPr/>
          <p:nvPr/>
        </p:nvGrpSpPr>
        <p:grpSpPr>
          <a:xfrm>
            <a:off x="-280945" y="3426445"/>
            <a:ext cx="3556291" cy="3463837"/>
            <a:chOff x="8075634" y="3278909"/>
            <a:chExt cx="3556291" cy="3463837"/>
          </a:xfrm>
        </p:grpSpPr>
        <p:pic>
          <p:nvPicPr>
            <p:cNvPr id="15"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16"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17" name="Picture 16"/>
          <p:cNvPicPr>
            <a:picLocks noChangeAspect="1"/>
          </p:cNvPicPr>
          <p:nvPr/>
        </p:nvPicPr>
        <p:blipFill>
          <a:blip r:embed="rId7"/>
          <a:stretch>
            <a:fillRect/>
          </a:stretch>
        </p:blipFill>
        <p:spPr>
          <a:xfrm>
            <a:off x="2222281" y="2547670"/>
            <a:ext cx="7747435" cy="1631883"/>
          </a:xfrm>
          <a:prstGeom prst="rect">
            <a:avLst/>
          </a:prstGeom>
        </p:spPr>
      </p:pic>
    </p:spTree>
    <p:extLst>
      <p:ext uri="{BB962C8B-B14F-4D97-AF65-F5344CB8AC3E}">
        <p14:creationId xmlns:p14="http://schemas.microsoft.com/office/powerpoint/2010/main" val="11543965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anim calcmode="lin" valueType="num">
                                      <p:cBhvr>
                                        <p:cTn id="15" dur="1000" fill="hold"/>
                                        <p:tgtEl>
                                          <p:spTgt spid="14"/>
                                        </p:tgtEl>
                                        <p:attrNameLst>
                                          <p:attrName>ppt_x</p:attrName>
                                        </p:attrNameLst>
                                      </p:cBhvr>
                                      <p:tavLst>
                                        <p:tav tm="0">
                                          <p:val>
                                            <p:strVal val="#ppt_x"/>
                                          </p:val>
                                        </p:tav>
                                        <p:tav tm="100000">
                                          <p:val>
                                            <p:strVal val="#ppt_x"/>
                                          </p:val>
                                        </p:tav>
                                      </p:tavLst>
                                    </p:anim>
                                    <p:anim calcmode="lin" valueType="num">
                                      <p:cBhvr>
                                        <p:cTn id="1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1">
            <a:extLst>
              <a:ext uri="{FF2B5EF4-FFF2-40B4-BE49-F238E27FC236}">
                <a16:creationId xmlns:a16="http://schemas.microsoft.com/office/drawing/2014/main" id="{DD310B36-59A5-DCC5-8B75-27292A8E5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407"/>
          <a:stretch/>
        </p:blipFill>
        <p:spPr>
          <a:xfrm>
            <a:off x="-1" y="-5108"/>
            <a:ext cx="12192001" cy="6863107"/>
          </a:xfrm>
          <a:prstGeom prst="rect">
            <a:avLst/>
          </a:prstGeom>
        </p:spPr>
      </p:pic>
      <p:pic>
        <p:nvPicPr>
          <p:cNvPr id="3" name="图片 47">
            <a:extLst>
              <a:ext uri="{FF2B5EF4-FFF2-40B4-BE49-F238E27FC236}">
                <a16:creationId xmlns:a16="http://schemas.microsoft.com/office/drawing/2014/main" id="{B830F8C0-C741-763E-9EA0-4E7515AE1A68}"/>
              </a:ext>
            </a:extLst>
          </p:cNvPr>
          <p:cNvPicPr>
            <a:picLocks noChangeAspect="1"/>
          </p:cNvPicPr>
          <p:nvPr/>
        </p:nvPicPr>
        <p:blipFill rotWithShape="1">
          <a:blip r:embed="rId3"/>
          <a:srcRect l="9484" t="11959" r="11818"/>
          <a:stretch/>
        </p:blipFill>
        <p:spPr>
          <a:xfrm>
            <a:off x="891409" y="482600"/>
            <a:ext cx="10350500" cy="6044380"/>
          </a:xfrm>
          <a:prstGeom prst="rect">
            <a:avLst/>
          </a:prstGeom>
        </p:spPr>
      </p:pic>
      <p:pic>
        <p:nvPicPr>
          <p:cNvPr id="4" name="图片 55">
            <a:extLst>
              <a:ext uri="{FF2B5EF4-FFF2-40B4-BE49-F238E27FC236}">
                <a16:creationId xmlns:a16="http://schemas.microsoft.com/office/drawing/2014/main" id="{FC252311-5B28-D452-D611-B7EF42583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85740" flipH="1">
            <a:off x="7689550" y="-142015"/>
            <a:ext cx="4619311" cy="4619311"/>
          </a:xfrm>
          <a:prstGeom prst="rect">
            <a:avLst/>
          </a:prstGeom>
        </p:spPr>
      </p:pic>
      <p:grpSp>
        <p:nvGrpSpPr>
          <p:cNvPr id="5" name="组合 65">
            <a:extLst>
              <a:ext uri="{FF2B5EF4-FFF2-40B4-BE49-F238E27FC236}">
                <a16:creationId xmlns:a16="http://schemas.microsoft.com/office/drawing/2014/main" id="{B1EAD35E-A6A9-1409-C3E1-5FAE61B5ACF3}"/>
              </a:ext>
            </a:extLst>
          </p:cNvPr>
          <p:cNvGrpSpPr/>
          <p:nvPr/>
        </p:nvGrpSpPr>
        <p:grpSpPr>
          <a:xfrm>
            <a:off x="-436921" y="3092825"/>
            <a:ext cx="4049445" cy="3797458"/>
            <a:chOff x="8075634" y="3278909"/>
            <a:chExt cx="3556291" cy="3463837"/>
          </a:xfrm>
        </p:grpSpPr>
        <p:pic>
          <p:nvPicPr>
            <p:cNvPr id="6" name="图片 64">
              <a:extLst>
                <a:ext uri="{FF2B5EF4-FFF2-40B4-BE49-F238E27FC236}">
                  <a16:creationId xmlns:a16="http://schemas.microsoft.com/office/drawing/2014/main" id="{770CB4B2-3A9C-E7EB-E8E7-36A5EE93DC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5634" y="3278909"/>
              <a:ext cx="2836772" cy="2836772"/>
            </a:xfrm>
            <a:prstGeom prst="rect">
              <a:avLst/>
            </a:prstGeom>
          </p:spPr>
        </p:pic>
        <p:pic>
          <p:nvPicPr>
            <p:cNvPr id="7" name="图片 6">
              <a:extLst>
                <a:ext uri="{FF2B5EF4-FFF2-40B4-BE49-F238E27FC236}">
                  <a16:creationId xmlns:a16="http://schemas.microsoft.com/office/drawing/2014/main" id="{67476EE9-09E3-ED15-5951-44DCF49E449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36467" y="5043319"/>
              <a:ext cx="3395458" cy="1699427"/>
            </a:xfrm>
            <a:prstGeom prst="rect">
              <a:avLst/>
            </a:prstGeom>
          </p:spPr>
        </p:pic>
      </p:grpSp>
      <p:pic>
        <p:nvPicPr>
          <p:cNvPr id="8" name="图片 5">
            <a:extLst>
              <a:ext uri="{FF2B5EF4-FFF2-40B4-BE49-F238E27FC236}">
                <a16:creationId xmlns:a16="http://schemas.microsoft.com/office/drawing/2014/main" id="{79FFEEAC-F5AF-9168-C72D-0D368C74B63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48927" y="3852681"/>
            <a:ext cx="3170827" cy="3170827"/>
          </a:xfrm>
          <a:prstGeom prst="rect">
            <a:avLst/>
          </a:prstGeom>
        </p:spPr>
      </p:pic>
      <p:pic>
        <p:nvPicPr>
          <p:cNvPr id="9" name="Picture 8"/>
          <p:cNvPicPr>
            <a:picLocks noChangeAspect="1"/>
          </p:cNvPicPr>
          <p:nvPr/>
        </p:nvPicPr>
        <p:blipFill rotWithShape="1">
          <a:blip r:embed="rId8"/>
          <a:srcRect l="14324" t="8756" r="31490" b="43689"/>
          <a:stretch/>
        </p:blipFill>
        <p:spPr>
          <a:xfrm rot="651939">
            <a:off x="1537733" y="1358268"/>
            <a:ext cx="3500138" cy="2366505"/>
          </a:xfrm>
          <a:prstGeom prst="rect">
            <a:avLst/>
          </a:prstGeom>
        </p:spPr>
      </p:pic>
      <p:pic>
        <p:nvPicPr>
          <p:cNvPr id="14" name="图片 58"/>
          <p:cNvPicPr>
            <a:picLocks noChangeAspect="1"/>
          </p:cNvPicPr>
          <p:nvPr/>
        </p:nvPicPr>
        <p:blipFill rotWithShape="1">
          <a:blip r:embed="rId9" cstate="print">
            <a:extLst>
              <a:ext uri="{28A0092B-C50C-407E-A947-70E740481C1C}">
                <a14:useLocalDpi xmlns:a14="http://schemas.microsoft.com/office/drawing/2010/main" val="0"/>
              </a:ext>
            </a:extLst>
          </a:blip>
          <a:srcRect l="16408" t="3609" r="58123" b="62136"/>
          <a:stretch/>
        </p:blipFill>
        <p:spPr>
          <a:xfrm>
            <a:off x="120173" y="48995"/>
            <a:ext cx="2714748" cy="1738717"/>
          </a:xfrm>
          <a:prstGeom prst="rect">
            <a:avLst/>
          </a:prstGeom>
        </p:spPr>
      </p:pic>
      <p:pic>
        <p:nvPicPr>
          <p:cNvPr id="15" name="Picture 14"/>
          <p:cNvPicPr>
            <a:picLocks noChangeAspect="1"/>
          </p:cNvPicPr>
          <p:nvPr/>
        </p:nvPicPr>
        <p:blipFill>
          <a:blip r:embed="rId10"/>
          <a:stretch>
            <a:fillRect/>
          </a:stretch>
        </p:blipFill>
        <p:spPr>
          <a:xfrm>
            <a:off x="2373284" y="2494718"/>
            <a:ext cx="7495346" cy="3322544"/>
          </a:xfrm>
          <a:prstGeom prst="rect">
            <a:avLst/>
          </a:prstGeom>
        </p:spPr>
      </p:pic>
    </p:spTree>
    <p:extLst>
      <p:ext uri="{BB962C8B-B14F-4D97-AF65-F5344CB8AC3E}">
        <p14:creationId xmlns:p14="http://schemas.microsoft.com/office/powerpoint/2010/main" val="29792639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1000"/>
                                        <p:tgtEl>
                                          <p:spTgt spid="15"/>
                                        </p:tgtEl>
                                      </p:cBhvr>
                                    </p:animEffect>
                                    <p:anim calcmode="lin" valueType="num">
                                      <p:cBhvr>
                                        <p:cTn id="25" dur="1000" fill="hold"/>
                                        <p:tgtEl>
                                          <p:spTgt spid="15"/>
                                        </p:tgtEl>
                                        <p:attrNameLst>
                                          <p:attrName>ppt_x</p:attrName>
                                        </p:attrNameLst>
                                      </p:cBhvr>
                                      <p:tavLst>
                                        <p:tav tm="0">
                                          <p:val>
                                            <p:strVal val="#ppt_x"/>
                                          </p:val>
                                        </p:tav>
                                        <p:tav tm="100000">
                                          <p:val>
                                            <p:strVal val="#ppt_x"/>
                                          </p:val>
                                        </p:tav>
                                      </p:tavLst>
                                    </p:anim>
                                    <p:anim calcmode="lin" valueType="num">
                                      <p:cBhvr>
                                        <p:cTn id="2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64">
      <a:dk1>
        <a:sysClr val="windowText" lastClr="000000"/>
      </a:dk1>
      <a:lt1>
        <a:srgbClr val="FFFFFF"/>
      </a:lt1>
      <a:dk2>
        <a:srgbClr val="2D3847"/>
      </a:dk2>
      <a:lt2>
        <a:srgbClr val="EBF0F4"/>
      </a:lt2>
      <a:accent1>
        <a:srgbClr val="377ECD"/>
      </a:accent1>
      <a:accent2>
        <a:srgbClr val="5FC8A9"/>
      </a:accent2>
      <a:accent3>
        <a:srgbClr val="377ECD"/>
      </a:accent3>
      <a:accent4>
        <a:srgbClr val="5FC8A9"/>
      </a:accent4>
      <a:accent5>
        <a:srgbClr val="377ECD"/>
      </a:accent5>
      <a:accent6>
        <a:srgbClr val="5FC8A9"/>
      </a:accent6>
      <a:hlink>
        <a:srgbClr val="0563C1"/>
      </a:hlink>
      <a:folHlink>
        <a:srgbClr val="954F72"/>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406</Words>
  <Application>Microsoft Office PowerPoint</Application>
  <PresentationFormat>Widescreen</PresentationFormat>
  <Paragraphs>30</Paragraphs>
  <Slides>18</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#9Slide07 HoneyCream</vt:lpstr>
      <vt:lpstr>Arial</vt:lpstr>
      <vt:lpstr>Calibri</vt:lpstr>
      <vt:lpstr>Cambria</vt:lpstr>
      <vt:lpstr>思源黑体 CN Medium</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SingPC</cp:lastModifiedBy>
  <cp:revision>17</cp:revision>
  <dcterms:created xsi:type="dcterms:W3CDTF">2023-10-28T12:22:10Z</dcterms:created>
  <dcterms:modified xsi:type="dcterms:W3CDTF">2023-11-21T05:08:05Z</dcterms:modified>
</cp:coreProperties>
</file>