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58" r:id="rId4"/>
    <p:sldId id="259" r:id="rId5"/>
    <p:sldId id="296" r:id="rId6"/>
    <p:sldId id="256" r:id="rId7"/>
    <p:sldId id="264" r:id="rId8"/>
    <p:sldId id="270" r:id="rId9"/>
    <p:sldId id="290" r:id="rId10"/>
    <p:sldId id="291" r:id="rId11"/>
    <p:sldId id="292" r:id="rId12"/>
    <p:sldId id="293" r:id="rId13"/>
    <p:sldId id="271" r:id="rId14"/>
    <p:sldId id="272" r:id="rId15"/>
    <p:sldId id="273" r:id="rId16"/>
    <p:sldId id="274" r:id="rId17"/>
    <p:sldId id="268" r:id="rId18"/>
    <p:sldId id="284" r:id="rId19"/>
  </p:sldIdLst>
  <p:sldSz cx="12192000" cy="6858000"/>
  <p:notesSz cx="6858000" cy="9144000"/>
  <p:embeddedFontLst>
    <p:embeddedFont>
      <p:font typeface="#9Slide05 SVNSteady" pitchFamily="2" charset="0"/>
      <p:regular r:id="rId21"/>
    </p:embeddedFont>
    <p:embeddedFont>
      <p:font typeface="#9Slide07 HoneyCream" pitchFamily="2" charset="77"/>
      <p:regular r:id="rId22"/>
    </p:embeddedFont>
    <p:embeddedFont>
      <p:font typeface="Berlin Sans FB Demi" panose="020E0602020502020306" pitchFamily="34" charset="7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SVN-Newton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3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90DD3-7DE7-4BF3-AB6D-CB53FE28064B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85EB7-2F93-46F5-8341-15CF093B5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5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5140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0198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241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614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4052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2824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8511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86021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9935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418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3953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636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149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3954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6096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6354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7828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17306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01908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0943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89225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3042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9129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55802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7369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1921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26183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8316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9259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9168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77580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20033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49436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0655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83165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6925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0118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79108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12526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4056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54687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6159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29925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257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40505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86833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85698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17070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2824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36259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25888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25284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95321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49682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8796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7143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54349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2684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36521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17324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57983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2819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427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013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441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image" Target="../media/image4.png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hyperlink" Target="https://www.facebook.com/groups/629898828017053" TargetMode="Externa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E4E2-2538-420E-A737-6F2F1F6CB9B9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8A751-C60E-46F8-BD16-AB059D8080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6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77519" y="593170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ABEB26F-7F2A-4C0B-B6E6-C407F9201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17980" r="18634" b="28016"/>
          <a:stretch>
            <a:fillRect/>
          </a:stretch>
        </p:blipFill>
        <p:spPr>
          <a:xfrm>
            <a:off x="9520520" y="4524663"/>
            <a:ext cx="2048203" cy="1933067"/>
          </a:xfrm>
          <a:custGeom>
            <a:avLst/>
            <a:gdLst>
              <a:gd name="connsiteX0" fmla="*/ 1330778 w 2759528"/>
              <a:gd name="connsiteY0" fmla="*/ 0 h 2604407"/>
              <a:gd name="connsiteX1" fmla="*/ 1657350 w 2759528"/>
              <a:gd name="connsiteY1" fmla="*/ 122464 h 2604407"/>
              <a:gd name="connsiteX2" fmla="*/ 1845128 w 2759528"/>
              <a:gd name="connsiteY2" fmla="*/ 285750 h 2604407"/>
              <a:gd name="connsiteX3" fmla="*/ 2432957 w 2759528"/>
              <a:gd name="connsiteY3" fmla="*/ 195943 h 2604407"/>
              <a:gd name="connsiteX4" fmla="*/ 2677886 w 2759528"/>
              <a:gd name="connsiteY4" fmla="*/ 351064 h 2604407"/>
              <a:gd name="connsiteX5" fmla="*/ 2735036 w 2759528"/>
              <a:gd name="connsiteY5" fmla="*/ 767443 h 2604407"/>
              <a:gd name="connsiteX6" fmla="*/ 2759528 w 2759528"/>
              <a:gd name="connsiteY6" fmla="*/ 1191985 h 2604407"/>
              <a:gd name="connsiteX7" fmla="*/ 2718707 w 2759528"/>
              <a:gd name="connsiteY7" fmla="*/ 1779814 h 2604407"/>
              <a:gd name="connsiteX8" fmla="*/ 2530928 w 2759528"/>
              <a:gd name="connsiteY8" fmla="*/ 2041071 h 2604407"/>
              <a:gd name="connsiteX9" fmla="*/ 1869621 w 2759528"/>
              <a:gd name="connsiteY9" fmla="*/ 1934935 h 2604407"/>
              <a:gd name="connsiteX10" fmla="*/ 1624693 w 2759528"/>
              <a:gd name="connsiteY10" fmla="*/ 2563585 h 2604407"/>
              <a:gd name="connsiteX11" fmla="*/ 1298121 w 2759528"/>
              <a:gd name="connsiteY11" fmla="*/ 2604407 h 2604407"/>
              <a:gd name="connsiteX12" fmla="*/ 1061357 w 2759528"/>
              <a:gd name="connsiteY12" fmla="*/ 2457450 h 2604407"/>
              <a:gd name="connsiteX13" fmla="*/ 742950 w 2759528"/>
              <a:gd name="connsiteY13" fmla="*/ 2073728 h 2604407"/>
              <a:gd name="connsiteX14" fmla="*/ 122464 w 2759528"/>
              <a:gd name="connsiteY14" fmla="*/ 1918607 h 2604407"/>
              <a:gd name="connsiteX15" fmla="*/ 0 w 2759528"/>
              <a:gd name="connsiteY15" fmla="*/ 1330778 h 2604407"/>
              <a:gd name="connsiteX16" fmla="*/ 661307 w 2759528"/>
              <a:gd name="connsiteY16" fmla="*/ 800100 h 2604407"/>
              <a:gd name="connsiteX17" fmla="*/ 644978 w 2759528"/>
              <a:gd name="connsiteY17" fmla="*/ 481693 h 2604407"/>
              <a:gd name="connsiteX18" fmla="*/ 898071 w 2759528"/>
              <a:gd name="connsiteY18" fmla="*/ 65314 h 2604407"/>
              <a:gd name="connsiteX19" fmla="*/ 1102178 w 2759528"/>
              <a:gd name="connsiteY19" fmla="*/ 32657 h 2604407"/>
              <a:gd name="connsiteX20" fmla="*/ 1330778 w 2759528"/>
              <a:gd name="connsiteY20" fmla="*/ 0 h 260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59528" h="2604407">
                <a:moveTo>
                  <a:pt x="1330778" y="0"/>
                </a:moveTo>
                <a:lnTo>
                  <a:pt x="1657350" y="122464"/>
                </a:lnTo>
                <a:lnTo>
                  <a:pt x="1845128" y="285750"/>
                </a:lnTo>
                <a:lnTo>
                  <a:pt x="2432957" y="195943"/>
                </a:lnTo>
                <a:lnTo>
                  <a:pt x="2677886" y="351064"/>
                </a:lnTo>
                <a:lnTo>
                  <a:pt x="2735036" y="767443"/>
                </a:lnTo>
                <a:lnTo>
                  <a:pt x="2759528" y="1191985"/>
                </a:lnTo>
                <a:lnTo>
                  <a:pt x="2718707" y="1779814"/>
                </a:lnTo>
                <a:lnTo>
                  <a:pt x="2530928" y="2041071"/>
                </a:lnTo>
                <a:lnTo>
                  <a:pt x="1869621" y="1934935"/>
                </a:lnTo>
                <a:lnTo>
                  <a:pt x="1624693" y="2563585"/>
                </a:lnTo>
                <a:lnTo>
                  <a:pt x="1298121" y="2604407"/>
                </a:lnTo>
                <a:lnTo>
                  <a:pt x="1061357" y="2457450"/>
                </a:lnTo>
                <a:lnTo>
                  <a:pt x="742950" y="2073728"/>
                </a:lnTo>
                <a:lnTo>
                  <a:pt x="122464" y="1918607"/>
                </a:lnTo>
                <a:lnTo>
                  <a:pt x="0" y="1330778"/>
                </a:lnTo>
                <a:lnTo>
                  <a:pt x="661307" y="800100"/>
                </a:lnTo>
                <a:lnTo>
                  <a:pt x="644978" y="481693"/>
                </a:lnTo>
                <a:lnTo>
                  <a:pt x="898071" y="65314"/>
                </a:lnTo>
                <a:lnTo>
                  <a:pt x="1102178" y="32657"/>
                </a:lnTo>
                <a:lnTo>
                  <a:pt x="1330778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2409204" y="1773992"/>
            <a:ext cx="94429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1.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Năng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lực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đặc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thù</a:t>
            </a: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nl-NL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Nhận biết được hai đường thẳng vuông góc..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nl-NL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2.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Năng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lực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chung</a:t>
            </a: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nl-NL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lang="nl-NL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Năng lực tự học, NL giải quyết vấn đề và sáng tạo, NL tư duy - lập luận logic.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nl-NL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3. Phẩm chất</a:t>
            </a: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nl-NL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HS có phẩm chất học tập tích cực.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46" y="170605"/>
            <a:ext cx="7553599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575" y="2326864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67"/>
          <p:cNvSpPr txBox="1"/>
          <p:nvPr/>
        </p:nvSpPr>
        <p:spPr>
          <a:xfrm>
            <a:off x="1" y="261363"/>
            <a:ext cx="10289894" cy="1754326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-623579" y="2595001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" name="Rectangle 2"/>
          <p:cNvSpPr/>
          <p:nvPr/>
        </p:nvSpPr>
        <p:spPr>
          <a:xfrm>
            <a:off x="452048" y="2176058"/>
            <a:ext cx="572632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1. Dùng thước đo độ, đo 1 góc 90 độ =&gt; tìm được đường thẳng vuông góc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2. Gấp đôi tờ giấy sao cho hai mép giấy trùng nhau, kẻ một đường thẳng theo nếp gấp đó ta được đường thẳng vuông góc với đường thẳng AB.</a:t>
            </a:r>
          </a:p>
        </p:txBody>
      </p:sp>
      <p:pic>
        <p:nvPicPr>
          <p:cNvPr id="2050" name="Picture 2" descr="80+ Free Adhesive Note &amp; Sticky Note Images -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83" y="2303549"/>
            <a:ext cx="4392539" cy="36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656320" y="2562169"/>
            <a:ext cx="591852" cy="3053655"/>
            <a:chOff x="8656320" y="2562169"/>
            <a:chExt cx="591852" cy="305365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656320" y="2854557"/>
              <a:ext cx="0" cy="24688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8751102" y="2562169"/>
              <a:ext cx="4970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solidFill>
                    <a:sysClr val="windowText" lastClr="000000"/>
                  </a:solidFill>
                </a:rPr>
                <a:t>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751102" y="5031049"/>
              <a:ext cx="4970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solidFill>
                    <a:sysClr val="windowText" lastClr="000000"/>
                  </a:solidFill>
                </a:rPr>
                <a:t>B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7234177" y="4016415"/>
            <a:ext cx="2858947" cy="11574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rved Right Arrow 13"/>
          <p:cNvSpPr/>
          <p:nvPr/>
        </p:nvSpPr>
        <p:spPr>
          <a:xfrm>
            <a:off x="6587385" y="3757945"/>
            <a:ext cx="347241" cy="8681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7635" y="5808187"/>
            <a:ext cx="3342582" cy="76944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#9Slide05 SVNSteady" pitchFamily="2" charset="0"/>
              </a:rPr>
              <a:t>Thực</a:t>
            </a:r>
            <a:r>
              <a:rPr lang="en-US" sz="4400" dirty="0">
                <a:solidFill>
                  <a:schemeClr val="bg1"/>
                </a:solidFill>
                <a:latin typeface="#9Slide05 SVNSteady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5 SVNSteady" pitchFamily="2" charset="0"/>
              </a:rPr>
              <a:t>hành</a:t>
            </a:r>
            <a:r>
              <a:rPr lang="en-US" sz="4400" dirty="0">
                <a:solidFill>
                  <a:schemeClr val="bg1"/>
                </a:solidFill>
                <a:latin typeface="#9Slide05 SVNSteady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5 SVNSteady" pitchFamily="2" charset="0"/>
              </a:rPr>
              <a:t>nhóm</a:t>
            </a:r>
            <a:r>
              <a:rPr lang="en-US" sz="4400" dirty="0">
                <a:solidFill>
                  <a:schemeClr val="bg1"/>
                </a:solidFill>
                <a:latin typeface="#9Slide05 SVNSteady" pitchFamily="2" charset="0"/>
              </a:rPr>
              <a:t> 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84" y="-109910"/>
            <a:ext cx="3079475" cy="24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14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67"/>
          <p:cNvSpPr txBox="1"/>
          <p:nvPr/>
        </p:nvSpPr>
        <p:spPr>
          <a:xfrm>
            <a:off x="0" y="261363"/>
            <a:ext cx="11759878" cy="2616101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ca-bin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ca-bin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ca-bin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ca-bin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-623579" y="2595001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80" y1="11753" x2="45485" y2="13608"/>
                        <a14:foregroundMark x1="55295" y1="9278" x2="60201" y2="15464"/>
                        <a14:foregroundMark x1="66109" y1="34845" x2="69565" y2="34845"/>
                        <a14:foregroundMark x1="67113" y1="61856" x2="69900" y2="65979"/>
                        <a14:foregroundMark x1="57637" y1="80206" x2="59532" y2="82268"/>
                        <a14:foregroundMark x1="39688" y1="78763" x2="43478" y2="83505"/>
                        <a14:foregroundMark x1="31104" y1="58351" x2="34337" y2="67835"/>
                        <a14:foregroundMark x1="58082" y1="5567" x2="58082" y2="5567"/>
                        <a14:foregroundMark x1="54181" y1="3093" x2="57971" y2="4330"/>
                        <a14:backgroundMark x1="63991" y1="2062" x2="47492" y2="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316" y="2780195"/>
            <a:ext cx="7231431" cy="3909971"/>
          </a:xfrm>
          <a:prstGeom prst="rect">
            <a:avLst/>
          </a:prstGeom>
        </p:spPr>
      </p:pic>
      <p:pic>
        <p:nvPicPr>
          <p:cNvPr id="3074" name="Picture 2" descr="Draw eraser Icon | Gartoon Redux Action Iconpack | Gartoon Te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15" y="2974928"/>
            <a:ext cx="3617772" cy="36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7662441" y="4155312"/>
            <a:ext cx="972273" cy="4051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241175" y="4560425"/>
            <a:ext cx="400142" cy="972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523544" y="5532699"/>
            <a:ext cx="1030147" cy="72920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harpener - Free education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00" y="3693561"/>
            <a:ext cx="2083238" cy="20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67"/>
          <p:cNvSpPr txBox="1"/>
          <p:nvPr/>
        </p:nvSpPr>
        <p:spPr>
          <a:xfrm>
            <a:off x="129252" y="3327919"/>
            <a:ext cx="4859438" cy="1754326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ca-bin </a:t>
            </a:r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gọt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ca-bin </a:t>
            </a:r>
            <a:r>
              <a:rPr lang="en-US" sz="36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60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31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1342 L 0.09792 -0.06944 C 0.11823 -0.05949 0.14883 -0.05393 0.18099 -0.05393 C 0.21758 -0.05393 0.24688 -0.05949 0.26719 -0.06944 L 0.36524 -0.1134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45273 0.165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hlinkClick r:id="rId2" action="ppaction://hlinksldjump"/>
            <a:extLst>
              <a:ext uri="{FF2B5EF4-FFF2-40B4-BE49-F238E27FC236}">
                <a16:creationId xmlns:a16="http://schemas.microsoft.com/office/drawing/2014/main" id="{9EA41282-1863-4917-95A7-033A7F221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52" y="3689189"/>
            <a:ext cx="3168811" cy="316881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46898A93-F703-473A-9A29-88D012118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8031"/>
            <a:ext cx="4872676" cy="4872676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8D96B69B-EA98-4755-9064-088D0E96F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25088" r="64737" b="55263"/>
          <a:stretch>
            <a:fillRect/>
          </a:stretch>
        </p:blipFill>
        <p:spPr>
          <a:xfrm rot="798467">
            <a:off x="319546" y="201940"/>
            <a:ext cx="1660029" cy="1591806"/>
          </a:xfrm>
          <a:custGeom>
            <a:avLst/>
            <a:gdLst>
              <a:gd name="connsiteX0" fmla="*/ 0 w 1171074"/>
              <a:gd name="connsiteY0" fmla="*/ 0 h 1122946"/>
              <a:gd name="connsiteX1" fmla="*/ 1171074 w 1171074"/>
              <a:gd name="connsiteY1" fmla="*/ 0 h 1122946"/>
              <a:gd name="connsiteX2" fmla="*/ 1171074 w 1171074"/>
              <a:gd name="connsiteY2" fmla="*/ 1122946 h 1122946"/>
              <a:gd name="connsiteX3" fmla="*/ 0 w 1171074"/>
              <a:gd name="connsiteY3" fmla="*/ 1122946 h 1122946"/>
              <a:gd name="connsiteX4" fmla="*/ 0 w 1171074"/>
              <a:gd name="connsiteY4" fmla="*/ 0 h 11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074" h="1122946">
                <a:moveTo>
                  <a:pt x="0" y="0"/>
                </a:moveTo>
                <a:lnTo>
                  <a:pt x="1171074" y="0"/>
                </a:lnTo>
                <a:lnTo>
                  <a:pt x="1171074" y="1122946"/>
                </a:lnTo>
                <a:lnTo>
                  <a:pt x="0" y="11229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257" y="32257"/>
            <a:ext cx="11162743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5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A6FD7DB-A3E5-43EF-A4A4-D558201B6CF2}"/>
              </a:ext>
            </a:extLst>
          </p:cNvPr>
          <p:cNvSpPr txBox="1"/>
          <p:nvPr/>
        </p:nvSpPr>
        <p:spPr>
          <a:xfrm>
            <a:off x="912000" y="272436"/>
            <a:ext cx="104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 Hai </a:t>
            </a:r>
            <a:r>
              <a:rPr lang="en-US" altLang="en-US" sz="4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alt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thẳng</a:t>
            </a:r>
            <a:r>
              <a:rPr lang="en-US" alt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góc</a:t>
            </a:r>
            <a:r>
              <a:rPr lang="en-US" alt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là: </a:t>
            </a:r>
            <a:endParaRPr lang="vi-VN" alt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1438984" y="1215540"/>
            <a:ext cx="9903680" cy="1396851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Hai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thẳng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tại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điểm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góc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94A556BA-01F9-46A9-897F-009DBFD36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4250" r="5250" b="45250"/>
          <a:stretch>
            <a:fillRect/>
          </a:stretch>
        </p:blipFill>
        <p:spPr>
          <a:xfrm>
            <a:off x="639952" y="1633772"/>
            <a:ext cx="1598061" cy="1362557"/>
          </a:xfrm>
          <a:custGeom>
            <a:avLst/>
            <a:gdLst>
              <a:gd name="connsiteX0" fmla="*/ 1493520 w 2895600"/>
              <a:gd name="connsiteY0" fmla="*/ 0 h 2468880"/>
              <a:gd name="connsiteX1" fmla="*/ 1630680 w 2895600"/>
              <a:gd name="connsiteY1" fmla="*/ 30480 h 2468880"/>
              <a:gd name="connsiteX2" fmla="*/ 1905000 w 2895600"/>
              <a:gd name="connsiteY2" fmla="*/ 91440 h 2468880"/>
              <a:gd name="connsiteX3" fmla="*/ 2545080 w 2895600"/>
              <a:gd name="connsiteY3" fmla="*/ 335280 h 2468880"/>
              <a:gd name="connsiteX4" fmla="*/ 2895600 w 2895600"/>
              <a:gd name="connsiteY4" fmla="*/ 777240 h 2468880"/>
              <a:gd name="connsiteX5" fmla="*/ 2133600 w 2895600"/>
              <a:gd name="connsiteY5" fmla="*/ 2133600 h 2468880"/>
              <a:gd name="connsiteX6" fmla="*/ 1539240 w 2895600"/>
              <a:gd name="connsiteY6" fmla="*/ 2468880 h 2468880"/>
              <a:gd name="connsiteX7" fmla="*/ 624840 w 2895600"/>
              <a:gd name="connsiteY7" fmla="*/ 2057400 h 2468880"/>
              <a:gd name="connsiteX8" fmla="*/ 106680 w 2895600"/>
              <a:gd name="connsiteY8" fmla="*/ 1203960 h 2468880"/>
              <a:gd name="connsiteX9" fmla="*/ 0 w 2895600"/>
              <a:gd name="connsiteY9" fmla="*/ 396240 h 2468880"/>
              <a:gd name="connsiteX10" fmla="*/ 335280 w 2895600"/>
              <a:gd name="connsiteY10" fmla="*/ 213360 h 2468880"/>
              <a:gd name="connsiteX11" fmla="*/ 1264920 w 2895600"/>
              <a:gd name="connsiteY11" fmla="*/ 472440 h 2468880"/>
              <a:gd name="connsiteX12" fmla="*/ 1493520 w 2895600"/>
              <a:gd name="connsiteY12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5600" h="2468880">
                <a:moveTo>
                  <a:pt x="1493520" y="0"/>
                </a:moveTo>
                <a:lnTo>
                  <a:pt x="1630680" y="30480"/>
                </a:lnTo>
                <a:lnTo>
                  <a:pt x="1905000" y="91440"/>
                </a:lnTo>
                <a:lnTo>
                  <a:pt x="2545080" y="335280"/>
                </a:lnTo>
                <a:lnTo>
                  <a:pt x="2895600" y="777240"/>
                </a:lnTo>
                <a:lnTo>
                  <a:pt x="2133600" y="2133600"/>
                </a:lnTo>
                <a:lnTo>
                  <a:pt x="1539240" y="2468880"/>
                </a:lnTo>
                <a:lnTo>
                  <a:pt x="624840" y="2057400"/>
                </a:lnTo>
                <a:lnTo>
                  <a:pt x="106680" y="1203960"/>
                </a:lnTo>
                <a:lnTo>
                  <a:pt x="0" y="396240"/>
                </a:lnTo>
                <a:lnTo>
                  <a:pt x="335280" y="213360"/>
                </a:lnTo>
                <a:lnTo>
                  <a:pt x="1264920" y="472440"/>
                </a:lnTo>
                <a:lnTo>
                  <a:pt x="1493520" y="0"/>
                </a:lnTo>
                <a:close/>
              </a:path>
            </a:pathLst>
          </a:cu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1438983" y="2973534"/>
            <a:ext cx="9940217" cy="1615452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Hai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thẳng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tại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điểm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1438984" y="4915869"/>
            <a:ext cx="9903680" cy="1557227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Hai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thẳng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tại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điểm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góc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.</a:t>
            </a:r>
            <a:endParaRPr lang="vi-V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94A556BA-01F9-46A9-897F-009DBFD36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4250" r="5250" b="45250"/>
          <a:stretch>
            <a:fillRect/>
          </a:stretch>
        </p:blipFill>
        <p:spPr>
          <a:xfrm>
            <a:off x="802733" y="5406543"/>
            <a:ext cx="1598061" cy="1362557"/>
          </a:xfrm>
          <a:custGeom>
            <a:avLst/>
            <a:gdLst>
              <a:gd name="connsiteX0" fmla="*/ 1493520 w 2895600"/>
              <a:gd name="connsiteY0" fmla="*/ 0 h 2468880"/>
              <a:gd name="connsiteX1" fmla="*/ 1630680 w 2895600"/>
              <a:gd name="connsiteY1" fmla="*/ 30480 h 2468880"/>
              <a:gd name="connsiteX2" fmla="*/ 1905000 w 2895600"/>
              <a:gd name="connsiteY2" fmla="*/ 91440 h 2468880"/>
              <a:gd name="connsiteX3" fmla="*/ 2545080 w 2895600"/>
              <a:gd name="connsiteY3" fmla="*/ 335280 h 2468880"/>
              <a:gd name="connsiteX4" fmla="*/ 2895600 w 2895600"/>
              <a:gd name="connsiteY4" fmla="*/ 777240 h 2468880"/>
              <a:gd name="connsiteX5" fmla="*/ 2133600 w 2895600"/>
              <a:gd name="connsiteY5" fmla="*/ 2133600 h 2468880"/>
              <a:gd name="connsiteX6" fmla="*/ 1539240 w 2895600"/>
              <a:gd name="connsiteY6" fmla="*/ 2468880 h 2468880"/>
              <a:gd name="connsiteX7" fmla="*/ 624840 w 2895600"/>
              <a:gd name="connsiteY7" fmla="*/ 2057400 h 2468880"/>
              <a:gd name="connsiteX8" fmla="*/ 106680 w 2895600"/>
              <a:gd name="connsiteY8" fmla="*/ 1203960 h 2468880"/>
              <a:gd name="connsiteX9" fmla="*/ 0 w 2895600"/>
              <a:gd name="connsiteY9" fmla="*/ 396240 h 2468880"/>
              <a:gd name="connsiteX10" fmla="*/ 335280 w 2895600"/>
              <a:gd name="connsiteY10" fmla="*/ 213360 h 2468880"/>
              <a:gd name="connsiteX11" fmla="*/ 1264920 w 2895600"/>
              <a:gd name="connsiteY11" fmla="*/ 472440 h 2468880"/>
              <a:gd name="connsiteX12" fmla="*/ 1493520 w 2895600"/>
              <a:gd name="connsiteY12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5600" h="2468880">
                <a:moveTo>
                  <a:pt x="1493520" y="0"/>
                </a:moveTo>
                <a:lnTo>
                  <a:pt x="1630680" y="30480"/>
                </a:lnTo>
                <a:lnTo>
                  <a:pt x="1905000" y="91440"/>
                </a:lnTo>
                <a:lnTo>
                  <a:pt x="2545080" y="335280"/>
                </a:lnTo>
                <a:lnTo>
                  <a:pt x="2895600" y="777240"/>
                </a:lnTo>
                <a:lnTo>
                  <a:pt x="2133600" y="2133600"/>
                </a:lnTo>
                <a:lnTo>
                  <a:pt x="1539240" y="2468880"/>
                </a:lnTo>
                <a:lnTo>
                  <a:pt x="624840" y="2057400"/>
                </a:lnTo>
                <a:lnTo>
                  <a:pt x="106680" y="1203960"/>
                </a:lnTo>
                <a:lnTo>
                  <a:pt x="0" y="396240"/>
                </a:lnTo>
                <a:lnTo>
                  <a:pt x="335280" y="213360"/>
                </a:lnTo>
                <a:lnTo>
                  <a:pt x="1264920" y="472440"/>
                </a:lnTo>
                <a:lnTo>
                  <a:pt x="1493520" y="0"/>
                </a:lnTo>
                <a:close/>
              </a:path>
            </a:pathLst>
          </a:cu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94A556BA-01F9-46A9-897F-009DBFD36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94" b="50691" l="49171" r="88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4250" r="5250" b="45250"/>
          <a:stretch>
            <a:fillRect/>
          </a:stretch>
        </p:blipFill>
        <p:spPr>
          <a:xfrm>
            <a:off x="9781139" y="3119935"/>
            <a:ext cx="1598061" cy="1362557"/>
          </a:xfrm>
          <a:custGeom>
            <a:avLst/>
            <a:gdLst>
              <a:gd name="connsiteX0" fmla="*/ 1493520 w 2895600"/>
              <a:gd name="connsiteY0" fmla="*/ 0 h 2468880"/>
              <a:gd name="connsiteX1" fmla="*/ 1630680 w 2895600"/>
              <a:gd name="connsiteY1" fmla="*/ 30480 h 2468880"/>
              <a:gd name="connsiteX2" fmla="*/ 1905000 w 2895600"/>
              <a:gd name="connsiteY2" fmla="*/ 91440 h 2468880"/>
              <a:gd name="connsiteX3" fmla="*/ 2545080 w 2895600"/>
              <a:gd name="connsiteY3" fmla="*/ 335280 h 2468880"/>
              <a:gd name="connsiteX4" fmla="*/ 2895600 w 2895600"/>
              <a:gd name="connsiteY4" fmla="*/ 777240 h 2468880"/>
              <a:gd name="connsiteX5" fmla="*/ 2133600 w 2895600"/>
              <a:gd name="connsiteY5" fmla="*/ 2133600 h 2468880"/>
              <a:gd name="connsiteX6" fmla="*/ 1539240 w 2895600"/>
              <a:gd name="connsiteY6" fmla="*/ 2468880 h 2468880"/>
              <a:gd name="connsiteX7" fmla="*/ 624840 w 2895600"/>
              <a:gd name="connsiteY7" fmla="*/ 2057400 h 2468880"/>
              <a:gd name="connsiteX8" fmla="*/ 106680 w 2895600"/>
              <a:gd name="connsiteY8" fmla="*/ 1203960 h 2468880"/>
              <a:gd name="connsiteX9" fmla="*/ 0 w 2895600"/>
              <a:gd name="connsiteY9" fmla="*/ 396240 h 2468880"/>
              <a:gd name="connsiteX10" fmla="*/ 335280 w 2895600"/>
              <a:gd name="connsiteY10" fmla="*/ 213360 h 2468880"/>
              <a:gd name="connsiteX11" fmla="*/ 1264920 w 2895600"/>
              <a:gd name="connsiteY11" fmla="*/ 472440 h 2468880"/>
              <a:gd name="connsiteX12" fmla="*/ 1493520 w 2895600"/>
              <a:gd name="connsiteY12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5600" h="2468880">
                <a:moveTo>
                  <a:pt x="1493520" y="0"/>
                </a:moveTo>
                <a:lnTo>
                  <a:pt x="1630680" y="30480"/>
                </a:lnTo>
                <a:lnTo>
                  <a:pt x="1905000" y="91440"/>
                </a:lnTo>
                <a:lnTo>
                  <a:pt x="2545080" y="335280"/>
                </a:lnTo>
                <a:lnTo>
                  <a:pt x="2895600" y="777240"/>
                </a:lnTo>
                <a:lnTo>
                  <a:pt x="2133600" y="2133600"/>
                </a:lnTo>
                <a:lnTo>
                  <a:pt x="1539240" y="2468880"/>
                </a:lnTo>
                <a:lnTo>
                  <a:pt x="624840" y="2057400"/>
                </a:lnTo>
                <a:lnTo>
                  <a:pt x="106680" y="1203960"/>
                </a:lnTo>
                <a:lnTo>
                  <a:pt x="0" y="396240"/>
                </a:lnTo>
                <a:lnTo>
                  <a:pt x="335280" y="213360"/>
                </a:lnTo>
                <a:lnTo>
                  <a:pt x="1264920" y="472440"/>
                </a:lnTo>
                <a:lnTo>
                  <a:pt x="1493520" y="0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901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0" grpId="1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>
            <a:extLst>
              <a:ext uri="{FF2B5EF4-FFF2-40B4-BE49-F238E27FC236}">
                <a16:creationId xmlns:a16="http://schemas.microsoft.com/office/drawing/2014/main" id="{94A556BA-01F9-46A9-897F-009DBFD36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4250" r="5250" b="45250"/>
          <a:stretch>
            <a:fillRect/>
          </a:stretch>
        </p:blipFill>
        <p:spPr>
          <a:xfrm>
            <a:off x="9137557" y="4864100"/>
            <a:ext cx="1598061" cy="1362557"/>
          </a:xfrm>
          <a:custGeom>
            <a:avLst/>
            <a:gdLst>
              <a:gd name="connsiteX0" fmla="*/ 1493520 w 2895600"/>
              <a:gd name="connsiteY0" fmla="*/ 0 h 2468880"/>
              <a:gd name="connsiteX1" fmla="*/ 1630680 w 2895600"/>
              <a:gd name="connsiteY1" fmla="*/ 30480 h 2468880"/>
              <a:gd name="connsiteX2" fmla="*/ 1905000 w 2895600"/>
              <a:gd name="connsiteY2" fmla="*/ 91440 h 2468880"/>
              <a:gd name="connsiteX3" fmla="*/ 2545080 w 2895600"/>
              <a:gd name="connsiteY3" fmla="*/ 335280 h 2468880"/>
              <a:gd name="connsiteX4" fmla="*/ 2895600 w 2895600"/>
              <a:gd name="connsiteY4" fmla="*/ 777240 h 2468880"/>
              <a:gd name="connsiteX5" fmla="*/ 2133600 w 2895600"/>
              <a:gd name="connsiteY5" fmla="*/ 2133600 h 2468880"/>
              <a:gd name="connsiteX6" fmla="*/ 1539240 w 2895600"/>
              <a:gd name="connsiteY6" fmla="*/ 2468880 h 2468880"/>
              <a:gd name="connsiteX7" fmla="*/ 624840 w 2895600"/>
              <a:gd name="connsiteY7" fmla="*/ 2057400 h 2468880"/>
              <a:gd name="connsiteX8" fmla="*/ 106680 w 2895600"/>
              <a:gd name="connsiteY8" fmla="*/ 1203960 h 2468880"/>
              <a:gd name="connsiteX9" fmla="*/ 0 w 2895600"/>
              <a:gd name="connsiteY9" fmla="*/ 396240 h 2468880"/>
              <a:gd name="connsiteX10" fmla="*/ 335280 w 2895600"/>
              <a:gd name="connsiteY10" fmla="*/ 213360 h 2468880"/>
              <a:gd name="connsiteX11" fmla="*/ 1264920 w 2895600"/>
              <a:gd name="connsiteY11" fmla="*/ 472440 h 2468880"/>
              <a:gd name="connsiteX12" fmla="*/ 1493520 w 2895600"/>
              <a:gd name="connsiteY12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5600" h="2468880">
                <a:moveTo>
                  <a:pt x="1493520" y="0"/>
                </a:moveTo>
                <a:lnTo>
                  <a:pt x="1630680" y="30480"/>
                </a:lnTo>
                <a:lnTo>
                  <a:pt x="1905000" y="91440"/>
                </a:lnTo>
                <a:lnTo>
                  <a:pt x="2545080" y="335280"/>
                </a:lnTo>
                <a:lnTo>
                  <a:pt x="2895600" y="777240"/>
                </a:lnTo>
                <a:lnTo>
                  <a:pt x="2133600" y="2133600"/>
                </a:lnTo>
                <a:lnTo>
                  <a:pt x="1539240" y="2468880"/>
                </a:lnTo>
                <a:lnTo>
                  <a:pt x="624840" y="2057400"/>
                </a:lnTo>
                <a:lnTo>
                  <a:pt x="106680" y="1203960"/>
                </a:lnTo>
                <a:lnTo>
                  <a:pt x="0" y="396240"/>
                </a:lnTo>
                <a:lnTo>
                  <a:pt x="335280" y="213360"/>
                </a:lnTo>
                <a:lnTo>
                  <a:pt x="1264920" y="472440"/>
                </a:lnTo>
                <a:lnTo>
                  <a:pt x="1493520" y="0"/>
                </a:lnTo>
                <a:close/>
              </a:path>
            </a:pathLst>
          </a:cu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94A556BA-01F9-46A9-897F-009DBFD36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4250" r="5250" b="45250"/>
          <a:stretch>
            <a:fillRect/>
          </a:stretch>
        </p:blipFill>
        <p:spPr>
          <a:xfrm>
            <a:off x="1871398" y="3890852"/>
            <a:ext cx="1598061" cy="1362557"/>
          </a:xfrm>
          <a:custGeom>
            <a:avLst/>
            <a:gdLst>
              <a:gd name="connsiteX0" fmla="*/ 1493520 w 2895600"/>
              <a:gd name="connsiteY0" fmla="*/ 0 h 2468880"/>
              <a:gd name="connsiteX1" fmla="*/ 1630680 w 2895600"/>
              <a:gd name="connsiteY1" fmla="*/ 30480 h 2468880"/>
              <a:gd name="connsiteX2" fmla="*/ 1905000 w 2895600"/>
              <a:gd name="connsiteY2" fmla="*/ 91440 h 2468880"/>
              <a:gd name="connsiteX3" fmla="*/ 2545080 w 2895600"/>
              <a:gd name="connsiteY3" fmla="*/ 335280 h 2468880"/>
              <a:gd name="connsiteX4" fmla="*/ 2895600 w 2895600"/>
              <a:gd name="connsiteY4" fmla="*/ 777240 h 2468880"/>
              <a:gd name="connsiteX5" fmla="*/ 2133600 w 2895600"/>
              <a:gd name="connsiteY5" fmla="*/ 2133600 h 2468880"/>
              <a:gd name="connsiteX6" fmla="*/ 1539240 w 2895600"/>
              <a:gd name="connsiteY6" fmla="*/ 2468880 h 2468880"/>
              <a:gd name="connsiteX7" fmla="*/ 624840 w 2895600"/>
              <a:gd name="connsiteY7" fmla="*/ 2057400 h 2468880"/>
              <a:gd name="connsiteX8" fmla="*/ 106680 w 2895600"/>
              <a:gd name="connsiteY8" fmla="*/ 1203960 h 2468880"/>
              <a:gd name="connsiteX9" fmla="*/ 0 w 2895600"/>
              <a:gd name="connsiteY9" fmla="*/ 396240 h 2468880"/>
              <a:gd name="connsiteX10" fmla="*/ 335280 w 2895600"/>
              <a:gd name="connsiteY10" fmla="*/ 213360 h 2468880"/>
              <a:gd name="connsiteX11" fmla="*/ 1264920 w 2895600"/>
              <a:gd name="connsiteY11" fmla="*/ 472440 h 2468880"/>
              <a:gd name="connsiteX12" fmla="*/ 1493520 w 2895600"/>
              <a:gd name="connsiteY12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5600" h="2468880">
                <a:moveTo>
                  <a:pt x="1493520" y="0"/>
                </a:moveTo>
                <a:lnTo>
                  <a:pt x="1630680" y="30480"/>
                </a:lnTo>
                <a:lnTo>
                  <a:pt x="1905000" y="91440"/>
                </a:lnTo>
                <a:lnTo>
                  <a:pt x="2545080" y="335280"/>
                </a:lnTo>
                <a:lnTo>
                  <a:pt x="2895600" y="777240"/>
                </a:lnTo>
                <a:lnTo>
                  <a:pt x="2133600" y="2133600"/>
                </a:lnTo>
                <a:lnTo>
                  <a:pt x="1539240" y="2468880"/>
                </a:lnTo>
                <a:lnTo>
                  <a:pt x="624840" y="2057400"/>
                </a:lnTo>
                <a:lnTo>
                  <a:pt x="106680" y="1203960"/>
                </a:lnTo>
                <a:lnTo>
                  <a:pt x="0" y="396240"/>
                </a:lnTo>
                <a:lnTo>
                  <a:pt x="335280" y="213360"/>
                </a:lnTo>
                <a:lnTo>
                  <a:pt x="1264920" y="472440"/>
                </a:lnTo>
                <a:lnTo>
                  <a:pt x="1493520" y="0"/>
                </a:lnTo>
                <a:close/>
              </a:path>
            </a:pathLst>
          </a:cu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94A556BA-01F9-46A9-897F-009DBFD36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4250" r="5250" b="45250"/>
          <a:stretch>
            <a:fillRect/>
          </a:stretch>
        </p:blipFill>
        <p:spPr>
          <a:xfrm>
            <a:off x="5286389" y="5123131"/>
            <a:ext cx="1598061" cy="1362557"/>
          </a:xfrm>
          <a:custGeom>
            <a:avLst/>
            <a:gdLst>
              <a:gd name="connsiteX0" fmla="*/ 1493520 w 2895600"/>
              <a:gd name="connsiteY0" fmla="*/ 0 h 2468880"/>
              <a:gd name="connsiteX1" fmla="*/ 1630680 w 2895600"/>
              <a:gd name="connsiteY1" fmla="*/ 30480 h 2468880"/>
              <a:gd name="connsiteX2" fmla="*/ 1905000 w 2895600"/>
              <a:gd name="connsiteY2" fmla="*/ 91440 h 2468880"/>
              <a:gd name="connsiteX3" fmla="*/ 2545080 w 2895600"/>
              <a:gd name="connsiteY3" fmla="*/ 335280 h 2468880"/>
              <a:gd name="connsiteX4" fmla="*/ 2895600 w 2895600"/>
              <a:gd name="connsiteY4" fmla="*/ 777240 h 2468880"/>
              <a:gd name="connsiteX5" fmla="*/ 2133600 w 2895600"/>
              <a:gd name="connsiteY5" fmla="*/ 2133600 h 2468880"/>
              <a:gd name="connsiteX6" fmla="*/ 1539240 w 2895600"/>
              <a:gd name="connsiteY6" fmla="*/ 2468880 h 2468880"/>
              <a:gd name="connsiteX7" fmla="*/ 624840 w 2895600"/>
              <a:gd name="connsiteY7" fmla="*/ 2057400 h 2468880"/>
              <a:gd name="connsiteX8" fmla="*/ 106680 w 2895600"/>
              <a:gd name="connsiteY8" fmla="*/ 1203960 h 2468880"/>
              <a:gd name="connsiteX9" fmla="*/ 0 w 2895600"/>
              <a:gd name="connsiteY9" fmla="*/ 396240 h 2468880"/>
              <a:gd name="connsiteX10" fmla="*/ 335280 w 2895600"/>
              <a:gd name="connsiteY10" fmla="*/ 213360 h 2468880"/>
              <a:gd name="connsiteX11" fmla="*/ 1264920 w 2895600"/>
              <a:gd name="connsiteY11" fmla="*/ 472440 h 2468880"/>
              <a:gd name="connsiteX12" fmla="*/ 1493520 w 2895600"/>
              <a:gd name="connsiteY12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5600" h="2468880">
                <a:moveTo>
                  <a:pt x="1493520" y="0"/>
                </a:moveTo>
                <a:lnTo>
                  <a:pt x="1630680" y="30480"/>
                </a:lnTo>
                <a:lnTo>
                  <a:pt x="1905000" y="91440"/>
                </a:lnTo>
                <a:lnTo>
                  <a:pt x="2545080" y="335280"/>
                </a:lnTo>
                <a:lnTo>
                  <a:pt x="2895600" y="777240"/>
                </a:lnTo>
                <a:lnTo>
                  <a:pt x="2133600" y="2133600"/>
                </a:lnTo>
                <a:lnTo>
                  <a:pt x="1539240" y="2468880"/>
                </a:lnTo>
                <a:lnTo>
                  <a:pt x="624840" y="2057400"/>
                </a:lnTo>
                <a:lnTo>
                  <a:pt x="106680" y="1203960"/>
                </a:lnTo>
                <a:lnTo>
                  <a:pt x="0" y="396240"/>
                </a:lnTo>
                <a:lnTo>
                  <a:pt x="335280" y="213360"/>
                </a:lnTo>
                <a:lnTo>
                  <a:pt x="1264920" y="472440"/>
                </a:lnTo>
                <a:lnTo>
                  <a:pt x="1493520" y="0"/>
                </a:lnTo>
                <a:close/>
              </a:path>
            </a:pathLst>
          </a:cu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52D63E0-C85F-4079-9AAB-00EF14C53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32321" r="15989" b="2636"/>
          <a:stretch>
            <a:fillRect/>
          </a:stretch>
        </p:blipFill>
        <p:spPr>
          <a:xfrm>
            <a:off x="0" y="4704124"/>
            <a:ext cx="1903706" cy="2097688"/>
          </a:xfrm>
          <a:custGeom>
            <a:avLst/>
            <a:gdLst>
              <a:gd name="connsiteX0" fmla="*/ 0 w 4358640"/>
              <a:gd name="connsiteY0" fmla="*/ 0 h 4739640"/>
              <a:gd name="connsiteX1" fmla="*/ 4358640 w 4358640"/>
              <a:gd name="connsiteY1" fmla="*/ 0 h 4739640"/>
              <a:gd name="connsiteX2" fmla="*/ 4358640 w 4358640"/>
              <a:gd name="connsiteY2" fmla="*/ 4739640 h 4739640"/>
              <a:gd name="connsiteX3" fmla="*/ 0 w 4358640"/>
              <a:gd name="connsiteY3" fmla="*/ 4739640 h 4739640"/>
              <a:gd name="connsiteX4" fmla="*/ 0 w 4358640"/>
              <a:gd name="connsiteY4" fmla="*/ 0 h 473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8640" h="4739640">
                <a:moveTo>
                  <a:pt x="0" y="0"/>
                </a:moveTo>
                <a:lnTo>
                  <a:pt x="4358640" y="0"/>
                </a:lnTo>
                <a:lnTo>
                  <a:pt x="4358640" y="4739640"/>
                </a:lnTo>
                <a:lnTo>
                  <a:pt x="0" y="473964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4637010" y="2607313"/>
            <a:ext cx="2837699" cy="2585583"/>
            <a:chOff x="914400" y="2438400"/>
            <a:chExt cx="2514600" cy="2502090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>
              <a:off x="2197895" y="2438400"/>
              <a:ext cx="0" cy="2502090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15"/>
            <p:cNvCxnSpPr>
              <a:cxnSpLocks noChangeShapeType="1"/>
            </p:cNvCxnSpPr>
            <p:nvPr/>
          </p:nvCxnSpPr>
          <p:spPr bwMode="auto">
            <a:xfrm>
              <a:off x="914400" y="3689445"/>
              <a:ext cx="2514600" cy="0"/>
            </a:xfrm>
            <a:prstGeom prst="line">
              <a:avLst/>
            </a:prstGeom>
            <a:noFill/>
            <a:ln w="76200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1550729" y="2436786"/>
            <a:ext cx="2474556" cy="1432055"/>
            <a:chOff x="1371600" y="2854656"/>
            <a:chExt cx="1355140" cy="1066800"/>
          </a:xfrm>
        </p:grpSpPr>
        <p:cxnSp>
          <p:nvCxnSpPr>
            <p:cNvPr id="24" name="Straight Connector 18"/>
            <p:cNvCxnSpPr>
              <a:cxnSpLocks noChangeShapeType="1"/>
            </p:cNvCxnSpPr>
            <p:nvPr/>
          </p:nvCxnSpPr>
          <p:spPr bwMode="auto">
            <a:xfrm>
              <a:off x="1371600" y="2854656"/>
              <a:ext cx="1066800" cy="1066800"/>
            </a:xfrm>
            <a:prstGeom prst="line">
              <a:avLst/>
            </a:prstGeom>
            <a:noFill/>
            <a:ln w="76200" algn="ctr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20"/>
            <p:cNvCxnSpPr>
              <a:cxnSpLocks noChangeShapeType="1"/>
            </p:cNvCxnSpPr>
            <p:nvPr/>
          </p:nvCxnSpPr>
          <p:spPr bwMode="auto">
            <a:xfrm flipV="1">
              <a:off x="1371600" y="3251401"/>
              <a:ext cx="1355140" cy="558599"/>
            </a:xfrm>
            <a:prstGeom prst="line">
              <a:avLst/>
            </a:prstGeom>
            <a:noFill/>
            <a:ln w="76200" algn="ctr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8001233" y="2035521"/>
            <a:ext cx="3468800" cy="2828579"/>
            <a:chOff x="7543800" y="2975321"/>
            <a:chExt cx="1981200" cy="1728803"/>
          </a:xfrm>
        </p:grpSpPr>
        <p:cxnSp>
          <p:nvCxnSpPr>
            <p:cNvPr id="26" name="Straight Connector 27"/>
            <p:cNvCxnSpPr>
              <a:cxnSpLocks noChangeShapeType="1"/>
            </p:cNvCxnSpPr>
            <p:nvPr/>
          </p:nvCxnSpPr>
          <p:spPr bwMode="auto">
            <a:xfrm>
              <a:off x="7543800" y="3714750"/>
              <a:ext cx="1981200" cy="0"/>
            </a:xfrm>
            <a:prstGeom prst="line">
              <a:avLst/>
            </a:prstGeom>
            <a:noFill/>
            <a:ln w="76200" algn="ctr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29"/>
            <p:cNvCxnSpPr>
              <a:cxnSpLocks noChangeShapeType="1"/>
            </p:cNvCxnSpPr>
            <p:nvPr/>
          </p:nvCxnSpPr>
          <p:spPr bwMode="auto">
            <a:xfrm flipH="1">
              <a:off x="8534400" y="2975321"/>
              <a:ext cx="114775" cy="1728803"/>
            </a:xfrm>
            <a:prstGeom prst="line">
              <a:avLst/>
            </a:prstGeom>
            <a:noFill/>
            <a:ln w="76200" algn="ctr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453912" y="190500"/>
            <a:ext cx="117380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2/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Hình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nào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sau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đây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có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hai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đường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thẳng</a:t>
            </a:r>
            <a:endParaRPr lang="en-US" altLang="en-US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vuông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góc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?</a:t>
            </a:r>
            <a:endParaRPr lang="vi-VN" altLang="en-US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33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8C8BC03-1383-4754-845B-BF76C2BF0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23" y="2550249"/>
            <a:ext cx="4307751" cy="4307751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4966871" y="2093537"/>
            <a:ext cx="2560320" cy="1030436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erlin Sans FB Demi" panose="020E0802020502020306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4979933" y="3321622"/>
            <a:ext cx="2560320" cy="1114889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erlin Sans FB Demi" panose="020E0802020502020306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4967910" y="4549707"/>
            <a:ext cx="2560320" cy="1030436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erlin Sans FB Demi" panose="020E0802020502020306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649867" y="1903917"/>
            <a:ext cx="2831982" cy="2827605"/>
            <a:chOff x="3415758" y="2073305"/>
            <a:chExt cx="2832642" cy="2829282"/>
          </a:xfrm>
        </p:grpSpPr>
        <p:sp>
          <p:nvSpPr>
            <p:cNvPr id="21" name="TextBox 9"/>
            <p:cNvSpPr txBox="1">
              <a:spLocks noChangeArrowheads="1"/>
            </p:cNvSpPr>
            <p:nvPr/>
          </p:nvSpPr>
          <p:spPr bwMode="auto">
            <a:xfrm>
              <a:off x="3415758" y="2087698"/>
              <a:ext cx="304800" cy="64671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solidFill>
                    <a:schemeClr val="bg1"/>
                  </a:solidFill>
                </a:rPr>
                <a:t>A</a:t>
              </a:r>
              <a:endParaRPr lang="vi-VN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6"/>
            <p:cNvSpPr txBox="1">
              <a:spLocks noChangeArrowheads="1"/>
            </p:cNvSpPr>
            <p:nvPr/>
          </p:nvSpPr>
          <p:spPr bwMode="auto">
            <a:xfrm>
              <a:off x="5065527" y="2073305"/>
              <a:ext cx="304800" cy="64671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solidFill>
                    <a:schemeClr val="bg1"/>
                  </a:solidFill>
                </a:rPr>
                <a:t>B</a:t>
              </a:r>
              <a:endParaRPr lang="vi-VN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5943600" y="4253024"/>
              <a:ext cx="304800" cy="64671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chemeClr val="bg1"/>
                  </a:solidFill>
                </a:rPr>
                <a:t>C</a:t>
              </a:r>
              <a:endParaRPr lang="vi-V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24" name="TextBox 32"/>
            <p:cNvSpPr txBox="1">
              <a:spLocks noChangeArrowheads="1"/>
            </p:cNvSpPr>
            <p:nvPr/>
          </p:nvSpPr>
          <p:spPr bwMode="auto">
            <a:xfrm>
              <a:off x="3520439" y="4255873"/>
              <a:ext cx="304800" cy="64671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chemeClr val="bg1"/>
                  </a:solidFill>
                </a:rPr>
                <a:t>D</a:t>
              </a:r>
              <a:endParaRPr lang="vi-VN" altLang="en-US" sz="360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Connector 11"/>
            <p:cNvCxnSpPr>
              <a:cxnSpLocks noChangeShapeType="1"/>
            </p:cNvCxnSpPr>
            <p:nvPr/>
          </p:nvCxnSpPr>
          <p:spPr bwMode="auto">
            <a:xfrm flipV="1">
              <a:off x="3714747" y="2680502"/>
              <a:ext cx="1900661" cy="2849"/>
            </a:xfrm>
            <a:prstGeom prst="line">
              <a:avLst/>
            </a:prstGeom>
            <a:noFill/>
            <a:ln w="57150" algn="ctr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3723652" y="2669062"/>
              <a:ext cx="0" cy="1586810"/>
            </a:xfrm>
            <a:prstGeom prst="line">
              <a:avLst/>
            </a:prstGeom>
            <a:noFill/>
            <a:ln w="57150" algn="ctr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7"/>
            <p:cNvCxnSpPr>
              <a:cxnSpLocks noChangeShapeType="1"/>
            </p:cNvCxnSpPr>
            <p:nvPr/>
          </p:nvCxnSpPr>
          <p:spPr bwMode="auto">
            <a:xfrm>
              <a:off x="3724273" y="4238735"/>
              <a:ext cx="2362201" cy="0"/>
            </a:xfrm>
            <a:prstGeom prst="line">
              <a:avLst/>
            </a:prstGeom>
            <a:noFill/>
            <a:ln w="57150" algn="ctr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1"/>
            <p:cNvCxnSpPr>
              <a:cxnSpLocks noChangeShapeType="1"/>
            </p:cNvCxnSpPr>
            <p:nvPr/>
          </p:nvCxnSpPr>
          <p:spPr bwMode="auto">
            <a:xfrm>
              <a:off x="5615408" y="2694604"/>
              <a:ext cx="470116" cy="1555402"/>
            </a:xfrm>
            <a:prstGeom prst="line">
              <a:avLst/>
            </a:prstGeom>
            <a:noFill/>
            <a:ln w="57150" algn="ctr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569700" y="326468"/>
            <a:ext cx="113807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mấy</a:t>
            </a:r>
            <a:endParaRPr lang="en-US" altLang="en-US" sz="4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21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8F631AE-8693-4AE6-828F-9904BF2751C4}"/>
              </a:ext>
            </a:extLst>
          </p:cNvPr>
          <p:cNvSpPr/>
          <p:nvPr/>
        </p:nvSpPr>
        <p:spPr>
          <a:xfrm>
            <a:off x="1102568" y="6170888"/>
            <a:ext cx="10740788" cy="0"/>
          </a:xfrm>
          <a:custGeom>
            <a:avLst/>
            <a:gdLst>
              <a:gd name="connsiteX0" fmla="*/ 0 w 10740788"/>
              <a:gd name="connsiteY0" fmla="*/ 0 h 0"/>
              <a:gd name="connsiteX1" fmla="*/ 10740788 w 107407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40788">
                <a:moveTo>
                  <a:pt x="0" y="0"/>
                </a:moveTo>
                <a:lnTo>
                  <a:pt x="10740788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D6A8451-AB0A-46E6-8E6D-CB1D87217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t="72153" r="37594" b="2792"/>
          <a:stretch>
            <a:fillRect/>
          </a:stretch>
        </p:blipFill>
        <p:spPr>
          <a:xfrm>
            <a:off x="478721" y="424253"/>
            <a:ext cx="819187" cy="734786"/>
          </a:xfrm>
          <a:custGeom>
            <a:avLst/>
            <a:gdLst>
              <a:gd name="connsiteX0" fmla="*/ 661307 w 1347107"/>
              <a:gd name="connsiteY0" fmla="*/ 0 h 1208314"/>
              <a:gd name="connsiteX1" fmla="*/ 865415 w 1347107"/>
              <a:gd name="connsiteY1" fmla="*/ 24493 h 1208314"/>
              <a:gd name="connsiteX2" fmla="*/ 1069522 w 1347107"/>
              <a:gd name="connsiteY2" fmla="*/ 155122 h 1208314"/>
              <a:gd name="connsiteX3" fmla="*/ 1338943 w 1347107"/>
              <a:gd name="connsiteY3" fmla="*/ 310243 h 1208314"/>
              <a:gd name="connsiteX4" fmla="*/ 1314450 w 1347107"/>
              <a:gd name="connsiteY4" fmla="*/ 563336 h 1208314"/>
              <a:gd name="connsiteX5" fmla="*/ 1265465 w 1347107"/>
              <a:gd name="connsiteY5" fmla="*/ 759279 h 1208314"/>
              <a:gd name="connsiteX6" fmla="*/ 1347107 w 1347107"/>
              <a:gd name="connsiteY6" fmla="*/ 1012372 h 1208314"/>
              <a:gd name="connsiteX7" fmla="*/ 832757 w 1347107"/>
              <a:gd name="connsiteY7" fmla="*/ 971550 h 1208314"/>
              <a:gd name="connsiteX8" fmla="*/ 595993 w 1347107"/>
              <a:gd name="connsiteY8" fmla="*/ 1208314 h 1208314"/>
              <a:gd name="connsiteX9" fmla="*/ 416379 w 1347107"/>
              <a:gd name="connsiteY9" fmla="*/ 1167493 h 1208314"/>
              <a:gd name="connsiteX10" fmla="*/ 351065 w 1347107"/>
              <a:gd name="connsiteY10" fmla="*/ 751114 h 1208314"/>
              <a:gd name="connsiteX11" fmla="*/ 155122 w 1347107"/>
              <a:gd name="connsiteY11" fmla="*/ 620486 h 1208314"/>
              <a:gd name="connsiteX12" fmla="*/ 0 w 1347107"/>
              <a:gd name="connsiteY12" fmla="*/ 293914 h 1208314"/>
              <a:gd name="connsiteX13" fmla="*/ 449036 w 1347107"/>
              <a:gd name="connsiteY13" fmla="*/ 236764 h 1208314"/>
              <a:gd name="connsiteX14" fmla="*/ 661307 w 1347107"/>
              <a:gd name="connsiteY14" fmla="*/ 0 h 12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47107" h="1208314">
                <a:moveTo>
                  <a:pt x="661307" y="0"/>
                </a:moveTo>
                <a:lnTo>
                  <a:pt x="865415" y="24493"/>
                </a:lnTo>
                <a:lnTo>
                  <a:pt x="1069522" y="155122"/>
                </a:lnTo>
                <a:lnTo>
                  <a:pt x="1338943" y="310243"/>
                </a:lnTo>
                <a:lnTo>
                  <a:pt x="1314450" y="563336"/>
                </a:lnTo>
                <a:lnTo>
                  <a:pt x="1265465" y="759279"/>
                </a:lnTo>
                <a:lnTo>
                  <a:pt x="1347107" y="1012372"/>
                </a:lnTo>
                <a:lnTo>
                  <a:pt x="832757" y="971550"/>
                </a:lnTo>
                <a:lnTo>
                  <a:pt x="595993" y="1208314"/>
                </a:lnTo>
                <a:lnTo>
                  <a:pt x="416379" y="1167493"/>
                </a:lnTo>
                <a:lnTo>
                  <a:pt x="351065" y="751114"/>
                </a:lnTo>
                <a:lnTo>
                  <a:pt x="155122" y="620486"/>
                </a:lnTo>
                <a:lnTo>
                  <a:pt x="0" y="293914"/>
                </a:lnTo>
                <a:lnTo>
                  <a:pt x="449036" y="236764"/>
                </a:lnTo>
                <a:lnTo>
                  <a:pt x="661307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0CA7EA3-96D8-4B0F-833A-5E762A3EE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3" t="10000" r="7255" b="50398"/>
          <a:stretch>
            <a:fillRect/>
          </a:stretch>
        </p:blipFill>
        <p:spPr>
          <a:xfrm>
            <a:off x="5521609" y="5695211"/>
            <a:ext cx="951353" cy="951353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E0DBF19-46EF-445F-A88F-6A560A3CA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0398" r="51725" b="50000"/>
          <a:stretch>
            <a:fillRect/>
          </a:stretch>
        </p:blipFill>
        <p:spPr>
          <a:xfrm>
            <a:off x="796844" y="5695211"/>
            <a:ext cx="951353" cy="951353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EF29381-CA7F-4832-BFC3-861CD49B0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2" t="51542" r="5066" b="8856"/>
          <a:stretch>
            <a:fillRect/>
          </a:stretch>
        </p:blipFill>
        <p:spPr>
          <a:xfrm>
            <a:off x="11193160" y="5695210"/>
            <a:ext cx="951353" cy="951353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sp>
        <p:nvSpPr>
          <p:cNvPr id="16" name="文本框 20">
            <a:extLst>
              <a:ext uri="{FF2B5EF4-FFF2-40B4-BE49-F238E27FC236}">
                <a16:creationId xmlns:a16="http://schemas.microsoft.com/office/drawing/2014/main" id="{08A66D47-3C03-45BC-BAA1-8CB1FEDD69CA}"/>
              </a:ext>
            </a:extLst>
          </p:cNvPr>
          <p:cNvSpPr txBox="1"/>
          <p:nvPr/>
        </p:nvSpPr>
        <p:spPr>
          <a:xfrm>
            <a:off x="-1146050" y="263984"/>
            <a:ext cx="7547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Ghi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nhớ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ua Thu" panose="03020702040507090A04" pitchFamily="66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D74E43CB-1356-4E0F-89FD-B319BAC01F68}"/>
              </a:ext>
            </a:extLst>
          </p:cNvPr>
          <p:cNvSpPr txBox="1"/>
          <p:nvPr/>
        </p:nvSpPr>
        <p:spPr>
          <a:xfrm>
            <a:off x="1102568" y="1410091"/>
            <a:ext cx="9609276" cy="4285119"/>
          </a:xfrm>
          <a:prstGeom prst="snip2DiagRect">
            <a:avLst>
              <a:gd name="adj1" fmla="val 0"/>
              <a:gd name="adj2" fmla="val 1943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10">
            <a:extLst>
              <a:ext uri="{FF2B5EF4-FFF2-40B4-BE49-F238E27FC236}">
                <a16:creationId xmlns:a16="http://schemas.microsoft.com/office/drawing/2014/main" id="{68C8BC03-1383-4754-845B-BF76C2BF0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82" y="3558912"/>
            <a:ext cx="3058835" cy="30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08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2EC6F-6AB9-41A3-ADF9-C7C835E0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50BC05-D2BF-4BE2-8747-4B45F3263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877" r="78553" b="57789"/>
          <a:stretch>
            <a:fillRect/>
          </a:stretch>
        </p:blipFill>
        <p:spPr>
          <a:xfrm>
            <a:off x="9528813" y="184484"/>
            <a:ext cx="1984218" cy="2489633"/>
          </a:xfrm>
          <a:custGeom>
            <a:avLst/>
            <a:gdLst>
              <a:gd name="connsiteX0" fmla="*/ 0 w 1700463"/>
              <a:gd name="connsiteY0" fmla="*/ 0 h 2133600"/>
              <a:gd name="connsiteX1" fmla="*/ 1700463 w 1700463"/>
              <a:gd name="connsiteY1" fmla="*/ 0 h 2133600"/>
              <a:gd name="connsiteX2" fmla="*/ 1700463 w 1700463"/>
              <a:gd name="connsiteY2" fmla="*/ 2133600 h 2133600"/>
              <a:gd name="connsiteX3" fmla="*/ 0 w 1700463"/>
              <a:gd name="connsiteY3" fmla="*/ 2133600 h 2133600"/>
              <a:gd name="connsiteX4" fmla="*/ 0 w 1700463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463" h="2133600">
                <a:moveTo>
                  <a:pt x="0" y="0"/>
                </a:moveTo>
                <a:lnTo>
                  <a:pt x="1700463" y="0"/>
                </a:lnTo>
                <a:lnTo>
                  <a:pt x="1700463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2B2525-08F9-4887-A18B-C2FC71C7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13" y="112294"/>
            <a:ext cx="9393174" cy="65612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7432FB-508E-4315-9A9A-8750A0F81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18" y="4699854"/>
            <a:ext cx="2650373" cy="19868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F2666-7DBD-4EF7-A431-B5D1DC7B0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43" y="2727898"/>
            <a:ext cx="1700931" cy="14022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542A57-457C-4B77-8898-D7A82D803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25088" r="64737" b="55263"/>
          <a:stretch>
            <a:fillRect/>
          </a:stretch>
        </p:blipFill>
        <p:spPr>
          <a:xfrm>
            <a:off x="2709483" y="2158146"/>
            <a:ext cx="1269807" cy="1217621"/>
          </a:xfrm>
          <a:custGeom>
            <a:avLst/>
            <a:gdLst>
              <a:gd name="connsiteX0" fmla="*/ 0 w 1171074"/>
              <a:gd name="connsiteY0" fmla="*/ 0 h 1122946"/>
              <a:gd name="connsiteX1" fmla="*/ 1171074 w 1171074"/>
              <a:gd name="connsiteY1" fmla="*/ 0 h 1122946"/>
              <a:gd name="connsiteX2" fmla="*/ 1171074 w 1171074"/>
              <a:gd name="connsiteY2" fmla="*/ 1122946 h 1122946"/>
              <a:gd name="connsiteX3" fmla="*/ 0 w 1171074"/>
              <a:gd name="connsiteY3" fmla="*/ 1122946 h 1122946"/>
              <a:gd name="connsiteX4" fmla="*/ 0 w 1171074"/>
              <a:gd name="connsiteY4" fmla="*/ 0 h 11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074" h="1122946">
                <a:moveTo>
                  <a:pt x="0" y="0"/>
                </a:moveTo>
                <a:lnTo>
                  <a:pt x="1171074" y="0"/>
                </a:lnTo>
                <a:lnTo>
                  <a:pt x="1171074" y="1122946"/>
                </a:lnTo>
                <a:lnTo>
                  <a:pt x="0" y="11229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8C301E-84EF-4E63-B74D-C803618F2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52596" r="82895" b="26351"/>
          <a:stretch>
            <a:fillRect/>
          </a:stretch>
        </p:blipFill>
        <p:spPr>
          <a:xfrm>
            <a:off x="991578" y="1202915"/>
            <a:ext cx="1106905" cy="1203159"/>
          </a:xfrm>
          <a:custGeom>
            <a:avLst/>
            <a:gdLst>
              <a:gd name="connsiteX0" fmla="*/ 0 w 1106905"/>
              <a:gd name="connsiteY0" fmla="*/ 0 h 1203159"/>
              <a:gd name="connsiteX1" fmla="*/ 1106905 w 1106905"/>
              <a:gd name="connsiteY1" fmla="*/ 0 h 1203159"/>
              <a:gd name="connsiteX2" fmla="*/ 1106905 w 1106905"/>
              <a:gd name="connsiteY2" fmla="*/ 1203159 h 1203159"/>
              <a:gd name="connsiteX3" fmla="*/ 0 w 1106905"/>
              <a:gd name="connsiteY3" fmla="*/ 1203159 h 1203159"/>
              <a:gd name="connsiteX4" fmla="*/ 0 w 1106905"/>
              <a:gd name="connsiteY4" fmla="*/ 0 h 12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905" h="1203159">
                <a:moveTo>
                  <a:pt x="0" y="0"/>
                </a:moveTo>
                <a:lnTo>
                  <a:pt x="1106905" y="0"/>
                </a:lnTo>
                <a:lnTo>
                  <a:pt x="1106905" y="1203159"/>
                </a:lnTo>
                <a:lnTo>
                  <a:pt x="0" y="12031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CE8FEB-8277-4063-83DF-147F72BF2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8" t="66567" r="6614" b="4146"/>
          <a:stretch>
            <a:fillRect/>
          </a:stretch>
        </p:blipFill>
        <p:spPr>
          <a:xfrm>
            <a:off x="10467869" y="2040096"/>
            <a:ext cx="1404257" cy="1412421"/>
          </a:xfrm>
          <a:custGeom>
            <a:avLst/>
            <a:gdLst>
              <a:gd name="connsiteX0" fmla="*/ 628650 w 1404257"/>
              <a:gd name="connsiteY0" fmla="*/ 0 h 1412421"/>
              <a:gd name="connsiteX1" fmla="*/ 824592 w 1404257"/>
              <a:gd name="connsiteY1" fmla="*/ 163285 h 1412421"/>
              <a:gd name="connsiteX2" fmla="*/ 1216478 w 1404257"/>
              <a:gd name="connsiteY2" fmla="*/ 253093 h 1412421"/>
              <a:gd name="connsiteX3" fmla="*/ 1404257 w 1404257"/>
              <a:gd name="connsiteY3" fmla="*/ 612321 h 1412421"/>
              <a:gd name="connsiteX4" fmla="*/ 1085850 w 1404257"/>
              <a:gd name="connsiteY4" fmla="*/ 955221 h 1412421"/>
              <a:gd name="connsiteX5" fmla="*/ 1077685 w 1404257"/>
              <a:gd name="connsiteY5" fmla="*/ 1273628 h 1412421"/>
              <a:gd name="connsiteX6" fmla="*/ 849085 w 1404257"/>
              <a:gd name="connsiteY6" fmla="*/ 1412421 h 1412421"/>
              <a:gd name="connsiteX7" fmla="*/ 400050 w 1404257"/>
              <a:gd name="connsiteY7" fmla="*/ 1061357 h 1412421"/>
              <a:gd name="connsiteX8" fmla="*/ 114300 w 1404257"/>
              <a:gd name="connsiteY8" fmla="*/ 1061357 h 1412421"/>
              <a:gd name="connsiteX9" fmla="*/ 0 w 1404257"/>
              <a:gd name="connsiteY9" fmla="*/ 653143 h 1412421"/>
              <a:gd name="connsiteX10" fmla="*/ 359228 w 1404257"/>
              <a:gd name="connsiteY10" fmla="*/ 375557 h 1412421"/>
              <a:gd name="connsiteX11" fmla="*/ 489857 w 1404257"/>
              <a:gd name="connsiteY11" fmla="*/ 89807 h 1412421"/>
              <a:gd name="connsiteX12" fmla="*/ 628650 w 1404257"/>
              <a:gd name="connsiteY12" fmla="*/ 0 h 1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4257" h="1412421">
                <a:moveTo>
                  <a:pt x="628650" y="0"/>
                </a:moveTo>
                <a:lnTo>
                  <a:pt x="824592" y="163285"/>
                </a:lnTo>
                <a:lnTo>
                  <a:pt x="1216478" y="253093"/>
                </a:lnTo>
                <a:lnTo>
                  <a:pt x="1404257" y="612321"/>
                </a:lnTo>
                <a:lnTo>
                  <a:pt x="1085850" y="955221"/>
                </a:lnTo>
                <a:lnTo>
                  <a:pt x="1077685" y="1273628"/>
                </a:lnTo>
                <a:lnTo>
                  <a:pt x="849085" y="1412421"/>
                </a:lnTo>
                <a:lnTo>
                  <a:pt x="400050" y="1061357"/>
                </a:lnTo>
                <a:lnTo>
                  <a:pt x="114300" y="1061357"/>
                </a:lnTo>
                <a:lnTo>
                  <a:pt x="0" y="653143"/>
                </a:lnTo>
                <a:lnTo>
                  <a:pt x="359228" y="375557"/>
                </a:lnTo>
                <a:lnTo>
                  <a:pt x="489857" y="89807"/>
                </a:lnTo>
                <a:lnTo>
                  <a:pt x="62865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E6BCA5-30C1-4009-AF7D-CA8775932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5" y="4380687"/>
            <a:ext cx="3777594" cy="36714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9A0D65-724D-4CB5-B997-36BF6E52F51D}"/>
              </a:ext>
            </a:extLst>
          </p:cNvPr>
          <p:cNvSpPr txBox="1"/>
          <p:nvPr/>
        </p:nvSpPr>
        <p:spPr>
          <a:xfrm rot="21315966">
            <a:off x="2877670" y="1933907"/>
            <a:ext cx="6602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Dặn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dò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ua Thu" panose="03020702040507090A04" pitchFamily="66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84EB3720-6EA4-4111-A60E-BA9FC08CEA56}"/>
              </a:ext>
            </a:extLst>
          </p:cNvPr>
          <p:cNvSpPr txBox="1"/>
          <p:nvPr/>
        </p:nvSpPr>
        <p:spPr>
          <a:xfrm rot="21389971">
            <a:off x="3696718" y="3371115"/>
            <a:ext cx="5065406" cy="941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Hoàn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thành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các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BT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vào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vở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Chuẩn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bị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bài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sau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: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Luyện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tập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5287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3932 0.01899 L 0.05091 -0.01527 L 0.10951 -0.00856 L 0.10951 -0.02893 L 0.17774 -0.01365 L 0.18359 -0.0375 L 0.23164 -0.02384 L 0.26719 -0.06319 L 0.28646 -0.04259 L 0.34323 -0.07152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8F631AE-8693-4AE6-828F-9904BF2751C4}"/>
              </a:ext>
            </a:extLst>
          </p:cNvPr>
          <p:cNvSpPr/>
          <p:nvPr/>
        </p:nvSpPr>
        <p:spPr>
          <a:xfrm>
            <a:off x="1451212" y="5186149"/>
            <a:ext cx="10740788" cy="0"/>
          </a:xfrm>
          <a:custGeom>
            <a:avLst/>
            <a:gdLst>
              <a:gd name="connsiteX0" fmla="*/ 0 w 10740788"/>
              <a:gd name="connsiteY0" fmla="*/ 0 h 0"/>
              <a:gd name="connsiteX1" fmla="*/ 10740788 w 107407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40788">
                <a:moveTo>
                  <a:pt x="0" y="0"/>
                </a:moveTo>
                <a:lnTo>
                  <a:pt x="10740788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D6A8451-AB0A-46E6-8E6D-CB1D87217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t="72153" r="37594" b="2792"/>
          <a:stretch>
            <a:fillRect/>
          </a:stretch>
        </p:blipFill>
        <p:spPr>
          <a:xfrm>
            <a:off x="478721" y="424253"/>
            <a:ext cx="819187" cy="734786"/>
          </a:xfrm>
          <a:custGeom>
            <a:avLst/>
            <a:gdLst>
              <a:gd name="connsiteX0" fmla="*/ 661307 w 1347107"/>
              <a:gd name="connsiteY0" fmla="*/ 0 h 1208314"/>
              <a:gd name="connsiteX1" fmla="*/ 865415 w 1347107"/>
              <a:gd name="connsiteY1" fmla="*/ 24493 h 1208314"/>
              <a:gd name="connsiteX2" fmla="*/ 1069522 w 1347107"/>
              <a:gd name="connsiteY2" fmla="*/ 155122 h 1208314"/>
              <a:gd name="connsiteX3" fmla="*/ 1338943 w 1347107"/>
              <a:gd name="connsiteY3" fmla="*/ 310243 h 1208314"/>
              <a:gd name="connsiteX4" fmla="*/ 1314450 w 1347107"/>
              <a:gd name="connsiteY4" fmla="*/ 563336 h 1208314"/>
              <a:gd name="connsiteX5" fmla="*/ 1265465 w 1347107"/>
              <a:gd name="connsiteY5" fmla="*/ 759279 h 1208314"/>
              <a:gd name="connsiteX6" fmla="*/ 1347107 w 1347107"/>
              <a:gd name="connsiteY6" fmla="*/ 1012372 h 1208314"/>
              <a:gd name="connsiteX7" fmla="*/ 832757 w 1347107"/>
              <a:gd name="connsiteY7" fmla="*/ 971550 h 1208314"/>
              <a:gd name="connsiteX8" fmla="*/ 595993 w 1347107"/>
              <a:gd name="connsiteY8" fmla="*/ 1208314 h 1208314"/>
              <a:gd name="connsiteX9" fmla="*/ 416379 w 1347107"/>
              <a:gd name="connsiteY9" fmla="*/ 1167493 h 1208314"/>
              <a:gd name="connsiteX10" fmla="*/ 351065 w 1347107"/>
              <a:gd name="connsiteY10" fmla="*/ 751114 h 1208314"/>
              <a:gd name="connsiteX11" fmla="*/ 155122 w 1347107"/>
              <a:gd name="connsiteY11" fmla="*/ 620486 h 1208314"/>
              <a:gd name="connsiteX12" fmla="*/ 0 w 1347107"/>
              <a:gd name="connsiteY12" fmla="*/ 293914 h 1208314"/>
              <a:gd name="connsiteX13" fmla="*/ 449036 w 1347107"/>
              <a:gd name="connsiteY13" fmla="*/ 236764 h 1208314"/>
              <a:gd name="connsiteX14" fmla="*/ 661307 w 1347107"/>
              <a:gd name="connsiteY14" fmla="*/ 0 h 12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47107" h="1208314">
                <a:moveTo>
                  <a:pt x="661307" y="0"/>
                </a:moveTo>
                <a:lnTo>
                  <a:pt x="865415" y="24493"/>
                </a:lnTo>
                <a:lnTo>
                  <a:pt x="1069522" y="155122"/>
                </a:lnTo>
                <a:lnTo>
                  <a:pt x="1338943" y="310243"/>
                </a:lnTo>
                <a:lnTo>
                  <a:pt x="1314450" y="563336"/>
                </a:lnTo>
                <a:lnTo>
                  <a:pt x="1265465" y="759279"/>
                </a:lnTo>
                <a:lnTo>
                  <a:pt x="1347107" y="1012372"/>
                </a:lnTo>
                <a:lnTo>
                  <a:pt x="832757" y="971550"/>
                </a:lnTo>
                <a:lnTo>
                  <a:pt x="595993" y="1208314"/>
                </a:lnTo>
                <a:lnTo>
                  <a:pt x="416379" y="1167493"/>
                </a:lnTo>
                <a:lnTo>
                  <a:pt x="351065" y="751114"/>
                </a:lnTo>
                <a:lnTo>
                  <a:pt x="155122" y="620486"/>
                </a:lnTo>
                <a:lnTo>
                  <a:pt x="0" y="293914"/>
                </a:lnTo>
                <a:lnTo>
                  <a:pt x="449036" y="236764"/>
                </a:lnTo>
                <a:lnTo>
                  <a:pt x="66130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77A08C-A7F0-4132-AC36-3C0CC7924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97">
            <a:off x="995713" y="1372318"/>
            <a:ext cx="3779848" cy="321287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08405BB-A913-4F21-A09C-C83EABBE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97">
            <a:off x="4129388" y="1313347"/>
            <a:ext cx="3779848" cy="32128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C422B5F-4C43-45DB-BA81-D80712C9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97">
            <a:off x="7454344" y="1313347"/>
            <a:ext cx="3779848" cy="32128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0CA7EA3-96D8-4B0F-833A-5E762A3EE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3" t="10000" r="7255" b="50398"/>
          <a:stretch>
            <a:fillRect/>
          </a:stretch>
        </p:blipFill>
        <p:spPr>
          <a:xfrm>
            <a:off x="6670883" y="4719893"/>
            <a:ext cx="951353" cy="951353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E0DBF19-46EF-445F-A88F-6A560A3CA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0398" r="51725" b="50000"/>
          <a:stretch>
            <a:fillRect/>
          </a:stretch>
        </p:blipFill>
        <p:spPr>
          <a:xfrm>
            <a:off x="3787363" y="4719893"/>
            <a:ext cx="951353" cy="951353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EF29381-CA7F-4832-BFC3-861CD49B0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2" t="51542" r="5066" b="8856"/>
          <a:stretch>
            <a:fillRect/>
          </a:stretch>
        </p:blipFill>
        <p:spPr>
          <a:xfrm>
            <a:off x="9875206" y="4719893"/>
            <a:ext cx="951353" cy="951353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0CE5DD-EDB3-407D-9B74-DFC9B328C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51542" r="52533" b="8856"/>
          <a:stretch>
            <a:fillRect/>
          </a:stretch>
        </p:blipFill>
        <p:spPr>
          <a:xfrm>
            <a:off x="361750" y="4259414"/>
            <a:ext cx="1872316" cy="1872312"/>
          </a:xfrm>
          <a:custGeom>
            <a:avLst/>
            <a:gdLst>
              <a:gd name="connsiteX0" fmla="*/ 1357952 w 2715904"/>
              <a:gd name="connsiteY0" fmla="*/ 0 h 2715904"/>
              <a:gd name="connsiteX1" fmla="*/ 2715904 w 2715904"/>
              <a:gd name="connsiteY1" fmla="*/ 1357952 h 2715904"/>
              <a:gd name="connsiteX2" fmla="*/ 1357952 w 2715904"/>
              <a:gd name="connsiteY2" fmla="*/ 2715904 h 2715904"/>
              <a:gd name="connsiteX3" fmla="*/ 0 w 2715904"/>
              <a:gd name="connsiteY3" fmla="*/ 1357952 h 2715904"/>
              <a:gd name="connsiteX4" fmla="*/ 1357952 w 2715904"/>
              <a:gd name="connsiteY4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2715904">
                <a:moveTo>
                  <a:pt x="1357952" y="0"/>
                </a:moveTo>
                <a:cubicBezTo>
                  <a:pt x="2107928" y="0"/>
                  <a:pt x="2715904" y="607976"/>
                  <a:pt x="2715904" y="1357952"/>
                </a:cubicBezTo>
                <a:cubicBezTo>
                  <a:pt x="2715904" y="2107928"/>
                  <a:pt x="2107928" y="2715904"/>
                  <a:pt x="1357952" y="2715904"/>
                </a:cubicBezTo>
                <a:cubicBezTo>
                  <a:pt x="607976" y="2715904"/>
                  <a:pt x="0" y="2107928"/>
                  <a:pt x="0" y="1357952"/>
                </a:cubicBezTo>
                <a:cubicBezTo>
                  <a:pt x="0" y="607976"/>
                  <a:pt x="607976" y="0"/>
                  <a:pt x="1357952" y="0"/>
                </a:cubicBezTo>
                <a:close/>
              </a:path>
            </a:pathLst>
          </a:cu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769928C-5647-4F7B-B91B-4D6CFC88355F}"/>
              </a:ext>
            </a:extLst>
          </p:cNvPr>
          <p:cNvSpPr txBox="1"/>
          <p:nvPr/>
        </p:nvSpPr>
        <p:spPr>
          <a:xfrm>
            <a:off x="1691710" y="2120286"/>
            <a:ext cx="187231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Khởi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động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UVN Mua Thu" panose="03020702040507090A04" pitchFamily="66" charset="0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61DFD45-1B34-4941-968E-E339562C9FA2}"/>
              </a:ext>
            </a:extLst>
          </p:cNvPr>
          <p:cNvSpPr txBox="1"/>
          <p:nvPr/>
        </p:nvSpPr>
        <p:spPr>
          <a:xfrm>
            <a:off x="4835115" y="2120286"/>
            <a:ext cx="187231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Khám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phá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UVN Mua Thu" panose="03020702040507090A04" pitchFamily="66" charset="0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CECE18A-9288-4915-96D9-FDCEE7524C30}"/>
              </a:ext>
            </a:extLst>
          </p:cNvPr>
          <p:cNvSpPr txBox="1"/>
          <p:nvPr/>
        </p:nvSpPr>
        <p:spPr>
          <a:xfrm>
            <a:off x="8196155" y="2120286"/>
            <a:ext cx="187231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Luyện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VN Mua Thu" panose="03020702040507090A04" pitchFamily="66" charset="0"/>
                <a:ea typeface="字魂105号-简雅黑" panose="00000500000000000000" pitchFamily="2" charset="-122"/>
                <a:cs typeface="字魂105号-简雅黑" panose="00000500000000000000" pitchFamily="2" charset="-122"/>
              </a:rPr>
              <a:t>tập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UVN Mua Thu" panose="03020702040507090A04" pitchFamily="66" charset="0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08A66D47-3C03-45BC-BAA1-8CB1FEDD69CA}"/>
              </a:ext>
            </a:extLst>
          </p:cNvPr>
          <p:cNvSpPr txBox="1"/>
          <p:nvPr/>
        </p:nvSpPr>
        <p:spPr>
          <a:xfrm>
            <a:off x="221338" y="213229"/>
            <a:ext cx="7547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Tiến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trình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học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ua Thu" panose="03020702040507090A04" pitchFamily="66" charset="0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976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/>
      <p:bldP spid="33" grpId="0"/>
      <p:bldP spid="3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2EC6F-6AB9-41A3-ADF9-C7C835E0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50BC05-D2BF-4BE2-8747-4B45F3263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877" r="78553" b="57789"/>
          <a:stretch>
            <a:fillRect/>
          </a:stretch>
        </p:blipFill>
        <p:spPr>
          <a:xfrm>
            <a:off x="9528813" y="184484"/>
            <a:ext cx="1984218" cy="2489633"/>
          </a:xfrm>
          <a:custGeom>
            <a:avLst/>
            <a:gdLst>
              <a:gd name="connsiteX0" fmla="*/ 0 w 1700463"/>
              <a:gd name="connsiteY0" fmla="*/ 0 h 2133600"/>
              <a:gd name="connsiteX1" fmla="*/ 1700463 w 1700463"/>
              <a:gd name="connsiteY1" fmla="*/ 0 h 2133600"/>
              <a:gd name="connsiteX2" fmla="*/ 1700463 w 1700463"/>
              <a:gd name="connsiteY2" fmla="*/ 2133600 h 2133600"/>
              <a:gd name="connsiteX3" fmla="*/ 0 w 1700463"/>
              <a:gd name="connsiteY3" fmla="*/ 2133600 h 2133600"/>
              <a:gd name="connsiteX4" fmla="*/ 0 w 1700463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463" h="2133600">
                <a:moveTo>
                  <a:pt x="0" y="0"/>
                </a:moveTo>
                <a:lnTo>
                  <a:pt x="1700463" y="0"/>
                </a:lnTo>
                <a:lnTo>
                  <a:pt x="1700463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2B2525-08F9-4887-A18B-C2FC71C7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13" y="112294"/>
            <a:ext cx="9393174" cy="65612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7432FB-508E-4315-9A9A-8750A0F81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18" y="4699854"/>
            <a:ext cx="2650373" cy="19868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F2666-7DBD-4EF7-A431-B5D1DC7B0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43" y="2727898"/>
            <a:ext cx="1700931" cy="14022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542A57-457C-4B77-8898-D7A82D803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25088" r="64737" b="55263"/>
          <a:stretch>
            <a:fillRect/>
          </a:stretch>
        </p:blipFill>
        <p:spPr>
          <a:xfrm>
            <a:off x="2709483" y="2158146"/>
            <a:ext cx="1269807" cy="1217621"/>
          </a:xfrm>
          <a:custGeom>
            <a:avLst/>
            <a:gdLst>
              <a:gd name="connsiteX0" fmla="*/ 0 w 1171074"/>
              <a:gd name="connsiteY0" fmla="*/ 0 h 1122946"/>
              <a:gd name="connsiteX1" fmla="*/ 1171074 w 1171074"/>
              <a:gd name="connsiteY1" fmla="*/ 0 h 1122946"/>
              <a:gd name="connsiteX2" fmla="*/ 1171074 w 1171074"/>
              <a:gd name="connsiteY2" fmla="*/ 1122946 h 1122946"/>
              <a:gd name="connsiteX3" fmla="*/ 0 w 1171074"/>
              <a:gd name="connsiteY3" fmla="*/ 1122946 h 1122946"/>
              <a:gd name="connsiteX4" fmla="*/ 0 w 1171074"/>
              <a:gd name="connsiteY4" fmla="*/ 0 h 11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074" h="1122946">
                <a:moveTo>
                  <a:pt x="0" y="0"/>
                </a:moveTo>
                <a:lnTo>
                  <a:pt x="1171074" y="0"/>
                </a:lnTo>
                <a:lnTo>
                  <a:pt x="1171074" y="1122946"/>
                </a:lnTo>
                <a:lnTo>
                  <a:pt x="0" y="11229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8C301E-84EF-4E63-B74D-C803618F2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52596" r="82895" b="26351"/>
          <a:stretch>
            <a:fillRect/>
          </a:stretch>
        </p:blipFill>
        <p:spPr>
          <a:xfrm>
            <a:off x="991578" y="1202915"/>
            <a:ext cx="1106905" cy="1203159"/>
          </a:xfrm>
          <a:custGeom>
            <a:avLst/>
            <a:gdLst>
              <a:gd name="connsiteX0" fmla="*/ 0 w 1106905"/>
              <a:gd name="connsiteY0" fmla="*/ 0 h 1203159"/>
              <a:gd name="connsiteX1" fmla="*/ 1106905 w 1106905"/>
              <a:gd name="connsiteY1" fmla="*/ 0 h 1203159"/>
              <a:gd name="connsiteX2" fmla="*/ 1106905 w 1106905"/>
              <a:gd name="connsiteY2" fmla="*/ 1203159 h 1203159"/>
              <a:gd name="connsiteX3" fmla="*/ 0 w 1106905"/>
              <a:gd name="connsiteY3" fmla="*/ 1203159 h 1203159"/>
              <a:gd name="connsiteX4" fmla="*/ 0 w 1106905"/>
              <a:gd name="connsiteY4" fmla="*/ 0 h 12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905" h="1203159">
                <a:moveTo>
                  <a:pt x="0" y="0"/>
                </a:moveTo>
                <a:lnTo>
                  <a:pt x="1106905" y="0"/>
                </a:lnTo>
                <a:lnTo>
                  <a:pt x="1106905" y="1203159"/>
                </a:lnTo>
                <a:lnTo>
                  <a:pt x="0" y="12031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CE8FEB-8277-4063-83DF-147F72BF2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8" t="66567" r="6614" b="4146"/>
          <a:stretch>
            <a:fillRect/>
          </a:stretch>
        </p:blipFill>
        <p:spPr>
          <a:xfrm>
            <a:off x="10467869" y="2040096"/>
            <a:ext cx="1404257" cy="1412421"/>
          </a:xfrm>
          <a:custGeom>
            <a:avLst/>
            <a:gdLst>
              <a:gd name="connsiteX0" fmla="*/ 628650 w 1404257"/>
              <a:gd name="connsiteY0" fmla="*/ 0 h 1412421"/>
              <a:gd name="connsiteX1" fmla="*/ 824592 w 1404257"/>
              <a:gd name="connsiteY1" fmla="*/ 163285 h 1412421"/>
              <a:gd name="connsiteX2" fmla="*/ 1216478 w 1404257"/>
              <a:gd name="connsiteY2" fmla="*/ 253093 h 1412421"/>
              <a:gd name="connsiteX3" fmla="*/ 1404257 w 1404257"/>
              <a:gd name="connsiteY3" fmla="*/ 612321 h 1412421"/>
              <a:gd name="connsiteX4" fmla="*/ 1085850 w 1404257"/>
              <a:gd name="connsiteY4" fmla="*/ 955221 h 1412421"/>
              <a:gd name="connsiteX5" fmla="*/ 1077685 w 1404257"/>
              <a:gd name="connsiteY5" fmla="*/ 1273628 h 1412421"/>
              <a:gd name="connsiteX6" fmla="*/ 849085 w 1404257"/>
              <a:gd name="connsiteY6" fmla="*/ 1412421 h 1412421"/>
              <a:gd name="connsiteX7" fmla="*/ 400050 w 1404257"/>
              <a:gd name="connsiteY7" fmla="*/ 1061357 h 1412421"/>
              <a:gd name="connsiteX8" fmla="*/ 114300 w 1404257"/>
              <a:gd name="connsiteY8" fmla="*/ 1061357 h 1412421"/>
              <a:gd name="connsiteX9" fmla="*/ 0 w 1404257"/>
              <a:gd name="connsiteY9" fmla="*/ 653143 h 1412421"/>
              <a:gd name="connsiteX10" fmla="*/ 359228 w 1404257"/>
              <a:gd name="connsiteY10" fmla="*/ 375557 h 1412421"/>
              <a:gd name="connsiteX11" fmla="*/ 489857 w 1404257"/>
              <a:gd name="connsiteY11" fmla="*/ 89807 h 1412421"/>
              <a:gd name="connsiteX12" fmla="*/ 628650 w 1404257"/>
              <a:gd name="connsiteY12" fmla="*/ 0 h 1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4257" h="1412421">
                <a:moveTo>
                  <a:pt x="628650" y="0"/>
                </a:moveTo>
                <a:lnTo>
                  <a:pt x="824592" y="163285"/>
                </a:lnTo>
                <a:lnTo>
                  <a:pt x="1216478" y="253093"/>
                </a:lnTo>
                <a:lnTo>
                  <a:pt x="1404257" y="612321"/>
                </a:lnTo>
                <a:lnTo>
                  <a:pt x="1085850" y="955221"/>
                </a:lnTo>
                <a:lnTo>
                  <a:pt x="1077685" y="1273628"/>
                </a:lnTo>
                <a:lnTo>
                  <a:pt x="849085" y="1412421"/>
                </a:lnTo>
                <a:lnTo>
                  <a:pt x="400050" y="1061357"/>
                </a:lnTo>
                <a:lnTo>
                  <a:pt x="114300" y="1061357"/>
                </a:lnTo>
                <a:lnTo>
                  <a:pt x="0" y="653143"/>
                </a:lnTo>
                <a:lnTo>
                  <a:pt x="359228" y="375557"/>
                </a:lnTo>
                <a:lnTo>
                  <a:pt x="489857" y="89807"/>
                </a:lnTo>
                <a:lnTo>
                  <a:pt x="62865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E6BCA5-30C1-4009-AF7D-CA8775932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5" y="4380687"/>
            <a:ext cx="3777594" cy="36714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9A0D65-724D-4CB5-B997-36BF6E52F51D}"/>
              </a:ext>
            </a:extLst>
          </p:cNvPr>
          <p:cNvSpPr txBox="1"/>
          <p:nvPr/>
        </p:nvSpPr>
        <p:spPr>
          <a:xfrm rot="21315966">
            <a:off x="3067422" y="2927169"/>
            <a:ext cx="6602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01.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ua Thu" panose="03020702040507090A04" pitchFamily="66" charset="0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83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3932 0.01899 L 0.05091 -0.01527 L 0.10951 -0.00856 L 0.10951 -0.02893 L 0.17774 -0.01365 L 0.18359 -0.0375 L 0.23164 -0.02384 L 0.26719 -0.06319 L 0.28646 -0.04259 L 0.34323 -0.07152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amer - Lagu Piala Dunia 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02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6000" r="-1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58" y="5128919"/>
            <a:ext cx="933657" cy="15890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07" y="1987078"/>
            <a:ext cx="4602879" cy="49198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06" y="1319508"/>
            <a:ext cx="5566130" cy="3127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" y="168713"/>
            <a:ext cx="2301589" cy="2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80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2EC6F-6AB9-41A3-ADF9-C7C835E0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50BC05-D2BF-4BE2-8747-4B45F3263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877" r="78553" b="57789"/>
          <a:stretch>
            <a:fillRect/>
          </a:stretch>
        </p:blipFill>
        <p:spPr>
          <a:xfrm>
            <a:off x="9528813" y="184484"/>
            <a:ext cx="1984218" cy="2489633"/>
          </a:xfrm>
          <a:custGeom>
            <a:avLst/>
            <a:gdLst>
              <a:gd name="connsiteX0" fmla="*/ 0 w 1700463"/>
              <a:gd name="connsiteY0" fmla="*/ 0 h 2133600"/>
              <a:gd name="connsiteX1" fmla="*/ 1700463 w 1700463"/>
              <a:gd name="connsiteY1" fmla="*/ 0 h 2133600"/>
              <a:gd name="connsiteX2" fmla="*/ 1700463 w 1700463"/>
              <a:gd name="connsiteY2" fmla="*/ 2133600 h 2133600"/>
              <a:gd name="connsiteX3" fmla="*/ 0 w 1700463"/>
              <a:gd name="connsiteY3" fmla="*/ 2133600 h 2133600"/>
              <a:gd name="connsiteX4" fmla="*/ 0 w 1700463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463" h="2133600">
                <a:moveTo>
                  <a:pt x="0" y="0"/>
                </a:moveTo>
                <a:lnTo>
                  <a:pt x="1700463" y="0"/>
                </a:lnTo>
                <a:lnTo>
                  <a:pt x="1700463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2B2525-08F9-4887-A18B-C2FC71C7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13" y="112294"/>
            <a:ext cx="9393174" cy="65612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7432FB-508E-4315-9A9A-8750A0F81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18" y="4699854"/>
            <a:ext cx="2650373" cy="19868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F2666-7DBD-4EF7-A431-B5D1DC7B0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43" y="2727898"/>
            <a:ext cx="1700931" cy="14022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542A57-457C-4B77-8898-D7A82D803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25088" r="64737" b="55263"/>
          <a:stretch>
            <a:fillRect/>
          </a:stretch>
        </p:blipFill>
        <p:spPr>
          <a:xfrm>
            <a:off x="2709483" y="2158146"/>
            <a:ext cx="1269807" cy="1217621"/>
          </a:xfrm>
          <a:custGeom>
            <a:avLst/>
            <a:gdLst>
              <a:gd name="connsiteX0" fmla="*/ 0 w 1171074"/>
              <a:gd name="connsiteY0" fmla="*/ 0 h 1122946"/>
              <a:gd name="connsiteX1" fmla="*/ 1171074 w 1171074"/>
              <a:gd name="connsiteY1" fmla="*/ 0 h 1122946"/>
              <a:gd name="connsiteX2" fmla="*/ 1171074 w 1171074"/>
              <a:gd name="connsiteY2" fmla="*/ 1122946 h 1122946"/>
              <a:gd name="connsiteX3" fmla="*/ 0 w 1171074"/>
              <a:gd name="connsiteY3" fmla="*/ 1122946 h 1122946"/>
              <a:gd name="connsiteX4" fmla="*/ 0 w 1171074"/>
              <a:gd name="connsiteY4" fmla="*/ 0 h 11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074" h="1122946">
                <a:moveTo>
                  <a:pt x="0" y="0"/>
                </a:moveTo>
                <a:lnTo>
                  <a:pt x="1171074" y="0"/>
                </a:lnTo>
                <a:lnTo>
                  <a:pt x="1171074" y="1122946"/>
                </a:lnTo>
                <a:lnTo>
                  <a:pt x="0" y="11229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8C301E-84EF-4E63-B74D-C803618F2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52596" r="82895" b="26351"/>
          <a:stretch>
            <a:fillRect/>
          </a:stretch>
        </p:blipFill>
        <p:spPr>
          <a:xfrm>
            <a:off x="991578" y="1202915"/>
            <a:ext cx="1106905" cy="1203159"/>
          </a:xfrm>
          <a:custGeom>
            <a:avLst/>
            <a:gdLst>
              <a:gd name="connsiteX0" fmla="*/ 0 w 1106905"/>
              <a:gd name="connsiteY0" fmla="*/ 0 h 1203159"/>
              <a:gd name="connsiteX1" fmla="*/ 1106905 w 1106905"/>
              <a:gd name="connsiteY1" fmla="*/ 0 h 1203159"/>
              <a:gd name="connsiteX2" fmla="*/ 1106905 w 1106905"/>
              <a:gd name="connsiteY2" fmla="*/ 1203159 h 1203159"/>
              <a:gd name="connsiteX3" fmla="*/ 0 w 1106905"/>
              <a:gd name="connsiteY3" fmla="*/ 1203159 h 1203159"/>
              <a:gd name="connsiteX4" fmla="*/ 0 w 1106905"/>
              <a:gd name="connsiteY4" fmla="*/ 0 h 12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905" h="1203159">
                <a:moveTo>
                  <a:pt x="0" y="0"/>
                </a:moveTo>
                <a:lnTo>
                  <a:pt x="1106905" y="0"/>
                </a:lnTo>
                <a:lnTo>
                  <a:pt x="1106905" y="1203159"/>
                </a:lnTo>
                <a:lnTo>
                  <a:pt x="0" y="12031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CE8FEB-8277-4063-83DF-147F72BF2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8" t="66567" r="6614" b="4146"/>
          <a:stretch>
            <a:fillRect/>
          </a:stretch>
        </p:blipFill>
        <p:spPr>
          <a:xfrm>
            <a:off x="10467869" y="2040096"/>
            <a:ext cx="1404257" cy="1412421"/>
          </a:xfrm>
          <a:custGeom>
            <a:avLst/>
            <a:gdLst>
              <a:gd name="connsiteX0" fmla="*/ 628650 w 1404257"/>
              <a:gd name="connsiteY0" fmla="*/ 0 h 1412421"/>
              <a:gd name="connsiteX1" fmla="*/ 824592 w 1404257"/>
              <a:gd name="connsiteY1" fmla="*/ 163285 h 1412421"/>
              <a:gd name="connsiteX2" fmla="*/ 1216478 w 1404257"/>
              <a:gd name="connsiteY2" fmla="*/ 253093 h 1412421"/>
              <a:gd name="connsiteX3" fmla="*/ 1404257 w 1404257"/>
              <a:gd name="connsiteY3" fmla="*/ 612321 h 1412421"/>
              <a:gd name="connsiteX4" fmla="*/ 1085850 w 1404257"/>
              <a:gd name="connsiteY4" fmla="*/ 955221 h 1412421"/>
              <a:gd name="connsiteX5" fmla="*/ 1077685 w 1404257"/>
              <a:gd name="connsiteY5" fmla="*/ 1273628 h 1412421"/>
              <a:gd name="connsiteX6" fmla="*/ 849085 w 1404257"/>
              <a:gd name="connsiteY6" fmla="*/ 1412421 h 1412421"/>
              <a:gd name="connsiteX7" fmla="*/ 400050 w 1404257"/>
              <a:gd name="connsiteY7" fmla="*/ 1061357 h 1412421"/>
              <a:gd name="connsiteX8" fmla="*/ 114300 w 1404257"/>
              <a:gd name="connsiteY8" fmla="*/ 1061357 h 1412421"/>
              <a:gd name="connsiteX9" fmla="*/ 0 w 1404257"/>
              <a:gd name="connsiteY9" fmla="*/ 653143 h 1412421"/>
              <a:gd name="connsiteX10" fmla="*/ 359228 w 1404257"/>
              <a:gd name="connsiteY10" fmla="*/ 375557 h 1412421"/>
              <a:gd name="connsiteX11" fmla="*/ 489857 w 1404257"/>
              <a:gd name="connsiteY11" fmla="*/ 89807 h 1412421"/>
              <a:gd name="connsiteX12" fmla="*/ 628650 w 1404257"/>
              <a:gd name="connsiteY12" fmla="*/ 0 h 1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4257" h="1412421">
                <a:moveTo>
                  <a:pt x="628650" y="0"/>
                </a:moveTo>
                <a:lnTo>
                  <a:pt x="824592" y="163285"/>
                </a:lnTo>
                <a:lnTo>
                  <a:pt x="1216478" y="253093"/>
                </a:lnTo>
                <a:lnTo>
                  <a:pt x="1404257" y="612321"/>
                </a:lnTo>
                <a:lnTo>
                  <a:pt x="1085850" y="955221"/>
                </a:lnTo>
                <a:lnTo>
                  <a:pt x="1077685" y="1273628"/>
                </a:lnTo>
                <a:lnTo>
                  <a:pt x="849085" y="1412421"/>
                </a:lnTo>
                <a:lnTo>
                  <a:pt x="400050" y="1061357"/>
                </a:lnTo>
                <a:lnTo>
                  <a:pt x="114300" y="1061357"/>
                </a:lnTo>
                <a:lnTo>
                  <a:pt x="0" y="653143"/>
                </a:lnTo>
                <a:lnTo>
                  <a:pt x="359228" y="375557"/>
                </a:lnTo>
                <a:lnTo>
                  <a:pt x="489857" y="89807"/>
                </a:lnTo>
                <a:lnTo>
                  <a:pt x="62865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E6BCA5-30C1-4009-AF7D-CA8775932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5" y="4380687"/>
            <a:ext cx="3777594" cy="36714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9A0D65-724D-4CB5-B997-36BF6E52F51D}"/>
              </a:ext>
            </a:extLst>
          </p:cNvPr>
          <p:cNvSpPr txBox="1"/>
          <p:nvPr/>
        </p:nvSpPr>
        <p:spPr>
          <a:xfrm rot="21315966">
            <a:off x="3067422" y="2927169"/>
            <a:ext cx="6602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02.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Luyện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ua Thu" panose="03020702040507090A04" pitchFamily="66" charset="0"/>
                <a:ea typeface="字魂7号-温暖童稚体" panose="00000500000000000000" pitchFamily="2" charset="-122"/>
                <a:cs typeface="+mn-cs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ua Thu" panose="03020702040507090A04" pitchFamily="66" charset="0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71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3932 0.01899 L 0.05091 -0.01527 L 0.10951 -0.00856 L 0.10951 -0.02893 L 0.17774 -0.01365 L 0.18359 -0.0375 L 0.23164 -0.02384 L 0.26719 -0.06319 L 0.28646 -0.04259 L 0.34323 -0.07152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A6FD7DB-A3E5-43EF-A4A4-D558201B6CF2}"/>
              </a:ext>
            </a:extLst>
          </p:cNvPr>
          <p:cNvSpPr txBox="1"/>
          <p:nvPr/>
        </p:nvSpPr>
        <p:spPr>
          <a:xfrm>
            <a:off x="-4315245" y="255708"/>
            <a:ext cx="10870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1: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8699" y="280368"/>
            <a:ext cx="99814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70" y="4705925"/>
            <a:ext cx="4694327" cy="2152075"/>
          </a:xfrm>
          <a:prstGeom prst="rect">
            <a:avLst/>
          </a:prstGeom>
        </p:spPr>
      </p:pic>
      <p:pic>
        <p:nvPicPr>
          <p:cNvPr id="1026" name="Picture 2" descr="Sách giáo khoa – Toán 4, tập một – Bộ sách Kết nối tri thức với cuộc sống -  CTCP Sách &amp; Thiết bị Giáo dục Cửu L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5" y="2047566"/>
            <a:ext cx="1784617" cy="255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cách xây tường rào đẹp - Xây tường rào cao bao nhiêu là hợp lý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0"/>
          <a:stretch/>
        </p:blipFill>
        <p:spPr bwMode="auto">
          <a:xfrm>
            <a:off x="2896533" y="1784155"/>
            <a:ext cx="3858240" cy="22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vi Smart Asher Full HD 43inch A-43GF69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13184" r="7522" b="7416"/>
          <a:stretch/>
        </p:blipFill>
        <p:spPr bwMode="auto">
          <a:xfrm>
            <a:off x="7324372" y="4309654"/>
            <a:ext cx="3573458" cy="22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ảng Đen Phấn Cục Tẩy - Miễn Phí vector hình ảnh trên Pixabay -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71" y="4309654"/>
            <a:ext cx="4061877" cy="23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àn làm việc CD1600H - Fami - Luf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125">
                        <a14:foregroundMark x1="18000" y1="79250" x2="18000" y2="79250"/>
                        <a14:backgroundMark x1="5375" y1="70625" x2="11875" y2="77750"/>
                        <a14:backgroundMark x1="70375" y1="65750" x2="75000" y2="82750"/>
                        <a14:backgroundMark x1="46250" y1="75625" x2="35125" y2="7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87"/>
          <a:stretch/>
        </p:blipFill>
        <p:spPr bwMode="auto">
          <a:xfrm>
            <a:off x="7270085" y="1171886"/>
            <a:ext cx="3682032" cy="30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918" y="5566446"/>
            <a:ext cx="3457044" cy="9033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86295" y="2019300"/>
            <a:ext cx="0" cy="25603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>
            <a:off x="1500695" y="1133166"/>
            <a:ext cx="0" cy="1828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329495" y="2316480"/>
            <a:ext cx="0" cy="15849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29495" y="2344746"/>
            <a:ext cx="1623505" cy="3755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916735" y="2529840"/>
            <a:ext cx="0" cy="14854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916735" y="2344746"/>
            <a:ext cx="1974025" cy="213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834195" y="4381500"/>
            <a:ext cx="0" cy="2088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>
            <a:off x="3748595" y="3495366"/>
            <a:ext cx="0" cy="1828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429055" y="4353234"/>
            <a:ext cx="0" cy="2088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>
            <a:off x="8343455" y="3467100"/>
            <a:ext cx="0" cy="1828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252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67"/>
          <p:cNvSpPr txBox="1"/>
          <p:nvPr/>
        </p:nvSpPr>
        <p:spPr>
          <a:xfrm>
            <a:off x="314960" y="310804"/>
            <a:ext cx="11592407" cy="2862322"/>
          </a:xfrm>
          <a:prstGeom prst="rect">
            <a:avLst/>
          </a:prstGeom>
          <a:noFill/>
          <a:ln w="38100">
            <a:solidFill>
              <a:schemeClr val="bg1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1550" lvl="1" indent="-514350" algn="just">
              <a:buAutoNum type="alphaLcParenR"/>
            </a:pP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 algn="just">
              <a:buAutoNum type="alphaLcParenR"/>
            </a:pP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-623579" y="2595001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833420" y="3232907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031924" y="3249570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833420" y="5894484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5275571" y="5844341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1281421" y="3691328"/>
            <a:ext cx="4078288" cy="2253298"/>
          </a:xfrm>
          <a:custGeom>
            <a:avLst/>
            <a:gdLst>
              <a:gd name="connsiteX0" fmla="*/ 0 w 4078288"/>
              <a:gd name="connsiteY0" fmla="*/ 0 h 2243138"/>
              <a:gd name="connsiteX1" fmla="*/ 4078288 w 4078288"/>
              <a:gd name="connsiteY1" fmla="*/ 0 h 2243138"/>
              <a:gd name="connsiteX2" fmla="*/ 4078288 w 4078288"/>
              <a:gd name="connsiteY2" fmla="*/ 2243138 h 2243138"/>
              <a:gd name="connsiteX3" fmla="*/ 0 w 4078288"/>
              <a:gd name="connsiteY3" fmla="*/ 2243138 h 2243138"/>
              <a:gd name="connsiteX4" fmla="*/ 0 w 4078288"/>
              <a:gd name="connsiteY4" fmla="*/ 0 h 2243138"/>
              <a:gd name="connsiteX0" fmla="*/ 0 w 4078288"/>
              <a:gd name="connsiteY0" fmla="*/ 0 h 2243138"/>
              <a:gd name="connsiteX1" fmla="*/ 4078288 w 4078288"/>
              <a:gd name="connsiteY1" fmla="*/ 0 h 2243138"/>
              <a:gd name="connsiteX2" fmla="*/ 4078288 w 4078288"/>
              <a:gd name="connsiteY2" fmla="*/ 2243138 h 2243138"/>
              <a:gd name="connsiteX3" fmla="*/ 0 w 4078288"/>
              <a:gd name="connsiteY3" fmla="*/ 2243138 h 2243138"/>
              <a:gd name="connsiteX4" fmla="*/ 0 w 4078288"/>
              <a:gd name="connsiteY4" fmla="*/ 0 h 2243138"/>
              <a:gd name="connsiteX0" fmla="*/ 0 w 4078288"/>
              <a:gd name="connsiteY0" fmla="*/ 10160 h 2253298"/>
              <a:gd name="connsiteX1" fmla="*/ 2706688 w 4078288"/>
              <a:gd name="connsiteY1" fmla="*/ 0 h 2253298"/>
              <a:gd name="connsiteX2" fmla="*/ 4078288 w 4078288"/>
              <a:gd name="connsiteY2" fmla="*/ 2253298 h 2253298"/>
              <a:gd name="connsiteX3" fmla="*/ 0 w 4078288"/>
              <a:gd name="connsiteY3" fmla="*/ 2253298 h 2253298"/>
              <a:gd name="connsiteX4" fmla="*/ 0 w 4078288"/>
              <a:gd name="connsiteY4" fmla="*/ 10160 h 225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8288" h="2253298">
                <a:moveTo>
                  <a:pt x="0" y="10160"/>
                </a:moveTo>
                <a:lnTo>
                  <a:pt x="2706688" y="0"/>
                </a:lnTo>
                <a:lnTo>
                  <a:pt x="4078288" y="2253298"/>
                </a:lnTo>
                <a:lnTo>
                  <a:pt x="0" y="2253298"/>
                </a:lnTo>
                <a:lnTo>
                  <a:pt x="0" y="10160"/>
                </a:lnTo>
                <a:close/>
              </a:path>
            </a:pathLst>
          </a:cu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55" name="Rounded Rectangle 54"/>
          <p:cNvSpPr/>
          <p:nvPr/>
        </p:nvSpPr>
        <p:spPr>
          <a:xfrm>
            <a:off x="7330600" y="4864973"/>
            <a:ext cx="3466868" cy="5909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330600" y="5605415"/>
            <a:ext cx="3466869" cy="5639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95248" y="3361156"/>
            <a:ext cx="65476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32605" y="4856334"/>
            <a:ext cx="3466868" cy="5909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32605" y="5596776"/>
            <a:ext cx="3466869" cy="5639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96931" y="3335932"/>
            <a:ext cx="74950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20773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  <p:bldP spid="40" grpId="0"/>
      <p:bldP spid="41" grpId="0"/>
      <p:bldP spid="54" grpId="0" animBg="1"/>
      <p:bldP spid="55" grpId="0" animBg="1"/>
      <p:bldP spid="55" grpId="1" animBg="1"/>
      <p:bldP spid="56" grpId="0" animBg="1"/>
      <p:bldP spid="56" grpId="1" animBg="1"/>
      <p:bldP spid="59" grpId="0"/>
      <p:bldP spid="59" grpId="1"/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67"/>
          <p:cNvSpPr txBox="1"/>
          <p:nvPr/>
        </p:nvSpPr>
        <p:spPr>
          <a:xfrm>
            <a:off x="0" y="261363"/>
            <a:ext cx="11592407" cy="2862322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N, Q.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-623579" y="2595001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" name="Rectangle 1"/>
          <p:cNvSpPr/>
          <p:nvPr/>
        </p:nvSpPr>
        <p:spPr>
          <a:xfrm>
            <a:off x="751562" y="3830319"/>
            <a:ext cx="101600" cy="23774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61465" y="3830319"/>
            <a:ext cx="101600" cy="15544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57983" y="3830320"/>
            <a:ext cx="101600" cy="1828800"/>
          </a:xfrm>
          <a:prstGeom prst="rect">
            <a:avLst/>
          </a:prstGeom>
          <a:solidFill>
            <a:srgbClr val="B03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421" y="3707735"/>
            <a:ext cx="8724574" cy="2073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文本框 67"/>
          <p:cNvSpPr txBox="1"/>
          <p:nvPr/>
        </p:nvSpPr>
        <p:spPr>
          <a:xfrm>
            <a:off x="64741" y="3163994"/>
            <a:ext cx="609600" cy="646331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67"/>
          <p:cNvSpPr txBox="1"/>
          <p:nvPr/>
        </p:nvSpPr>
        <p:spPr>
          <a:xfrm>
            <a:off x="522290" y="3176107"/>
            <a:ext cx="609600" cy="646331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67"/>
          <p:cNvSpPr txBox="1"/>
          <p:nvPr/>
        </p:nvSpPr>
        <p:spPr>
          <a:xfrm>
            <a:off x="958265" y="3163994"/>
            <a:ext cx="609600" cy="646331"/>
          </a:xfrm>
          <a:prstGeom prst="rect">
            <a:avLst/>
          </a:prstGeom>
          <a:noFill/>
          <a:ln w="38100">
            <a:noFill/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just"/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58138" y="3793287"/>
            <a:ext cx="3031461" cy="172359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796203" y="3793286"/>
            <a:ext cx="2006677" cy="172359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49" y="2462360"/>
            <a:ext cx="1769069" cy="176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9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 animBg="1"/>
      <p:bldP spid="17" grpId="0" animBg="1"/>
      <p:bldP spid="18" grpId="0" animBg="1"/>
      <p:bldP spid="20" grpId="0"/>
      <p:bldP spid="21" grpId="0"/>
      <p:bldP spid="22" grpId="0"/>
      <p:bldP spid="5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532</Words>
  <Application>Microsoft Macintosh PowerPoint</Application>
  <PresentationFormat>Widescreen</PresentationFormat>
  <Paragraphs>61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UTM Cookies</vt:lpstr>
      <vt:lpstr>Calibri Light</vt:lpstr>
      <vt:lpstr>Berlin Sans FB Demi</vt:lpstr>
      <vt:lpstr>Times New Roman</vt:lpstr>
      <vt:lpstr>SVN-Newton</vt:lpstr>
      <vt:lpstr>Calibri</vt:lpstr>
      <vt:lpstr>#9Slide07 HoneyCream</vt:lpstr>
      <vt:lpstr>Arial</vt:lpstr>
      <vt:lpstr>Wingdings</vt:lpstr>
      <vt:lpstr>UVN Mua Thu</vt:lpstr>
      <vt:lpstr>#9Slide05 SVNSteady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Microsoft Office User</cp:lastModifiedBy>
  <cp:revision>23</cp:revision>
  <dcterms:created xsi:type="dcterms:W3CDTF">2022-05-21T01:00:54Z</dcterms:created>
  <dcterms:modified xsi:type="dcterms:W3CDTF">2023-11-15T17:12:05Z</dcterms:modified>
</cp:coreProperties>
</file>