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5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6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7.xml" ContentType="application/vnd.openxmlformats-officedocument.theme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8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theme/theme9.xml" ContentType="application/vnd.openxmlformats-officedocument.theme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10.xml" ContentType="application/vnd.openxmlformats-officedocument.theme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theme/theme11.xml" ContentType="application/vnd.openxmlformats-officedocument.theme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theme/theme12.xml" ContentType="application/vnd.openxmlformats-officedocument.theme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85" r:id="rId3"/>
    <p:sldMasterId id="2147483710" r:id="rId4"/>
    <p:sldMasterId id="2147483747" r:id="rId5"/>
    <p:sldMasterId id="2147483772" r:id="rId6"/>
    <p:sldMasterId id="2147483802" r:id="rId7"/>
    <p:sldMasterId id="2147483839" r:id="rId8"/>
    <p:sldMasterId id="2147483876" r:id="rId9"/>
    <p:sldMasterId id="2147483913" r:id="rId10"/>
    <p:sldMasterId id="2147483950" r:id="rId11"/>
    <p:sldMasterId id="2147483987" r:id="rId12"/>
    <p:sldMasterId id="2147484017" r:id="rId13"/>
  </p:sldMasterIdLst>
  <p:notesMasterIdLst>
    <p:notesMasterId r:id="rId36"/>
  </p:notesMasterIdLst>
  <p:sldIdLst>
    <p:sldId id="256" r:id="rId14"/>
    <p:sldId id="257" r:id="rId15"/>
    <p:sldId id="258" r:id="rId16"/>
    <p:sldId id="259" r:id="rId17"/>
    <p:sldId id="261" r:id="rId18"/>
    <p:sldId id="260" r:id="rId19"/>
    <p:sldId id="263" r:id="rId20"/>
    <p:sldId id="262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</p:sldIdLst>
  <p:sldSz cx="12192000" cy="6858000"/>
  <p:notesSz cx="6858000" cy="9144000"/>
  <p:embeddedFontLst>
    <p:embeddedFont>
      <p:font typeface="#9Slide03 SVNEvery Movie Every " panose="02000500000000000000" pitchFamily="2" charset="0"/>
      <p:regular r:id="rId37"/>
    </p:embeddedFont>
    <p:embeddedFont>
      <p:font typeface="微软雅黑" panose="020B0503020204020204" pitchFamily="34" charset="-122"/>
      <p:regular r:id="rId38"/>
      <p:bold r:id="rId39"/>
    </p:embeddedFont>
    <p:embeddedFont>
      <p:font typeface="Poppins ExtraBold" panose="020B0604020202020204" charset="0"/>
      <p:bold r:id="rId40"/>
    </p:embeddedFont>
    <p:embeddedFont>
      <p:font typeface="#9Slide03 Arima Madurai ExtraBo" panose="00000900000000000000" pitchFamily="2" charset="0"/>
      <p:bold r:id="rId41"/>
    </p:embeddedFont>
    <p:embeddedFont>
      <p:font typeface="Cambria" panose="02040503050406030204" pitchFamily="18" charset="0"/>
      <p:regular r:id="rId42"/>
      <p:bold r:id="rId43"/>
      <p:italic r:id="rId44"/>
      <p:boldItalic r:id="rId45"/>
    </p:embeddedFont>
    <p:embeddedFont>
      <p:font typeface="#9Slide03 SFU Futura_05" panose="00000800000000000000" pitchFamily="2" charset="0"/>
      <p:bold r:id="rId46"/>
    </p:embeddedFont>
    <p:embeddedFont>
      <p:font typeface="#9Slide03 Montserrat Alternates" panose="00000500000000000000" pitchFamily="2" charset="0"/>
      <p:regular r:id="rId47"/>
      <p:bold r:id="rId48"/>
    </p:embeddedFont>
    <p:embeddedFont>
      <p:font typeface="#9Slide03 AmpleSoft Bold" panose="02000000000000000000" pitchFamily="2" charset="0"/>
      <p:regular r:id="rId49"/>
    </p:embeddedFont>
    <p:embeddedFont>
      <p:font typeface="#9Slide03 Cousine Bold" panose="02070709020205020404" pitchFamily="49" charset="0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#9Slide03 Kaleko 105 Round Bold" pitchFamily="2" charset="0"/>
      <p:bold r:id="rId55"/>
    </p:embeddedFont>
    <p:embeddedFont>
      <p:font typeface="#9Slide03 SVN-Kelson Sans Bold" panose="02000500000000000000" pitchFamily="2" charset="0"/>
      <p:bold r:id="rId56"/>
    </p:embeddedFont>
    <p:embeddedFont>
      <p:font typeface="#9Slide03 Swiss Condensed Bold" panose="02000500000000000000" pitchFamily="2" charset="0"/>
      <p:bold r:id="rId57"/>
    </p:embeddedFont>
    <p:embeddedFont>
      <p:font typeface="等线" panose="020B0604020202020204" charset="0"/>
      <p:regular r:id="rId58"/>
      <p:bold r:id="rId59"/>
    </p:embeddedFont>
    <p:embeddedFont>
      <p:font typeface="Calibri Light" panose="020F0302020204030204" pitchFamily="34" charset="0"/>
      <p:regular r:id="rId60"/>
      <p:italic r:id="rId61"/>
    </p:embeddedFont>
    <p:embeddedFont>
      <p:font typeface="#9Slide04 Tinos Bold" panose="02020803070505020304" pitchFamily="18" charset="0"/>
      <p:bold r:id="rId62"/>
    </p:embeddedFont>
    <p:embeddedFont>
      <p:font typeface="#9Slide04 Faustina Bold" panose="00000800000000000000" pitchFamily="2" charset="0"/>
      <p:bold r:id="rId63"/>
    </p:embeddedFont>
    <p:embeddedFont>
      <p:font typeface="#9Slide03 Roboto Mono" pitchFamily="2" charset="0"/>
      <p:regular r:id="rId64"/>
    </p:embeddedFont>
    <p:embeddedFont>
      <p:font typeface="#9Slide03 IcielPanton Black" panose="00000A00000000000000" pitchFamily="2" charset="0"/>
      <p:bold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63" Type="http://schemas.openxmlformats.org/officeDocument/2006/relationships/font" Target="fonts/font27.fntdata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5.fntdata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font" Target="fonts/font28.fntdata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viewProps" Target="viewProps.xml"/><Relationship Id="rId20" Type="http://schemas.openxmlformats.org/officeDocument/2006/relationships/slide" Target="slides/slide7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font" Target="fonts/font29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font" Target="fonts/font3.fntdata"/><Relationship Id="rId34" Type="http://schemas.openxmlformats.org/officeDocument/2006/relationships/slide" Target="slides/slide21.xml"/><Relationship Id="rId50" Type="http://schemas.openxmlformats.org/officeDocument/2006/relationships/font" Target="fonts/font14.fntdata"/><Relationship Id="rId55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46FBA-8216-4257-BE43-A52532EF3353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3216F-5D0F-42A0-B8AB-8D0291FAB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053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2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xmlns="" id="{A394FB57-4C4A-498F-BCAF-815F2610CB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xmlns="" id="{F821CBAE-3A88-4182-A8A7-01BDFFB587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xmlns="" id="{7ED9A78C-04D2-4918-A329-2D5D27088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82A1D-729A-408B-850F-6D111D82129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197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xmlns="" id="{A394FB57-4C4A-498F-BCAF-815F2610CB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xmlns="" id="{F821CBAE-3A88-4182-A8A7-01BDFFB587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xmlns="" id="{7ED9A78C-04D2-4918-A329-2D5D27088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82A1D-729A-408B-850F-6D111D82129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602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5297D-54F5-4A1F-B43D-62524B3C6E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336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5297D-54F5-4A1F-B43D-62524B3C6E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129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5297D-54F5-4A1F-B43D-62524B3C6E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5316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6097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9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4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60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59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5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16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0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06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7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8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00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01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79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262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59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83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0734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91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77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49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98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46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43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7486C516-B32D-4F91-ACF5-5EB36252739B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37CAAA47-1E71-4457-9242-3BF0795A752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28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E69BB3BF-623B-4FF9-9F9C-D47DA0C81497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C93EC7B7-A434-49E8-A4F0-0B14F40C6DBC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79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55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89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6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70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747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799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54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43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25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59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359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29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04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42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60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98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34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14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4AD80E-FCF6-4DD4-A489-6C1E8703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584E3C6-8CDE-45C8-99D3-F7B3044FF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90C76B-7704-4CA0-96A2-DCE6E0AD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FB7959-00E1-4BFA-B982-423F2075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900048-252E-4B60-9148-D94EF67A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78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291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F3265-6F98-433D-B819-95C459BB8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1ADE77-090E-4833-9C82-BADF47F81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C79EA0-21C8-4DB3-BE4D-2E3091E94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0DFFC6-9632-4517-B282-A52CB30E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84460B-ED9C-4F3E-AA90-5309831E0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EBBB2B6-97E8-4261-8326-CA478E06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959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195A49-95FD-4017-8656-19A913B2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870C78-DB67-4E43-9448-555B51ACD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5878393-488B-40CF-8CD9-D398CFC82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7900F6-DF10-4C47-B0FB-AA3D8E283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C2D4197-85E2-484C-AE91-F9B597B79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9732FCE-1155-4728-8D81-8F1F3AF1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578ED8C-0590-401A-A39C-0ABB872A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922EF83-8DDB-4953-86B3-4487DEB1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95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8AF358-4350-40E5-AAE7-30AA28E5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A868364-EFC0-4919-93E3-A2F83591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B2B2C8-44E7-43E9-9D07-11D2C9BD0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4DDCCFE-3BC0-4A5B-879B-05A37BE5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47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0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50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729CEB-3A1A-46BD-BC84-1D2C498F3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EBB1C0-77C6-4CDD-8BA8-22EF1775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7FE1DF2-0D50-4538-BA0D-D34D2920E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F1E3F4-90F3-4508-B61E-6713341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149789-9AA3-4E56-A9B6-662EB8D72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1556D76-5190-4228-A52D-424DBC54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70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17041-56E9-44E4-82ED-E461AB9A6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1CB9EA3-C0FF-4F16-818E-7167650156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062CD7-CD22-4752-9DDF-103BA0AC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D7B27F-9B11-4FF7-A38C-8D7FE409F6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6A60C4-BACC-4F06-98D6-044865EB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1584829-790B-41F5-A9E1-F10EEA61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8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A27C98-0FDD-472F-890F-A2D35B4A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66A242B-8ED8-491D-8557-C358B8753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3CB650-2994-45AE-A480-D13F9135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7F4F41-601F-4DD8-8639-90DBC3C68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40D91E-9BB4-42CD-A387-CB7510FD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05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DE194D9-39BF-451C-A5BD-C1FDFC228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72D16A-0B96-45DB-BA44-7D1BC269B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448866-8B9C-4978-82FC-11F36882D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E5FE7C-1323-456B-A18A-1766FEC5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C5EF1E-73A3-4792-A954-4F22C506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4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327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833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425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56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763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82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42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39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0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21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67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199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12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88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82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710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56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954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22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57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38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69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98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7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3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240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86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268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09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13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27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67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093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1311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26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53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32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77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861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5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83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14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08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050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82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42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07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91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4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31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92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51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68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38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11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13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7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43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45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6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40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36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75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28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95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207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176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82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87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8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9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385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80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40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47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54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882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09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2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3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8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21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54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551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71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77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46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182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3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35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5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13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107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99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09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37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54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90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38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95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222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40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12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77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44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1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963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96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44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37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35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109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48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1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037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8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82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2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4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06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95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66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61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05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7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6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08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934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37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43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40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68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55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34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06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142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98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258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37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9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99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96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67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98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83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27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442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63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39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80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19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186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44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5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29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89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31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46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8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36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50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81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41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203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0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2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4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31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648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94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7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64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727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84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27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71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99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60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203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0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68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97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87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45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66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552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53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71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929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936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44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01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22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85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0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80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859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235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6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746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43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E69BB3BF-623B-4FF9-9F9C-D47DA0C81497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C93EC7B7-A434-49E8-A4F0-0B14F40C6DBC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05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58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29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63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81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92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2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75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891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97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33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96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95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944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87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88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852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26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97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4AD80E-FCF6-4DD4-A489-6C1E8703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584E3C6-8CDE-45C8-99D3-F7B3044FF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90C76B-7704-4CA0-96A2-DCE6E0AD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FB7959-00E1-4BFA-B982-423F2075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900048-252E-4B60-9148-D94EF67A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90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F3265-6F98-433D-B819-95C459BB8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1ADE77-090E-4833-9C82-BADF47F81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C79EA0-21C8-4DB3-BE4D-2E3091E94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0DFFC6-9632-4517-B282-A52CB30E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84460B-ED9C-4F3E-AA90-5309831E0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EBBB2B6-97E8-4261-8326-CA478E06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6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475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195A49-95FD-4017-8656-19A913B2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870C78-DB67-4E43-9448-555B51ACD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5878393-488B-40CF-8CD9-D398CFC82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7900F6-DF10-4C47-B0FB-AA3D8E283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C2D4197-85E2-484C-AE91-F9B597B79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9732FCE-1155-4728-8D81-8F1F3AF1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578ED8C-0590-401A-A39C-0ABB872A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922EF83-8DDB-4953-86B3-4487DEB1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848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8AF358-4350-40E5-AAE7-30AA28E5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A868364-EFC0-4919-93E3-A2F83591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B2B2C8-44E7-43E9-9D07-11D2C9BD0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4DDCCFE-3BC0-4A5B-879B-05A37BE5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59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72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311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729CEB-3A1A-46BD-BC84-1D2C498F3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EBB1C0-77C6-4CDD-8BA8-22EF1775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7FE1DF2-0D50-4538-BA0D-D34D2920E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F1E3F4-90F3-4508-B61E-6713341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149789-9AA3-4E56-A9B6-662EB8D72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1556D76-5190-4228-A52D-424DBC54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964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17041-56E9-44E4-82ED-E461AB9A6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1CB9EA3-C0FF-4F16-818E-7167650156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062CD7-CD22-4752-9DDF-103BA0AC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D7B27F-9B11-4FF7-A38C-8D7FE409F6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6A60C4-BACC-4F06-98D6-044865EB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1584829-790B-41F5-A9E1-F10EEA61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77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A27C98-0FDD-472F-890F-A2D35B4A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66A242B-8ED8-491D-8557-C358B8753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3CB650-2994-45AE-A480-D13F9135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7F4F41-601F-4DD8-8639-90DBC3C68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40D91E-9BB4-42CD-A387-CB7510FD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26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DE194D9-39BF-451C-A5BD-C1FDFC228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72D16A-0B96-45DB-BA44-7D1BC269B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448866-8B9C-4978-82FC-11F36882D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E5FE7C-1323-456B-A18A-1766FEC5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C5EF1E-73A3-4792-A954-4F22C506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6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7486C516-B32D-4F91-ACF5-5EB36252739B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37CAAA47-1E71-4457-9242-3BF0795A752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91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E69BB3BF-623B-4FF9-9F9C-D47DA0C81497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C93EC7B7-A434-49E8-A4F0-0B14F40C6DBC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485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28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63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39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881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8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487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67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353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27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88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889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4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98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99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21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75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99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36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13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4AD80E-FCF6-4DD4-A489-6C1E8703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584E3C6-8CDE-45C8-99D3-F7B3044FF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90C76B-7704-4CA0-96A2-DCE6E0AD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FB7959-00E1-4BFA-B982-423F2075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900048-252E-4B60-9148-D94EF67A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67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F3265-6F98-433D-B819-95C459BB8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1ADE77-090E-4833-9C82-BADF47F81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C79EA0-21C8-4DB3-BE4D-2E3091E94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0DFFC6-9632-4517-B282-A52CB30E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84460B-ED9C-4F3E-AA90-5309831E0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EBBB2B6-97E8-4261-8326-CA478E06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94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195A49-95FD-4017-8656-19A913B2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870C78-DB67-4E43-9448-555B51ACD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5878393-488B-40CF-8CD9-D398CFC82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7900F6-DF10-4C47-B0FB-AA3D8E283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C2D4197-85E2-484C-AE91-F9B597B79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9732FCE-1155-4728-8D81-8F1F3AF1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578ED8C-0590-401A-A39C-0ABB872A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922EF83-8DDB-4953-86B3-4487DEB1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80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7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8AF358-4350-40E5-AAE7-30AA28E5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A868364-EFC0-4919-93E3-A2F83591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B2B2C8-44E7-43E9-9D07-11D2C9BD0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4DDCCFE-3BC0-4A5B-879B-05A37BE5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79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5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876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729CEB-3A1A-46BD-BC84-1D2C498F3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EBB1C0-77C6-4CDD-8BA8-22EF1775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7FE1DF2-0D50-4538-BA0D-D34D2920E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F1E3F4-90F3-4508-B61E-6713341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149789-9AA3-4E56-A9B6-662EB8D72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1556D76-5190-4228-A52D-424DBC54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97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17041-56E9-44E4-82ED-E461AB9A6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1CB9EA3-C0FF-4F16-818E-7167650156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062CD7-CD22-4752-9DDF-103BA0AC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D7B27F-9B11-4FF7-A38C-8D7FE409F6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6A60C4-BACC-4F06-98D6-044865EB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1584829-790B-41F5-A9E1-F10EEA61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31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A27C98-0FDD-472F-890F-A2D35B4A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66A242B-8ED8-491D-8557-C358B8753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3CB650-2994-45AE-A480-D13F9135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7F4F41-601F-4DD8-8639-90DBC3C68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40D91E-9BB4-42CD-A387-CB7510FD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24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DE194D9-39BF-451C-A5BD-C1FDFC228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72D16A-0B96-45DB-BA44-7D1BC269B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448866-8B9C-4978-82FC-11F36882D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E5FE7C-1323-456B-A18A-1766FEC5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C5EF1E-73A3-4792-A954-4F22C506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74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5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70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374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51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91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01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2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53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39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59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76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6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050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25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05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73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87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81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56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67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57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8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56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94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4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50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24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04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13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63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76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12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12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9711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14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33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1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50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141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37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58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59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98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58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47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956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1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7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21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907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8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72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365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30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1D5E2-B559-4B93-AD83-6FE406EFA89A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1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8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3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79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14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6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8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57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7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9CE5B826-6809-49B3-9B4B-177D412235B0}" type="datetimeFigureOut">
              <a:rPr lang="zh-CN" altLang="en-US" smtClean="0">
                <a:solidFill>
                  <a:prstClr val="black"/>
                </a:solidFill>
              </a:rPr>
              <a:pPr defTabSz="914377"/>
              <a:t>2023/10/1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377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377"/>
            <a:fld id="{601AD0B5-09AD-499F-88BC-01FCE55CDA76}" type="slidenum">
              <a:rPr lang="zh-CN" altLang="en-US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31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9.xml"/><Relationship Id="rId18" Type="http://schemas.openxmlformats.org/officeDocument/2006/relationships/slideLayout" Target="../slideLayouts/slideLayout274.xml"/><Relationship Id="rId26" Type="http://schemas.openxmlformats.org/officeDocument/2006/relationships/slideLayout" Target="../slideLayouts/slideLayout282.xml"/><Relationship Id="rId21" Type="http://schemas.openxmlformats.org/officeDocument/2006/relationships/slideLayout" Target="../slideLayouts/slideLayout277.xml"/><Relationship Id="rId34" Type="http://schemas.openxmlformats.org/officeDocument/2006/relationships/slideLayout" Target="../slideLayouts/slideLayout290.xml"/><Relationship Id="rId7" Type="http://schemas.openxmlformats.org/officeDocument/2006/relationships/slideLayout" Target="../slideLayouts/slideLayout263.xml"/><Relationship Id="rId12" Type="http://schemas.openxmlformats.org/officeDocument/2006/relationships/slideLayout" Target="../slideLayouts/slideLayout268.xml"/><Relationship Id="rId17" Type="http://schemas.openxmlformats.org/officeDocument/2006/relationships/slideLayout" Target="../slideLayouts/slideLayout273.xml"/><Relationship Id="rId25" Type="http://schemas.openxmlformats.org/officeDocument/2006/relationships/slideLayout" Target="../slideLayouts/slideLayout281.xml"/><Relationship Id="rId33" Type="http://schemas.openxmlformats.org/officeDocument/2006/relationships/slideLayout" Target="../slideLayouts/slideLayout289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58.xml"/><Relationship Id="rId16" Type="http://schemas.openxmlformats.org/officeDocument/2006/relationships/slideLayout" Target="../slideLayouts/slideLayout272.xml"/><Relationship Id="rId20" Type="http://schemas.openxmlformats.org/officeDocument/2006/relationships/slideLayout" Target="../slideLayouts/slideLayout276.xml"/><Relationship Id="rId29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57.xml"/><Relationship Id="rId6" Type="http://schemas.openxmlformats.org/officeDocument/2006/relationships/slideLayout" Target="../slideLayouts/slideLayout262.xml"/><Relationship Id="rId11" Type="http://schemas.openxmlformats.org/officeDocument/2006/relationships/slideLayout" Target="../slideLayouts/slideLayout267.xml"/><Relationship Id="rId24" Type="http://schemas.openxmlformats.org/officeDocument/2006/relationships/slideLayout" Target="../slideLayouts/slideLayout280.xml"/><Relationship Id="rId32" Type="http://schemas.openxmlformats.org/officeDocument/2006/relationships/slideLayout" Target="../slideLayouts/slideLayout288.xml"/><Relationship Id="rId37" Type="http://schemas.openxmlformats.org/officeDocument/2006/relationships/theme" Target="../theme/theme10.xml"/><Relationship Id="rId5" Type="http://schemas.openxmlformats.org/officeDocument/2006/relationships/slideLayout" Target="../slideLayouts/slideLayout261.xml"/><Relationship Id="rId15" Type="http://schemas.openxmlformats.org/officeDocument/2006/relationships/slideLayout" Target="../slideLayouts/slideLayout271.xml"/><Relationship Id="rId23" Type="http://schemas.openxmlformats.org/officeDocument/2006/relationships/slideLayout" Target="../slideLayouts/slideLayout279.xml"/><Relationship Id="rId28" Type="http://schemas.openxmlformats.org/officeDocument/2006/relationships/slideLayout" Target="../slideLayouts/slideLayout284.xml"/><Relationship Id="rId36" Type="http://schemas.openxmlformats.org/officeDocument/2006/relationships/slideLayout" Target="../slideLayouts/slideLayout292.xml"/><Relationship Id="rId10" Type="http://schemas.openxmlformats.org/officeDocument/2006/relationships/slideLayout" Target="../slideLayouts/slideLayout266.xml"/><Relationship Id="rId19" Type="http://schemas.openxmlformats.org/officeDocument/2006/relationships/slideLayout" Target="../slideLayouts/slideLayout275.xml"/><Relationship Id="rId31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60.xml"/><Relationship Id="rId9" Type="http://schemas.openxmlformats.org/officeDocument/2006/relationships/slideLayout" Target="../slideLayouts/slideLayout265.xml"/><Relationship Id="rId14" Type="http://schemas.openxmlformats.org/officeDocument/2006/relationships/slideLayout" Target="../slideLayouts/slideLayout270.xml"/><Relationship Id="rId22" Type="http://schemas.openxmlformats.org/officeDocument/2006/relationships/slideLayout" Target="../slideLayouts/slideLayout278.xml"/><Relationship Id="rId27" Type="http://schemas.openxmlformats.org/officeDocument/2006/relationships/slideLayout" Target="../slideLayouts/slideLayout283.xml"/><Relationship Id="rId30" Type="http://schemas.openxmlformats.org/officeDocument/2006/relationships/slideLayout" Target="../slideLayouts/slideLayout286.xml"/><Relationship Id="rId35" Type="http://schemas.openxmlformats.org/officeDocument/2006/relationships/slideLayout" Target="../slideLayouts/slideLayout291.xml"/><Relationship Id="rId8" Type="http://schemas.openxmlformats.org/officeDocument/2006/relationships/slideLayout" Target="../slideLayouts/slideLayout264.xml"/><Relationship Id="rId3" Type="http://schemas.openxmlformats.org/officeDocument/2006/relationships/slideLayout" Target="../slideLayouts/slideLayout259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5.xml"/><Relationship Id="rId18" Type="http://schemas.openxmlformats.org/officeDocument/2006/relationships/slideLayout" Target="../slideLayouts/slideLayout310.xml"/><Relationship Id="rId26" Type="http://schemas.openxmlformats.org/officeDocument/2006/relationships/slideLayout" Target="../slideLayouts/slideLayout318.xml"/><Relationship Id="rId21" Type="http://schemas.openxmlformats.org/officeDocument/2006/relationships/slideLayout" Target="../slideLayouts/slideLayout313.xml"/><Relationship Id="rId34" Type="http://schemas.openxmlformats.org/officeDocument/2006/relationships/slideLayout" Target="../slideLayouts/slideLayout326.xml"/><Relationship Id="rId7" Type="http://schemas.openxmlformats.org/officeDocument/2006/relationships/slideLayout" Target="../slideLayouts/slideLayout299.xml"/><Relationship Id="rId12" Type="http://schemas.openxmlformats.org/officeDocument/2006/relationships/slideLayout" Target="../slideLayouts/slideLayout304.xml"/><Relationship Id="rId17" Type="http://schemas.openxmlformats.org/officeDocument/2006/relationships/slideLayout" Target="../slideLayouts/slideLayout309.xml"/><Relationship Id="rId25" Type="http://schemas.openxmlformats.org/officeDocument/2006/relationships/slideLayout" Target="../slideLayouts/slideLayout317.xml"/><Relationship Id="rId33" Type="http://schemas.openxmlformats.org/officeDocument/2006/relationships/slideLayout" Target="../slideLayouts/slideLayout325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94.xml"/><Relationship Id="rId16" Type="http://schemas.openxmlformats.org/officeDocument/2006/relationships/slideLayout" Target="../slideLayouts/slideLayout308.xml"/><Relationship Id="rId20" Type="http://schemas.openxmlformats.org/officeDocument/2006/relationships/slideLayout" Target="../slideLayouts/slideLayout312.xml"/><Relationship Id="rId29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293.xml"/><Relationship Id="rId6" Type="http://schemas.openxmlformats.org/officeDocument/2006/relationships/slideLayout" Target="../slideLayouts/slideLayout298.xml"/><Relationship Id="rId11" Type="http://schemas.openxmlformats.org/officeDocument/2006/relationships/slideLayout" Target="../slideLayouts/slideLayout303.xml"/><Relationship Id="rId24" Type="http://schemas.openxmlformats.org/officeDocument/2006/relationships/slideLayout" Target="../slideLayouts/slideLayout316.xml"/><Relationship Id="rId32" Type="http://schemas.openxmlformats.org/officeDocument/2006/relationships/slideLayout" Target="../slideLayouts/slideLayout324.xml"/><Relationship Id="rId37" Type="http://schemas.openxmlformats.org/officeDocument/2006/relationships/theme" Target="../theme/theme11.xml"/><Relationship Id="rId5" Type="http://schemas.openxmlformats.org/officeDocument/2006/relationships/slideLayout" Target="../slideLayouts/slideLayout297.xml"/><Relationship Id="rId15" Type="http://schemas.openxmlformats.org/officeDocument/2006/relationships/slideLayout" Target="../slideLayouts/slideLayout307.xml"/><Relationship Id="rId23" Type="http://schemas.openxmlformats.org/officeDocument/2006/relationships/slideLayout" Target="../slideLayouts/slideLayout315.xml"/><Relationship Id="rId28" Type="http://schemas.openxmlformats.org/officeDocument/2006/relationships/slideLayout" Target="../slideLayouts/slideLayout320.xml"/><Relationship Id="rId36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02.xml"/><Relationship Id="rId19" Type="http://schemas.openxmlformats.org/officeDocument/2006/relationships/slideLayout" Target="../slideLayouts/slideLayout311.xml"/><Relationship Id="rId31" Type="http://schemas.openxmlformats.org/officeDocument/2006/relationships/slideLayout" Target="../slideLayouts/slideLayout323.xml"/><Relationship Id="rId4" Type="http://schemas.openxmlformats.org/officeDocument/2006/relationships/slideLayout" Target="../slideLayouts/slideLayout296.xml"/><Relationship Id="rId9" Type="http://schemas.openxmlformats.org/officeDocument/2006/relationships/slideLayout" Target="../slideLayouts/slideLayout301.xml"/><Relationship Id="rId14" Type="http://schemas.openxmlformats.org/officeDocument/2006/relationships/slideLayout" Target="../slideLayouts/slideLayout306.xml"/><Relationship Id="rId22" Type="http://schemas.openxmlformats.org/officeDocument/2006/relationships/slideLayout" Target="../slideLayouts/slideLayout314.xml"/><Relationship Id="rId27" Type="http://schemas.openxmlformats.org/officeDocument/2006/relationships/slideLayout" Target="../slideLayouts/slideLayout319.xml"/><Relationship Id="rId30" Type="http://schemas.openxmlformats.org/officeDocument/2006/relationships/slideLayout" Target="../slideLayouts/slideLayout322.xml"/><Relationship Id="rId35" Type="http://schemas.openxmlformats.org/officeDocument/2006/relationships/slideLayout" Target="../slideLayouts/slideLayout327.xml"/><Relationship Id="rId8" Type="http://schemas.openxmlformats.org/officeDocument/2006/relationships/slideLayout" Target="../slideLayouts/slideLayout300.xml"/><Relationship Id="rId3" Type="http://schemas.openxmlformats.org/officeDocument/2006/relationships/slideLayout" Target="../slideLayouts/slideLayout29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6.xml"/><Relationship Id="rId13" Type="http://schemas.openxmlformats.org/officeDocument/2006/relationships/slideLayout" Target="../slideLayouts/slideLayout341.xml"/><Relationship Id="rId18" Type="http://schemas.openxmlformats.org/officeDocument/2006/relationships/slideLayout" Target="../slideLayouts/slideLayout346.xml"/><Relationship Id="rId26" Type="http://schemas.openxmlformats.org/officeDocument/2006/relationships/slideLayout" Target="../slideLayouts/slideLayout354.xml"/><Relationship Id="rId3" Type="http://schemas.openxmlformats.org/officeDocument/2006/relationships/slideLayout" Target="../slideLayouts/slideLayout331.xml"/><Relationship Id="rId21" Type="http://schemas.openxmlformats.org/officeDocument/2006/relationships/slideLayout" Target="../slideLayouts/slideLayout349.xml"/><Relationship Id="rId7" Type="http://schemas.openxmlformats.org/officeDocument/2006/relationships/slideLayout" Target="../slideLayouts/slideLayout335.xml"/><Relationship Id="rId12" Type="http://schemas.openxmlformats.org/officeDocument/2006/relationships/slideLayout" Target="../slideLayouts/slideLayout340.xml"/><Relationship Id="rId17" Type="http://schemas.openxmlformats.org/officeDocument/2006/relationships/slideLayout" Target="../slideLayouts/slideLayout345.xml"/><Relationship Id="rId25" Type="http://schemas.openxmlformats.org/officeDocument/2006/relationships/slideLayout" Target="../slideLayouts/slideLayout353.xml"/><Relationship Id="rId2" Type="http://schemas.openxmlformats.org/officeDocument/2006/relationships/slideLayout" Target="../slideLayouts/slideLayout330.xml"/><Relationship Id="rId16" Type="http://schemas.openxmlformats.org/officeDocument/2006/relationships/slideLayout" Target="../slideLayouts/slideLayout344.xml"/><Relationship Id="rId20" Type="http://schemas.openxmlformats.org/officeDocument/2006/relationships/slideLayout" Target="../slideLayouts/slideLayout348.xml"/><Relationship Id="rId29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29.xml"/><Relationship Id="rId6" Type="http://schemas.openxmlformats.org/officeDocument/2006/relationships/slideLayout" Target="../slideLayouts/slideLayout334.xml"/><Relationship Id="rId11" Type="http://schemas.openxmlformats.org/officeDocument/2006/relationships/slideLayout" Target="../slideLayouts/slideLayout339.xml"/><Relationship Id="rId24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33.xml"/><Relationship Id="rId15" Type="http://schemas.openxmlformats.org/officeDocument/2006/relationships/slideLayout" Target="../slideLayouts/slideLayout343.xml"/><Relationship Id="rId23" Type="http://schemas.openxmlformats.org/officeDocument/2006/relationships/slideLayout" Target="../slideLayouts/slideLayout351.xml"/><Relationship Id="rId28" Type="http://schemas.openxmlformats.org/officeDocument/2006/relationships/slideLayout" Target="../slideLayouts/slideLayout356.xml"/><Relationship Id="rId10" Type="http://schemas.openxmlformats.org/officeDocument/2006/relationships/slideLayout" Target="../slideLayouts/slideLayout338.xml"/><Relationship Id="rId19" Type="http://schemas.openxmlformats.org/officeDocument/2006/relationships/slideLayout" Target="../slideLayouts/slideLayout347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332.xml"/><Relationship Id="rId9" Type="http://schemas.openxmlformats.org/officeDocument/2006/relationships/slideLayout" Target="../slideLayouts/slideLayout337.xml"/><Relationship Id="rId14" Type="http://schemas.openxmlformats.org/officeDocument/2006/relationships/slideLayout" Target="../slideLayouts/slideLayout342.xml"/><Relationship Id="rId22" Type="http://schemas.openxmlformats.org/officeDocument/2006/relationships/slideLayout" Target="../slideLayouts/slideLayout350.xml"/><Relationship Id="rId27" Type="http://schemas.openxmlformats.org/officeDocument/2006/relationships/slideLayout" Target="../slideLayouts/slideLayout355.xml"/><Relationship Id="rId30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5.xml"/><Relationship Id="rId13" Type="http://schemas.openxmlformats.org/officeDocument/2006/relationships/slideLayout" Target="../slideLayouts/slideLayout370.xml"/><Relationship Id="rId18" Type="http://schemas.openxmlformats.org/officeDocument/2006/relationships/slideLayout" Target="../slideLayouts/slideLayout375.xml"/><Relationship Id="rId26" Type="http://schemas.openxmlformats.org/officeDocument/2006/relationships/slideLayout" Target="../slideLayouts/slideLayout383.xml"/><Relationship Id="rId3" Type="http://schemas.openxmlformats.org/officeDocument/2006/relationships/slideLayout" Target="../slideLayouts/slideLayout360.xml"/><Relationship Id="rId21" Type="http://schemas.openxmlformats.org/officeDocument/2006/relationships/slideLayout" Target="../slideLayouts/slideLayout378.xml"/><Relationship Id="rId7" Type="http://schemas.openxmlformats.org/officeDocument/2006/relationships/slideLayout" Target="../slideLayouts/slideLayout364.xml"/><Relationship Id="rId12" Type="http://schemas.openxmlformats.org/officeDocument/2006/relationships/slideLayout" Target="../slideLayouts/slideLayout369.xml"/><Relationship Id="rId17" Type="http://schemas.openxmlformats.org/officeDocument/2006/relationships/slideLayout" Target="../slideLayouts/slideLayout374.xml"/><Relationship Id="rId25" Type="http://schemas.openxmlformats.org/officeDocument/2006/relationships/slideLayout" Target="../slideLayouts/slideLayout382.xml"/><Relationship Id="rId2" Type="http://schemas.openxmlformats.org/officeDocument/2006/relationships/slideLayout" Target="../slideLayouts/slideLayout359.xml"/><Relationship Id="rId16" Type="http://schemas.openxmlformats.org/officeDocument/2006/relationships/slideLayout" Target="../slideLayouts/slideLayout373.xml"/><Relationship Id="rId20" Type="http://schemas.openxmlformats.org/officeDocument/2006/relationships/slideLayout" Target="../slideLayouts/slideLayout377.xml"/><Relationship Id="rId29" Type="http://schemas.openxmlformats.org/officeDocument/2006/relationships/slideLayout" Target="../slideLayouts/slideLayout386.xml"/><Relationship Id="rId1" Type="http://schemas.openxmlformats.org/officeDocument/2006/relationships/slideLayout" Target="../slideLayouts/slideLayout358.xml"/><Relationship Id="rId6" Type="http://schemas.openxmlformats.org/officeDocument/2006/relationships/slideLayout" Target="../slideLayouts/slideLayout363.xml"/><Relationship Id="rId11" Type="http://schemas.openxmlformats.org/officeDocument/2006/relationships/slideLayout" Target="../slideLayouts/slideLayout368.xml"/><Relationship Id="rId24" Type="http://schemas.openxmlformats.org/officeDocument/2006/relationships/slideLayout" Target="../slideLayouts/slideLayout381.xml"/><Relationship Id="rId5" Type="http://schemas.openxmlformats.org/officeDocument/2006/relationships/slideLayout" Target="../slideLayouts/slideLayout362.xml"/><Relationship Id="rId15" Type="http://schemas.openxmlformats.org/officeDocument/2006/relationships/slideLayout" Target="../slideLayouts/slideLayout372.xml"/><Relationship Id="rId23" Type="http://schemas.openxmlformats.org/officeDocument/2006/relationships/slideLayout" Target="../slideLayouts/slideLayout380.xml"/><Relationship Id="rId28" Type="http://schemas.openxmlformats.org/officeDocument/2006/relationships/slideLayout" Target="../slideLayouts/slideLayout385.xml"/><Relationship Id="rId10" Type="http://schemas.openxmlformats.org/officeDocument/2006/relationships/slideLayout" Target="../slideLayouts/slideLayout367.xml"/><Relationship Id="rId19" Type="http://schemas.openxmlformats.org/officeDocument/2006/relationships/slideLayout" Target="../slideLayouts/slideLayout376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361.xml"/><Relationship Id="rId9" Type="http://schemas.openxmlformats.org/officeDocument/2006/relationships/slideLayout" Target="../slideLayouts/slideLayout366.xml"/><Relationship Id="rId14" Type="http://schemas.openxmlformats.org/officeDocument/2006/relationships/slideLayout" Target="../slideLayouts/slideLayout371.xml"/><Relationship Id="rId22" Type="http://schemas.openxmlformats.org/officeDocument/2006/relationships/slideLayout" Target="../slideLayouts/slideLayout379.xml"/><Relationship Id="rId27" Type="http://schemas.openxmlformats.org/officeDocument/2006/relationships/slideLayout" Target="../slideLayouts/slideLayout384.xml"/><Relationship Id="rId30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image" Target="../media/image2.jpg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26" Type="http://schemas.openxmlformats.org/officeDocument/2006/relationships/slideLayout" Target="../slideLayouts/slideLayout85.xml"/><Relationship Id="rId21" Type="http://schemas.openxmlformats.org/officeDocument/2006/relationships/slideLayout" Target="../slideLayouts/slideLayout80.xml"/><Relationship Id="rId34" Type="http://schemas.openxmlformats.org/officeDocument/2006/relationships/slideLayout" Target="../slideLayouts/slideLayout93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5" Type="http://schemas.openxmlformats.org/officeDocument/2006/relationships/slideLayout" Target="../slideLayouts/slideLayout84.xml"/><Relationship Id="rId33" Type="http://schemas.openxmlformats.org/officeDocument/2006/relationships/slideLayout" Target="../slideLayouts/slideLayout92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29" Type="http://schemas.openxmlformats.org/officeDocument/2006/relationships/slideLayout" Target="../slideLayouts/slideLayout88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slideLayout" Target="../slideLayouts/slideLayout83.xml"/><Relationship Id="rId32" Type="http://schemas.openxmlformats.org/officeDocument/2006/relationships/slideLayout" Target="../slideLayouts/slideLayout91.xml"/><Relationship Id="rId37" Type="http://schemas.openxmlformats.org/officeDocument/2006/relationships/theme" Target="../theme/theme4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slideLayout" Target="../slideLayouts/slideLayout82.xml"/><Relationship Id="rId28" Type="http://schemas.openxmlformats.org/officeDocument/2006/relationships/slideLayout" Target="../slideLayouts/slideLayout87.xml"/><Relationship Id="rId36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31" Type="http://schemas.openxmlformats.org/officeDocument/2006/relationships/slideLayout" Target="../slideLayouts/slideLayout90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Relationship Id="rId27" Type="http://schemas.openxmlformats.org/officeDocument/2006/relationships/slideLayout" Target="../slideLayouts/slideLayout86.xml"/><Relationship Id="rId30" Type="http://schemas.openxmlformats.org/officeDocument/2006/relationships/slideLayout" Target="../slideLayouts/slideLayout89.xml"/><Relationship Id="rId35" Type="http://schemas.openxmlformats.org/officeDocument/2006/relationships/slideLayout" Target="../slideLayouts/slideLayout94.xml"/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image" Target="../media/image2.jpg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slideLayout" Target="../slideLayouts/slideLayout132.xml"/><Relationship Id="rId18" Type="http://schemas.openxmlformats.org/officeDocument/2006/relationships/slideLayout" Target="../slideLayouts/slideLayout137.xml"/><Relationship Id="rId26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17" Type="http://schemas.openxmlformats.org/officeDocument/2006/relationships/slideLayout" Target="../slideLayouts/slideLayout136.xml"/><Relationship Id="rId25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21.xml"/><Relationship Id="rId16" Type="http://schemas.openxmlformats.org/officeDocument/2006/relationships/slideLayout" Target="../slideLayouts/slideLayout135.xml"/><Relationship Id="rId20" Type="http://schemas.openxmlformats.org/officeDocument/2006/relationships/slideLayout" Target="../slideLayouts/slideLayout139.xml"/><Relationship Id="rId29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24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24.xml"/><Relationship Id="rId15" Type="http://schemas.openxmlformats.org/officeDocument/2006/relationships/slideLayout" Target="../slideLayouts/slideLayout134.xml"/><Relationship Id="rId23" Type="http://schemas.openxmlformats.org/officeDocument/2006/relationships/slideLayout" Target="../slideLayouts/slideLayout142.xml"/><Relationship Id="rId28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29.xml"/><Relationship Id="rId19" Type="http://schemas.openxmlformats.org/officeDocument/2006/relationships/slideLayout" Target="../slideLayouts/slideLayout138.xml"/><Relationship Id="rId31" Type="http://schemas.openxmlformats.org/officeDocument/2006/relationships/image" Target="../media/image5.png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Relationship Id="rId14" Type="http://schemas.openxmlformats.org/officeDocument/2006/relationships/slideLayout" Target="../slideLayouts/slideLayout133.xml"/><Relationship Id="rId22" Type="http://schemas.openxmlformats.org/officeDocument/2006/relationships/slideLayout" Target="../slideLayouts/slideLayout141.xml"/><Relationship Id="rId27" Type="http://schemas.openxmlformats.org/officeDocument/2006/relationships/slideLayout" Target="../slideLayouts/slideLayout146.xml"/><Relationship Id="rId30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26" Type="http://schemas.openxmlformats.org/officeDocument/2006/relationships/slideLayout" Target="../slideLayouts/slideLayout174.xml"/><Relationship Id="rId21" Type="http://schemas.openxmlformats.org/officeDocument/2006/relationships/slideLayout" Target="../slideLayouts/slideLayout169.xml"/><Relationship Id="rId34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5" Type="http://schemas.openxmlformats.org/officeDocument/2006/relationships/slideLayout" Target="../slideLayouts/slideLayout173.xml"/><Relationship Id="rId33" Type="http://schemas.openxmlformats.org/officeDocument/2006/relationships/slideLayout" Target="../slideLayouts/slideLayout181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slideLayout" Target="../slideLayouts/slideLayout168.xml"/><Relationship Id="rId29" Type="http://schemas.openxmlformats.org/officeDocument/2006/relationships/slideLayout" Target="../slideLayouts/slideLayout177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24" Type="http://schemas.openxmlformats.org/officeDocument/2006/relationships/slideLayout" Target="../slideLayouts/slideLayout172.xml"/><Relationship Id="rId32" Type="http://schemas.openxmlformats.org/officeDocument/2006/relationships/slideLayout" Target="../slideLayouts/slideLayout180.xml"/><Relationship Id="rId37" Type="http://schemas.openxmlformats.org/officeDocument/2006/relationships/theme" Target="../theme/theme7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23" Type="http://schemas.openxmlformats.org/officeDocument/2006/relationships/slideLayout" Target="../slideLayouts/slideLayout171.xml"/><Relationship Id="rId28" Type="http://schemas.openxmlformats.org/officeDocument/2006/relationships/slideLayout" Target="../slideLayouts/slideLayout176.xml"/><Relationship Id="rId36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58.xml"/><Relationship Id="rId19" Type="http://schemas.openxmlformats.org/officeDocument/2006/relationships/slideLayout" Target="../slideLayouts/slideLayout167.xml"/><Relationship Id="rId31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Relationship Id="rId22" Type="http://schemas.openxmlformats.org/officeDocument/2006/relationships/slideLayout" Target="../slideLayouts/slideLayout170.xml"/><Relationship Id="rId27" Type="http://schemas.openxmlformats.org/officeDocument/2006/relationships/slideLayout" Target="../slideLayouts/slideLayout175.xml"/><Relationship Id="rId30" Type="http://schemas.openxmlformats.org/officeDocument/2006/relationships/slideLayout" Target="../slideLayouts/slideLayout178.xml"/><Relationship Id="rId35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1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7.xml"/><Relationship Id="rId18" Type="http://schemas.openxmlformats.org/officeDocument/2006/relationships/slideLayout" Target="../slideLayouts/slideLayout202.xml"/><Relationship Id="rId26" Type="http://schemas.openxmlformats.org/officeDocument/2006/relationships/slideLayout" Target="../slideLayouts/slideLayout210.xml"/><Relationship Id="rId21" Type="http://schemas.openxmlformats.org/officeDocument/2006/relationships/slideLayout" Target="../slideLayouts/slideLayout205.xml"/><Relationship Id="rId34" Type="http://schemas.openxmlformats.org/officeDocument/2006/relationships/slideLayout" Target="../slideLayouts/slideLayout218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17" Type="http://schemas.openxmlformats.org/officeDocument/2006/relationships/slideLayout" Target="../slideLayouts/slideLayout201.xml"/><Relationship Id="rId25" Type="http://schemas.openxmlformats.org/officeDocument/2006/relationships/slideLayout" Target="../slideLayouts/slideLayout209.xml"/><Relationship Id="rId33" Type="http://schemas.openxmlformats.org/officeDocument/2006/relationships/slideLayout" Target="../slideLayouts/slideLayout217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200.xml"/><Relationship Id="rId20" Type="http://schemas.openxmlformats.org/officeDocument/2006/relationships/slideLayout" Target="../slideLayouts/slideLayout204.xml"/><Relationship Id="rId29" Type="http://schemas.openxmlformats.org/officeDocument/2006/relationships/slideLayout" Target="../slideLayouts/slideLayout213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24" Type="http://schemas.openxmlformats.org/officeDocument/2006/relationships/slideLayout" Target="../slideLayouts/slideLayout208.xml"/><Relationship Id="rId32" Type="http://schemas.openxmlformats.org/officeDocument/2006/relationships/slideLayout" Target="../slideLayouts/slideLayout216.xml"/><Relationship Id="rId37" Type="http://schemas.openxmlformats.org/officeDocument/2006/relationships/theme" Target="../theme/theme8.xml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23" Type="http://schemas.openxmlformats.org/officeDocument/2006/relationships/slideLayout" Target="../slideLayouts/slideLayout207.xml"/><Relationship Id="rId28" Type="http://schemas.openxmlformats.org/officeDocument/2006/relationships/slideLayout" Target="../slideLayouts/slideLayout212.xml"/><Relationship Id="rId36" Type="http://schemas.openxmlformats.org/officeDocument/2006/relationships/slideLayout" Target="../slideLayouts/slideLayout220.xml"/><Relationship Id="rId10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203.xml"/><Relationship Id="rId31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Relationship Id="rId22" Type="http://schemas.openxmlformats.org/officeDocument/2006/relationships/slideLayout" Target="../slideLayouts/slideLayout206.xml"/><Relationship Id="rId27" Type="http://schemas.openxmlformats.org/officeDocument/2006/relationships/slideLayout" Target="../slideLayouts/slideLayout211.xml"/><Relationship Id="rId30" Type="http://schemas.openxmlformats.org/officeDocument/2006/relationships/slideLayout" Target="../slideLayouts/slideLayout214.xml"/><Relationship Id="rId35" Type="http://schemas.openxmlformats.org/officeDocument/2006/relationships/slideLayout" Target="../slideLayouts/slideLayout219.xml"/><Relationship Id="rId8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87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3.xml"/><Relationship Id="rId18" Type="http://schemas.openxmlformats.org/officeDocument/2006/relationships/slideLayout" Target="../slideLayouts/slideLayout238.xml"/><Relationship Id="rId26" Type="http://schemas.openxmlformats.org/officeDocument/2006/relationships/slideLayout" Target="../slideLayouts/slideLayout246.xml"/><Relationship Id="rId21" Type="http://schemas.openxmlformats.org/officeDocument/2006/relationships/slideLayout" Target="../slideLayouts/slideLayout241.xml"/><Relationship Id="rId34" Type="http://schemas.openxmlformats.org/officeDocument/2006/relationships/slideLayout" Target="../slideLayouts/slideLayout254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17" Type="http://schemas.openxmlformats.org/officeDocument/2006/relationships/slideLayout" Target="../slideLayouts/slideLayout237.xml"/><Relationship Id="rId25" Type="http://schemas.openxmlformats.org/officeDocument/2006/relationships/slideLayout" Target="../slideLayouts/slideLayout245.xml"/><Relationship Id="rId33" Type="http://schemas.openxmlformats.org/officeDocument/2006/relationships/slideLayout" Target="../slideLayouts/slideLayout253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222.xml"/><Relationship Id="rId16" Type="http://schemas.openxmlformats.org/officeDocument/2006/relationships/slideLayout" Target="../slideLayouts/slideLayout236.xml"/><Relationship Id="rId20" Type="http://schemas.openxmlformats.org/officeDocument/2006/relationships/slideLayout" Target="../slideLayouts/slideLayout240.xml"/><Relationship Id="rId29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24" Type="http://schemas.openxmlformats.org/officeDocument/2006/relationships/slideLayout" Target="../slideLayouts/slideLayout244.xml"/><Relationship Id="rId32" Type="http://schemas.openxmlformats.org/officeDocument/2006/relationships/slideLayout" Target="../slideLayouts/slideLayout252.xml"/><Relationship Id="rId37" Type="http://schemas.openxmlformats.org/officeDocument/2006/relationships/theme" Target="../theme/theme9.xml"/><Relationship Id="rId5" Type="http://schemas.openxmlformats.org/officeDocument/2006/relationships/slideLayout" Target="../slideLayouts/slideLayout225.xml"/><Relationship Id="rId15" Type="http://schemas.openxmlformats.org/officeDocument/2006/relationships/slideLayout" Target="../slideLayouts/slideLayout235.xml"/><Relationship Id="rId23" Type="http://schemas.openxmlformats.org/officeDocument/2006/relationships/slideLayout" Target="../slideLayouts/slideLayout243.xml"/><Relationship Id="rId28" Type="http://schemas.openxmlformats.org/officeDocument/2006/relationships/slideLayout" Target="../slideLayouts/slideLayout248.xml"/><Relationship Id="rId36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30.xml"/><Relationship Id="rId19" Type="http://schemas.openxmlformats.org/officeDocument/2006/relationships/slideLayout" Target="../slideLayouts/slideLayout239.xml"/><Relationship Id="rId31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Relationship Id="rId22" Type="http://schemas.openxmlformats.org/officeDocument/2006/relationships/slideLayout" Target="../slideLayouts/slideLayout242.xml"/><Relationship Id="rId27" Type="http://schemas.openxmlformats.org/officeDocument/2006/relationships/slideLayout" Target="../slideLayouts/slideLayout247.xml"/><Relationship Id="rId30" Type="http://schemas.openxmlformats.org/officeDocument/2006/relationships/slideLayout" Target="../slideLayouts/slideLayout250.xml"/><Relationship Id="rId35" Type="http://schemas.openxmlformats.org/officeDocument/2006/relationships/slideLayout" Target="../slideLayouts/slideLayout255.xml"/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1D5E2-B559-4B93-AD83-6FE406EFA89A}" type="datetimeFigureOut">
              <a:rPr lang="en-US" smtClean="0"/>
              <a:t>10/1/2023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5010D-B143-4EF2-B220-EA2E8154D00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5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804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  <p:sldLayoutId id="2147483925" r:id="rId12"/>
    <p:sldLayoutId id="2147483926" r:id="rId13"/>
    <p:sldLayoutId id="2147483927" r:id="rId14"/>
    <p:sldLayoutId id="2147483928" r:id="rId15"/>
    <p:sldLayoutId id="2147483929" r:id="rId16"/>
    <p:sldLayoutId id="2147483930" r:id="rId17"/>
    <p:sldLayoutId id="2147483931" r:id="rId18"/>
    <p:sldLayoutId id="2147483932" r:id="rId19"/>
    <p:sldLayoutId id="2147483933" r:id="rId20"/>
    <p:sldLayoutId id="2147483934" r:id="rId21"/>
    <p:sldLayoutId id="2147483935" r:id="rId22"/>
    <p:sldLayoutId id="2147483936" r:id="rId23"/>
    <p:sldLayoutId id="2147483937" r:id="rId24"/>
    <p:sldLayoutId id="2147483938" r:id="rId25"/>
    <p:sldLayoutId id="2147483939" r:id="rId26"/>
    <p:sldLayoutId id="2147483940" r:id="rId27"/>
    <p:sldLayoutId id="2147483941" r:id="rId28"/>
    <p:sldLayoutId id="2147483942" r:id="rId29"/>
    <p:sldLayoutId id="2147483943" r:id="rId30"/>
    <p:sldLayoutId id="2147483944" r:id="rId31"/>
    <p:sldLayoutId id="2147483945" r:id="rId32"/>
    <p:sldLayoutId id="2147483946" r:id="rId33"/>
    <p:sldLayoutId id="2147483947" r:id="rId34"/>
    <p:sldLayoutId id="2147483948" r:id="rId35"/>
    <p:sldLayoutId id="2147483949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61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  <p:sldLayoutId id="2147483962" r:id="rId12"/>
    <p:sldLayoutId id="2147483963" r:id="rId13"/>
    <p:sldLayoutId id="2147483964" r:id="rId14"/>
    <p:sldLayoutId id="2147483965" r:id="rId15"/>
    <p:sldLayoutId id="2147483966" r:id="rId16"/>
    <p:sldLayoutId id="2147483967" r:id="rId17"/>
    <p:sldLayoutId id="2147483968" r:id="rId18"/>
    <p:sldLayoutId id="2147483969" r:id="rId19"/>
    <p:sldLayoutId id="2147483970" r:id="rId20"/>
    <p:sldLayoutId id="2147483971" r:id="rId21"/>
    <p:sldLayoutId id="2147483972" r:id="rId22"/>
    <p:sldLayoutId id="2147483973" r:id="rId23"/>
    <p:sldLayoutId id="2147483974" r:id="rId24"/>
    <p:sldLayoutId id="2147483975" r:id="rId25"/>
    <p:sldLayoutId id="2147483976" r:id="rId26"/>
    <p:sldLayoutId id="2147483977" r:id="rId27"/>
    <p:sldLayoutId id="2147483978" r:id="rId28"/>
    <p:sldLayoutId id="2147483979" r:id="rId29"/>
    <p:sldLayoutId id="2147483980" r:id="rId30"/>
    <p:sldLayoutId id="2147483981" r:id="rId31"/>
    <p:sldLayoutId id="2147483982" r:id="rId32"/>
    <p:sldLayoutId id="2147483983" r:id="rId33"/>
    <p:sldLayoutId id="2147483984" r:id="rId34"/>
    <p:sldLayoutId id="2147483985" r:id="rId35"/>
    <p:sldLayoutId id="2147483986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49C910C-5ECA-4F90-BDAB-405FF6A9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384371-A2B9-4A64-937C-22C4EBAD6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B9F68A-81D8-4311-9B7D-798BC8DFB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2CA7B6-7EA8-43CE-AE64-656B4BC1F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53F745-4A5F-450B-8339-C006011B4B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3"/>
          <a:stretch/>
        </p:blipFill>
        <p:spPr>
          <a:xfrm>
            <a:off x="-6344605" y="9178021"/>
            <a:ext cx="1128065" cy="11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95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  <p:sldLayoutId id="2147483992" r:id="rId5"/>
    <p:sldLayoutId id="2147483993" r:id="rId6"/>
    <p:sldLayoutId id="2147483994" r:id="rId7"/>
    <p:sldLayoutId id="2147483995" r:id="rId8"/>
    <p:sldLayoutId id="2147483996" r:id="rId9"/>
    <p:sldLayoutId id="2147483997" r:id="rId10"/>
    <p:sldLayoutId id="2147483998" r:id="rId11"/>
    <p:sldLayoutId id="2147483999" r:id="rId12"/>
    <p:sldLayoutId id="2147484000" r:id="rId13"/>
    <p:sldLayoutId id="2147484001" r:id="rId14"/>
    <p:sldLayoutId id="2147484002" r:id="rId15"/>
    <p:sldLayoutId id="2147484003" r:id="rId16"/>
    <p:sldLayoutId id="2147484004" r:id="rId17"/>
    <p:sldLayoutId id="2147484005" r:id="rId18"/>
    <p:sldLayoutId id="2147484006" r:id="rId19"/>
    <p:sldLayoutId id="2147484007" r:id="rId20"/>
    <p:sldLayoutId id="2147484008" r:id="rId21"/>
    <p:sldLayoutId id="2147484009" r:id="rId22"/>
    <p:sldLayoutId id="2147484010" r:id="rId23"/>
    <p:sldLayoutId id="2147484011" r:id="rId24"/>
    <p:sldLayoutId id="2147484012" r:id="rId25"/>
    <p:sldLayoutId id="2147484013" r:id="rId26"/>
    <p:sldLayoutId id="2147484014" r:id="rId27"/>
    <p:sldLayoutId id="2147484015" r:id="rId28"/>
    <p:sldLayoutId id="2147484016" r:id="rId29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49C910C-5ECA-4F90-BDAB-405FF6A9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384371-A2B9-4A64-937C-22C4EBAD6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B9F68A-81D8-4311-9B7D-798BC8DFB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2CA7B6-7EA8-43CE-AE64-656B4BC1F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53F745-4A5F-450B-8339-C006011B4B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3"/>
          <a:stretch/>
        </p:blipFill>
        <p:spPr>
          <a:xfrm>
            <a:off x="-6344605" y="9178021"/>
            <a:ext cx="1128065" cy="11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2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  <p:sldLayoutId id="2147484030" r:id="rId13"/>
    <p:sldLayoutId id="2147484031" r:id="rId14"/>
    <p:sldLayoutId id="2147484032" r:id="rId15"/>
    <p:sldLayoutId id="2147484033" r:id="rId16"/>
    <p:sldLayoutId id="2147484034" r:id="rId17"/>
    <p:sldLayoutId id="2147484035" r:id="rId18"/>
    <p:sldLayoutId id="2147484036" r:id="rId19"/>
    <p:sldLayoutId id="2147484037" r:id="rId20"/>
    <p:sldLayoutId id="2147484038" r:id="rId21"/>
    <p:sldLayoutId id="2147484039" r:id="rId22"/>
    <p:sldLayoutId id="2147484040" r:id="rId23"/>
    <p:sldLayoutId id="2147484041" r:id="rId24"/>
    <p:sldLayoutId id="2147484042" r:id="rId25"/>
    <p:sldLayoutId id="2147484043" r:id="rId26"/>
    <p:sldLayoutId id="2147484044" r:id="rId27"/>
    <p:sldLayoutId id="2147484045" r:id="rId28"/>
    <p:sldLayoutId id="2147484046" r:id="rId29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37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05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9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  <p:sldLayoutId id="2147483728" r:id="rId18"/>
    <p:sldLayoutId id="2147483729" r:id="rId19"/>
    <p:sldLayoutId id="2147483730" r:id="rId20"/>
    <p:sldLayoutId id="2147483731" r:id="rId21"/>
    <p:sldLayoutId id="2147483732" r:id="rId22"/>
    <p:sldLayoutId id="2147483733" r:id="rId23"/>
    <p:sldLayoutId id="2147483734" r:id="rId24"/>
    <p:sldLayoutId id="2147483735" r:id="rId25"/>
    <p:sldLayoutId id="2147483736" r:id="rId26"/>
    <p:sldLayoutId id="2147483737" r:id="rId27"/>
    <p:sldLayoutId id="2147483738" r:id="rId28"/>
    <p:sldLayoutId id="2147483739" r:id="rId29"/>
    <p:sldLayoutId id="2147483740" r:id="rId30"/>
    <p:sldLayoutId id="2147483741" r:id="rId31"/>
    <p:sldLayoutId id="2147483742" r:id="rId32"/>
    <p:sldLayoutId id="2147483743" r:id="rId33"/>
    <p:sldLayoutId id="2147483744" r:id="rId34"/>
    <p:sldLayoutId id="2147483745" r:id="rId35"/>
    <p:sldLayoutId id="2147483746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8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49C910C-5ECA-4F90-BDAB-405FF6A9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384371-A2B9-4A64-937C-22C4EBAD6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B9F68A-81D8-4311-9B7D-798BC8DFB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2CA7B6-7EA8-43CE-AE64-656B4BC1F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53F745-4A5F-450B-8339-C006011B4B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3"/>
          <a:stretch/>
        </p:blipFill>
        <p:spPr>
          <a:xfrm>
            <a:off x="-6344605" y="9178021"/>
            <a:ext cx="1128065" cy="114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  <p:sldLayoutId id="2147483788" r:id="rId16"/>
    <p:sldLayoutId id="2147483789" r:id="rId17"/>
    <p:sldLayoutId id="2147483790" r:id="rId18"/>
    <p:sldLayoutId id="2147483791" r:id="rId19"/>
    <p:sldLayoutId id="2147483792" r:id="rId20"/>
    <p:sldLayoutId id="2147483793" r:id="rId21"/>
    <p:sldLayoutId id="2147483794" r:id="rId22"/>
    <p:sldLayoutId id="2147483795" r:id="rId23"/>
    <p:sldLayoutId id="2147483796" r:id="rId24"/>
    <p:sldLayoutId id="2147483797" r:id="rId25"/>
    <p:sldLayoutId id="2147483798" r:id="rId26"/>
    <p:sldLayoutId id="2147483799" r:id="rId27"/>
    <p:sldLayoutId id="2147483800" r:id="rId28"/>
    <p:sldLayoutId id="2147483801" r:id="rId29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20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  <p:sldLayoutId id="2147483816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825" r:id="rId23"/>
    <p:sldLayoutId id="2147483826" r:id="rId24"/>
    <p:sldLayoutId id="2147483827" r:id="rId25"/>
    <p:sldLayoutId id="2147483828" r:id="rId26"/>
    <p:sldLayoutId id="2147483829" r:id="rId27"/>
    <p:sldLayoutId id="2147483830" r:id="rId28"/>
    <p:sldLayoutId id="2147483831" r:id="rId29"/>
    <p:sldLayoutId id="2147483832" r:id="rId30"/>
    <p:sldLayoutId id="2147483833" r:id="rId31"/>
    <p:sldLayoutId id="2147483834" r:id="rId32"/>
    <p:sldLayoutId id="2147483835" r:id="rId33"/>
    <p:sldLayoutId id="2147483836" r:id="rId34"/>
    <p:sldLayoutId id="2147483837" r:id="rId35"/>
    <p:sldLayoutId id="2147483838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557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  <p:sldLayoutId id="2147483851" r:id="rId12"/>
    <p:sldLayoutId id="2147483852" r:id="rId13"/>
    <p:sldLayoutId id="2147483853" r:id="rId14"/>
    <p:sldLayoutId id="2147483854" r:id="rId15"/>
    <p:sldLayoutId id="2147483855" r:id="rId16"/>
    <p:sldLayoutId id="2147483856" r:id="rId17"/>
    <p:sldLayoutId id="2147483857" r:id="rId18"/>
    <p:sldLayoutId id="2147483858" r:id="rId19"/>
    <p:sldLayoutId id="2147483859" r:id="rId20"/>
    <p:sldLayoutId id="2147483860" r:id="rId21"/>
    <p:sldLayoutId id="2147483861" r:id="rId22"/>
    <p:sldLayoutId id="2147483862" r:id="rId23"/>
    <p:sldLayoutId id="2147483863" r:id="rId24"/>
    <p:sldLayoutId id="2147483864" r:id="rId25"/>
    <p:sldLayoutId id="2147483865" r:id="rId26"/>
    <p:sldLayoutId id="2147483866" r:id="rId27"/>
    <p:sldLayoutId id="2147483867" r:id="rId28"/>
    <p:sldLayoutId id="2147483868" r:id="rId29"/>
    <p:sldLayoutId id="2147483869" r:id="rId30"/>
    <p:sldLayoutId id="2147483870" r:id="rId31"/>
    <p:sldLayoutId id="2147483871" r:id="rId32"/>
    <p:sldLayoutId id="2147483872" r:id="rId33"/>
    <p:sldLayoutId id="2147483873" r:id="rId34"/>
    <p:sldLayoutId id="2147483874" r:id="rId35"/>
    <p:sldLayoutId id="2147483875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69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  <p:sldLayoutId id="2147483894" r:id="rId18"/>
    <p:sldLayoutId id="2147483895" r:id="rId19"/>
    <p:sldLayoutId id="2147483896" r:id="rId20"/>
    <p:sldLayoutId id="2147483897" r:id="rId21"/>
    <p:sldLayoutId id="2147483898" r:id="rId22"/>
    <p:sldLayoutId id="2147483899" r:id="rId23"/>
    <p:sldLayoutId id="2147483900" r:id="rId24"/>
    <p:sldLayoutId id="2147483901" r:id="rId25"/>
    <p:sldLayoutId id="2147483902" r:id="rId26"/>
    <p:sldLayoutId id="2147483903" r:id="rId27"/>
    <p:sldLayoutId id="2147483904" r:id="rId28"/>
    <p:sldLayoutId id="2147483905" r:id="rId29"/>
    <p:sldLayoutId id="2147483906" r:id="rId30"/>
    <p:sldLayoutId id="2147483907" r:id="rId31"/>
    <p:sldLayoutId id="2147483908" r:id="rId32"/>
    <p:sldLayoutId id="2147483909" r:id="rId33"/>
    <p:sldLayoutId id="2147483910" r:id="rId34"/>
    <p:sldLayoutId id="2147483911" r:id="rId35"/>
    <p:sldLayoutId id="2147483912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png"/><Relationship Id="rId18" Type="http://schemas.openxmlformats.org/officeDocument/2006/relationships/image" Target="../media/image65.svg"/><Relationship Id="rId3" Type="http://schemas.openxmlformats.org/officeDocument/2006/relationships/image" Target="../media/image39.png"/><Relationship Id="rId7" Type="http://schemas.openxmlformats.org/officeDocument/2006/relationships/image" Target="../media/image57.svg"/><Relationship Id="rId12" Type="http://schemas.openxmlformats.org/officeDocument/2006/relationships/image" Target="../media/image50.png"/><Relationship Id="rId17" Type="http://schemas.openxmlformats.org/officeDocument/2006/relationships/image" Target="../media/image53.png"/><Relationship Id="rId2" Type="http://schemas.openxmlformats.org/officeDocument/2006/relationships/image" Target="../media/image38.jpg"/><Relationship Id="rId16" Type="http://schemas.openxmlformats.org/officeDocument/2006/relationships/image" Target="../media/image63.svg"/><Relationship Id="rId20" Type="http://schemas.microsoft.com/office/2007/relationships/hdphoto" Target="../media/hdphoto6.wdp"/><Relationship Id="rId1" Type="http://schemas.openxmlformats.org/officeDocument/2006/relationships/slideLayout" Target="../slideLayouts/slideLayout198.xml"/><Relationship Id="rId6" Type="http://schemas.openxmlformats.org/officeDocument/2006/relationships/image" Target="../media/image46.png"/><Relationship Id="rId11" Type="http://schemas.openxmlformats.org/officeDocument/2006/relationships/image" Target="../media/image59.svg"/><Relationship Id="rId5" Type="http://schemas.openxmlformats.org/officeDocument/2006/relationships/image" Target="../media/image55.svg"/><Relationship Id="rId15" Type="http://schemas.openxmlformats.org/officeDocument/2006/relationships/image" Target="../media/image52.png"/><Relationship Id="rId10" Type="http://schemas.openxmlformats.org/officeDocument/2006/relationships/image" Target="../media/image49.png"/><Relationship Id="rId19" Type="http://schemas.openxmlformats.org/officeDocument/2006/relationships/image" Target="../media/image54.png"/><Relationship Id="rId4" Type="http://schemas.openxmlformats.org/officeDocument/2006/relationships/image" Target="../media/image45.png"/><Relationship Id="rId9" Type="http://schemas.openxmlformats.org/officeDocument/2006/relationships/image" Target="../media/image48.png"/><Relationship Id="rId14" Type="http://schemas.openxmlformats.org/officeDocument/2006/relationships/image" Target="../media/image61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3.svg"/><Relationship Id="rId3" Type="http://schemas.openxmlformats.org/officeDocument/2006/relationships/image" Target="../media/image55.png"/><Relationship Id="rId7" Type="http://schemas.openxmlformats.org/officeDocument/2006/relationships/image" Target="../media/image4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34.xml"/><Relationship Id="rId6" Type="http://schemas.openxmlformats.org/officeDocument/2006/relationships/image" Target="../media/image47.sv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5.svg"/><Relationship Id="rId9" Type="http://schemas.openxmlformats.org/officeDocument/2006/relationships/image" Target="../media/image43.png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3.svg"/><Relationship Id="rId3" Type="http://schemas.openxmlformats.org/officeDocument/2006/relationships/image" Target="../media/image55.png"/><Relationship Id="rId7" Type="http://schemas.openxmlformats.org/officeDocument/2006/relationships/image" Target="../media/image4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34.xml"/><Relationship Id="rId6" Type="http://schemas.openxmlformats.org/officeDocument/2006/relationships/image" Target="../media/image47.sv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5.svg"/><Relationship Id="rId9" Type="http://schemas.openxmlformats.org/officeDocument/2006/relationships/image" Target="../media/image43.png"/><Relationship Id="rId1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8.xml"/><Relationship Id="rId6" Type="http://schemas.openxmlformats.org/officeDocument/2006/relationships/image" Target="../media/image57.jpeg"/><Relationship Id="rId5" Type="http://schemas.microsoft.com/office/2007/relationships/hdphoto" Target="../media/hdphoto7.wdp"/><Relationship Id="rId4" Type="http://schemas.openxmlformats.org/officeDocument/2006/relationships/image" Target="../media/image5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82.svg"/><Relationship Id="rId3" Type="http://schemas.openxmlformats.org/officeDocument/2006/relationships/image" Target="../media/image18.jpg"/><Relationship Id="rId7" Type="http://schemas.openxmlformats.org/officeDocument/2006/relationships/image" Target="../media/image9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8.xml"/><Relationship Id="rId6" Type="http://schemas.openxmlformats.org/officeDocument/2006/relationships/image" Target="../media/image59.png"/><Relationship Id="rId5" Type="http://schemas.microsoft.com/office/2007/relationships/hdphoto" Target="../media/hdphoto7.wdp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306.xml"/><Relationship Id="rId6" Type="http://schemas.openxmlformats.org/officeDocument/2006/relationships/image" Target="../media/image63.png"/><Relationship Id="rId5" Type="http://schemas.openxmlformats.org/officeDocument/2006/relationships/image" Target="../media/image139.svg"/><Relationship Id="rId4" Type="http://schemas.openxmlformats.org/officeDocument/2006/relationships/image" Target="../media/image6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29.xml"/><Relationship Id="rId5" Type="http://schemas.openxmlformats.org/officeDocument/2006/relationships/image" Target="../media/image67.gif"/><Relationship Id="rId4" Type="http://schemas.openxmlformats.org/officeDocument/2006/relationships/image" Target="../media/image66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audio" Target="../media/audio2.wav"/><Relationship Id="rId7" Type="http://schemas.openxmlformats.org/officeDocument/2006/relationships/image" Target="../media/image6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4.xml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audio" Target="../media/audio3.wav"/><Relationship Id="rId7" Type="http://schemas.openxmlformats.org/officeDocument/2006/relationships/image" Target="../media/image6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4.xml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audio" Target="../media/audio3.wav"/><Relationship Id="rId7" Type="http://schemas.openxmlformats.org/officeDocument/2006/relationships/image" Target="../media/image6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3.xml"/><Relationship Id="rId6" Type="http://schemas.openxmlformats.org/officeDocument/2006/relationships/image" Target="../media/image69.gif"/><Relationship Id="rId5" Type="http://schemas.openxmlformats.org/officeDocument/2006/relationships/image" Target="../media/image68.png"/><Relationship Id="rId4" Type="http://schemas.openxmlformats.org/officeDocument/2006/relationships/audio" Target="../media/audio2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image" Target="../media/image19.png"/><Relationship Id="rId21" Type="http://schemas.microsoft.com/office/2007/relationships/hdphoto" Target="../media/hdphoto4.wdp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17" Type="http://schemas.openxmlformats.org/officeDocument/2006/relationships/image" Target="../media/image26.svg"/><Relationship Id="rId2" Type="http://schemas.openxmlformats.org/officeDocument/2006/relationships/image" Target="../media/image18.jp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8.svg"/><Relationship Id="rId11" Type="http://schemas.openxmlformats.org/officeDocument/2006/relationships/image" Target="../media/image22.svg"/><Relationship Id="rId5" Type="http://schemas.openxmlformats.org/officeDocument/2006/relationships/image" Target="../media/image20.png"/><Relationship Id="rId15" Type="http://schemas.openxmlformats.org/officeDocument/2006/relationships/image" Target="../media/image24.svg"/><Relationship Id="rId10" Type="http://schemas.openxmlformats.org/officeDocument/2006/relationships/image" Target="../media/image23.png"/><Relationship Id="rId19" Type="http://schemas.microsoft.com/office/2007/relationships/hdphoto" Target="../media/hdphoto3.wdp"/><Relationship Id="rId4" Type="http://schemas.openxmlformats.org/officeDocument/2006/relationships/image" Target="../media/image16.svg"/><Relationship Id="rId9" Type="http://schemas.openxmlformats.org/officeDocument/2006/relationships/image" Target="../media/image20.sv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53.svg"/><Relationship Id="rId3" Type="http://schemas.openxmlformats.org/officeDocument/2006/relationships/image" Target="../media/image39.png"/><Relationship Id="rId7" Type="http://schemas.openxmlformats.org/officeDocument/2006/relationships/image" Target="../media/image47.sv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5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等线"/>
              <a:ea typeface="微软雅黑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74CE54F-F35E-4D7B-8463-749276A7DEE3}"/>
              </a:ext>
            </a:extLst>
          </p:cNvPr>
          <p:cNvSpPr/>
          <p:nvPr/>
        </p:nvSpPr>
        <p:spPr>
          <a:xfrm>
            <a:off x="4067702" y="395804"/>
            <a:ext cx="3221395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vi-VN" sz="2400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LỊCH SỬ &amp; </a:t>
            </a:r>
            <a:r>
              <a:rPr lang="en-US" sz="2400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ĐỊA </a:t>
            </a:r>
            <a:r>
              <a:rPr lang="en-US" sz="240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LÍ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18" name="Google Shape;1427;p41">
            <a:extLst>
              <a:ext uri="{FF2B5EF4-FFF2-40B4-BE49-F238E27FC236}">
                <a16:creationId xmlns:a16="http://schemas.microsoft.com/office/drawing/2014/main" xmlns="" id="{411581D9-61BC-4717-BF96-EE344A29B89A}"/>
              </a:ext>
            </a:extLst>
          </p:cNvPr>
          <p:cNvSpPr txBox="1">
            <a:spLocks/>
          </p:cNvSpPr>
          <p:nvPr/>
        </p:nvSpPr>
        <p:spPr>
          <a:xfrm>
            <a:off x="639579" y="872581"/>
            <a:ext cx="2329874" cy="71510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 w="28575">
            <a:solidFill>
              <a:srgbClr val="E39E58"/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000"/>
              <a:buFont typeface="Poppins ExtraBold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sym typeface="Poppins ExtraBold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sym typeface="Poppins ExtraBold"/>
              </a:rPr>
              <a:t>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sym typeface="Poppins ExtraBold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sym typeface="Poppins Extra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69" y="1362752"/>
            <a:ext cx="8230313" cy="44687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74CE54F-F35E-4D7B-8463-749276A7DEE3}"/>
              </a:ext>
            </a:extLst>
          </p:cNvPr>
          <p:cNvSpPr/>
          <p:nvPr/>
        </p:nvSpPr>
        <p:spPr>
          <a:xfrm>
            <a:off x="8205580" y="4677804"/>
            <a:ext cx="1393971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 defTabSz="914377"/>
            <a:r>
              <a:rPr lang="vi-VN" sz="2400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ea typeface="微软雅黑"/>
              </a:rPr>
              <a:t>TIẾT 1</a:t>
            </a:r>
            <a:endParaRPr lang="en-US" sz="240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latin typeface="UTM Rockwell" panose="02040603050506020204" pitchFamily="18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7372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/>
          <a:srcRect l="39433" t="14208" r="14078" b="13925"/>
          <a:stretch/>
        </p:blipFill>
        <p:spPr>
          <a:xfrm>
            <a:off x="-37748" y="0"/>
            <a:ext cx="5830548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60260" y="5651361"/>
            <a:ext cx="252879" cy="23402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5918977" y="1017562"/>
            <a:ext cx="5588323" cy="1957603"/>
            <a:chOff x="0" y="0"/>
            <a:chExt cx="14452999" cy="4534409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54825" y="2864459"/>
            <a:ext cx="236649" cy="21900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033357" y="5096667"/>
            <a:ext cx="227239" cy="2103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8354" y="5201816"/>
            <a:ext cx="195749" cy="18115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00120">
            <a:off x="10874654" y="289065"/>
            <a:ext cx="1111977" cy="112037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17097" y="-82671"/>
            <a:ext cx="243163" cy="22503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9622572">
            <a:off x="5429068" y="812179"/>
            <a:ext cx="1598911" cy="52037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3613372">
            <a:off x="2353054" y="956027"/>
            <a:ext cx="475430" cy="287041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6118332" y="3116829"/>
            <a:ext cx="5915025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Đồng bằng Bắc Bộ </a:t>
            </a: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tiếp</a:t>
            </a:r>
            <a:r>
              <a:rPr kumimoji="0" lang="vi-VN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giáp với </a:t>
            </a: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vùng</a:t>
            </a:r>
            <a:r>
              <a:rPr kumimoji="0" lang="vi-VN" alt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Trung du và miền núi Bắc Bộ, vùng Duyên hải miền Trung và vịnh Bắc Bộ.</a:t>
            </a:r>
            <a:r>
              <a:rPr kumimoji="0" lang="vi-V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endParaRPr kumimoji="0" lang="en-US" sz="3199" b="0" i="0" u="none" strike="noStrike" kern="1200" cap="none" spc="255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#9Slide04 Faustina Bold" panose="00000800000000000000" pitchFamily="2" charset="0"/>
              <a:ea typeface="+mn-ea"/>
              <a:cs typeface="+mn-cs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6157877" y="1083950"/>
            <a:ext cx="512629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99" b="0" i="0" u="none" strike="noStrike" kern="1200" cap="none" spc="239" normalizeH="0" baseline="0" noProof="0" dirty="0" err="1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Đồng</a:t>
            </a:r>
            <a:r>
              <a:rPr kumimoji="0" lang="en-US" sz="2999" b="0" i="0" u="none" strike="noStrike" kern="1200" cap="none" spc="239" normalizeH="0" baseline="0" noProof="0" dirty="0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999" b="0" i="0" u="none" strike="noStrike" kern="1200" cap="none" spc="239" normalizeH="0" baseline="0" noProof="0" dirty="0" err="1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bằng</a:t>
            </a:r>
            <a:r>
              <a:rPr kumimoji="0" lang="en-US" sz="2999" b="0" i="0" u="none" strike="noStrike" kern="1200" cap="none" spc="239" normalizeH="0" baseline="0" noProof="0" dirty="0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kumimoji="0" lang="en-US" sz="2999" b="0" i="0" u="none" strike="noStrike" kern="1200" cap="none" spc="239" normalizeH="0" baseline="0" noProof="0" dirty="0" err="1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Bắc</a:t>
            </a:r>
            <a:r>
              <a:rPr kumimoji="0" lang="en-US" sz="2999" b="0" i="0" u="none" strike="noStrike" kern="1200" cap="none" spc="239" normalizeH="0" baseline="0" noProof="0" dirty="0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 </a:t>
            </a:r>
            <a:r>
              <a:rPr lang="vi-VN" sz="2999" spc="239" dirty="0" err="1">
                <a:solidFill>
                  <a:srgbClr val="4E898E"/>
                </a:solidFill>
                <a:latin typeface="#9Slide04 Faustina Bold" panose="00000800000000000000" pitchFamily="2" charset="0"/>
              </a:rPr>
              <a:t>B</a:t>
            </a:r>
            <a:r>
              <a:rPr kumimoji="0" lang="en-US" sz="2999" b="0" i="0" u="none" strike="noStrike" kern="1200" cap="none" spc="239" normalizeH="0" baseline="0" noProof="0" dirty="0" smtClean="0">
                <a:ln>
                  <a:noFill/>
                </a:ln>
                <a:solidFill>
                  <a:srgbClr val="4E898E"/>
                </a:solidFill>
                <a:effectLst/>
                <a:uLnTx/>
                <a:uFillTx/>
                <a:latin typeface="#9Slide04 Faustina Bold" panose="00000800000000000000" pitchFamily="2" charset="0"/>
                <a:ea typeface="+mn-ea"/>
                <a:cs typeface="+mn-cs"/>
              </a:rPr>
              <a:t>ộ </a:t>
            </a:r>
            <a:r>
              <a:rPr lang="vi-VN" sz="2999" spc="239" dirty="0" smtClean="0">
                <a:solidFill>
                  <a:srgbClr val="4E898E"/>
                </a:solidFill>
                <a:latin typeface="#9Slide04 Faustina Bold" panose="00000800000000000000" pitchFamily="2" charset="0"/>
              </a:rPr>
              <a:t>được bồi đắp bởi sông Hồng và sông Thái Bình</a:t>
            </a:r>
            <a:endParaRPr kumimoji="0" lang="en-US" sz="2999" b="0" i="0" u="none" strike="noStrike" kern="1200" cap="none" spc="239" normalizeH="0" baseline="0" noProof="0" dirty="0">
              <a:ln>
                <a:noFill/>
              </a:ln>
              <a:solidFill>
                <a:srgbClr val="4E898E"/>
              </a:solidFill>
              <a:effectLst/>
              <a:uLnTx/>
              <a:uFillTx/>
              <a:latin typeface="#9Slide04 Faustina Bold" panose="00000800000000000000" pitchFamily="2" charset="0"/>
              <a:ea typeface="+mn-ea"/>
              <a:cs typeface="+mn-cs"/>
            </a:endParaRPr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130753" y="6449328"/>
            <a:ext cx="6474404" cy="42782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6276975" y="6436880"/>
            <a:ext cx="5915025" cy="427829"/>
          </a:xfrm>
          <a:prstGeom prst="rect">
            <a:avLst/>
          </a:prstGeom>
        </p:spPr>
      </p:pic>
      <p:pic>
        <p:nvPicPr>
          <p:cNvPr id="23" name="Picture 15">
            <a:extLst>
              <a:ext uri="{FF2B5EF4-FFF2-40B4-BE49-F238E27FC236}">
                <a16:creationId xmlns:a16="http://schemas.microsoft.com/office/drawing/2014/main" xmlns="" id="{BEB5D1C2-9F01-4EBB-9140-60DCD2E8FC6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452158" y="5382973"/>
            <a:ext cx="3866019" cy="125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30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B0F74C1-3BAC-4C77-AD96-6A3E2CEE0F3E}"/>
              </a:ext>
            </a:extLst>
          </p:cNvPr>
          <p:cNvSpPr/>
          <p:nvPr/>
        </p:nvSpPr>
        <p:spPr>
          <a:xfrm>
            <a:off x="393700" y="812800"/>
            <a:ext cx="10769600" cy="433965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13800" b="1" dirty="0" smtClean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ĐẶC ĐIỂM THIÊN NHIÊN</a:t>
            </a:r>
            <a:endParaRPr kumimoji="0" lang="en-US" sz="138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421328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903" y="706661"/>
            <a:ext cx="5851497" cy="512961"/>
            <a:chOff x="0" y="-240691"/>
            <a:chExt cx="13425228" cy="102592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t="51616"/>
            <a:stretch>
              <a:fillRect/>
            </a:stretch>
          </p:blipFill>
          <p:spPr>
            <a:xfrm>
              <a:off x="0" y="615252"/>
              <a:ext cx="2452190" cy="106781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0" y="-57151"/>
              <a:ext cx="8889908" cy="666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256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a)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48966" y="-240691"/>
              <a:ext cx="12176262" cy="10259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dirty="0" smtClean="0">
                  <a:solidFill>
                    <a:srgbClr val="D4487D"/>
                  </a:solidFill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Địa hình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19384C9-F255-4733-A8DC-31A70694FB96}"/>
              </a:ext>
            </a:extLst>
          </p:cNvPr>
          <p:cNvGrpSpPr/>
          <p:nvPr/>
        </p:nvGrpSpPr>
        <p:grpSpPr>
          <a:xfrm>
            <a:off x="877949" y="2270997"/>
            <a:ext cx="4648088" cy="3291467"/>
            <a:chOff x="6515612" y="300112"/>
            <a:chExt cx="4648088" cy="3291467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xmlns="" id="{E40DE492-4228-43A0-8087-0E8B8752BDE0}"/>
                </a:ext>
              </a:extLst>
            </p:cNvPr>
            <p:cNvSpPr/>
            <p:nvPr/>
          </p:nvSpPr>
          <p:spPr>
            <a:xfrm>
              <a:off x="6515612" y="300112"/>
              <a:ext cx="4648088" cy="3291467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C4112C26-2B54-4BE3-9B28-C7C9AAA4A1A6}"/>
                </a:ext>
              </a:extLst>
            </p:cNvPr>
            <p:cNvSpPr/>
            <p:nvPr/>
          </p:nvSpPr>
          <p:spPr>
            <a:xfrm>
              <a:off x="6691524" y="557207"/>
              <a:ext cx="4359875" cy="28623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dirty="0" smtClean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 thông tin và quan sát hình 2, em hãy nêu đặc điểm địa hình của vùng Đồng bằng Bắc Bộ.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14">
            <a:extLst>
              <a:ext uri="{FF2B5EF4-FFF2-40B4-BE49-F238E27FC236}">
                <a16:creationId xmlns:a16="http://schemas.microsoft.com/office/drawing/2014/main" xmlns="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46406">
            <a:off x="4955906" y="5189058"/>
            <a:ext cx="902157" cy="8496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/>
          <a:srcRect l="39433" t="14208" r="14078" b="13925"/>
          <a:stretch/>
        </p:blipFill>
        <p:spPr>
          <a:xfrm>
            <a:off x="5864649" y="0"/>
            <a:ext cx="6444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4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903" y="706661"/>
            <a:ext cx="5851497" cy="512961"/>
            <a:chOff x="0" y="-240691"/>
            <a:chExt cx="13425228" cy="1025923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t="51616"/>
            <a:stretch>
              <a:fillRect/>
            </a:stretch>
          </p:blipFill>
          <p:spPr>
            <a:xfrm>
              <a:off x="0" y="615252"/>
              <a:ext cx="2452190" cy="106781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0" y="-57151"/>
              <a:ext cx="8889908" cy="666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256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a)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48966" y="-240691"/>
              <a:ext cx="12176262" cy="10259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6600" dirty="0" smtClean="0">
                  <a:solidFill>
                    <a:srgbClr val="D4487D"/>
                  </a:solidFill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Địa hình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04045" y="2322752"/>
            <a:ext cx="4669089" cy="3249373"/>
            <a:chOff x="0" y="0"/>
            <a:chExt cx="5082388" cy="3610762"/>
          </a:xfrm>
          <a:solidFill>
            <a:schemeClr val="bg1"/>
          </a:solidFill>
        </p:grpSpPr>
        <p:sp>
          <p:nvSpPr>
            <p:cNvPr id="9" name="Freeform 9"/>
            <p:cNvSpPr/>
            <p:nvPr/>
          </p:nvSpPr>
          <p:spPr>
            <a:xfrm>
              <a:off x="10160" y="16510"/>
              <a:ext cx="5059528" cy="3582822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10" name="Freeform 10"/>
            <p:cNvSpPr/>
            <p:nvPr/>
          </p:nvSpPr>
          <p:spPr>
            <a:xfrm>
              <a:off x="-3810" y="0"/>
              <a:ext cx="5088738" cy="3609492"/>
            </a:xfrm>
            <a:custGeom>
              <a:avLst/>
              <a:gdLst/>
              <a:ahLst/>
              <a:cxnLst/>
              <a:rect l="l" t="t" r="r" b="b"/>
              <a:pathLst>
                <a:path w="5088738" h="3609492">
                  <a:moveTo>
                    <a:pt x="5054448" y="21590"/>
                  </a:moveTo>
                  <a:cubicBezTo>
                    <a:pt x="5055718" y="34290"/>
                    <a:pt x="5055718" y="44450"/>
                    <a:pt x="5056988" y="54610"/>
                  </a:cubicBezTo>
                  <a:cubicBezTo>
                    <a:pt x="5059528" y="118241"/>
                    <a:pt x="5060798" y="196297"/>
                    <a:pt x="5063338" y="271565"/>
                  </a:cubicBezTo>
                  <a:cubicBezTo>
                    <a:pt x="5063338" y="380286"/>
                    <a:pt x="5076038" y="2524036"/>
                    <a:pt x="5082388" y="2632756"/>
                  </a:cubicBezTo>
                  <a:cubicBezTo>
                    <a:pt x="5088738" y="2797231"/>
                    <a:pt x="5084928" y="2964494"/>
                    <a:pt x="5084928" y="3128969"/>
                  </a:cubicBezTo>
                  <a:cubicBezTo>
                    <a:pt x="5084928" y="3273930"/>
                    <a:pt x="5086198" y="3407740"/>
                    <a:pt x="5087468" y="3548532"/>
                  </a:cubicBezTo>
                  <a:cubicBezTo>
                    <a:pt x="5087468" y="3570122"/>
                    <a:pt x="5087468" y="3584092"/>
                    <a:pt x="5087468" y="3608222"/>
                  </a:cubicBezTo>
                  <a:cubicBezTo>
                    <a:pt x="5064608" y="3608222"/>
                    <a:pt x="5044288" y="3609492"/>
                    <a:pt x="5013023" y="3608222"/>
                  </a:cubicBezTo>
                  <a:cubicBezTo>
                    <a:pt x="4756535" y="3603142"/>
                    <a:pt x="4496101" y="3609492"/>
                    <a:pt x="4239612" y="3604412"/>
                  </a:cubicBezTo>
                  <a:cubicBezTo>
                    <a:pt x="4085719" y="3600602"/>
                    <a:pt x="3935772" y="3603142"/>
                    <a:pt x="3781879" y="3600602"/>
                  </a:cubicBezTo>
                  <a:cubicBezTo>
                    <a:pt x="3710852" y="3599332"/>
                    <a:pt x="3639824" y="3598062"/>
                    <a:pt x="3568796" y="3596792"/>
                  </a:cubicBezTo>
                  <a:cubicBezTo>
                    <a:pt x="3525391" y="3596792"/>
                    <a:pt x="3485931" y="3598062"/>
                    <a:pt x="3442525" y="3598062"/>
                  </a:cubicBezTo>
                  <a:cubicBezTo>
                    <a:pt x="3332038" y="3596792"/>
                    <a:pt x="3028198" y="3598062"/>
                    <a:pt x="2917710" y="3596792"/>
                  </a:cubicBezTo>
                  <a:cubicBezTo>
                    <a:pt x="2838791" y="3595522"/>
                    <a:pt x="1260401" y="3604412"/>
                    <a:pt x="1181481" y="3603142"/>
                  </a:cubicBezTo>
                  <a:cubicBezTo>
                    <a:pt x="1161751" y="3603142"/>
                    <a:pt x="1138075" y="3604412"/>
                    <a:pt x="1118346" y="3604412"/>
                  </a:cubicBezTo>
                  <a:cubicBezTo>
                    <a:pt x="1070994" y="3604412"/>
                    <a:pt x="1027588" y="3605682"/>
                    <a:pt x="980236" y="3605682"/>
                  </a:cubicBezTo>
                  <a:cubicBezTo>
                    <a:pt x="861857" y="3605682"/>
                    <a:pt x="747424" y="3604412"/>
                    <a:pt x="629045" y="3603142"/>
                  </a:cubicBezTo>
                  <a:cubicBezTo>
                    <a:pt x="558017" y="3601872"/>
                    <a:pt x="486989" y="3600602"/>
                    <a:pt x="419908" y="3599332"/>
                  </a:cubicBezTo>
                  <a:cubicBezTo>
                    <a:pt x="293637" y="3598062"/>
                    <a:pt x="167365" y="3596792"/>
                    <a:pt x="48260" y="3596792"/>
                  </a:cubicBezTo>
                  <a:cubicBezTo>
                    <a:pt x="38100" y="3596792"/>
                    <a:pt x="29210" y="3596792"/>
                    <a:pt x="19050" y="3595522"/>
                  </a:cubicBezTo>
                  <a:cubicBezTo>
                    <a:pt x="10160" y="3594252"/>
                    <a:pt x="5080" y="3587902"/>
                    <a:pt x="7620" y="3579012"/>
                  </a:cubicBezTo>
                  <a:cubicBezTo>
                    <a:pt x="16510" y="3547125"/>
                    <a:pt x="12700" y="3477433"/>
                    <a:pt x="11430" y="3404952"/>
                  </a:cubicBezTo>
                  <a:cubicBezTo>
                    <a:pt x="10160" y="3257204"/>
                    <a:pt x="6350" y="3112243"/>
                    <a:pt x="7620" y="2964494"/>
                  </a:cubicBezTo>
                  <a:cubicBezTo>
                    <a:pt x="5080" y="2780505"/>
                    <a:pt x="0" y="502945"/>
                    <a:pt x="7620" y="316168"/>
                  </a:cubicBezTo>
                  <a:cubicBezTo>
                    <a:pt x="8890" y="279928"/>
                    <a:pt x="7620" y="240900"/>
                    <a:pt x="8890" y="204660"/>
                  </a:cubicBezTo>
                  <a:cubicBezTo>
                    <a:pt x="10160" y="146118"/>
                    <a:pt x="12700" y="8200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16" y="30480"/>
                    <a:pt x="131852" y="29210"/>
                  </a:cubicBezTo>
                  <a:cubicBezTo>
                    <a:pt x="238393" y="25400"/>
                    <a:pt x="344934" y="22860"/>
                    <a:pt x="455422" y="20320"/>
                  </a:cubicBezTo>
                  <a:cubicBezTo>
                    <a:pt x="530395" y="17780"/>
                    <a:pt x="605369" y="16510"/>
                    <a:pt x="676396" y="13970"/>
                  </a:cubicBezTo>
                  <a:cubicBezTo>
                    <a:pt x="747424" y="11430"/>
                    <a:pt x="822397" y="8890"/>
                    <a:pt x="893425" y="8890"/>
                  </a:cubicBezTo>
                  <a:cubicBezTo>
                    <a:pt x="972344" y="7620"/>
                    <a:pt x="1051264" y="10160"/>
                    <a:pt x="1130183" y="8890"/>
                  </a:cubicBezTo>
                  <a:cubicBezTo>
                    <a:pt x="1228833" y="8890"/>
                    <a:pt x="3016360" y="6350"/>
                    <a:pt x="3115009" y="5080"/>
                  </a:cubicBezTo>
                  <a:cubicBezTo>
                    <a:pt x="3209713" y="3810"/>
                    <a:pt x="3304416" y="2540"/>
                    <a:pt x="3403065" y="2540"/>
                  </a:cubicBezTo>
                  <a:cubicBezTo>
                    <a:pt x="3564850" y="1270"/>
                    <a:pt x="3722690" y="0"/>
                    <a:pt x="3884474" y="0"/>
                  </a:cubicBezTo>
                  <a:cubicBezTo>
                    <a:pt x="3951556" y="0"/>
                    <a:pt x="4022584" y="2540"/>
                    <a:pt x="4089665" y="2540"/>
                  </a:cubicBezTo>
                  <a:cubicBezTo>
                    <a:pt x="4275126" y="3810"/>
                    <a:pt x="4464533" y="5080"/>
                    <a:pt x="4649993" y="7620"/>
                  </a:cubicBezTo>
                  <a:cubicBezTo>
                    <a:pt x="4748643" y="8890"/>
                    <a:pt x="4847292" y="12700"/>
                    <a:pt x="4945942" y="16510"/>
                  </a:cubicBezTo>
                  <a:cubicBezTo>
                    <a:pt x="4969618" y="16510"/>
                    <a:pt x="4993293" y="16510"/>
                    <a:pt x="5013023" y="16510"/>
                  </a:cubicBezTo>
                  <a:cubicBezTo>
                    <a:pt x="5035398" y="17780"/>
                    <a:pt x="5044288" y="20320"/>
                    <a:pt x="5054448" y="21590"/>
                  </a:cubicBezTo>
                  <a:close/>
                  <a:moveTo>
                    <a:pt x="5064608" y="3591712"/>
                  </a:moveTo>
                  <a:cubicBezTo>
                    <a:pt x="5065878" y="3575202"/>
                    <a:pt x="5067148" y="3562502"/>
                    <a:pt x="5067148" y="3549802"/>
                  </a:cubicBezTo>
                  <a:cubicBezTo>
                    <a:pt x="5065878" y="3393801"/>
                    <a:pt x="5064608" y="3246053"/>
                    <a:pt x="5064608" y="3087153"/>
                  </a:cubicBezTo>
                  <a:cubicBezTo>
                    <a:pt x="5064608" y="3014673"/>
                    <a:pt x="5067148" y="2942192"/>
                    <a:pt x="5065878" y="2869712"/>
                  </a:cubicBezTo>
                  <a:cubicBezTo>
                    <a:pt x="5065878" y="2802807"/>
                    <a:pt x="5064608" y="2733114"/>
                    <a:pt x="5063338" y="2666209"/>
                  </a:cubicBezTo>
                  <a:cubicBezTo>
                    <a:pt x="5058258" y="2563064"/>
                    <a:pt x="5046828" y="427677"/>
                    <a:pt x="5046828" y="324531"/>
                  </a:cubicBezTo>
                  <a:cubicBezTo>
                    <a:pt x="5044288" y="238112"/>
                    <a:pt x="5041748" y="148905"/>
                    <a:pt x="5039208" y="63500"/>
                  </a:cubicBezTo>
                  <a:cubicBezTo>
                    <a:pt x="5037938" y="44450"/>
                    <a:pt x="5036668" y="43180"/>
                    <a:pt x="5001186" y="41910"/>
                  </a:cubicBezTo>
                  <a:cubicBezTo>
                    <a:pt x="4989348" y="41910"/>
                    <a:pt x="4981456" y="41910"/>
                    <a:pt x="4969618" y="40640"/>
                  </a:cubicBezTo>
                  <a:cubicBezTo>
                    <a:pt x="4870968" y="36830"/>
                    <a:pt x="4768373" y="31750"/>
                    <a:pt x="4669724" y="30480"/>
                  </a:cubicBezTo>
                  <a:cubicBezTo>
                    <a:pt x="4429019" y="26670"/>
                    <a:pt x="4184369" y="25400"/>
                    <a:pt x="3943664" y="22860"/>
                  </a:cubicBezTo>
                  <a:cubicBezTo>
                    <a:pt x="3908150" y="22860"/>
                    <a:pt x="3868691" y="22860"/>
                    <a:pt x="3833177" y="22860"/>
                  </a:cubicBezTo>
                  <a:cubicBezTo>
                    <a:pt x="3773987" y="22860"/>
                    <a:pt x="3714797" y="22860"/>
                    <a:pt x="3659554" y="22860"/>
                  </a:cubicBezTo>
                  <a:cubicBezTo>
                    <a:pt x="3533283" y="22860"/>
                    <a:pt x="3407012" y="22860"/>
                    <a:pt x="3284686" y="24130"/>
                  </a:cubicBezTo>
                  <a:cubicBezTo>
                    <a:pt x="3178145" y="25400"/>
                    <a:pt x="1382726" y="29210"/>
                    <a:pt x="1276185" y="29210"/>
                  </a:cubicBezTo>
                  <a:cubicBezTo>
                    <a:pt x="1102562" y="29210"/>
                    <a:pt x="928939" y="26670"/>
                    <a:pt x="755316" y="33020"/>
                  </a:cubicBezTo>
                  <a:cubicBezTo>
                    <a:pt x="664558" y="36830"/>
                    <a:pt x="577747" y="36830"/>
                    <a:pt x="490935" y="38100"/>
                  </a:cubicBezTo>
                  <a:cubicBezTo>
                    <a:pt x="340988" y="41910"/>
                    <a:pt x="191041" y="45720"/>
                    <a:pt x="49530" y="50800"/>
                  </a:cubicBezTo>
                  <a:cubicBezTo>
                    <a:pt x="36830" y="50800"/>
                    <a:pt x="34290" y="53340"/>
                    <a:pt x="33020" y="73637"/>
                  </a:cubicBezTo>
                  <a:cubicBezTo>
                    <a:pt x="31750" y="123816"/>
                    <a:pt x="31750" y="173995"/>
                    <a:pt x="30480" y="224174"/>
                  </a:cubicBezTo>
                  <a:cubicBezTo>
                    <a:pt x="29210" y="307805"/>
                    <a:pt x="26670" y="388649"/>
                    <a:pt x="25400" y="472280"/>
                  </a:cubicBezTo>
                  <a:cubicBezTo>
                    <a:pt x="20320" y="561487"/>
                    <a:pt x="26670" y="2741477"/>
                    <a:pt x="29210" y="2830684"/>
                  </a:cubicBezTo>
                  <a:cubicBezTo>
                    <a:pt x="29210" y="2925466"/>
                    <a:pt x="29210" y="3023036"/>
                    <a:pt x="30480" y="3117818"/>
                  </a:cubicBezTo>
                  <a:cubicBezTo>
                    <a:pt x="30480" y="3187511"/>
                    <a:pt x="33020" y="3257204"/>
                    <a:pt x="33020" y="3326897"/>
                  </a:cubicBezTo>
                  <a:cubicBezTo>
                    <a:pt x="33020" y="3402164"/>
                    <a:pt x="33020" y="3477433"/>
                    <a:pt x="31750" y="3549802"/>
                  </a:cubicBezTo>
                  <a:cubicBezTo>
                    <a:pt x="31750" y="3553612"/>
                    <a:pt x="31750" y="3556152"/>
                    <a:pt x="31750" y="3559962"/>
                  </a:cubicBezTo>
                  <a:cubicBezTo>
                    <a:pt x="31750" y="3570122"/>
                    <a:pt x="35560" y="3573932"/>
                    <a:pt x="44450" y="3573932"/>
                  </a:cubicBezTo>
                  <a:cubicBezTo>
                    <a:pt x="76608" y="3573932"/>
                    <a:pt x="131852" y="3575202"/>
                    <a:pt x="183149" y="3575202"/>
                  </a:cubicBezTo>
                  <a:cubicBezTo>
                    <a:pt x="258123" y="3575202"/>
                    <a:pt x="337042" y="3572662"/>
                    <a:pt x="412016" y="3575202"/>
                  </a:cubicBezTo>
                  <a:cubicBezTo>
                    <a:pt x="534341" y="3579012"/>
                    <a:pt x="656666" y="3581552"/>
                    <a:pt x="778992" y="3580282"/>
                  </a:cubicBezTo>
                  <a:cubicBezTo>
                    <a:pt x="857911" y="3579012"/>
                    <a:pt x="932885" y="3581552"/>
                    <a:pt x="1011804" y="3581552"/>
                  </a:cubicBezTo>
                  <a:cubicBezTo>
                    <a:pt x="1126238" y="3581552"/>
                    <a:pt x="1240671" y="3580282"/>
                    <a:pt x="1355104" y="3581552"/>
                  </a:cubicBezTo>
                  <a:cubicBezTo>
                    <a:pt x="1524781" y="3582822"/>
                    <a:pt x="3387281" y="3572662"/>
                    <a:pt x="3560905" y="3575202"/>
                  </a:cubicBezTo>
                  <a:cubicBezTo>
                    <a:pt x="3635878" y="3576472"/>
                    <a:pt x="3710852" y="3577742"/>
                    <a:pt x="3781879" y="3577742"/>
                  </a:cubicBezTo>
                  <a:cubicBezTo>
                    <a:pt x="3912096" y="3580282"/>
                    <a:pt x="4038368" y="3576472"/>
                    <a:pt x="4168585" y="3580282"/>
                  </a:cubicBezTo>
                  <a:cubicBezTo>
                    <a:pt x="4275126" y="3582822"/>
                    <a:pt x="4381668" y="3582822"/>
                    <a:pt x="4488209" y="3585362"/>
                  </a:cubicBezTo>
                  <a:cubicBezTo>
                    <a:pt x="4646048" y="3589172"/>
                    <a:pt x="4803887" y="3591712"/>
                    <a:pt x="4961726" y="3592982"/>
                  </a:cubicBezTo>
                  <a:cubicBezTo>
                    <a:pt x="5020915" y="3592982"/>
                    <a:pt x="5044288" y="3591712"/>
                    <a:pt x="5064608" y="3591712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22F22A9-AE1F-4669-B48D-424668D54C6C}"/>
              </a:ext>
            </a:extLst>
          </p:cNvPr>
          <p:cNvSpPr/>
          <p:nvPr/>
        </p:nvSpPr>
        <p:spPr>
          <a:xfrm>
            <a:off x="945186" y="2474271"/>
            <a:ext cx="46480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Hãy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tìm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sông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Hồng,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sông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Thái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Bình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và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con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sông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khác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của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đồng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bằng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Bắc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  <a:ea typeface="+mn-ea"/>
                <a:cs typeface="+mn-cs"/>
              </a:rPr>
              <a:t>Bộ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#9Slide03 Montserrat Alternates" panose="00000400000000000000" pitchFamily="2" charset="0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19384C9-F255-4733-A8DC-31A70694FB96}"/>
              </a:ext>
            </a:extLst>
          </p:cNvPr>
          <p:cNvGrpSpPr/>
          <p:nvPr/>
        </p:nvGrpSpPr>
        <p:grpSpPr>
          <a:xfrm>
            <a:off x="913379" y="1311392"/>
            <a:ext cx="4648088" cy="7426208"/>
            <a:chOff x="6515612" y="300112"/>
            <a:chExt cx="4648088" cy="4781410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xmlns="" id="{E40DE492-4228-43A0-8087-0E8B8752BDE0}"/>
                </a:ext>
              </a:extLst>
            </p:cNvPr>
            <p:cNvSpPr/>
            <p:nvPr/>
          </p:nvSpPr>
          <p:spPr>
            <a:xfrm>
              <a:off x="6515612" y="300112"/>
              <a:ext cx="4648088" cy="3291467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C4112C26-2B54-4BE3-9B28-C7C9AAA4A1A6}"/>
                </a:ext>
              </a:extLst>
            </p:cNvPr>
            <p:cNvSpPr/>
            <p:nvPr/>
          </p:nvSpPr>
          <p:spPr>
            <a:xfrm>
              <a:off x="6691524" y="557207"/>
              <a:ext cx="4359875" cy="4524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lang="vi-VN" sz="3600" dirty="0" smtClean="0">
                  <a:solidFill>
                    <a:srgbClr val="8064A2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Tương đối bằng phẳng, độ cao trung bình dưới 25m.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vi-VN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dạng hình tam giác và tiếp tục mở rộng về phía biển.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14">
            <a:extLst>
              <a:ext uri="{FF2B5EF4-FFF2-40B4-BE49-F238E27FC236}">
                <a16:creationId xmlns:a16="http://schemas.microsoft.com/office/drawing/2014/main" xmlns="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46406">
            <a:off x="4955906" y="5189058"/>
            <a:ext cx="902157" cy="8496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/>
          <a:srcRect l="39433" t="14208" r="14078" b="13925"/>
          <a:stretch/>
        </p:blipFill>
        <p:spPr>
          <a:xfrm>
            <a:off x="5864649" y="0"/>
            <a:ext cx="6444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6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free áo dài vector truyền thống Việt Nam đẹp mới nhất file SVG, AI,  JPG, PDF, EPS, PNG, CDR">
            <a:extLst>
              <a:ext uri="{FF2B5EF4-FFF2-40B4-BE49-F238E27FC236}">
                <a16:creationId xmlns:a16="http://schemas.microsoft.com/office/drawing/2014/main" xmlns="" id="{957CA324-36A3-496C-8B70-DFC48156C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74" b="98122" l="4509" r="43037">
                        <a14:foregroundMark x1="6279" y1="59013" x2="5993" y2="59764"/>
                        <a14:foregroundMark x1="14441" y1="51556" x2="20719" y2="47639"/>
                        <a14:foregroundMark x1="20719" y1="47639" x2="28425" y2="49732"/>
                        <a14:foregroundMark x1="28425" y1="49732" x2="18664" y2="51931"/>
                        <a14:foregroundMark x1="18664" y1="51931" x2="14155" y2="51824"/>
                        <a14:foregroundMark x1="18836" y1="48176" x2="26313" y2="46674"/>
                        <a14:foregroundMark x1="26313" y1="46674" x2="20320" y2="48283"/>
                        <a14:foregroundMark x1="7591" y1="58852" x2="5080" y2="65021"/>
                        <a14:foregroundMark x1="18607" y1="94099" x2="25913" y2="95976"/>
                        <a14:foregroundMark x1="25913" y1="95976" x2="30080" y2="92597"/>
                        <a14:foregroundMark x1="19406" y1="95333" x2="22317" y2="95333"/>
                        <a14:foregroundMark x1="17523" y1="95601" x2="21005" y2="95869"/>
                        <a14:foregroundMark x1="25000" y1="96245" x2="27283" y2="96727"/>
                        <a14:foregroundMark x1="25400" y1="96459" x2="30879" y2="91953"/>
                        <a14:foregroundMark x1="27397" y1="95333" x2="27683" y2="95708"/>
                        <a14:foregroundMark x1="28253" y1="94850" x2="27397" y2="94957"/>
                        <a14:foregroundMark x1="28368" y1="95225" x2="30251" y2="93348"/>
                        <a14:foregroundMark x1="25285" y1="98122" x2="27568" y2="9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34" r="52119"/>
          <a:stretch/>
        </p:blipFill>
        <p:spPr bwMode="auto">
          <a:xfrm>
            <a:off x="-155233" y="3206813"/>
            <a:ext cx="3142848" cy="36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9">
            <a:extLst>
              <a:ext uri="{FF2B5EF4-FFF2-40B4-BE49-F238E27FC236}">
                <a16:creationId xmlns:a16="http://schemas.microsoft.com/office/drawing/2014/main" xmlns="" id="{B2B98448-973F-4743-A065-43CAAC433314}"/>
              </a:ext>
            </a:extLst>
          </p:cNvPr>
          <p:cNvGrpSpPr/>
          <p:nvPr/>
        </p:nvGrpSpPr>
        <p:grpSpPr>
          <a:xfrm>
            <a:off x="2720915" y="110113"/>
            <a:ext cx="7007285" cy="2391787"/>
            <a:chOff x="0" y="0"/>
            <a:chExt cx="11105742" cy="7699317"/>
          </a:xfrm>
          <a:solidFill>
            <a:srgbClr val="E39E58"/>
          </a:solidFill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xmlns="" id="{31A9C667-FB76-474A-AF76-CF9190A00501}"/>
                </a:ext>
              </a:extLst>
            </p:cNvPr>
            <p:cNvGrpSpPr/>
            <p:nvPr/>
          </p:nvGrpSpPr>
          <p:grpSpPr>
            <a:xfrm>
              <a:off x="115127" y="96664"/>
              <a:ext cx="10876574" cy="7487776"/>
              <a:chOff x="0" y="0"/>
              <a:chExt cx="3954891" cy="2722671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xmlns="" id="{CB50E7D3-E555-4E13-BF6B-AC0DCAC0FCF9}"/>
                  </a:ext>
                </a:extLst>
              </p:cNvPr>
              <p:cNvSpPr/>
              <p:nvPr/>
            </p:nvSpPr>
            <p:spPr>
              <a:xfrm>
                <a:off x="6350" y="6350"/>
                <a:ext cx="3942191" cy="2709971"/>
              </a:xfrm>
              <a:custGeom>
                <a:avLst/>
                <a:gdLst/>
                <a:ahLst/>
                <a:cxnLst/>
                <a:rect l="l" t="t" r="r" b="b"/>
                <a:pathLst>
                  <a:path w="3942191" h="2709971">
                    <a:moveTo>
                      <a:pt x="3942191" y="271780"/>
                    </a:moveTo>
                    <a:lnTo>
                      <a:pt x="3942191" y="2709971"/>
                    </a:lnTo>
                    <a:lnTo>
                      <a:pt x="0" y="2709971"/>
                    </a:lnTo>
                    <a:lnTo>
                      <a:pt x="0" y="0"/>
                    </a:lnTo>
                    <a:lnTo>
                      <a:pt x="367041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xmlns="" id="{AACE8CE6-690B-4DD2-B2A1-C56E11ADBC9E}"/>
                  </a:ext>
                </a:extLst>
              </p:cNvPr>
              <p:cNvSpPr/>
              <p:nvPr/>
            </p:nvSpPr>
            <p:spPr>
              <a:xfrm>
                <a:off x="0" y="0"/>
                <a:ext cx="3954891" cy="2722671"/>
              </a:xfrm>
              <a:custGeom>
                <a:avLst/>
                <a:gdLst/>
                <a:ahLst/>
                <a:cxnLst/>
                <a:rect l="l" t="t" r="r" b="b"/>
                <a:pathLst>
                  <a:path w="3954891" h="2722671">
                    <a:moveTo>
                      <a:pt x="3679301" y="0"/>
                    </a:moveTo>
                    <a:lnTo>
                      <a:pt x="0" y="0"/>
                    </a:lnTo>
                    <a:lnTo>
                      <a:pt x="0" y="2722671"/>
                    </a:lnTo>
                    <a:lnTo>
                      <a:pt x="3954891" y="2722671"/>
                    </a:lnTo>
                    <a:lnTo>
                      <a:pt x="3954891" y="275590"/>
                    </a:lnTo>
                    <a:lnTo>
                      <a:pt x="3679301" y="0"/>
                    </a:lnTo>
                    <a:close/>
                    <a:moveTo>
                      <a:pt x="3942191" y="2709971"/>
                    </a:moveTo>
                    <a:lnTo>
                      <a:pt x="12700" y="2709971"/>
                    </a:lnTo>
                    <a:lnTo>
                      <a:pt x="12700" y="12700"/>
                    </a:lnTo>
                    <a:lnTo>
                      <a:pt x="3674221" y="12700"/>
                    </a:lnTo>
                    <a:lnTo>
                      <a:pt x="3676761" y="15240"/>
                    </a:lnTo>
                    <a:lnTo>
                      <a:pt x="3676761" y="278130"/>
                    </a:lnTo>
                    <a:lnTo>
                      <a:pt x="3939651" y="278130"/>
                    </a:lnTo>
                    <a:lnTo>
                      <a:pt x="3942191" y="280670"/>
                    </a:lnTo>
                    <a:cubicBezTo>
                      <a:pt x="3942191" y="280670"/>
                      <a:pt x="3942191" y="2709971"/>
                      <a:pt x="3942191" y="2709971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xmlns="" id="{4D8B67E8-A345-4F97-A751-6CB9E6E41C2A}"/>
                </a:ext>
              </a:extLst>
            </p:cNvPr>
            <p:cNvGrpSpPr/>
            <p:nvPr/>
          </p:nvGrpSpPr>
          <p:grpSpPr>
            <a:xfrm>
              <a:off x="0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xmlns="" id="{9D471492-D497-4DCD-AE87-884DA53FCDE6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xmlns="" id="{DB3A9AC6-10DD-4C3F-A3E5-7B3207903D3D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4" name="Group 16">
              <a:extLst>
                <a:ext uri="{FF2B5EF4-FFF2-40B4-BE49-F238E27FC236}">
                  <a16:creationId xmlns:a16="http://schemas.microsoft.com/office/drawing/2014/main" xmlns="" id="{AD44BB1C-7218-4D51-AE39-D1483E31FE2E}"/>
                </a:ext>
              </a:extLst>
            </p:cNvPr>
            <p:cNvGrpSpPr/>
            <p:nvPr/>
          </p:nvGrpSpPr>
          <p:grpSpPr>
            <a:xfrm>
              <a:off x="0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xmlns="" id="{170D25CF-FBD6-46EC-828D-48E22B4F3791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xmlns="" id="{BEB320C6-0D67-4E8A-B290-9A26EB1D8192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xmlns="" id="{1B294289-E19F-411B-9CE6-1E5DE6AD2A45}"/>
                </a:ext>
              </a:extLst>
            </p:cNvPr>
            <p:cNvGrpSpPr/>
            <p:nvPr/>
          </p:nvGrpSpPr>
          <p:grpSpPr>
            <a:xfrm>
              <a:off x="0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xmlns="" id="{16FB085A-1E65-4F03-84F5-DB6EBB60FEF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xmlns="" id="{40DEEEE1-C115-4B92-9D61-1D0265E3290A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6" name="Group 22">
              <a:extLst>
                <a:ext uri="{FF2B5EF4-FFF2-40B4-BE49-F238E27FC236}">
                  <a16:creationId xmlns:a16="http://schemas.microsoft.com/office/drawing/2014/main" xmlns="" id="{864DDE90-5A0B-488A-882C-0D8A48D8663D}"/>
                </a:ext>
              </a:extLst>
            </p:cNvPr>
            <p:cNvGrpSpPr/>
            <p:nvPr/>
          </p:nvGrpSpPr>
          <p:grpSpPr>
            <a:xfrm>
              <a:off x="1083532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xmlns="" id="{EA0F29D5-4C03-43A4-8C50-3C84D52032E3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xmlns="" id="{056344DD-6629-45ED-AE4F-CCACEBE396A3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7" name="Group 25">
              <a:extLst>
                <a:ext uri="{FF2B5EF4-FFF2-40B4-BE49-F238E27FC236}">
                  <a16:creationId xmlns:a16="http://schemas.microsoft.com/office/drawing/2014/main" xmlns="" id="{7E55F57B-144F-4D87-A2D4-B7D5A2484097}"/>
                </a:ext>
              </a:extLst>
            </p:cNvPr>
            <p:cNvGrpSpPr/>
            <p:nvPr/>
          </p:nvGrpSpPr>
          <p:grpSpPr>
            <a:xfrm>
              <a:off x="10835326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xmlns="" id="{27070547-620C-44E7-A320-CF37FAA8E8D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xmlns="" id="{05E73515-BC2F-4930-A905-DF138AC6379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xmlns="" id="{0E3B44D4-6518-4E81-A6E9-00461066385B}"/>
                </a:ext>
              </a:extLst>
            </p:cNvPr>
            <p:cNvGrpSpPr/>
            <p:nvPr/>
          </p:nvGrpSpPr>
          <p:grpSpPr>
            <a:xfrm>
              <a:off x="5418206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2" name="Freeform 29">
                <a:extLst>
                  <a:ext uri="{FF2B5EF4-FFF2-40B4-BE49-F238E27FC236}">
                    <a16:creationId xmlns:a16="http://schemas.microsoft.com/office/drawing/2014/main" xmlns="" id="{A5AA1C39-175B-4373-B1C2-93BAB056286E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3" name="Freeform 30">
                <a:extLst>
                  <a:ext uri="{FF2B5EF4-FFF2-40B4-BE49-F238E27FC236}">
                    <a16:creationId xmlns:a16="http://schemas.microsoft.com/office/drawing/2014/main" xmlns="" id="{A9AE5600-49AF-4DDA-812F-AEC40543F23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xmlns="" id="{03EFC6F9-029F-4744-9C70-2374C61AE8BB}"/>
                </a:ext>
              </a:extLst>
            </p:cNvPr>
            <p:cNvGrpSpPr/>
            <p:nvPr/>
          </p:nvGrpSpPr>
          <p:grpSpPr>
            <a:xfrm>
              <a:off x="541820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0" name="Freeform 32">
                <a:extLst>
                  <a:ext uri="{FF2B5EF4-FFF2-40B4-BE49-F238E27FC236}">
                    <a16:creationId xmlns:a16="http://schemas.microsoft.com/office/drawing/2014/main" xmlns="" id="{7CDB588E-2A3C-4257-862D-9E50D3B9CAE2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1" name="Freeform 33">
                <a:extLst>
                  <a:ext uri="{FF2B5EF4-FFF2-40B4-BE49-F238E27FC236}">
                    <a16:creationId xmlns:a16="http://schemas.microsoft.com/office/drawing/2014/main" xmlns="" id="{DF0B231B-5F0B-4A37-9751-26523F2F530E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1630A22-F93F-4295-9817-C11E4E7DE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575" y="222179"/>
            <a:ext cx="684065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vi-VN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 so sánh địa hình của vùng Đồng bằng Bắc Bộ và địa hình của vùng Trung du và miền núi Bắc Bộ.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2" descr="Kết quả hình ảnh cho dđồng bằng bắc bộ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982" y="2759364"/>
            <a:ext cx="4407418" cy="38446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Kết quả hình ảnh cho dđồng bằng bắc bộ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929" y="2759364"/>
            <a:ext cx="4698998" cy="384463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133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free áo dài vector truyền thống Việt Nam đẹp mới nhất file SVG, AI,  JPG, PDF, EPS, PNG, CDR">
            <a:extLst>
              <a:ext uri="{FF2B5EF4-FFF2-40B4-BE49-F238E27FC236}">
                <a16:creationId xmlns:a16="http://schemas.microsoft.com/office/drawing/2014/main" xmlns="" id="{957CA324-36A3-496C-8B70-DFC48156C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74" b="98122" l="4509" r="43037">
                        <a14:foregroundMark x1="6279" y1="59013" x2="5993" y2="59764"/>
                        <a14:foregroundMark x1="14441" y1="51556" x2="20719" y2="47639"/>
                        <a14:foregroundMark x1="20719" y1="47639" x2="28425" y2="49732"/>
                        <a14:foregroundMark x1="28425" y1="49732" x2="18664" y2="51931"/>
                        <a14:foregroundMark x1="18664" y1="51931" x2="14155" y2="51824"/>
                        <a14:foregroundMark x1="18836" y1="48176" x2="26313" y2="46674"/>
                        <a14:foregroundMark x1="26313" y1="46674" x2="20320" y2="48283"/>
                        <a14:foregroundMark x1="7591" y1="58852" x2="5080" y2="65021"/>
                        <a14:foregroundMark x1="18607" y1="94099" x2="25913" y2="95976"/>
                        <a14:foregroundMark x1="25913" y1="95976" x2="30080" y2="92597"/>
                        <a14:foregroundMark x1="19406" y1="95333" x2="22317" y2="95333"/>
                        <a14:foregroundMark x1="17523" y1="95601" x2="21005" y2="95869"/>
                        <a14:foregroundMark x1="25000" y1="96245" x2="27283" y2="96727"/>
                        <a14:foregroundMark x1="25400" y1="96459" x2="30879" y2="91953"/>
                        <a14:foregroundMark x1="27397" y1="95333" x2="27683" y2="95708"/>
                        <a14:foregroundMark x1="28253" y1="94850" x2="27397" y2="94957"/>
                        <a14:foregroundMark x1="28368" y1="95225" x2="30251" y2="93348"/>
                        <a14:foregroundMark x1="25285" y1="98122" x2="27568" y2="9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34" r="52119"/>
          <a:stretch/>
        </p:blipFill>
        <p:spPr bwMode="auto">
          <a:xfrm>
            <a:off x="-155233" y="3206813"/>
            <a:ext cx="3142848" cy="36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9">
            <a:extLst>
              <a:ext uri="{FF2B5EF4-FFF2-40B4-BE49-F238E27FC236}">
                <a16:creationId xmlns:a16="http://schemas.microsoft.com/office/drawing/2014/main" xmlns="" id="{B2B98448-973F-4743-A065-43CAAC433314}"/>
              </a:ext>
            </a:extLst>
          </p:cNvPr>
          <p:cNvGrpSpPr/>
          <p:nvPr/>
        </p:nvGrpSpPr>
        <p:grpSpPr>
          <a:xfrm>
            <a:off x="2720915" y="110113"/>
            <a:ext cx="7007285" cy="2391787"/>
            <a:chOff x="0" y="0"/>
            <a:chExt cx="11105742" cy="7699317"/>
          </a:xfrm>
          <a:solidFill>
            <a:srgbClr val="E39E58"/>
          </a:solidFill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xmlns="" id="{31A9C667-FB76-474A-AF76-CF9190A00501}"/>
                </a:ext>
              </a:extLst>
            </p:cNvPr>
            <p:cNvGrpSpPr/>
            <p:nvPr/>
          </p:nvGrpSpPr>
          <p:grpSpPr>
            <a:xfrm>
              <a:off x="115127" y="96664"/>
              <a:ext cx="10876574" cy="7487776"/>
              <a:chOff x="0" y="0"/>
              <a:chExt cx="3954891" cy="2722671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xmlns="" id="{CB50E7D3-E555-4E13-BF6B-AC0DCAC0FCF9}"/>
                  </a:ext>
                </a:extLst>
              </p:cNvPr>
              <p:cNvSpPr/>
              <p:nvPr/>
            </p:nvSpPr>
            <p:spPr>
              <a:xfrm>
                <a:off x="6350" y="6350"/>
                <a:ext cx="3942191" cy="2709971"/>
              </a:xfrm>
              <a:custGeom>
                <a:avLst/>
                <a:gdLst/>
                <a:ahLst/>
                <a:cxnLst/>
                <a:rect l="l" t="t" r="r" b="b"/>
                <a:pathLst>
                  <a:path w="3942191" h="2709971">
                    <a:moveTo>
                      <a:pt x="3942191" y="271780"/>
                    </a:moveTo>
                    <a:lnTo>
                      <a:pt x="3942191" y="2709971"/>
                    </a:lnTo>
                    <a:lnTo>
                      <a:pt x="0" y="2709971"/>
                    </a:lnTo>
                    <a:lnTo>
                      <a:pt x="0" y="0"/>
                    </a:lnTo>
                    <a:lnTo>
                      <a:pt x="367041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xmlns="" id="{AACE8CE6-690B-4DD2-B2A1-C56E11ADBC9E}"/>
                  </a:ext>
                </a:extLst>
              </p:cNvPr>
              <p:cNvSpPr/>
              <p:nvPr/>
            </p:nvSpPr>
            <p:spPr>
              <a:xfrm>
                <a:off x="0" y="0"/>
                <a:ext cx="3954891" cy="2722671"/>
              </a:xfrm>
              <a:custGeom>
                <a:avLst/>
                <a:gdLst/>
                <a:ahLst/>
                <a:cxnLst/>
                <a:rect l="l" t="t" r="r" b="b"/>
                <a:pathLst>
                  <a:path w="3954891" h="2722671">
                    <a:moveTo>
                      <a:pt x="3679301" y="0"/>
                    </a:moveTo>
                    <a:lnTo>
                      <a:pt x="0" y="0"/>
                    </a:lnTo>
                    <a:lnTo>
                      <a:pt x="0" y="2722671"/>
                    </a:lnTo>
                    <a:lnTo>
                      <a:pt x="3954891" y="2722671"/>
                    </a:lnTo>
                    <a:lnTo>
                      <a:pt x="3954891" y="275590"/>
                    </a:lnTo>
                    <a:lnTo>
                      <a:pt x="3679301" y="0"/>
                    </a:lnTo>
                    <a:close/>
                    <a:moveTo>
                      <a:pt x="3942191" y="2709971"/>
                    </a:moveTo>
                    <a:lnTo>
                      <a:pt x="12700" y="2709971"/>
                    </a:lnTo>
                    <a:lnTo>
                      <a:pt x="12700" y="12700"/>
                    </a:lnTo>
                    <a:lnTo>
                      <a:pt x="3674221" y="12700"/>
                    </a:lnTo>
                    <a:lnTo>
                      <a:pt x="3676761" y="15240"/>
                    </a:lnTo>
                    <a:lnTo>
                      <a:pt x="3676761" y="278130"/>
                    </a:lnTo>
                    <a:lnTo>
                      <a:pt x="3939651" y="278130"/>
                    </a:lnTo>
                    <a:lnTo>
                      <a:pt x="3942191" y="280670"/>
                    </a:lnTo>
                    <a:cubicBezTo>
                      <a:pt x="3942191" y="280670"/>
                      <a:pt x="3942191" y="2709971"/>
                      <a:pt x="3942191" y="2709971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xmlns="" id="{4D8B67E8-A345-4F97-A751-6CB9E6E41C2A}"/>
                </a:ext>
              </a:extLst>
            </p:cNvPr>
            <p:cNvGrpSpPr/>
            <p:nvPr/>
          </p:nvGrpSpPr>
          <p:grpSpPr>
            <a:xfrm>
              <a:off x="0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xmlns="" id="{9D471492-D497-4DCD-AE87-884DA53FCDE6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xmlns="" id="{DB3A9AC6-10DD-4C3F-A3E5-7B3207903D3D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4" name="Group 16">
              <a:extLst>
                <a:ext uri="{FF2B5EF4-FFF2-40B4-BE49-F238E27FC236}">
                  <a16:creationId xmlns:a16="http://schemas.microsoft.com/office/drawing/2014/main" xmlns="" id="{AD44BB1C-7218-4D51-AE39-D1483E31FE2E}"/>
                </a:ext>
              </a:extLst>
            </p:cNvPr>
            <p:cNvGrpSpPr/>
            <p:nvPr/>
          </p:nvGrpSpPr>
          <p:grpSpPr>
            <a:xfrm>
              <a:off x="0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xmlns="" id="{170D25CF-FBD6-46EC-828D-48E22B4F3791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xmlns="" id="{BEB320C6-0D67-4E8A-B290-9A26EB1D8192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xmlns="" id="{1B294289-E19F-411B-9CE6-1E5DE6AD2A45}"/>
                </a:ext>
              </a:extLst>
            </p:cNvPr>
            <p:cNvGrpSpPr/>
            <p:nvPr/>
          </p:nvGrpSpPr>
          <p:grpSpPr>
            <a:xfrm>
              <a:off x="0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xmlns="" id="{16FB085A-1E65-4F03-84F5-DB6EBB60FEF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xmlns="" id="{40DEEEE1-C115-4B92-9D61-1D0265E3290A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6" name="Group 22">
              <a:extLst>
                <a:ext uri="{FF2B5EF4-FFF2-40B4-BE49-F238E27FC236}">
                  <a16:creationId xmlns:a16="http://schemas.microsoft.com/office/drawing/2014/main" xmlns="" id="{864DDE90-5A0B-488A-882C-0D8A48D8663D}"/>
                </a:ext>
              </a:extLst>
            </p:cNvPr>
            <p:cNvGrpSpPr/>
            <p:nvPr/>
          </p:nvGrpSpPr>
          <p:grpSpPr>
            <a:xfrm>
              <a:off x="1083532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xmlns="" id="{EA0F29D5-4C03-43A4-8C50-3C84D52032E3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xmlns="" id="{056344DD-6629-45ED-AE4F-CCACEBE396A3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7" name="Group 25">
              <a:extLst>
                <a:ext uri="{FF2B5EF4-FFF2-40B4-BE49-F238E27FC236}">
                  <a16:creationId xmlns:a16="http://schemas.microsoft.com/office/drawing/2014/main" xmlns="" id="{7E55F57B-144F-4D87-A2D4-B7D5A2484097}"/>
                </a:ext>
              </a:extLst>
            </p:cNvPr>
            <p:cNvGrpSpPr/>
            <p:nvPr/>
          </p:nvGrpSpPr>
          <p:grpSpPr>
            <a:xfrm>
              <a:off x="10835326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xmlns="" id="{27070547-620C-44E7-A320-CF37FAA8E8D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xmlns="" id="{05E73515-BC2F-4930-A905-DF138AC6379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xmlns="" id="{0E3B44D4-6518-4E81-A6E9-00461066385B}"/>
                </a:ext>
              </a:extLst>
            </p:cNvPr>
            <p:cNvGrpSpPr/>
            <p:nvPr/>
          </p:nvGrpSpPr>
          <p:grpSpPr>
            <a:xfrm>
              <a:off x="5418206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2" name="Freeform 29">
                <a:extLst>
                  <a:ext uri="{FF2B5EF4-FFF2-40B4-BE49-F238E27FC236}">
                    <a16:creationId xmlns:a16="http://schemas.microsoft.com/office/drawing/2014/main" xmlns="" id="{A5AA1C39-175B-4373-B1C2-93BAB056286E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3" name="Freeform 30">
                <a:extLst>
                  <a:ext uri="{FF2B5EF4-FFF2-40B4-BE49-F238E27FC236}">
                    <a16:creationId xmlns:a16="http://schemas.microsoft.com/office/drawing/2014/main" xmlns="" id="{A9AE5600-49AF-4DDA-812F-AEC40543F23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xmlns="" id="{03EFC6F9-029F-4744-9C70-2374C61AE8BB}"/>
                </a:ext>
              </a:extLst>
            </p:cNvPr>
            <p:cNvGrpSpPr/>
            <p:nvPr/>
          </p:nvGrpSpPr>
          <p:grpSpPr>
            <a:xfrm>
              <a:off x="541820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0" name="Freeform 32">
                <a:extLst>
                  <a:ext uri="{FF2B5EF4-FFF2-40B4-BE49-F238E27FC236}">
                    <a16:creationId xmlns:a16="http://schemas.microsoft.com/office/drawing/2014/main" xmlns="" id="{7CDB588E-2A3C-4257-862D-9E50D3B9CAE2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1" name="Freeform 33">
                <a:extLst>
                  <a:ext uri="{FF2B5EF4-FFF2-40B4-BE49-F238E27FC236}">
                    <a16:creationId xmlns:a16="http://schemas.microsoft.com/office/drawing/2014/main" xmlns="" id="{DF0B231B-5F0B-4A37-9751-26523F2F530E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1630A22-F93F-4295-9817-C11E4E7DE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575" y="222179"/>
            <a:ext cx="6840651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vi-VN" alt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 so sánh địa hình của vùng Đồng bằng Bắc Bộ và địa hình của vùng Trung du và miền núi Bắc Bộ.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7" name="Picture 3">
            <a:extLst>
              <a:ext uri="{FF2B5EF4-FFF2-40B4-BE49-F238E27FC236}">
                <a16:creationId xmlns:a16="http://schemas.microsoft.com/office/drawing/2014/main" xmlns="" id="{A142D74D-9378-48BC-B23B-984C6D53DB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76648" y="2583383"/>
            <a:ext cx="7515225" cy="4310866"/>
          </a:xfrm>
          <a:prstGeom prst="rect">
            <a:avLst/>
          </a:prstGeom>
        </p:spPr>
      </p:pic>
      <p:pic>
        <p:nvPicPr>
          <p:cNvPr id="48" name="Picture 11">
            <a:extLst>
              <a:ext uri="{FF2B5EF4-FFF2-40B4-BE49-F238E27FC236}">
                <a16:creationId xmlns:a16="http://schemas.microsoft.com/office/drawing/2014/main" xmlns="" id="{17F56173-3A1E-4D81-A8F2-82F672E4896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339957" y="2416634"/>
            <a:ext cx="3051067" cy="4406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73510" y="3173431"/>
            <a:ext cx="6921500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dirty="0">
                <a:latin typeface="Cambria" panose="02040503050406030204" pitchFamily="18" charset="0"/>
                <a:ea typeface="Cambria" panose="02040503050406030204" pitchFamily="18" charset="0"/>
              </a:rPr>
              <a:t>Vùng đồng bằng Bắc Bộ có địa hình thấp và tương đối bằng phẳng không nhiều đồi núi như vùng Trung du và miền núi Bắc </a:t>
            </a:r>
            <a:r>
              <a:rPr lang="nl-NL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vi-VN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28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4">
            <a:extLst>
              <a:ext uri="{FF2B5EF4-FFF2-40B4-BE49-F238E27FC236}">
                <a16:creationId xmlns:a16="http://schemas.microsoft.com/office/drawing/2014/main" xmlns="" id="{DECC6065-E8CA-42E9-A663-F707B3793500}"/>
              </a:ext>
            </a:extLst>
          </p:cNvPr>
          <p:cNvGrpSpPr/>
          <p:nvPr/>
        </p:nvGrpSpPr>
        <p:grpSpPr>
          <a:xfrm>
            <a:off x="383237" y="1671293"/>
            <a:ext cx="11425525" cy="3854383"/>
            <a:chOff x="-3195" y="-56346"/>
            <a:chExt cx="14459389" cy="4541012"/>
          </a:xfrm>
          <a:effectLst>
            <a:glow rad="177800">
              <a:schemeClr val="accent1">
                <a:alpha val="45000"/>
              </a:schemeClr>
            </a:glow>
            <a:reflection endPos="0" dist="50800" dir="5400000" sy="-100000" algn="bl" rotWithShape="0"/>
          </a:effectLst>
        </p:grpSpPr>
        <p:sp>
          <p:nvSpPr>
            <p:cNvPr id="7" name="Freeform 5">
              <a:extLst>
                <a:ext uri="{FF2B5EF4-FFF2-40B4-BE49-F238E27FC236}">
                  <a16:creationId xmlns:a16="http://schemas.microsoft.com/office/drawing/2014/main" xmlns="" id="{6FE540DE-7F5D-4535-A3F4-9501F3A7A60F}"/>
                </a:ext>
              </a:extLst>
            </p:cNvPr>
            <p:cNvSpPr/>
            <p:nvPr/>
          </p:nvSpPr>
          <p:spPr>
            <a:xfrm>
              <a:off x="-3195" y="-56346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8" name="Picture 14">
            <a:extLst>
              <a:ext uri="{FF2B5EF4-FFF2-40B4-BE49-F238E27FC236}">
                <a16:creationId xmlns:a16="http://schemas.microsoft.com/office/drawing/2014/main" xmlns="" id="{584CC7C9-0924-4AEE-BA51-2F6B8B7322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8676" y="3288229"/>
            <a:ext cx="1236753" cy="2065558"/>
          </a:xfrm>
          <a:prstGeom prst="rect">
            <a:avLst/>
          </a:prstGeom>
        </p:spPr>
      </p:pic>
      <p:pic>
        <p:nvPicPr>
          <p:cNvPr id="10" name="Picture 15">
            <a:extLst>
              <a:ext uri="{FF2B5EF4-FFF2-40B4-BE49-F238E27FC236}">
                <a16:creationId xmlns:a16="http://schemas.microsoft.com/office/drawing/2014/main" xmlns="" id="{4A034DAE-98F2-4CBB-ABC5-C5A11F29C7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1470">
            <a:off x="3936517" y="563907"/>
            <a:ext cx="5165304" cy="1116145"/>
          </a:xfrm>
          <a:prstGeom prst="rect">
            <a:avLst/>
          </a:prstGeom>
        </p:spPr>
      </p:pic>
      <p:sp>
        <p:nvSpPr>
          <p:cNvPr id="3" name="AutoShape 3">
            <a:extLst>
              <a:ext uri="{FF2B5EF4-FFF2-40B4-BE49-F238E27FC236}">
                <a16:creationId xmlns:a16="http://schemas.microsoft.com/office/drawing/2014/main" xmlns="" id="{A46EC82A-446B-4168-8473-D31528889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3031" y="1833863"/>
            <a:ext cx="6369653" cy="3581400"/>
          </a:xfrm>
          <a:prstGeom prst="roundRect">
            <a:avLst>
              <a:gd name="adj" fmla="val 16667"/>
            </a:avLst>
          </a:prstGeom>
          <a:noFill/>
          <a:ln w="57150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lvl="0" algn="just">
              <a:defRPr/>
            </a:pPr>
            <a:r>
              <a:rPr lang="vi-VN" sz="400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Địa hình vùng đồng bằng Bắc Bộ tương đối </a:t>
            </a:r>
          </a:p>
          <a:p>
            <a:pPr lvl="0" algn="just">
              <a:defRPr/>
            </a:pPr>
            <a:r>
              <a:rPr lang="vi-VN" sz="400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bằng phẳng, c</a:t>
            </a:r>
            <a:r>
              <a:rPr kumimoji="0" lang="vi-VN" sz="4000" b="0" i="0" u="none" strike="noStrike" kern="1200" cap="none" spc="0" normalizeH="0" baseline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ó</a:t>
            </a:r>
            <a:r>
              <a:rPr kumimoji="0" lang="vi-VN" sz="4000" b="0" i="0" u="none" strike="noStrike" kern="1200" cap="none" spc="0" normalizeH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độ cao trung bình trên 25m. </a:t>
            </a:r>
          </a:p>
          <a:p>
            <a:pPr lvl="0" algn="just">
              <a:defRPr/>
            </a:pPr>
            <a:r>
              <a:rPr kumimoji="0" lang="vi-VN" sz="4000" b="0" i="0" u="none" strike="noStrike" kern="1200" cap="none" spc="0" normalizeH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 bằng có dạng h</a:t>
            </a:r>
            <a:r>
              <a:rPr lang="vi-VN" sz="4000" baseline="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ình</a:t>
            </a:r>
            <a:r>
              <a:rPr lang="vi-VN" sz="400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tam giác nay vẫn </a:t>
            </a:r>
          </a:p>
          <a:p>
            <a:pPr lvl="0" algn="just">
              <a:defRPr/>
            </a:pPr>
            <a:r>
              <a:rPr lang="vi-VN" sz="4000" noProof="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tiếp tục được mở rộng ra phía biển. </a:t>
            </a:r>
          </a:p>
          <a:p>
            <a:pPr lvl="0" algn="just">
              <a:defRPr/>
            </a:pPr>
            <a:r>
              <a:rPr kumimoji="0" lang="vi-VN" sz="4000" b="0" i="0" u="none" strike="noStrike" kern="1200" cap="none" spc="0" normalizeH="0" baseline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Có</a:t>
            </a:r>
            <a:r>
              <a:rPr kumimoji="0" lang="vi-VN" sz="4000" b="0" i="0" u="none" strike="noStrike" kern="1200" cap="none" spc="0" normalizeH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diện tích khoảng 15 000 </a:t>
            </a:r>
            <a:r>
              <a:rPr lang="nl-NL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km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²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E6A484B-665C-4BB0-AAA5-52606520651E}"/>
              </a:ext>
            </a:extLst>
          </p:cNvPr>
          <p:cNvSpPr/>
          <p:nvPr/>
        </p:nvSpPr>
        <p:spPr>
          <a:xfrm>
            <a:off x="4684398" y="703180"/>
            <a:ext cx="28232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3 SVN-Kelson Sans Bold" panose="02000500000000000000" pitchFamily="2" charset="0"/>
                <a:ea typeface="+mn-ea"/>
                <a:cs typeface="+mn-cs"/>
              </a:rPr>
              <a:t>KẾT</a:t>
            </a:r>
            <a:r>
              <a:rPr kumimoji="0" lang="vi-VN" sz="4800" b="1" i="0" u="none" strike="noStrike" kern="1200" cap="none" spc="0" normalizeH="0" noProof="0" dirty="0" smtClean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3 SVN-Kelson Sans Bold" panose="02000500000000000000" pitchFamily="2" charset="0"/>
                <a:ea typeface="+mn-ea"/>
                <a:cs typeface="+mn-cs"/>
              </a:rPr>
              <a:t> LUẬN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D4487D"/>
              </a:solidFill>
              <a:effectLst/>
              <a:uLnTx/>
              <a:uFillTx/>
              <a:latin typeface="#9Slide03 SVN-Kelson Sans Bold" panose="02000500000000000000" pitchFamily="2" charset="0"/>
              <a:ea typeface="+mn-ea"/>
              <a:cs typeface="+mn-cs"/>
            </a:endParaRPr>
          </a:p>
        </p:txBody>
      </p:sp>
      <p:pic>
        <p:nvPicPr>
          <p:cNvPr id="9" name="Picture 8" descr="A close-up of some wheat&#10;&#10;Description automatically generated with low confidence">
            <a:extLst>
              <a:ext uri="{FF2B5EF4-FFF2-40B4-BE49-F238E27FC236}">
                <a16:creationId xmlns:a16="http://schemas.microsoft.com/office/drawing/2014/main" xmlns="" id="{053E5D60-5418-4C5B-B585-93F933C1DD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748" y="4475977"/>
            <a:ext cx="6367347" cy="2551105"/>
          </a:xfrm>
          <a:prstGeom prst="rect">
            <a:avLst/>
          </a:prstGeom>
        </p:spPr>
      </p:pic>
      <p:pic>
        <p:nvPicPr>
          <p:cNvPr id="11" name="Picture 10" descr="A close-up of some wheat&#10;&#10;Description automatically generated with low confidence">
            <a:extLst>
              <a:ext uri="{FF2B5EF4-FFF2-40B4-BE49-F238E27FC236}">
                <a16:creationId xmlns:a16="http://schemas.microsoft.com/office/drawing/2014/main" xmlns="" id="{D7275690-431D-4A64-B117-480F340E83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061" y="4134808"/>
            <a:ext cx="6848834" cy="323344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7E1DB77-2A2F-479B-A966-6AF237F3CEA0}"/>
              </a:ext>
            </a:extLst>
          </p:cNvPr>
          <p:cNvSpPr/>
          <p:nvPr/>
        </p:nvSpPr>
        <p:spPr>
          <a:xfrm>
            <a:off x="681714" y="1888341"/>
            <a:ext cx="10974648" cy="3523423"/>
          </a:xfrm>
          <a:prstGeom prst="roundRect">
            <a:avLst/>
          </a:prstGeom>
          <a:noFill/>
          <a:ln w="57150"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03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870" y="1593274"/>
            <a:ext cx="10060269" cy="34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11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solidFill>
            <a:srgbClr val="FECC0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solidFill>
            <a:srgbClr val="FECC0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solidFill>
            <a:srgbClr val="FECC0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solidFill>
            <a:srgbClr val="FECC0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EA834E6-709B-490E-901D-06776B901B01}"/>
              </a:ext>
            </a:extLst>
          </p:cNvPr>
          <p:cNvSpPr/>
          <p:nvPr/>
        </p:nvSpPr>
        <p:spPr>
          <a:xfrm>
            <a:off x="4961728" y="5137102"/>
            <a:ext cx="460094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1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ysDash"/>
                </a:ln>
                <a:solidFill>
                  <a:srgbClr val="D4487D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01025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_________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A. Tam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giác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Vuông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C.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rồng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Times New Roman" panose="02020603050405020304" pitchFamily="18" charset="0"/>
              </a:rPr>
              <a:t> S</a:t>
            </a:r>
          </a:p>
        </p:txBody>
      </p:sp>
    </p:spTree>
    <p:extLst>
      <p:ext uri="{BB962C8B-B14F-4D97-AF65-F5344CB8AC3E}">
        <p14:creationId xmlns:p14="http://schemas.microsoft.com/office/powerpoint/2010/main" val="424042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9" y="1733422"/>
            <a:ext cx="8986283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7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003" y="2765106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ịa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Bắc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1712081" y="5676438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298" y="2765106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4544376" y="5676438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phẳng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593" y="2765106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64E263D4-FF99-4115-A750-399C550760EE}"/>
              </a:ext>
            </a:extLst>
          </p:cNvPr>
          <p:cNvSpPr/>
          <p:nvPr/>
        </p:nvSpPr>
        <p:spPr>
          <a:xfrm>
            <a:off x="7376671" y="5676438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ghềnh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40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A98ECE88-115D-4A1D-8452-F943FF1AC741}"/>
              </a:ext>
            </a:extLst>
          </p:cNvPr>
          <p:cNvSpPr/>
          <p:nvPr/>
        </p:nvSpPr>
        <p:spPr>
          <a:xfrm>
            <a:off x="890248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vi-VN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 Hồng và sông Hậu Giang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88E5E567-B90E-4275-AC51-C8D58F3AA2A7}"/>
              </a:ext>
            </a:extLst>
          </p:cNvPr>
          <p:cNvSpPr/>
          <p:nvPr/>
        </p:nvSpPr>
        <p:spPr>
          <a:xfrm>
            <a:off x="4624243" y="5724063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vi-VN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 Hồng và sông Tiền Giang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5630" y="2789727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00BEFBB1-525B-415D-8E45-ADCB8FD217EA}"/>
              </a:ext>
            </a:extLst>
          </p:cNvPr>
          <p:cNvSpPr/>
          <p:nvPr/>
        </p:nvSpPr>
        <p:spPr>
          <a:xfrm>
            <a:off x="8510639" y="5746906"/>
            <a:ext cx="2774179" cy="84182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vi-V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Sông</a:t>
            </a:r>
            <a:r>
              <a:rPr kumimoji="0" lang="vi-VN" sz="2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wiss Condensed Bold" panose="02000500000000000000" pitchFamily="2" charset="0"/>
                <a:ea typeface="+mn-ea"/>
                <a:cs typeface="Times New Roman" panose="02020603050405020304" pitchFamily="18" charset="0"/>
              </a:rPr>
              <a:t> Hồng và sông Thái Bình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wiss Condensed Bold" panose="02000500000000000000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0032F495-ABAE-4C23-BC2D-3A3479D4EEA9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bằng Bắc Bộ được bồi đắp bởi sông nào?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23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5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2415" y="1316547"/>
            <a:ext cx="876061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None/>
              <a:tabLst/>
              <a:defRPr/>
            </a:pPr>
            <a:r>
              <a:rPr lang="vi-VN" sz="13800" dirty="0" smtClean="0">
                <a:solidFill>
                  <a:srgbClr val="70AD47">
                    <a:lumMod val="75000"/>
                  </a:srgbClr>
                </a:solidFill>
                <a:latin typeface="#9Slide03 IcielPanton Black" panose="00000A00000000000000" pitchFamily="2" charset="0"/>
                <a:ea typeface="微软雅黑"/>
                <a:cs typeface="#9Slide03 Cousine Bold" panose="02070709020205020404" pitchFamily="49" charset="0"/>
                <a:sym typeface="Poppins ExtraBold"/>
              </a:rPr>
              <a:t>HẸN GẶP LẠI!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ea typeface="微软雅黑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21610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310836" y="387528"/>
            <a:ext cx="1832441" cy="6230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48145" r="2918"/>
          <a:stretch>
            <a:fillRect/>
          </a:stretch>
        </p:blipFill>
        <p:spPr>
          <a:xfrm rot="-377999">
            <a:off x="4747895" y="6474965"/>
            <a:ext cx="590951" cy="2479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47941"/>
          <a:stretch>
            <a:fillRect/>
          </a:stretch>
        </p:blipFill>
        <p:spPr>
          <a:xfrm rot="-377999">
            <a:off x="6334613" y="6458230"/>
            <a:ext cx="444658" cy="18181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9067284" y="3572806"/>
            <a:ext cx="1108543" cy="37690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3303121" y="4745275"/>
            <a:ext cx="951640" cy="3235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790328">
            <a:off x="11918335" y="2711035"/>
            <a:ext cx="390577" cy="39707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790328">
            <a:off x="412218" y="2424597"/>
            <a:ext cx="424124" cy="43117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790328">
            <a:off x="9012313" y="343211"/>
            <a:ext cx="424124" cy="43117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48145" r="2918"/>
          <a:stretch>
            <a:fillRect/>
          </a:stretch>
        </p:blipFill>
        <p:spPr>
          <a:xfrm rot="-377999">
            <a:off x="3040951" y="6498362"/>
            <a:ext cx="435441" cy="18268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357060">
            <a:off x="5850984" y="6002633"/>
            <a:ext cx="370441" cy="506585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t="48145" r="2918"/>
          <a:stretch>
            <a:fillRect/>
          </a:stretch>
        </p:blipFill>
        <p:spPr>
          <a:xfrm rot="-377999">
            <a:off x="8276707" y="6487469"/>
            <a:ext cx="590951" cy="2479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65077" y="0"/>
            <a:ext cx="7348321" cy="439068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500C724-6FE6-41C0-A744-57B0CF4A5CC7}"/>
              </a:ext>
            </a:extLst>
          </p:cNvPr>
          <p:cNvSpPr txBox="1"/>
          <p:nvPr/>
        </p:nvSpPr>
        <p:spPr>
          <a:xfrm>
            <a:off x="375333" y="681002"/>
            <a:ext cx="723209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ECC01"/>
                </a:solidFill>
                <a:effectLst/>
                <a:uLnTx/>
                <a:uFillTx/>
                <a:latin typeface="#9Slide03 Roboto Mono" pitchFamily="2" charset="0"/>
                <a:ea typeface="#9Slide03 Roboto Mono" pitchFamily="2" charset="0"/>
                <a:cs typeface="+mn-cs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ĐUỔI HÌNH BẮT CHỮ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3 SFU Futura_05" panose="00000800000000000000" pitchFamily="2" charset="0"/>
                <a:ea typeface="+mn-ea"/>
                <a:cs typeface="+mn-cs"/>
              </a:rPr>
              <a:t>“ĐOÁN TÊN MIỀN CỦA VIỆT NAM”</a:t>
            </a:r>
          </a:p>
        </p:txBody>
      </p:sp>
      <p:pic>
        <p:nvPicPr>
          <p:cNvPr id="15362" name="Picture 2" descr="Stuart Holmes – Graphic Design Illustrator, key-line illustrations |  Illustrated map, Conceptual illustration, Line illustration">
            <a:extLst>
              <a:ext uri="{FF2B5EF4-FFF2-40B4-BE49-F238E27FC236}">
                <a16:creationId xmlns:a16="http://schemas.microsoft.com/office/drawing/2014/main" xmlns="" id="{9A56965F-7FA9-484C-A2BE-8D5B428C8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146" t="295" r="-10129" b="-1622"/>
          <a:stretch/>
        </p:blipFill>
        <p:spPr bwMode="auto">
          <a:xfrm>
            <a:off x="6617397" y="0"/>
            <a:ext cx="9344845" cy="70269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Premium Vector | Cartoon character of vietnamese girl in traditional costume  walking with bicycle.">
            <a:extLst>
              <a:ext uri="{FF2B5EF4-FFF2-40B4-BE49-F238E27FC236}">
                <a16:creationId xmlns:a16="http://schemas.microsoft.com/office/drawing/2014/main" xmlns="" id="{227A3446-70CA-4B87-8EB2-9D535B654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751" b="93930" l="9585" r="89617">
                        <a14:foregroundMark x1="55112" y1="53674" x2="50479" y2="65974"/>
                        <a14:foregroundMark x1="50479" y1="65974" x2="50000" y2="79393"/>
                        <a14:foregroundMark x1="50000" y1="79393" x2="57188" y2="85144"/>
                        <a14:foregroundMark x1="57188" y1="85144" x2="58946" y2="73003"/>
                        <a14:foregroundMark x1="58946" y1="73003" x2="56550" y2="62939"/>
                        <a14:foregroundMark x1="29712" y1="88339" x2="38978" y2="90415"/>
                        <a14:foregroundMark x1="38978" y1="90415" x2="40735" y2="88019"/>
                        <a14:foregroundMark x1="49840" y1="80831" x2="46326" y2="89776"/>
                        <a14:foregroundMark x1="46326" y1="89776" x2="50160" y2="91534"/>
                        <a14:foregroundMark x1="45687" y1="93930" x2="47444" y2="93930"/>
                        <a14:foregroundMark x1="47923" y1="10064" x2="55272" y2="5751"/>
                        <a14:foregroundMark x1="55272" y1="5751" x2="57188" y2="10703"/>
                        <a14:foregroundMark x1="33546" y1="85623" x2="34824" y2="76358"/>
                        <a14:foregroundMark x1="34824" y1="76358" x2="35304" y2="83067"/>
                        <a14:foregroundMark x1="39297" y1="76677" x2="36422" y2="86422"/>
                        <a14:foregroundMark x1="36422" y1="86422" x2="41693" y2="79393"/>
                        <a14:foregroundMark x1="41693" y1="79393" x2="41374" y2="77796"/>
                        <a14:foregroundMark x1="61182" y1="76837" x2="61981" y2="85942"/>
                        <a14:foregroundMark x1="61981" y1="85942" x2="67252" y2="79233"/>
                        <a14:foregroundMark x1="67252" y1="79233" x2="63578" y2="76198"/>
                        <a14:foregroundMark x1="60543" y1="84505" x2="67093" y2="84665"/>
                        <a14:foregroundMark x1="61981" y1="84026" x2="65974" y2="84824"/>
                        <a14:foregroundMark x1="34984" y1="78754" x2="32268" y2="76518"/>
                        <a14:foregroundMark x1="30990" y1="82748" x2="30831" y2="81629"/>
                        <a14:foregroundMark x1="60383" y1="89457" x2="68371" y2="86741"/>
                        <a14:foregroundMark x1="68371" y1="86741" x2="61981" y2="88179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99687" y="3218271"/>
            <a:ext cx="3802808" cy="38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57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42592 0.00717 " pathEditMode="relative" rAng="0" ptsTypes="AA">
                                      <p:cBhvr>
                                        <p:cTn id="16" dur="10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89" y="347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416385" y="4577337"/>
            <a:ext cx="11152112" cy="1843578"/>
            <a:chOff x="0" y="0"/>
            <a:chExt cx="83486611" cy="44958901"/>
          </a:xfrm>
        </p:grpSpPr>
        <p:sp>
          <p:nvSpPr>
            <p:cNvPr id="5" name="Freeform 5"/>
            <p:cNvSpPr/>
            <p:nvPr/>
          </p:nvSpPr>
          <p:spPr>
            <a:xfrm>
              <a:off x="72390" y="72390"/>
              <a:ext cx="83341830" cy="44814120"/>
            </a:xfrm>
            <a:custGeom>
              <a:avLst/>
              <a:gdLst/>
              <a:ahLst/>
              <a:cxnLst/>
              <a:rect l="l" t="t" r="r" b="b"/>
              <a:pathLst>
                <a:path w="83341830" h="44814120">
                  <a:moveTo>
                    <a:pt x="0" y="0"/>
                  </a:moveTo>
                  <a:lnTo>
                    <a:pt x="83341830" y="0"/>
                  </a:lnTo>
                  <a:lnTo>
                    <a:pt x="83341830" y="44814120"/>
                  </a:lnTo>
                  <a:lnTo>
                    <a:pt x="0" y="448141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5F3D7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3486613" cy="44958902"/>
            </a:xfrm>
            <a:custGeom>
              <a:avLst/>
              <a:gdLst/>
              <a:ahLst/>
              <a:cxnLst/>
              <a:rect l="l" t="t" r="r" b="b"/>
              <a:pathLst>
                <a:path w="83486613" h="44958902">
                  <a:moveTo>
                    <a:pt x="83341834" y="44814120"/>
                  </a:moveTo>
                  <a:lnTo>
                    <a:pt x="83486613" y="44814120"/>
                  </a:lnTo>
                  <a:lnTo>
                    <a:pt x="83486613" y="44958902"/>
                  </a:lnTo>
                  <a:lnTo>
                    <a:pt x="83341834" y="44958902"/>
                  </a:lnTo>
                  <a:lnTo>
                    <a:pt x="83341834" y="44814120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44814120"/>
                  </a:lnTo>
                  <a:lnTo>
                    <a:pt x="0" y="44814120"/>
                  </a:lnTo>
                  <a:lnTo>
                    <a:pt x="0" y="144780"/>
                  </a:lnTo>
                  <a:close/>
                  <a:moveTo>
                    <a:pt x="0" y="44814120"/>
                  </a:moveTo>
                  <a:lnTo>
                    <a:pt x="144780" y="44814120"/>
                  </a:lnTo>
                  <a:lnTo>
                    <a:pt x="144780" y="44958902"/>
                  </a:lnTo>
                  <a:lnTo>
                    <a:pt x="0" y="44958902"/>
                  </a:lnTo>
                  <a:lnTo>
                    <a:pt x="0" y="44814120"/>
                  </a:lnTo>
                  <a:close/>
                  <a:moveTo>
                    <a:pt x="83341834" y="144780"/>
                  </a:moveTo>
                  <a:lnTo>
                    <a:pt x="83486613" y="144780"/>
                  </a:lnTo>
                  <a:lnTo>
                    <a:pt x="83486613" y="44814120"/>
                  </a:lnTo>
                  <a:lnTo>
                    <a:pt x="83341834" y="44814120"/>
                  </a:lnTo>
                  <a:lnTo>
                    <a:pt x="83341834" y="144780"/>
                  </a:lnTo>
                  <a:close/>
                  <a:moveTo>
                    <a:pt x="144780" y="44814120"/>
                  </a:moveTo>
                  <a:lnTo>
                    <a:pt x="83341834" y="44814120"/>
                  </a:lnTo>
                  <a:lnTo>
                    <a:pt x="83341834" y="44958902"/>
                  </a:lnTo>
                  <a:lnTo>
                    <a:pt x="144780" y="44958902"/>
                  </a:lnTo>
                  <a:lnTo>
                    <a:pt x="144780" y="44814120"/>
                  </a:lnTo>
                  <a:close/>
                  <a:moveTo>
                    <a:pt x="83341834" y="0"/>
                  </a:moveTo>
                  <a:lnTo>
                    <a:pt x="83486613" y="0"/>
                  </a:lnTo>
                  <a:lnTo>
                    <a:pt x="83486613" y="144780"/>
                  </a:lnTo>
                  <a:lnTo>
                    <a:pt x="83341834" y="144780"/>
                  </a:lnTo>
                  <a:lnTo>
                    <a:pt x="83341834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83341834" y="0"/>
                  </a:lnTo>
                  <a:lnTo>
                    <a:pt x="83341834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1479285" y="6349292"/>
            <a:ext cx="135208" cy="140277"/>
            <a:chOff x="0" y="0"/>
            <a:chExt cx="2376680" cy="2465786"/>
          </a:xfrm>
        </p:grpSpPr>
        <p:sp>
          <p:nvSpPr>
            <p:cNvPr id="20" name="Freeform 20"/>
            <p:cNvSpPr/>
            <p:nvPr/>
          </p:nvSpPr>
          <p:spPr>
            <a:xfrm>
              <a:off x="72390" y="72390"/>
              <a:ext cx="2231900" cy="2321007"/>
            </a:xfrm>
            <a:custGeom>
              <a:avLst/>
              <a:gdLst/>
              <a:ahLst/>
              <a:cxnLst/>
              <a:rect l="l" t="t" r="r" b="b"/>
              <a:pathLst>
                <a:path w="2231900" h="2321007">
                  <a:moveTo>
                    <a:pt x="0" y="0"/>
                  </a:moveTo>
                  <a:lnTo>
                    <a:pt x="2231900" y="0"/>
                  </a:lnTo>
                  <a:lnTo>
                    <a:pt x="2231900" y="2321007"/>
                  </a:lnTo>
                  <a:lnTo>
                    <a:pt x="0" y="2321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2376680" cy="2465787"/>
            </a:xfrm>
            <a:custGeom>
              <a:avLst/>
              <a:gdLst/>
              <a:ahLst/>
              <a:cxnLst/>
              <a:rect l="l" t="t" r="r" b="b"/>
              <a:pathLst>
                <a:path w="2376680" h="2465787">
                  <a:moveTo>
                    <a:pt x="2231900" y="2321007"/>
                  </a:moveTo>
                  <a:lnTo>
                    <a:pt x="2376680" y="2321007"/>
                  </a:lnTo>
                  <a:lnTo>
                    <a:pt x="2376680" y="2465787"/>
                  </a:lnTo>
                  <a:lnTo>
                    <a:pt x="2231900" y="2465787"/>
                  </a:lnTo>
                  <a:lnTo>
                    <a:pt x="2231900" y="23210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21007"/>
                  </a:lnTo>
                  <a:lnTo>
                    <a:pt x="0" y="2321007"/>
                  </a:lnTo>
                  <a:lnTo>
                    <a:pt x="0" y="144780"/>
                  </a:lnTo>
                  <a:close/>
                  <a:moveTo>
                    <a:pt x="0" y="2321007"/>
                  </a:moveTo>
                  <a:lnTo>
                    <a:pt x="144780" y="2321007"/>
                  </a:lnTo>
                  <a:lnTo>
                    <a:pt x="144780" y="2465787"/>
                  </a:lnTo>
                  <a:lnTo>
                    <a:pt x="0" y="2465787"/>
                  </a:lnTo>
                  <a:lnTo>
                    <a:pt x="0" y="2321006"/>
                  </a:lnTo>
                  <a:close/>
                  <a:moveTo>
                    <a:pt x="2231900" y="144780"/>
                  </a:moveTo>
                  <a:lnTo>
                    <a:pt x="2376680" y="144780"/>
                  </a:lnTo>
                  <a:lnTo>
                    <a:pt x="2376680" y="2321007"/>
                  </a:lnTo>
                  <a:lnTo>
                    <a:pt x="2231900" y="2321007"/>
                  </a:lnTo>
                  <a:lnTo>
                    <a:pt x="2231900" y="144780"/>
                  </a:lnTo>
                  <a:close/>
                  <a:moveTo>
                    <a:pt x="144780" y="2321007"/>
                  </a:moveTo>
                  <a:lnTo>
                    <a:pt x="2231900" y="2321007"/>
                  </a:lnTo>
                  <a:lnTo>
                    <a:pt x="2231900" y="2465787"/>
                  </a:lnTo>
                  <a:lnTo>
                    <a:pt x="144780" y="2465787"/>
                  </a:lnTo>
                  <a:lnTo>
                    <a:pt x="144780" y="2321006"/>
                  </a:lnTo>
                  <a:close/>
                  <a:moveTo>
                    <a:pt x="2231900" y="0"/>
                  </a:moveTo>
                  <a:lnTo>
                    <a:pt x="2376680" y="0"/>
                  </a:lnTo>
                  <a:lnTo>
                    <a:pt x="2376680" y="144780"/>
                  </a:lnTo>
                  <a:lnTo>
                    <a:pt x="2231900" y="144780"/>
                  </a:lnTo>
                  <a:lnTo>
                    <a:pt x="223190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31900" y="0"/>
                  </a:lnTo>
                  <a:lnTo>
                    <a:pt x="223190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6028396" y="6350777"/>
            <a:ext cx="135208" cy="140277"/>
            <a:chOff x="0" y="0"/>
            <a:chExt cx="2376680" cy="2465786"/>
          </a:xfrm>
        </p:grpSpPr>
        <p:sp>
          <p:nvSpPr>
            <p:cNvPr id="23" name="Freeform 23"/>
            <p:cNvSpPr/>
            <p:nvPr/>
          </p:nvSpPr>
          <p:spPr>
            <a:xfrm>
              <a:off x="72390" y="72390"/>
              <a:ext cx="2231900" cy="2321007"/>
            </a:xfrm>
            <a:custGeom>
              <a:avLst/>
              <a:gdLst/>
              <a:ahLst/>
              <a:cxnLst/>
              <a:rect l="l" t="t" r="r" b="b"/>
              <a:pathLst>
                <a:path w="2231900" h="2321007">
                  <a:moveTo>
                    <a:pt x="0" y="0"/>
                  </a:moveTo>
                  <a:lnTo>
                    <a:pt x="2231900" y="0"/>
                  </a:lnTo>
                  <a:lnTo>
                    <a:pt x="2231900" y="2321007"/>
                  </a:lnTo>
                  <a:lnTo>
                    <a:pt x="0" y="2321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2376680" cy="2465787"/>
            </a:xfrm>
            <a:custGeom>
              <a:avLst/>
              <a:gdLst/>
              <a:ahLst/>
              <a:cxnLst/>
              <a:rect l="l" t="t" r="r" b="b"/>
              <a:pathLst>
                <a:path w="2376680" h="2465787">
                  <a:moveTo>
                    <a:pt x="2231900" y="2321007"/>
                  </a:moveTo>
                  <a:lnTo>
                    <a:pt x="2376680" y="2321007"/>
                  </a:lnTo>
                  <a:lnTo>
                    <a:pt x="2376680" y="2465787"/>
                  </a:lnTo>
                  <a:lnTo>
                    <a:pt x="2231900" y="2465787"/>
                  </a:lnTo>
                  <a:lnTo>
                    <a:pt x="2231900" y="23210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21007"/>
                  </a:lnTo>
                  <a:lnTo>
                    <a:pt x="0" y="2321007"/>
                  </a:lnTo>
                  <a:lnTo>
                    <a:pt x="0" y="144780"/>
                  </a:lnTo>
                  <a:close/>
                  <a:moveTo>
                    <a:pt x="0" y="2321007"/>
                  </a:moveTo>
                  <a:lnTo>
                    <a:pt x="144780" y="2321007"/>
                  </a:lnTo>
                  <a:lnTo>
                    <a:pt x="144780" y="2465787"/>
                  </a:lnTo>
                  <a:lnTo>
                    <a:pt x="0" y="2465787"/>
                  </a:lnTo>
                  <a:lnTo>
                    <a:pt x="0" y="2321006"/>
                  </a:lnTo>
                  <a:close/>
                  <a:moveTo>
                    <a:pt x="2231900" y="144780"/>
                  </a:moveTo>
                  <a:lnTo>
                    <a:pt x="2376680" y="144780"/>
                  </a:lnTo>
                  <a:lnTo>
                    <a:pt x="2376680" y="2321007"/>
                  </a:lnTo>
                  <a:lnTo>
                    <a:pt x="2231900" y="2321007"/>
                  </a:lnTo>
                  <a:lnTo>
                    <a:pt x="2231900" y="144780"/>
                  </a:lnTo>
                  <a:close/>
                  <a:moveTo>
                    <a:pt x="144780" y="2321007"/>
                  </a:moveTo>
                  <a:lnTo>
                    <a:pt x="2231900" y="2321007"/>
                  </a:lnTo>
                  <a:lnTo>
                    <a:pt x="2231900" y="2465787"/>
                  </a:lnTo>
                  <a:lnTo>
                    <a:pt x="144780" y="2465787"/>
                  </a:lnTo>
                  <a:lnTo>
                    <a:pt x="144780" y="2321006"/>
                  </a:lnTo>
                  <a:close/>
                  <a:moveTo>
                    <a:pt x="2231900" y="0"/>
                  </a:moveTo>
                  <a:lnTo>
                    <a:pt x="2376680" y="0"/>
                  </a:lnTo>
                  <a:lnTo>
                    <a:pt x="2376680" y="144780"/>
                  </a:lnTo>
                  <a:lnTo>
                    <a:pt x="2231900" y="144780"/>
                  </a:lnTo>
                  <a:lnTo>
                    <a:pt x="223190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31900" y="0"/>
                  </a:lnTo>
                  <a:lnTo>
                    <a:pt x="223190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394850" y="6337259"/>
            <a:ext cx="135208" cy="140277"/>
            <a:chOff x="0" y="0"/>
            <a:chExt cx="2376680" cy="2465786"/>
          </a:xfrm>
        </p:grpSpPr>
        <p:sp>
          <p:nvSpPr>
            <p:cNvPr id="26" name="Freeform 26"/>
            <p:cNvSpPr/>
            <p:nvPr/>
          </p:nvSpPr>
          <p:spPr>
            <a:xfrm>
              <a:off x="72390" y="72390"/>
              <a:ext cx="2231900" cy="2321007"/>
            </a:xfrm>
            <a:custGeom>
              <a:avLst/>
              <a:gdLst/>
              <a:ahLst/>
              <a:cxnLst/>
              <a:rect l="l" t="t" r="r" b="b"/>
              <a:pathLst>
                <a:path w="2231900" h="2321007">
                  <a:moveTo>
                    <a:pt x="0" y="0"/>
                  </a:moveTo>
                  <a:lnTo>
                    <a:pt x="2231900" y="0"/>
                  </a:lnTo>
                  <a:lnTo>
                    <a:pt x="2231900" y="2321007"/>
                  </a:lnTo>
                  <a:lnTo>
                    <a:pt x="0" y="23210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0" y="0"/>
              <a:ext cx="2376680" cy="2465787"/>
            </a:xfrm>
            <a:custGeom>
              <a:avLst/>
              <a:gdLst/>
              <a:ahLst/>
              <a:cxnLst/>
              <a:rect l="l" t="t" r="r" b="b"/>
              <a:pathLst>
                <a:path w="2376680" h="2465787">
                  <a:moveTo>
                    <a:pt x="2231900" y="2321007"/>
                  </a:moveTo>
                  <a:lnTo>
                    <a:pt x="2376680" y="2321007"/>
                  </a:lnTo>
                  <a:lnTo>
                    <a:pt x="2376680" y="2465787"/>
                  </a:lnTo>
                  <a:lnTo>
                    <a:pt x="2231900" y="2465787"/>
                  </a:lnTo>
                  <a:lnTo>
                    <a:pt x="2231900" y="2321006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321007"/>
                  </a:lnTo>
                  <a:lnTo>
                    <a:pt x="0" y="2321007"/>
                  </a:lnTo>
                  <a:lnTo>
                    <a:pt x="0" y="144780"/>
                  </a:lnTo>
                  <a:close/>
                  <a:moveTo>
                    <a:pt x="0" y="2321007"/>
                  </a:moveTo>
                  <a:lnTo>
                    <a:pt x="144780" y="2321007"/>
                  </a:lnTo>
                  <a:lnTo>
                    <a:pt x="144780" y="2465787"/>
                  </a:lnTo>
                  <a:lnTo>
                    <a:pt x="0" y="2465787"/>
                  </a:lnTo>
                  <a:lnTo>
                    <a:pt x="0" y="2321006"/>
                  </a:lnTo>
                  <a:close/>
                  <a:moveTo>
                    <a:pt x="2231900" y="144780"/>
                  </a:moveTo>
                  <a:lnTo>
                    <a:pt x="2376680" y="144780"/>
                  </a:lnTo>
                  <a:lnTo>
                    <a:pt x="2376680" y="2321007"/>
                  </a:lnTo>
                  <a:lnTo>
                    <a:pt x="2231900" y="2321007"/>
                  </a:lnTo>
                  <a:lnTo>
                    <a:pt x="2231900" y="144780"/>
                  </a:lnTo>
                  <a:close/>
                  <a:moveTo>
                    <a:pt x="144780" y="2321007"/>
                  </a:moveTo>
                  <a:lnTo>
                    <a:pt x="2231900" y="2321007"/>
                  </a:lnTo>
                  <a:lnTo>
                    <a:pt x="2231900" y="2465787"/>
                  </a:lnTo>
                  <a:lnTo>
                    <a:pt x="144780" y="2465787"/>
                  </a:lnTo>
                  <a:lnTo>
                    <a:pt x="144780" y="2321006"/>
                  </a:lnTo>
                  <a:close/>
                  <a:moveTo>
                    <a:pt x="2231900" y="0"/>
                  </a:moveTo>
                  <a:lnTo>
                    <a:pt x="2376680" y="0"/>
                  </a:lnTo>
                  <a:lnTo>
                    <a:pt x="2376680" y="144780"/>
                  </a:lnTo>
                  <a:lnTo>
                    <a:pt x="2231900" y="144780"/>
                  </a:lnTo>
                  <a:lnTo>
                    <a:pt x="2231900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2231900" y="0"/>
                  </a:lnTo>
                  <a:lnTo>
                    <a:pt x="2231900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2" name="TextBox 32"/>
          <p:cNvSpPr txBox="1"/>
          <p:nvPr/>
        </p:nvSpPr>
        <p:spPr>
          <a:xfrm>
            <a:off x="510091" y="5014631"/>
            <a:ext cx="11215410" cy="11798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916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333" b="1" i="0" u="none" strike="noStrike" kern="1200" cap="none" spc="0" normalizeH="0" baseline="0" noProof="0" dirty="0">
                <a:ln>
                  <a:noFill/>
                </a:ln>
                <a:solidFill>
                  <a:srgbClr val="45836E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JetBrains Mono Bold"/>
                <a:ea typeface="+mn-ea"/>
                <a:cs typeface="+mn-cs"/>
              </a:rPr>
              <a:t>ĐỒNG BẰNG BẮC BỘ</a:t>
            </a:r>
          </a:p>
        </p:txBody>
      </p:sp>
      <p:pic>
        <p:nvPicPr>
          <p:cNvPr id="17410" name="Picture 2" descr="Đồng là gì? Tính chất, Phân loại và Ứng dụng của ĐỒNG trong cuộc sống - Phế  Liệu Quang Đạt">
            <a:extLst>
              <a:ext uri="{FF2B5EF4-FFF2-40B4-BE49-F238E27FC236}">
                <a16:creationId xmlns:a16="http://schemas.microsoft.com/office/drawing/2014/main" xmlns="" id="{7B7FBD65-B8AB-4BC4-851B-A6BB0F36D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305707"/>
            <a:ext cx="3049235" cy="4048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746 Equal Sign Illustrations &amp;amp; Clip Art - iStock">
            <a:extLst>
              <a:ext uri="{FF2B5EF4-FFF2-40B4-BE49-F238E27FC236}">
                <a16:creationId xmlns:a16="http://schemas.microsoft.com/office/drawing/2014/main" xmlns="" id="{7728AD8F-F914-4C14-8039-DF7491CC08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69" y="276531"/>
            <a:ext cx="2919412" cy="4048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AutoShape 10" descr="File:Compass Rose en small N.svg - Wikimedia Commons">
            <a:extLst>
              <a:ext uri="{FF2B5EF4-FFF2-40B4-BE49-F238E27FC236}">
                <a16:creationId xmlns:a16="http://schemas.microsoft.com/office/drawing/2014/main" xmlns="" id="{6FB5FA9A-14C5-4E3A-8464-FF9E7230E6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599" y="-561975"/>
            <a:ext cx="4143375" cy="414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420" name="Picture 12" descr="Hướng dẫn chi tiết cách làm và cách sử dụng la bàn">
            <a:extLst>
              <a:ext uri="{FF2B5EF4-FFF2-40B4-BE49-F238E27FC236}">
                <a16:creationId xmlns:a16="http://schemas.microsoft.com/office/drawing/2014/main" xmlns="" id="{EEFFADBA-0EA7-479E-A46D-0EADEAE86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761" y="941166"/>
            <a:ext cx="2602306" cy="260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2" name="Picture 14" descr="Chỉ đi bộ có giảm cân không? | Vinmec">
            <a:extLst>
              <a:ext uri="{FF2B5EF4-FFF2-40B4-BE49-F238E27FC236}">
                <a16:creationId xmlns:a16="http://schemas.microsoft.com/office/drawing/2014/main" xmlns="" id="{66987CD5-7931-4AFD-A302-8F9615A24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9077" y="228600"/>
            <a:ext cx="3017548" cy="41882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xmlns="" id="{A75BD3F6-9406-4B9B-93E1-B65D5AFA552B}"/>
              </a:ext>
            </a:extLst>
          </p:cNvPr>
          <p:cNvSpPr/>
          <p:nvPr/>
        </p:nvSpPr>
        <p:spPr>
          <a:xfrm>
            <a:off x="7298421" y="1150374"/>
            <a:ext cx="676275" cy="350907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98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539" t="28014" r="38440" b="22057"/>
          <a:stretch/>
        </p:blipFill>
        <p:spPr>
          <a:xfrm>
            <a:off x="5014471" y="1040897"/>
            <a:ext cx="6808075" cy="45502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8">
            <a:extLst>
              <a:ext uri="{FF2B5EF4-FFF2-40B4-BE49-F238E27FC236}">
                <a16:creationId xmlns:a16="http://schemas.microsoft.com/office/drawing/2014/main" xmlns="" id="{E9F31965-4734-418A-A8E2-95F9D1892D64}"/>
              </a:ext>
            </a:extLst>
          </p:cNvPr>
          <p:cNvGrpSpPr/>
          <p:nvPr/>
        </p:nvGrpSpPr>
        <p:grpSpPr>
          <a:xfrm>
            <a:off x="176557" y="892498"/>
            <a:ext cx="4669089" cy="3661033"/>
            <a:chOff x="0" y="0"/>
            <a:chExt cx="5082388" cy="3610762"/>
          </a:xfrm>
          <a:solidFill>
            <a:schemeClr val="bg1"/>
          </a:solidFill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xmlns="" id="{E40DE492-4228-43A0-8087-0E8B8752BDE0}"/>
                </a:ext>
              </a:extLst>
            </p:cNvPr>
            <p:cNvSpPr/>
            <p:nvPr/>
          </p:nvSpPr>
          <p:spPr>
            <a:xfrm>
              <a:off x="10160" y="16510"/>
              <a:ext cx="5059528" cy="3582822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xmlns="" id="{2B88E1B7-C548-4837-9DE0-ECF0127CDED2}"/>
                </a:ext>
              </a:extLst>
            </p:cNvPr>
            <p:cNvSpPr/>
            <p:nvPr/>
          </p:nvSpPr>
          <p:spPr>
            <a:xfrm>
              <a:off x="-3810" y="0"/>
              <a:ext cx="5088738" cy="3609492"/>
            </a:xfrm>
            <a:custGeom>
              <a:avLst/>
              <a:gdLst/>
              <a:ahLst/>
              <a:cxnLst/>
              <a:rect l="l" t="t" r="r" b="b"/>
              <a:pathLst>
                <a:path w="5088738" h="3609492">
                  <a:moveTo>
                    <a:pt x="5054448" y="21590"/>
                  </a:moveTo>
                  <a:cubicBezTo>
                    <a:pt x="5055718" y="34290"/>
                    <a:pt x="5055718" y="44450"/>
                    <a:pt x="5056988" y="54610"/>
                  </a:cubicBezTo>
                  <a:cubicBezTo>
                    <a:pt x="5059528" y="118241"/>
                    <a:pt x="5060798" y="196297"/>
                    <a:pt x="5063338" y="271565"/>
                  </a:cubicBezTo>
                  <a:cubicBezTo>
                    <a:pt x="5063338" y="380286"/>
                    <a:pt x="5076038" y="2524036"/>
                    <a:pt x="5082388" y="2632756"/>
                  </a:cubicBezTo>
                  <a:cubicBezTo>
                    <a:pt x="5088738" y="2797231"/>
                    <a:pt x="5084928" y="2964494"/>
                    <a:pt x="5084928" y="3128969"/>
                  </a:cubicBezTo>
                  <a:cubicBezTo>
                    <a:pt x="5084928" y="3273930"/>
                    <a:pt x="5086198" y="3407740"/>
                    <a:pt x="5087468" y="3548532"/>
                  </a:cubicBezTo>
                  <a:cubicBezTo>
                    <a:pt x="5087468" y="3570122"/>
                    <a:pt x="5087468" y="3584092"/>
                    <a:pt x="5087468" y="3608222"/>
                  </a:cubicBezTo>
                  <a:cubicBezTo>
                    <a:pt x="5064608" y="3608222"/>
                    <a:pt x="5044288" y="3609492"/>
                    <a:pt x="5013023" y="3608222"/>
                  </a:cubicBezTo>
                  <a:cubicBezTo>
                    <a:pt x="4756535" y="3603142"/>
                    <a:pt x="4496101" y="3609492"/>
                    <a:pt x="4239612" y="3604412"/>
                  </a:cubicBezTo>
                  <a:cubicBezTo>
                    <a:pt x="4085719" y="3600602"/>
                    <a:pt x="3935772" y="3603142"/>
                    <a:pt x="3781879" y="3600602"/>
                  </a:cubicBezTo>
                  <a:cubicBezTo>
                    <a:pt x="3710852" y="3599332"/>
                    <a:pt x="3639824" y="3598062"/>
                    <a:pt x="3568796" y="3596792"/>
                  </a:cubicBezTo>
                  <a:cubicBezTo>
                    <a:pt x="3525391" y="3596792"/>
                    <a:pt x="3485931" y="3598062"/>
                    <a:pt x="3442525" y="3598062"/>
                  </a:cubicBezTo>
                  <a:cubicBezTo>
                    <a:pt x="3332038" y="3596792"/>
                    <a:pt x="3028198" y="3598062"/>
                    <a:pt x="2917710" y="3596792"/>
                  </a:cubicBezTo>
                  <a:cubicBezTo>
                    <a:pt x="2838791" y="3595522"/>
                    <a:pt x="1260401" y="3604412"/>
                    <a:pt x="1181481" y="3603142"/>
                  </a:cubicBezTo>
                  <a:cubicBezTo>
                    <a:pt x="1161751" y="3603142"/>
                    <a:pt x="1138075" y="3604412"/>
                    <a:pt x="1118346" y="3604412"/>
                  </a:cubicBezTo>
                  <a:cubicBezTo>
                    <a:pt x="1070994" y="3604412"/>
                    <a:pt x="1027588" y="3605682"/>
                    <a:pt x="980236" y="3605682"/>
                  </a:cubicBezTo>
                  <a:cubicBezTo>
                    <a:pt x="861857" y="3605682"/>
                    <a:pt x="747424" y="3604412"/>
                    <a:pt x="629045" y="3603142"/>
                  </a:cubicBezTo>
                  <a:cubicBezTo>
                    <a:pt x="558017" y="3601872"/>
                    <a:pt x="486989" y="3600602"/>
                    <a:pt x="419908" y="3599332"/>
                  </a:cubicBezTo>
                  <a:cubicBezTo>
                    <a:pt x="293637" y="3598062"/>
                    <a:pt x="167365" y="3596792"/>
                    <a:pt x="48260" y="3596792"/>
                  </a:cubicBezTo>
                  <a:cubicBezTo>
                    <a:pt x="38100" y="3596792"/>
                    <a:pt x="29210" y="3596792"/>
                    <a:pt x="19050" y="3595522"/>
                  </a:cubicBezTo>
                  <a:cubicBezTo>
                    <a:pt x="10160" y="3594252"/>
                    <a:pt x="5080" y="3587902"/>
                    <a:pt x="7620" y="3579012"/>
                  </a:cubicBezTo>
                  <a:cubicBezTo>
                    <a:pt x="16510" y="3547125"/>
                    <a:pt x="12700" y="3477433"/>
                    <a:pt x="11430" y="3404952"/>
                  </a:cubicBezTo>
                  <a:cubicBezTo>
                    <a:pt x="10160" y="3257204"/>
                    <a:pt x="6350" y="3112243"/>
                    <a:pt x="7620" y="2964494"/>
                  </a:cubicBezTo>
                  <a:cubicBezTo>
                    <a:pt x="5080" y="2780505"/>
                    <a:pt x="0" y="502945"/>
                    <a:pt x="7620" y="316168"/>
                  </a:cubicBezTo>
                  <a:cubicBezTo>
                    <a:pt x="8890" y="279928"/>
                    <a:pt x="7620" y="240900"/>
                    <a:pt x="8890" y="204660"/>
                  </a:cubicBezTo>
                  <a:cubicBezTo>
                    <a:pt x="10160" y="146118"/>
                    <a:pt x="12700" y="8200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16" y="30480"/>
                    <a:pt x="131852" y="29210"/>
                  </a:cubicBezTo>
                  <a:cubicBezTo>
                    <a:pt x="238393" y="25400"/>
                    <a:pt x="344934" y="22860"/>
                    <a:pt x="455422" y="20320"/>
                  </a:cubicBezTo>
                  <a:cubicBezTo>
                    <a:pt x="530395" y="17780"/>
                    <a:pt x="605369" y="16510"/>
                    <a:pt x="676396" y="13970"/>
                  </a:cubicBezTo>
                  <a:cubicBezTo>
                    <a:pt x="747424" y="11430"/>
                    <a:pt x="822397" y="8890"/>
                    <a:pt x="893425" y="8890"/>
                  </a:cubicBezTo>
                  <a:cubicBezTo>
                    <a:pt x="972344" y="7620"/>
                    <a:pt x="1051264" y="10160"/>
                    <a:pt x="1130183" y="8890"/>
                  </a:cubicBezTo>
                  <a:cubicBezTo>
                    <a:pt x="1228833" y="8890"/>
                    <a:pt x="3016360" y="6350"/>
                    <a:pt x="3115009" y="5080"/>
                  </a:cubicBezTo>
                  <a:cubicBezTo>
                    <a:pt x="3209713" y="3810"/>
                    <a:pt x="3304416" y="2540"/>
                    <a:pt x="3403065" y="2540"/>
                  </a:cubicBezTo>
                  <a:cubicBezTo>
                    <a:pt x="3564850" y="1270"/>
                    <a:pt x="3722690" y="0"/>
                    <a:pt x="3884474" y="0"/>
                  </a:cubicBezTo>
                  <a:cubicBezTo>
                    <a:pt x="3951556" y="0"/>
                    <a:pt x="4022584" y="2540"/>
                    <a:pt x="4089665" y="2540"/>
                  </a:cubicBezTo>
                  <a:cubicBezTo>
                    <a:pt x="4275126" y="3810"/>
                    <a:pt x="4464533" y="5080"/>
                    <a:pt x="4649993" y="7620"/>
                  </a:cubicBezTo>
                  <a:cubicBezTo>
                    <a:pt x="4748643" y="8890"/>
                    <a:pt x="4847292" y="12700"/>
                    <a:pt x="4945942" y="16510"/>
                  </a:cubicBezTo>
                  <a:cubicBezTo>
                    <a:pt x="4969618" y="16510"/>
                    <a:pt x="4993293" y="16510"/>
                    <a:pt x="5013023" y="16510"/>
                  </a:cubicBezTo>
                  <a:cubicBezTo>
                    <a:pt x="5035398" y="17780"/>
                    <a:pt x="5044288" y="20320"/>
                    <a:pt x="5054448" y="21590"/>
                  </a:cubicBezTo>
                  <a:close/>
                  <a:moveTo>
                    <a:pt x="5064608" y="3591712"/>
                  </a:moveTo>
                  <a:cubicBezTo>
                    <a:pt x="5065878" y="3575202"/>
                    <a:pt x="5067148" y="3562502"/>
                    <a:pt x="5067148" y="3549802"/>
                  </a:cubicBezTo>
                  <a:cubicBezTo>
                    <a:pt x="5065878" y="3393801"/>
                    <a:pt x="5064608" y="3246053"/>
                    <a:pt x="5064608" y="3087153"/>
                  </a:cubicBezTo>
                  <a:cubicBezTo>
                    <a:pt x="5064608" y="3014673"/>
                    <a:pt x="5067148" y="2942192"/>
                    <a:pt x="5065878" y="2869712"/>
                  </a:cubicBezTo>
                  <a:cubicBezTo>
                    <a:pt x="5065878" y="2802807"/>
                    <a:pt x="5064608" y="2733114"/>
                    <a:pt x="5063338" y="2666209"/>
                  </a:cubicBezTo>
                  <a:cubicBezTo>
                    <a:pt x="5058258" y="2563064"/>
                    <a:pt x="5046828" y="427677"/>
                    <a:pt x="5046828" y="324531"/>
                  </a:cubicBezTo>
                  <a:cubicBezTo>
                    <a:pt x="5044288" y="238112"/>
                    <a:pt x="5041748" y="148905"/>
                    <a:pt x="5039208" y="63500"/>
                  </a:cubicBezTo>
                  <a:cubicBezTo>
                    <a:pt x="5037938" y="44450"/>
                    <a:pt x="5036668" y="43180"/>
                    <a:pt x="5001186" y="41910"/>
                  </a:cubicBezTo>
                  <a:cubicBezTo>
                    <a:pt x="4989348" y="41910"/>
                    <a:pt x="4981456" y="41910"/>
                    <a:pt x="4969618" y="40640"/>
                  </a:cubicBezTo>
                  <a:cubicBezTo>
                    <a:pt x="4870968" y="36830"/>
                    <a:pt x="4768373" y="31750"/>
                    <a:pt x="4669724" y="30480"/>
                  </a:cubicBezTo>
                  <a:cubicBezTo>
                    <a:pt x="4429019" y="26670"/>
                    <a:pt x="4184369" y="25400"/>
                    <a:pt x="3943664" y="22860"/>
                  </a:cubicBezTo>
                  <a:cubicBezTo>
                    <a:pt x="3908150" y="22860"/>
                    <a:pt x="3868691" y="22860"/>
                    <a:pt x="3833177" y="22860"/>
                  </a:cubicBezTo>
                  <a:cubicBezTo>
                    <a:pt x="3773987" y="22860"/>
                    <a:pt x="3714797" y="22860"/>
                    <a:pt x="3659554" y="22860"/>
                  </a:cubicBezTo>
                  <a:cubicBezTo>
                    <a:pt x="3533283" y="22860"/>
                    <a:pt x="3407012" y="22860"/>
                    <a:pt x="3284686" y="24130"/>
                  </a:cubicBezTo>
                  <a:cubicBezTo>
                    <a:pt x="3178145" y="25400"/>
                    <a:pt x="1382726" y="29210"/>
                    <a:pt x="1276185" y="29210"/>
                  </a:cubicBezTo>
                  <a:cubicBezTo>
                    <a:pt x="1102562" y="29210"/>
                    <a:pt x="928939" y="26670"/>
                    <a:pt x="755316" y="33020"/>
                  </a:cubicBezTo>
                  <a:cubicBezTo>
                    <a:pt x="664558" y="36830"/>
                    <a:pt x="577747" y="36830"/>
                    <a:pt x="490935" y="38100"/>
                  </a:cubicBezTo>
                  <a:cubicBezTo>
                    <a:pt x="340988" y="41910"/>
                    <a:pt x="191041" y="45720"/>
                    <a:pt x="49530" y="50800"/>
                  </a:cubicBezTo>
                  <a:cubicBezTo>
                    <a:pt x="36830" y="50800"/>
                    <a:pt x="34290" y="53340"/>
                    <a:pt x="33020" y="73637"/>
                  </a:cubicBezTo>
                  <a:cubicBezTo>
                    <a:pt x="31750" y="123816"/>
                    <a:pt x="31750" y="173995"/>
                    <a:pt x="30480" y="224174"/>
                  </a:cubicBezTo>
                  <a:cubicBezTo>
                    <a:pt x="29210" y="307805"/>
                    <a:pt x="26670" y="388649"/>
                    <a:pt x="25400" y="472280"/>
                  </a:cubicBezTo>
                  <a:cubicBezTo>
                    <a:pt x="20320" y="561487"/>
                    <a:pt x="26670" y="2741477"/>
                    <a:pt x="29210" y="2830684"/>
                  </a:cubicBezTo>
                  <a:cubicBezTo>
                    <a:pt x="29210" y="2925466"/>
                    <a:pt x="29210" y="3023036"/>
                    <a:pt x="30480" y="3117818"/>
                  </a:cubicBezTo>
                  <a:cubicBezTo>
                    <a:pt x="30480" y="3187511"/>
                    <a:pt x="33020" y="3257204"/>
                    <a:pt x="33020" y="3326897"/>
                  </a:cubicBezTo>
                  <a:cubicBezTo>
                    <a:pt x="33020" y="3402164"/>
                    <a:pt x="33020" y="3477433"/>
                    <a:pt x="31750" y="3549802"/>
                  </a:cubicBezTo>
                  <a:cubicBezTo>
                    <a:pt x="31750" y="3553612"/>
                    <a:pt x="31750" y="3556152"/>
                    <a:pt x="31750" y="3559962"/>
                  </a:cubicBezTo>
                  <a:cubicBezTo>
                    <a:pt x="31750" y="3570122"/>
                    <a:pt x="35560" y="3573932"/>
                    <a:pt x="44450" y="3573932"/>
                  </a:cubicBezTo>
                  <a:cubicBezTo>
                    <a:pt x="76608" y="3573932"/>
                    <a:pt x="131852" y="3575202"/>
                    <a:pt x="183149" y="3575202"/>
                  </a:cubicBezTo>
                  <a:cubicBezTo>
                    <a:pt x="258123" y="3575202"/>
                    <a:pt x="337042" y="3572662"/>
                    <a:pt x="412016" y="3575202"/>
                  </a:cubicBezTo>
                  <a:cubicBezTo>
                    <a:pt x="534341" y="3579012"/>
                    <a:pt x="656666" y="3581552"/>
                    <a:pt x="778992" y="3580282"/>
                  </a:cubicBezTo>
                  <a:cubicBezTo>
                    <a:pt x="857911" y="3579012"/>
                    <a:pt x="932885" y="3581552"/>
                    <a:pt x="1011804" y="3581552"/>
                  </a:cubicBezTo>
                  <a:cubicBezTo>
                    <a:pt x="1126238" y="3581552"/>
                    <a:pt x="1240671" y="3580282"/>
                    <a:pt x="1355104" y="3581552"/>
                  </a:cubicBezTo>
                  <a:cubicBezTo>
                    <a:pt x="1524781" y="3582822"/>
                    <a:pt x="3387281" y="3572662"/>
                    <a:pt x="3560905" y="3575202"/>
                  </a:cubicBezTo>
                  <a:cubicBezTo>
                    <a:pt x="3635878" y="3576472"/>
                    <a:pt x="3710852" y="3577742"/>
                    <a:pt x="3781879" y="3577742"/>
                  </a:cubicBezTo>
                  <a:cubicBezTo>
                    <a:pt x="3912096" y="3580282"/>
                    <a:pt x="4038368" y="3576472"/>
                    <a:pt x="4168585" y="3580282"/>
                  </a:cubicBezTo>
                  <a:cubicBezTo>
                    <a:pt x="4275126" y="3582822"/>
                    <a:pt x="4381668" y="3582822"/>
                    <a:pt x="4488209" y="3585362"/>
                  </a:cubicBezTo>
                  <a:cubicBezTo>
                    <a:pt x="4646048" y="3589172"/>
                    <a:pt x="4803887" y="3591712"/>
                    <a:pt x="4961726" y="3592982"/>
                  </a:cubicBezTo>
                  <a:cubicBezTo>
                    <a:pt x="5020915" y="3592982"/>
                    <a:pt x="5044288" y="3591712"/>
                    <a:pt x="5064608" y="3591712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112C26-2B54-4BE3-9B28-C7C9AAA4A1A6}"/>
              </a:ext>
            </a:extLst>
          </p:cNvPr>
          <p:cNvSpPr/>
          <p:nvPr/>
        </p:nvSpPr>
        <p:spPr>
          <a:xfrm>
            <a:off x="256239" y="1059370"/>
            <a:ext cx="464808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 smtClean="0">
                <a:solidFill>
                  <a:schemeClr val="accent4">
                    <a:lumMod val="75000"/>
                  </a:schemeClr>
                </a:solidFill>
                <a:latin typeface="#9Slide03 Montserrat Alternates" panose="00000400000000000000" pitchFamily="2" charset="0"/>
              </a:rPr>
              <a:t>Hãy mô tả những điều em quan sát được về thiên nhiên ở vùng đồng bằng Bắc Bộ qua hình 1.</a:t>
            </a:r>
            <a:endParaRPr lang="en-US" sz="3600" dirty="0">
              <a:solidFill>
                <a:schemeClr val="accent4">
                  <a:lumMod val="75000"/>
                </a:schemeClr>
              </a:solidFill>
              <a:latin typeface="#9Slide03 Montserrat Alternates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398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539" t="28014" r="38440" b="22057"/>
          <a:stretch/>
        </p:blipFill>
        <p:spPr>
          <a:xfrm>
            <a:off x="173058" y="245330"/>
            <a:ext cx="6860562" cy="4585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8">
            <a:extLst>
              <a:ext uri="{FF2B5EF4-FFF2-40B4-BE49-F238E27FC236}">
                <a16:creationId xmlns:a16="http://schemas.microsoft.com/office/drawing/2014/main" xmlns="" id="{E9F31965-4734-418A-A8E2-95F9D1892D64}"/>
              </a:ext>
            </a:extLst>
          </p:cNvPr>
          <p:cNvGrpSpPr/>
          <p:nvPr/>
        </p:nvGrpSpPr>
        <p:grpSpPr>
          <a:xfrm>
            <a:off x="7214666" y="753953"/>
            <a:ext cx="4669089" cy="3661033"/>
            <a:chOff x="0" y="0"/>
            <a:chExt cx="5082388" cy="3610762"/>
          </a:xfrm>
          <a:solidFill>
            <a:schemeClr val="bg1"/>
          </a:solidFill>
        </p:grpSpPr>
        <p:sp>
          <p:nvSpPr>
            <p:cNvPr id="5" name="Freeform 9">
              <a:extLst>
                <a:ext uri="{FF2B5EF4-FFF2-40B4-BE49-F238E27FC236}">
                  <a16:creationId xmlns:a16="http://schemas.microsoft.com/office/drawing/2014/main" xmlns="" id="{E40DE492-4228-43A0-8087-0E8B8752BDE0}"/>
                </a:ext>
              </a:extLst>
            </p:cNvPr>
            <p:cNvSpPr/>
            <p:nvPr/>
          </p:nvSpPr>
          <p:spPr>
            <a:xfrm>
              <a:off x="10160" y="16510"/>
              <a:ext cx="5059528" cy="3582822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xmlns="" id="{2B88E1B7-C548-4837-9DE0-ECF0127CDED2}"/>
                </a:ext>
              </a:extLst>
            </p:cNvPr>
            <p:cNvSpPr/>
            <p:nvPr/>
          </p:nvSpPr>
          <p:spPr>
            <a:xfrm>
              <a:off x="-3810" y="0"/>
              <a:ext cx="5088738" cy="3609492"/>
            </a:xfrm>
            <a:custGeom>
              <a:avLst/>
              <a:gdLst/>
              <a:ahLst/>
              <a:cxnLst/>
              <a:rect l="l" t="t" r="r" b="b"/>
              <a:pathLst>
                <a:path w="5088738" h="3609492">
                  <a:moveTo>
                    <a:pt x="5054448" y="21590"/>
                  </a:moveTo>
                  <a:cubicBezTo>
                    <a:pt x="5055718" y="34290"/>
                    <a:pt x="5055718" y="44450"/>
                    <a:pt x="5056988" y="54610"/>
                  </a:cubicBezTo>
                  <a:cubicBezTo>
                    <a:pt x="5059528" y="118241"/>
                    <a:pt x="5060798" y="196297"/>
                    <a:pt x="5063338" y="271565"/>
                  </a:cubicBezTo>
                  <a:cubicBezTo>
                    <a:pt x="5063338" y="380286"/>
                    <a:pt x="5076038" y="2524036"/>
                    <a:pt x="5082388" y="2632756"/>
                  </a:cubicBezTo>
                  <a:cubicBezTo>
                    <a:pt x="5088738" y="2797231"/>
                    <a:pt x="5084928" y="2964494"/>
                    <a:pt x="5084928" y="3128969"/>
                  </a:cubicBezTo>
                  <a:cubicBezTo>
                    <a:pt x="5084928" y="3273930"/>
                    <a:pt x="5086198" y="3407740"/>
                    <a:pt x="5087468" y="3548532"/>
                  </a:cubicBezTo>
                  <a:cubicBezTo>
                    <a:pt x="5087468" y="3570122"/>
                    <a:pt x="5087468" y="3584092"/>
                    <a:pt x="5087468" y="3608222"/>
                  </a:cubicBezTo>
                  <a:cubicBezTo>
                    <a:pt x="5064608" y="3608222"/>
                    <a:pt x="5044288" y="3609492"/>
                    <a:pt x="5013023" y="3608222"/>
                  </a:cubicBezTo>
                  <a:cubicBezTo>
                    <a:pt x="4756535" y="3603142"/>
                    <a:pt x="4496101" y="3609492"/>
                    <a:pt x="4239612" y="3604412"/>
                  </a:cubicBezTo>
                  <a:cubicBezTo>
                    <a:pt x="4085719" y="3600602"/>
                    <a:pt x="3935772" y="3603142"/>
                    <a:pt x="3781879" y="3600602"/>
                  </a:cubicBezTo>
                  <a:cubicBezTo>
                    <a:pt x="3710852" y="3599332"/>
                    <a:pt x="3639824" y="3598062"/>
                    <a:pt x="3568796" y="3596792"/>
                  </a:cubicBezTo>
                  <a:cubicBezTo>
                    <a:pt x="3525391" y="3596792"/>
                    <a:pt x="3485931" y="3598062"/>
                    <a:pt x="3442525" y="3598062"/>
                  </a:cubicBezTo>
                  <a:cubicBezTo>
                    <a:pt x="3332038" y="3596792"/>
                    <a:pt x="3028198" y="3598062"/>
                    <a:pt x="2917710" y="3596792"/>
                  </a:cubicBezTo>
                  <a:cubicBezTo>
                    <a:pt x="2838791" y="3595522"/>
                    <a:pt x="1260401" y="3604412"/>
                    <a:pt x="1181481" y="3603142"/>
                  </a:cubicBezTo>
                  <a:cubicBezTo>
                    <a:pt x="1161751" y="3603142"/>
                    <a:pt x="1138075" y="3604412"/>
                    <a:pt x="1118346" y="3604412"/>
                  </a:cubicBezTo>
                  <a:cubicBezTo>
                    <a:pt x="1070994" y="3604412"/>
                    <a:pt x="1027588" y="3605682"/>
                    <a:pt x="980236" y="3605682"/>
                  </a:cubicBezTo>
                  <a:cubicBezTo>
                    <a:pt x="861857" y="3605682"/>
                    <a:pt x="747424" y="3604412"/>
                    <a:pt x="629045" y="3603142"/>
                  </a:cubicBezTo>
                  <a:cubicBezTo>
                    <a:pt x="558017" y="3601872"/>
                    <a:pt x="486989" y="3600602"/>
                    <a:pt x="419908" y="3599332"/>
                  </a:cubicBezTo>
                  <a:cubicBezTo>
                    <a:pt x="293637" y="3598062"/>
                    <a:pt x="167365" y="3596792"/>
                    <a:pt x="48260" y="3596792"/>
                  </a:cubicBezTo>
                  <a:cubicBezTo>
                    <a:pt x="38100" y="3596792"/>
                    <a:pt x="29210" y="3596792"/>
                    <a:pt x="19050" y="3595522"/>
                  </a:cubicBezTo>
                  <a:cubicBezTo>
                    <a:pt x="10160" y="3594252"/>
                    <a:pt x="5080" y="3587902"/>
                    <a:pt x="7620" y="3579012"/>
                  </a:cubicBezTo>
                  <a:cubicBezTo>
                    <a:pt x="16510" y="3547125"/>
                    <a:pt x="12700" y="3477433"/>
                    <a:pt x="11430" y="3404952"/>
                  </a:cubicBezTo>
                  <a:cubicBezTo>
                    <a:pt x="10160" y="3257204"/>
                    <a:pt x="6350" y="3112243"/>
                    <a:pt x="7620" y="2964494"/>
                  </a:cubicBezTo>
                  <a:cubicBezTo>
                    <a:pt x="5080" y="2780505"/>
                    <a:pt x="0" y="502945"/>
                    <a:pt x="7620" y="316168"/>
                  </a:cubicBezTo>
                  <a:cubicBezTo>
                    <a:pt x="8890" y="279928"/>
                    <a:pt x="7620" y="240900"/>
                    <a:pt x="8890" y="204660"/>
                  </a:cubicBezTo>
                  <a:cubicBezTo>
                    <a:pt x="10160" y="146118"/>
                    <a:pt x="12700" y="8200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16" y="30480"/>
                    <a:pt x="131852" y="29210"/>
                  </a:cubicBezTo>
                  <a:cubicBezTo>
                    <a:pt x="238393" y="25400"/>
                    <a:pt x="344934" y="22860"/>
                    <a:pt x="455422" y="20320"/>
                  </a:cubicBezTo>
                  <a:cubicBezTo>
                    <a:pt x="530395" y="17780"/>
                    <a:pt x="605369" y="16510"/>
                    <a:pt x="676396" y="13970"/>
                  </a:cubicBezTo>
                  <a:cubicBezTo>
                    <a:pt x="747424" y="11430"/>
                    <a:pt x="822397" y="8890"/>
                    <a:pt x="893425" y="8890"/>
                  </a:cubicBezTo>
                  <a:cubicBezTo>
                    <a:pt x="972344" y="7620"/>
                    <a:pt x="1051264" y="10160"/>
                    <a:pt x="1130183" y="8890"/>
                  </a:cubicBezTo>
                  <a:cubicBezTo>
                    <a:pt x="1228833" y="8890"/>
                    <a:pt x="3016360" y="6350"/>
                    <a:pt x="3115009" y="5080"/>
                  </a:cubicBezTo>
                  <a:cubicBezTo>
                    <a:pt x="3209713" y="3810"/>
                    <a:pt x="3304416" y="2540"/>
                    <a:pt x="3403065" y="2540"/>
                  </a:cubicBezTo>
                  <a:cubicBezTo>
                    <a:pt x="3564850" y="1270"/>
                    <a:pt x="3722690" y="0"/>
                    <a:pt x="3884474" y="0"/>
                  </a:cubicBezTo>
                  <a:cubicBezTo>
                    <a:pt x="3951556" y="0"/>
                    <a:pt x="4022584" y="2540"/>
                    <a:pt x="4089665" y="2540"/>
                  </a:cubicBezTo>
                  <a:cubicBezTo>
                    <a:pt x="4275126" y="3810"/>
                    <a:pt x="4464533" y="5080"/>
                    <a:pt x="4649993" y="7620"/>
                  </a:cubicBezTo>
                  <a:cubicBezTo>
                    <a:pt x="4748643" y="8890"/>
                    <a:pt x="4847292" y="12700"/>
                    <a:pt x="4945942" y="16510"/>
                  </a:cubicBezTo>
                  <a:cubicBezTo>
                    <a:pt x="4969618" y="16510"/>
                    <a:pt x="4993293" y="16510"/>
                    <a:pt x="5013023" y="16510"/>
                  </a:cubicBezTo>
                  <a:cubicBezTo>
                    <a:pt x="5035398" y="17780"/>
                    <a:pt x="5044288" y="20320"/>
                    <a:pt x="5054448" y="21590"/>
                  </a:cubicBezTo>
                  <a:close/>
                  <a:moveTo>
                    <a:pt x="5064608" y="3591712"/>
                  </a:moveTo>
                  <a:cubicBezTo>
                    <a:pt x="5065878" y="3575202"/>
                    <a:pt x="5067148" y="3562502"/>
                    <a:pt x="5067148" y="3549802"/>
                  </a:cubicBezTo>
                  <a:cubicBezTo>
                    <a:pt x="5065878" y="3393801"/>
                    <a:pt x="5064608" y="3246053"/>
                    <a:pt x="5064608" y="3087153"/>
                  </a:cubicBezTo>
                  <a:cubicBezTo>
                    <a:pt x="5064608" y="3014673"/>
                    <a:pt x="5067148" y="2942192"/>
                    <a:pt x="5065878" y="2869712"/>
                  </a:cubicBezTo>
                  <a:cubicBezTo>
                    <a:pt x="5065878" y="2802807"/>
                    <a:pt x="5064608" y="2733114"/>
                    <a:pt x="5063338" y="2666209"/>
                  </a:cubicBezTo>
                  <a:cubicBezTo>
                    <a:pt x="5058258" y="2563064"/>
                    <a:pt x="5046828" y="427677"/>
                    <a:pt x="5046828" y="324531"/>
                  </a:cubicBezTo>
                  <a:cubicBezTo>
                    <a:pt x="5044288" y="238112"/>
                    <a:pt x="5041748" y="148905"/>
                    <a:pt x="5039208" y="63500"/>
                  </a:cubicBezTo>
                  <a:cubicBezTo>
                    <a:pt x="5037938" y="44450"/>
                    <a:pt x="5036668" y="43180"/>
                    <a:pt x="5001186" y="41910"/>
                  </a:cubicBezTo>
                  <a:cubicBezTo>
                    <a:pt x="4989348" y="41910"/>
                    <a:pt x="4981456" y="41910"/>
                    <a:pt x="4969618" y="40640"/>
                  </a:cubicBezTo>
                  <a:cubicBezTo>
                    <a:pt x="4870968" y="36830"/>
                    <a:pt x="4768373" y="31750"/>
                    <a:pt x="4669724" y="30480"/>
                  </a:cubicBezTo>
                  <a:cubicBezTo>
                    <a:pt x="4429019" y="26670"/>
                    <a:pt x="4184369" y="25400"/>
                    <a:pt x="3943664" y="22860"/>
                  </a:cubicBezTo>
                  <a:cubicBezTo>
                    <a:pt x="3908150" y="22860"/>
                    <a:pt x="3868691" y="22860"/>
                    <a:pt x="3833177" y="22860"/>
                  </a:cubicBezTo>
                  <a:cubicBezTo>
                    <a:pt x="3773987" y="22860"/>
                    <a:pt x="3714797" y="22860"/>
                    <a:pt x="3659554" y="22860"/>
                  </a:cubicBezTo>
                  <a:cubicBezTo>
                    <a:pt x="3533283" y="22860"/>
                    <a:pt x="3407012" y="22860"/>
                    <a:pt x="3284686" y="24130"/>
                  </a:cubicBezTo>
                  <a:cubicBezTo>
                    <a:pt x="3178145" y="25400"/>
                    <a:pt x="1382726" y="29210"/>
                    <a:pt x="1276185" y="29210"/>
                  </a:cubicBezTo>
                  <a:cubicBezTo>
                    <a:pt x="1102562" y="29210"/>
                    <a:pt x="928939" y="26670"/>
                    <a:pt x="755316" y="33020"/>
                  </a:cubicBezTo>
                  <a:cubicBezTo>
                    <a:pt x="664558" y="36830"/>
                    <a:pt x="577747" y="36830"/>
                    <a:pt x="490935" y="38100"/>
                  </a:cubicBezTo>
                  <a:cubicBezTo>
                    <a:pt x="340988" y="41910"/>
                    <a:pt x="191041" y="45720"/>
                    <a:pt x="49530" y="50800"/>
                  </a:cubicBezTo>
                  <a:cubicBezTo>
                    <a:pt x="36830" y="50800"/>
                    <a:pt x="34290" y="53340"/>
                    <a:pt x="33020" y="73637"/>
                  </a:cubicBezTo>
                  <a:cubicBezTo>
                    <a:pt x="31750" y="123816"/>
                    <a:pt x="31750" y="173995"/>
                    <a:pt x="30480" y="224174"/>
                  </a:cubicBezTo>
                  <a:cubicBezTo>
                    <a:pt x="29210" y="307805"/>
                    <a:pt x="26670" y="388649"/>
                    <a:pt x="25400" y="472280"/>
                  </a:cubicBezTo>
                  <a:cubicBezTo>
                    <a:pt x="20320" y="561487"/>
                    <a:pt x="26670" y="2741477"/>
                    <a:pt x="29210" y="2830684"/>
                  </a:cubicBezTo>
                  <a:cubicBezTo>
                    <a:pt x="29210" y="2925466"/>
                    <a:pt x="29210" y="3023036"/>
                    <a:pt x="30480" y="3117818"/>
                  </a:cubicBezTo>
                  <a:cubicBezTo>
                    <a:pt x="30480" y="3187511"/>
                    <a:pt x="33020" y="3257204"/>
                    <a:pt x="33020" y="3326897"/>
                  </a:cubicBezTo>
                  <a:cubicBezTo>
                    <a:pt x="33020" y="3402164"/>
                    <a:pt x="33020" y="3477433"/>
                    <a:pt x="31750" y="3549802"/>
                  </a:cubicBezTo>
                  <a:cubicBezTo>
                    <a:pt x="31750" y="3553612"/>
                    <a:pt x="31750" y="3556152"/>
                    <a:pt x="31750" y="3559962"/>
                  </a:cubicBezTo>
                  <a:cubicBezTo>
                    <a:pt x="31750" y="3570122"/>
                    <a:pt x="35560" y="3573932"/>
                    <a:pt x="44450" y="3573932"/>
                  </a:cubicBezTo>
                  <a:cubicBezTo>
                    <a:pt x="76608" y="3573932"/>
                    <a:pt x="131852" y="3575202"/>
                    <a:pt x="183149" y="3575202"/>
                  </a:cubicBezTo>
                  <a:cubicBezTo>
                    <a:pt x="258123" y="3575202"/>
                    <a:pt x="337042" y="3572662"/>
                    <a:pt x="412016" y="3575202"/>
                  </a:cubicBezTo>
                  <a:cubicBezTo>
                    <a:pt x="534341" y="3579012"/>
                    <a:pt x="656666" y="3581552"/>
                    <a:pt x="778992" y="3580282"/>
                  </a:cubicBezTo>
                  <a:cubicBezTo>
                    <a:pt x="857911" y="3579012"/>
                    <a:pt x="932885" y="3581552"/>
                    <a:pt x="1011804" y="3581552"/>
                  </a:cubicBezTo>
                  <a:cubicBezTo>
                    <a:pt x="1126238" y="3581552"/>
                    <a:pt x="1240671" y="3580282"/>
                    <a:pt x="1355104" y="3581552"/>
                  </a:cubicBezTo>
                  <a:cubicBezTo>
                    <a:pt x="1524781" y="3582822"/>
                    <a:pt x="3387281" y="3572662"/>
                    <a:pt x="3560905" y="3575202"/>
                  </a:cubicBezTo>
                  <a:cubicBezTo>
                    <a:pt x="3635878" y="3576472"/>
                    <a:pt x="3710852" y="3577742"/>
                    <a:pt x="3781879" y="3577742"/>
                  </a:cubicBezTo>
                  <a:cubicBezTo>
                    <a:pt x="3912096" y="3580282"/>
                    <a:pt x="4038368" y="3576472"/>
                    <a:pt x="4168585" y="3580282"/>
                  </a:cubicBezTo>
                  <a:cubicBezTo>
                    <a:pt x="4275126" y="3582822"/>
                    <a:pt x="4381668" y="3582822"/>
                    <a:pt x="4488209" y="3585362"/>
                  </a:cubicBezTo>
                  <a:cubicBezTo>
                    <a:pt x="4646048" y="3589172"/>
                    <a:pt x="4803887" y="3591712"/>
                    <a:pt x="4961726" y="3592982"/>
                  </a:cubicBezTo>
                  <a:cubicBezTo>
                    <a:pt x="5020915" y="3592982"/>
                    <a:pt x="5044288" y="3591712"/>
                    <a:pt x="5064608" y="3591712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4112C26-2B54-4BE3-9B28-C7C9AAA4A1A6}"/>
              </a:ext>
            </a:extLst>
          </p:cNvPr>
          <p:cNvSpPr/>
          <p:nvPr/>
        </p:nvSpPr>
        <p:spPr>
          <a:xfrm>
            <a:off x="7231001" y="921831"/>
            <a:ext cx="4648087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+ C</a:t>
            </a:r>
            <a:r>
              <a:rPr lang="nl-NL" sz="3500" dirty="0" smtClean="0">
                <a:latin typeface="Cambria" panose="02040503050406030204" pitchFamily="18" charset="0"/>
                <a:ea typeface="Cambria" panose="02040503050406030204" pitchFamily="18" charset="0"/>
              </a:rPr>
              <a:t>ó </a:t>
            </a:r>
            <a:r>
              <a:rPr lang="nl-NL" sz="3500" dirty="0">
                <a:latin typeface="Cambria" panose="02040503050406030204" pitchFamily="18" charset="0"/>
                <a:ea typeface="Cambria" panose="02040503050406030204" pitchFamily="18" charset="0"/>
              </a:rPr>
              <a:t>cây cối, dòng sông, nhà của, cánh đồng,..</a:t>
            </a:r>
            <a:endParaRPr lang="en-US" sz="35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nl-NL" sz="3500" dirty="0">
                <a:latin typeface="Cambria" panose="02040503050406030204" pitchFamily="18" charset="0"/>
                <a:ea typeface="Cambria" panose="02040503050406030204" pitchFamily="18" charset="0"/>
              </a:rPr>
              <a:t>+ Dòng sông dài, uốn lượn, cánh đồng rộng nằm rải rác, cây cối um tùm,...</a:t>
            </a:r>
            <a:endParaRPr lang="en-US" sz="35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24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755" y="1695313"/>
            <a:ext cx="9854305" cy="321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9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B0F74C1-3BAC-4C77-AD96-6A3E2CEE0F3E}"/>
              </a:ext>
            </a:extLst>
          </p:cNvPr>
          <p:cNvSpPr/>
          <p:nvPr/>
        </p:nvSpPr>
        <p:spPr>
          <a:xfrm>
            <a:off x="571501" y="609600"/>
            <a:ext cx="6010274" cy="489364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srgbClr val="DE8B47"/>
              </a:solidFill>
              <a:effectLst/>
              <a:uLnTx/>
              <a:uFillTx/>
              <a:latin typeface="#9Slide03 IcielPanton Black" panose="00000A00000000000000" pitchFamily="2" charset="0"/>
              <a:ea typeface="+mn-ea"/>
              <a:cs typeface="#9Slide03 Arima Madurai ExtraBo" panose="00000900000000000000" pitchFamily="2" charset="0"/>
              <a:sym typeface="Poppins Extra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13800" b="1" dirty="0" smtClean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VỊ TRÍ ĐỊA LÍ</a:t>
            </a:r>
            <a:endParaRPr kumimoji="0" lang="en-US" sz="138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405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39433" t="14208" r="14078" b="13925"/>
          <a:stretch/>
        </p:blipFill>
        <p:spPr>
          <a:xfrm>
            <a:off x="5864649" y="0"/>
            <a:ext cx="6444488" cy="6858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503169" y="289464"/>
            <a:ext cx="6088131" cy="926624"/>
            <a:chOff x="0" y="-78447"/>
            <a:chExt cx="12176262" cy="185325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 t="51616"/>
            <a:stretch>
              <a:fillRect/>
            </a:stretch>
          </p:blipFill>
          <p:spPr>
            <a:xfrm flipV="1">
              <a:off x="0" y="447034"/>
              <a:ext cx="3863118" cy="168218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125296" y="-78447"/>
              <a:ext cx="8889908" cy="666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2567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Hoạt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động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EECE1">
                      <a:lumMod val="25000"/>
                    </a:srgbClr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1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748880"/>
              <a:ext cx="12176262" cy="102592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734" dirty="0" smtClean="0">
                  <a:solidFill>
                    <a:srgbClr val="D4487D"/>
                  </a:solidFill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VỊ TRÍ ĐỊA LÍ</a:t>
              </a:r>
              <a:endParaRPr kumimoji="0" lang="en-US" sz="3734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grpSp>
        <p:nvGrpSpPr>
          <p:cNvPr id="19" name="Group 8">
            <a:extLst>
              <a:ext uri="{FF2B5EF4-FFF2-40B4-BE49-F238E27FC236}">
                <a16:creationId xmlns:a16="http://schemas.microsoft.com/office/drawing/2014/main" xmlns="" id="{E9F31965-4734-418A-A8E2-95F9D1892D64}"/>
              </a:ext>
            </a:extLst>
          </p:cNvPr>
          <p:cNvGrpSpPr/>
          <p:nvPr/>
        </p:nvGrpSpPr>
        <p:grpSpPr>
          <a:xfrm>
            <a:off x="410217" y="1749488"/>
            <a:ext cx="5221667" cy="4575111"/>
            <a:chOff x="0" y="0"/>
            <a:chExt cx="5082388" cy="3610762"/>
          </a:xfrm>
          <a:solidFill>
            <a:schemeClr val="bg1"/>
          </a:solidFill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xmlns="" id="{E40DE492-4228-43A0-8087-0E8B8752BDE0}"/>
                </a:ext>
              </a:extLst>
            </p:cNvPr>
            <p:cNvSpPr/>
            <p:nvPr/>
          </p:nvSpPr>
          <p:spPr>
            <a:xfrm>
              <a:off x="10160" y="16510"/>
              <a:ext cx="5059528" cy="3582822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xmlns="" id="{2B88E1B7-C548-4837-9DE0-ECF0127CDED2}"/>
                </a:ext>
              </a:extLst>
            </p:cNvPr>
            <p:cNvSpPr/>
            <p:nvPr/>
          </p:nvSpPr>
          <p:spPr>
            <a:xfrm>
              <a:off x="-3810" y="0"/>
              <a:ext cx="5088738" cy="3609492"/>
            </a:xfrm>
            <a:custGeom>
              <a:avLst/>
              <a:gdLst/>
              <a:ahLst/>
              <a:cxnLst/>
              <a:rect l="l" t="t" r="r" b="b"/>
              <a:pathLst>
                <a:path w="5088738" h="3609492">
                  <a:moveTo>
                    <a:pt x="5054448" y="21590"/>
                  </a:moveTo>
                  <a:cubicBezTo>
                    <a:pt x="5055718" y="34290"/>
                    <a:pt x="5055718" y="44450"/>
                    <a:pt x="5056988" y="54610"/>
                  </a:cubicBezTo>
                  <a:cubicBezTo>
                    <a:pt x="5059528" y="118241"/>
                    <a:pt x="5060798" y="196297"/>
                    <a:pt x="5063338" y="271565"/>
                  </a:cubicBezTo>
                  <a:cubicBezTo>
                    <a:pt x="5063338" y="380286"/>
                    <a:pt x="5076038" y="2524036"/>
                    <a:pt x="5082388" y="2632756"/>
                  </a:cubicBezTo>
                  <a:cubicBezTo>
                    <a:pt x="5088738" y="2797231"/>
                    <a:pt x="5084928" y="2964494"/>
                    <a:pt x="5084928" y="3128969"/>
                  </a:cubicBezTo>
                  <a:cubicBezTo>
                    <a:pt x="5084928" y="3273930"/>
                    <a:pt x="5086198" y="3407740"/>
                    <a:pt x="5087468" y="3548532"/>
                  </a:cubicBezTo>
                  <a:cubicBezTo>
                    <a:pt x="5087468" y="3570122"/>
                    <a:pt x="5087468" y="3584092"/>
                    <a:pt x="5087468" y="3608222"/>
                  </a:cubicBezTo>
                  <a:cubicBezTo>
                    <a:pt x="5064608" y="3608222"/>
                    <a:pt x="5044288" y="3609492"/>
                    <a:pt x="5013023" y="3608222"/>
                  </a:cubicBezTo>
                  <a:cubicBezTo>
                    <a:pt x="4756535" y="3603142"/>
                    <a:pt x="4496101" y="3609492"/>
                    <a:pt x="4239612" y="3604412"/>
                  </a:cubicBezTo>
                  <a:cubicBezTo>
                    <a:pt x="4085719" y="3600602"/>
                    <a:pt x="3935772" y="3603142"/>
                    <a:pt x="3781879" y="3600602"/>
                  </a:cubicBezTo>
                  <a:cubicBezTo>
                    <a:pt x="3710852" y="3599332"/>
                    <a:pt x="3639824" y="3598062"/>
                    <a:pt x="3568796" y="3596792"/>
                  </a:cubicBezTo>
                  <a:cubicBezTo>
                    <a:pt x="3525391" y="3596792"/>
                    <a:pt x="3485931" y="3598062"/>
                    <a:pt x="3442525" y="3598062"/>
                  </a:cubicBezTo>
                  <a:cubicBezTo>
                    <a:pt x="3332038" y="3596792"/>
                    <a:pt x="3028198" y="3598062"/>
                    <a:pt x="2917710" y="3596792"/>
                  </a:cubicBezTo>
                  <a:cubicBezTo>
                    <a:pt x="2838791" y="3595522"/>
                    <a:pt x="1260401" y="3604412"/>
                    <a:pt x="1181481" y="3603142"/>
                  </a:cubicBezTo>
                  <a:cubicBezTo>
                    <a:pt x="1161751" y="3603142"/>
                    <a:pt x="1138075" y="3604412"/>
                    <a:pt x="1118346" y="3604412"/>
                  </a:cubicBezTo>
                  <a:cubicBezTo>
                    <a:pt x="1070994" y="3604412"/>
                    <a:pt x="1027588" y="3605682"/>
                    <a:pt x="980236" y="3605682"/>
                  </a:cubicBezTo>
                  <a:cubicBezTo>
                    <a:pt x="861857" y="3605682"/>
                    <a:pt x="747424" y="3604412"/>
                    <a:pt x="629045" y="3603142"/>
                  </a:cubicBezTo>
                  <a:cubicBezTo>
                    <a:pt x="558017" y="3601872"/>
                    <a:pt x="486989" y="3600602"/>
                    <a:pt x="419908" y="3599332"/>
                  </a:cubicBezTo>
                  <a:cubicBezTo>
                    <a:pt x="293637" y="3598062"/>
                    <a:pt x="167365" y="3596792"/>
                    <a:pt x="48260" y="3596792"/>
                  </a:cubicBezTo>
                  <a:cubicBezTo>
                    <a:pt x="38100" y="3596792"/>
                    <a:pt x="29210" y="3596792"/>
                    <a:pt x="19050" y="3595522"/>
                  </a:cubicBezTo>
                  <a:cubicBezTo>
                    <a:pt x="10160" y="3594252"/>
                    <a:pt x="5080" y="3587902"/>
                    <a:pt x="7620" y="3579012"/>
                  </a:cubicBezTo>
                  <a:cubicBezTo>
                    <a:pt x="16510" y="3547125"/>
                    <a:pt x="12700" y="3477433"/>
                    <a:pt x="11430" y="3404952"/>
                  </a:cubicBezTo>
                  <a:cubicBezTo>
                    <a:pt x="10160" y="3257204"/>
                    <a:pt x="6350" y="3112243"/>
                    <a:pt x="7620" y="2964494"/>
                  </a:cubicBezTo>
                  <a:cubicBezTo>
                    <a:pt x="5080" y="2780505"/>
                    <a:pt x="0" y="502945"/>
                    <a:pt x="7620" y="316168"/>
                  </a:cubicBezTo>
                  <a:cubicBezTo>
                    <a:pt x="8890" y="279928"/>
                    <a:pt x="7620" y="240900"/>
                    <a:pt x="8890" y="204660"/>
                  </a:cubicBezTo>
                  <a:cubicBezTo>
                    <a:pt x="10160" y="146118"/>
                    <a:pt x="12700" y="8200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8716" y="30480"/>
                    <a:pt x="131852" y="29210"/>
                  </a:cubicBezTo>
                  <a:cubicBezTo>
                    <a:pt x="238393" y="25400"/>
                    <a:pt x="344934" y="22860"/>
                    <a:pt x="455422" y="20320"/>
                  </a:cubicBezTo>
                  <a:cubicBezTo>
                    <a:pt x="530395" y="17780"/>
                    <a:pt x="605369" y="16510"/>
                    <a:pt x="676396" y="13970"/>
                  </a:cubicBezTo>
                  <a:cubicBezTo>
                    <a:pt x="747424" y="11430"/>
                    <a:pt x="822397" y="8890"/>
                    <a:pt x="893425" y="8890"/>
                  </a:cubicBezTo>
                  <a:cubicBezTo>
                    <a:pt x="972344" y="7620"/>
                    <a:pt x="1051264" y="10160"/>
                    <a:pt x="1130183" y="8890"/>
                  </a:cubicBezTo>
                  <a:cubicBezTo>
                    <a:pt x="1228833" y="8890"/>
                    <a:pt x="3016360" y="6350"/>
                    <a:pt x="3115009" y="5080"/>
                  </a:cubicBezTo>
                  <a:cubicBezTo>
                    <a:pt x="3209713" y="3810"/>
                    <a:pt x="3304416" y="2540"/>
                    <a:pt x="3403065" y="2540"/>
                  </a:cubicBezTo>
                  <a:cubicBezTo>
                    <a:pt x="3564850" y="1270"/>
                    <a:pt x="3722690" y="0"/>
                    <a:pt x="3884474" y="0"/>
                  </a:cubicBezTo>
                  <a:cubicBezTo>
                    <a:pt x="3951556" y="0"/>
                    <a:pt x="4022584" y="2540"/>
                    <a:pt x="4089665" y="2540"/>
                  </a:cubicBezTo>
                  <a:cubicBezTo>
                    <a:pt x="4275126" y="3810"/>
                    <a:pt x="4464533" y="5080"/>
                    <a:pt x="4649993" y="7620"/>
                  </a:cubicBezTo>
                  <a:cubicBezTo>
                    <a:pt x="4748643" y="8890"/>
                    <a:pt x="4847292" y="12700"/>
                    <a:pt x="4945942" y="16510"/>
                  </a:cubicBezTo>
                  <a:cubicBezTo>
                    <a:pt x="4969618" y="16510"/>
                    <a:pt x="4993293" y="16510"/>
                    <a:pt x="5013023" y="16510"/>
                  </a:cubicBezTo>
                  <a:cubicBezTo>
                    <a:pt x="5035398" y="17780"/>
                    <a:pt x="5044288" y="20320"/>
                    <a:pt x="5054448" y="21590"/>
                  </a:cubicBezTo>
                  <a:close/>
                  <a:moveTo>
                    <a:pt x="5064608" y="3591712"/>
                  </a:moveTo>
                  <a:cubicBezTo>
                    <a:pt x="5065878" y="3575202"/>
                    <a:pt x="5067148" y="3562502"/>
                    <a:pt x="5067148" y="3549802"/>
                  </a:cubicBezTo>
                  <a:cubicBezTo>
                    <a:pt x="5065878" y="3393801"/>
                    <a:pt x="5064608" y="3246053"/>
                    <a:pt x="5064608" y="3087153"/>
                  </a:cubicBezTo>
                  <a:cubicBezTo>
                    <a:pt x="5064608" y="3014673"/>
                    <a:pt x="5067148" y="2942192"/>
                    <a:pt x="5065878" y="2869712"/>
                  </a:cubicBezTo>
                  <a:cubicBezTo>
                    <a:pt x="5065878" y="2802807"/>
                    <a:pt x="5064608" y="2733114"/>
                    <a:pt x="5063338" y="2666209"/>
                  </a:cubicBezTo>
                  <a:cubicBezTo>
                    <a:pt x="5058258" y="2563064"/>
                    <a:pt x="5046828" y="427677"/>
                    <a:pt x="5046828" y="324531"/>
                  </a:cubicBezTo>
                  <a:cubicBezTo>
                    <a:pt x="5044288" y="238112"/>
                    <a:pt x="5041748" y="148905"/>
                    <a:pt x="5039208" y="63500"/>
                  </a:cubicBezTo>
                  <a:cubicBezTo>
                    <a:pt x="5037938" y="44450"/>
                    <a:pt x="5036668" y="43180"/>
                    <a:pt x="5001186" y="41910"/>
                  </a:cubicBezTo>
                  <a:cubicBezTo>
                    <a:pt x="4989348" y="41910"/>
                    <a:pt x="4981456" y="41910"/>
                    <a:pt x="4969618" y="40640"/>
                  </a:cubicBezTo>
                  <a:cubicBezTo>
                    <a:pt x="4870968" y="36830"/>
                    <a:pt x="4768373" y="31750"/>
                    <a:pt x="4669724" y="30480"/>
                  </a:cubicBezTo>
                  <a:cubicBezTo>
                    <a:pt x="4429019" y="26670"/>
                    <a:pt x="4184369" y="25400"/>
                    <a:pt x="3943664" y="22860"/>
                  </a:cubicBezTo>
                  <a:cubicBezTo>
                    <a:pt x="3908150" y="22860"/>
                    <a:pt x="3868691" y="22860"/>
                    <a:pt x="3833177" y="22860"/>
                  </a:cubicBezTo>
                  <a:cubicBezTo>
                    <a:pt x="3773987" y="22860"/>
                    <a:pt x="3714797" y="22860"/>
                    <a:pt x="3659554" y="22860"/>
                  </a:cubicBezTo>
                  <a:cubicBezTo>
                    <a:pt x="3533283" y="22860"/>
                    <a:pt x="3407012" y="22860"/>
                    <a:pt x="3284686" y="24130"/>
                  </a:cubicBezTo>
                  <a:cubicBezTo>
                    <a:pt x="3178145" y="25400"/>
                    <a:pt x="1382726" y="29210"/>
                    <a:pt x="1276185" y="29210"/>
                  </a:cubicBezTo>
                  <a:cubicBezTo>
                    <a:pt x="1102562" y="29210"/>
                    <a:pt x="928939" y="26670"/>
                    <a:pt x="755316" y="33020"/>
                  </a:cubicBezTo>
                  <a:cubicBezTo>
                    <a:pt x="664558" y="36830"/>
                    <a:pt x="577747" y="36830"/>
                    <a:pt x="490935" y="38100"/>
                  </a:cubicBezTo>
                  <a:cubicBezTo>
                    <a:pt x="340988" y="41910"/>
                    <a:pt x="191041" y="45720"/>
                    <a:pt x="49530" y="50800"/>
                  </a:cubicBezTo>
                  <a:cubicBezTo>
                    <a:pt x="36830" y="50800"/>
                    <a:pt x="34290" y="53340"/>
                    <a:pt x="33020" y="73637"/>
                  </a:cubicBezTo>
                  <a:cubicBezTo>
                    <a:pt x="31750" y="123816"/>
                    <a:pt x="31750" y="173995"/>
                    <a:pt x="30480" y="224174"/>
                  </a:cubicBezTo>
                  <a:cubicBezTo>
                    <a:pt x="29210" y="307805"/>
                    <a:pt x="26670" y="388649"/>
                    <a:pt x="25400" y="472280"/>
                  </a:cubicBezTo>
                  <a:cubicBezTo>
                    <a:pt x="20320" y="561487"/>
                    <a:pt x="26670" y="2741477"/>
                    <a:pt x="29210" y="2830684"/>
                  </a:cubicBezTo>
                  <a:cubicBezTo>
                    <a:pt x="29210" y="2925466"/>
                    <a:pt x="29210" y="3023036"/>
                    <a:pt x="30480" y="3117818"/>
                  </a:cubicBezTo>
                  <a:cubicBezTo>
                    <a:pt x="30480" y="3187511"/>
                    <a:pt x="33020" y="3257204"/>
                    <a:pt x="33020" y="3326897"/>
                  </a:cubicBezTo>
                  <a:cubicBezTo>
                    <a:pt x="33020" y="3402164"/>
                    <a:pt x="33020" y="3477433"/>
                    <a:pt x="31750" y="3549802"/>
                  </a:cubicBezTo>
                  <a:cubicBezTo>
                    <a:pt x="31750" y="3553612"/>
                    <a:pt x="31750" y="3556152"/>
                    <a:pt x="31750" y="3559962"/>
                  </a:cubicBezTo>
                  <a:cubicBezTo>
                    <a:pt x="31750" y="3570122"/>
                    <a:pt x="35560" y="3573932"/>
                    <a:pt x="44450" y="3573932"/>
                  </a:cubicBezTo>
                  <a:cubicBezTo>
                    <a:pt x="76608" y="3573932"/>
                    <a:pt x="131852" y="3575202"/>
                    <a:pt x="183149" y="3575202"/>
                  </a:cubicBezTo>
                  <a:cubicBezTo>
                    <a:pt x="258123" y="3575202"/>
                    <a:pt x="337042" y="3572662"/>
                    <a:pt x="412016" y="3575202"/>
                  </a:cubicBezTo>
                  <a:cubicBezTo>
                    <a:pt x="534341" y="3579012"/>
                    <a:pt x="656666" y="3581552"/>
                    <a:pt x="778992" y="3580282"/>
                  </a:cubicBezTo>
                  <a:cubicBezTo>
                    <a:pt x="857911" y="3579012"/>
                    <a:pt x="932885" y="3581552"/>
                    <a:pt x="1011804" y="3581552"/>
                  </a:cubicBezTo>
                  <a:cubicBezTo>
                    <a:pt x="1126238" y="3581552"/>
                    <a:pt x="1240671" y="3580282"/>
                    <a:pt x="1355104" y="3581552"/>
                  </a:cubicBezTo>
                  <a:cubicBezTo>
                    <a:pt x="1524781" y="3582822"/>
                    <a:pt x="3387281" y="3572662"/>
                    <a:pt x="3560905" y="3575202"/>
                  </a:cubicBezTo>
                  <a:cubicBezTo>
                    <a:pt x="3635878" y="3576472"/>
                    <a:pt x="3710852" y="3577742"/>
                    <a:pt x="3781879" y="3577742"/>
                  </a:cubicBezTo>
                  <a:cubicBezTo>
                    <a:pt x="3912096" y="3580282"/>
                    <a:pt x="4038368" y="3576472"/>
                    <a:pt x="4168585" y="3580282"/>
                  </a:cubicBezTo>
                  <a:cubicBezTo>
                    <a:pt x="4275126" y="3582822"/>
                    <a:pt x="4381668" y="3582822"/>
                    <a:pt x="4488209" y="3585362"/>
                  </a:cubicBezTo>
                  <a:cubicBezTo>
                    <a:pt x="4646048" y="3589172"/>
                    <a:pt x="4803887" y="3591712"/>
                    <a:pt x="4961726" y="3592982"/>
                  </a:cubicBezTo>
                  <a:cubicBezTo>
                    <a:pt x="5020915" y="3592982"/>
                    <a:pt x="5044288" y="3591712"/>
                    <a:pt x="5064608" y="3591712"/>
                  </a:cubicBezTo>
                  <a:close/>
                </a:path>
              </a:pathLst>
            </a:custGeom>
            <a:grpFill/>
            <a:ln w="38100">
              <a:solidFill>
                <a:schemeClr val="tx1"/>
              </a:solidFill>
              <a:prstDash val="dash"/>
            </a:ln>
          </p:spPr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4112C26-2B54-4BE3-9B28-C7C9AAA4A1A6}"/>
              </a:ext>
            </a:extLst>
          </p:cNvPr>
          <p:cNvSpPr/>
          <p:nvPr/>
        </p:nvSpPr>
        <p:spPr>
          <a:xfrm>
            <a:off x="760871" y="1978023"/>
            <a:ext cx="485796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 smtClean="0">
                <a:solidFill>
                  <a:srgbClr val="8064A2">
                    <a:lumMod val="75000"/>
                  </a:srgbClr>
                </a:solidFill>
                <a:latin typeface="#9Slide03 Montserrat Alternates" panose="00000400000000000000" pitchFamily="2" charset="0"/>
              </a:rPr>
              <a:t>Đọc thông tin và quan sát hình 2, em hãy: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200" b="1" i="0" u="none" strike="noStrike" kern="1200" cap="none" spc="0" normalizeH="0" noProof="0" dirty="0" smtClean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#9Slide03 Montserrat Alternates" panose="00000400000000000000" pitchFamily="2" charset="0"/>
              </a:rPr>
              <a:t>Xác định vị trí vùng Đồng bằng Bắc Bộ trên lược đồ.</a:t>
            </a: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vi-VN" sz="3200" b="1" baseline="0" dirty="0" smtClean="0">
                <a:solidFill>
                  <a:srgbClr val="8064A2">
                    <a:lumMod val="75000"/>
                  </a:srgbClr>
                </a:solidFill>
                <a:latin typeface="#9Slide03 Montserrat Alternates" panose="00000400000000000000" pitchFamily="2" charset="0"/>
              </a:rPr>
              <a:t>Kể</a:t>
            </a:r>
            <a:r>
              <a:rPr lang="vi-VN" sz="3200" b="1" dirty="0" smtClean="0">
                <a:solidFill>
                  <a:srgbClr val="8064A2">
                    <a:lumMod val="75000"/>
                  </a:srgbClr>
                </a:solidFill>
                <a:latin typeface="#9Slide03 Montserrat Alternates" panose="00000400000000000000" pitchFamily="2" charset="0"/>
              </a:rPr>
              <a:t> tên những vùng tiếp giáp với Đồng bằng Bắc Bộ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75000"/>
                </a:srgbClr>
              </a:solidFill>
              <a:effectLst/>
              <a:uLnTx/>
              <a:uFillTx/>
              <a:latin typeface="#9Slide03 Montserrat Alternates" panose="00000400000000000000" pitchFamily="2" charset="0"/>
            </a:endParaRPr>
          </a:p>
        </p:txBody>
      </p:sp>
      <p:pic>
        <p:nvPicPr>
          <p:cNvPr id="23" name="Picture 14">
            <a:extLst>
              <a:ext uri="{FF2B5EF4-FFF2-40B4-BE49-F238E27FC236}">
                <a16:creationId xmlns:a16="http://schemas.microsoft.com/office/drawing/2014/main" xmlns="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46406">
            <a:off x="4955906" y="5189058"/>
            <a:ext cx="902157" cy="84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42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514</Words>
  <Application>Microsoft Office PowerPoint</Application>
  <PresentationFormat>Widescreen</PresentationFormat>
  <Paragraphs>67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22</vt:i4>
      </vt:variant>
    </vt:vector>
  </HeadingPairs>
  <TitlesOfParts>
    <vt:vector size="59" baseType="lpstr">
      <vt:lpstr>#9Slide03 SVNEvery Movie Every </vt:lpstr>
      <vt:lpstr>微软雅黑</vt:lpstr>
      <vt:lpstr>Poppins ExtraBold</vt:lpstr>
      <vt:lpstr>#9Slide03 Arima Madurai ExtraBo</vt:lpstr>
      <vt:lpstr>Cambria</vt:lpstr>
      <vt:lpstr>#9Slide03 SFU Futura_05</vt:lpstr>
      <vt:lpstr>#9Slide03 Montserrat Alternates</vt:lpstr>
      <vt:lpstr>Arial</vt:lpstr>
      <vt:lpstr>#9Slide03 AmpleSoft Bold</vt:lpstr>
      <vt:lpstr>UTM Rockwell</vt:lpstr>
      <vt:lpstr>#9Slide03 Cousine Bold</vt:lpstr>
      <vt:lpstr>Calibri</vt:lpstr>
      <vt:lpstr>#9Slide03 Kaleko 105 Round Bold</vt:lpstr>
      <vt:lpstr>#9Slide03 SVN-Kelson Sans Bold</vt:lpstr>
      <vt:lpstr>Times New Roman</vt:lpstr>
      <vt:lpstr>#9Slide03 Swiss Condensed Bold</vt:lpstr>
      <vt:lpstr>等线</vt:lpstr>
      <vt:lpstr>Calibri Light</vt:lpstr>
      <vt:lpstr>#9Slide04 Tinos Bold</vt:lpstr>
      <vt:lpstr>#9Slide04 Faustina Bold</vt:lpstr>
      <vt:lpstr>JetBrains Mono Bold</vt:lpstr>
      <vt:lpstr>#9Slide03 Roboto Mono</vt:lpstr>
      <vt:lpstr>印品黑体</vt:lpstr>
      <vt:lpstr>#9Slide03 IcielPanton Black</vt:lpstr>
      <vt:lpstr>Office Theme</vt:lpstr>
      <vt:lpstr>Office 主题​​</vt:lpstr>
      <vt:lpstr>1_Office 主题​​</vt:lpstr>
      <vt:lpstr>1_Office Theme</vt:lpstr>
      <vt:lpstr>2_Office 主题​​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Admin</cp:lastModifiedBy>
  <cp:revision>13</cp:revision>
  <dcterms:created xsi:type="dcterms:W3CDTF">2023-09-19T04:09:44Z</dcterms:created>
  <dcterms:modified xsi:type="dcterms:W3CDTF">2023-10-01T01:07:10Z</dcterms:modified>
</cp:coreProperties>
</file>