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315" r:id="rId4"/>
    <p:sldId id="256" r:id="rId5"/>
    <p:sldId id="333" r:id="rId6"/>
    <p:sldId id="321" r:id="rId7"/>
    <p:sldId id="316" r:id="rId8"/>
    <p:sldId id="332" r:id="rId9"/>
    <p:sldId id="334" r:id="rId10"/>
    <p:sldId id="322" r:id="rId11"/>
    <p:sldId id="317" r:id="rId12"/>
    <p:sldId id="335" r:id="rId13"/>
    <p:sldId id="329" r:id="rId14"/>
    <p:sldId id="312" r:id="rId15"/>
    <p:sldId id="3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4" autoAdjust="0"/>
    <p:restoredTop sz="88455" autoAdjust="0"/>
  </p:normalViewPr>
  <p:slideViewPr>
    <p:cSldViewPr snapToGrid="0">
      <p:cViewPr varScale="1">
        <p:scale>
          <a:sx n="78" d="100"/>
          <a:sy n="78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=""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đó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cảm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thấy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thế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nào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?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6"/>
            <a:ext cx="12435839" cy="7313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399" y="2119734"/>
            <a:ext cx="984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7" y="248585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x-none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</a:rPr>
              <a:t>Các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biểu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hiện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khác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của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yêu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lao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động</a:t>
            </a:r>
            <a:r>
              <a:rPr lang="en-US" sz="3600" b="1" dirty="0" smtClean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hiệt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tình tham gia các hoạt động của xã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ượt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mọi khó khăn, chấp nhận thử thách để làm tốt công việc của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385</Words>
  <Application>Microsoft Office PowerPoint</Application>
  <PresentationFormat>Widescreen</PresentationFormat>
  <Paragraphs>32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Roboto Bold</vt:lpstr>
      <vt:lpstr>Roboto Light</vt:lpstr>
      <vt:lpstr>SVN-Newton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32</cp:revision>
  <dcterms:created xsi:type="dcterms:W3CDTF">2023-06-29T03:07:26Z</dcterms:created>
  <dcterms:modified xsi:type="dcterms:W3CDTF">2023-10-01T00:44:10Z</dcterms:modified>
</cp:coreProperties>
</file>