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2"/>
  </p:notesMasterIdLst>
  <p:sldIdLst>
    <p:sldId id="259" r:id="rId3"/>
    <p:sldId id="261" r:id="rId4"/>
    <p:sldId id="270" r:id="rId5"/>
    <p:sldId id="272" r:id="rId6"/>
    <p:sldId id="315" r:id="rId7"/>
    <p:sldId id="265" r:id="rId8"/>
    <p:sldId id="277" r:id="rId9"/>
    <p:sldId id="294"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AC855-F662-4FC9-A44B-4699BBA88070}"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C654-4BD4-4F74-A5A3-E423E2C6AFD6}" type="slidenum">
              <a:rPr lang="en-US" smtClean="0"/>
              <a:t>‹#›</a:t>
            </a:fld>
            <a:endParaRPr lang="en-US"/>
          </a:p>
        </p:txBody>
      </p:sp>
    </p:spTree>
    <p:extLst>
      <p:ext uri="{BB962C8B-B14F-4D97-AF65-F5344CB8AC3E}">
        <p14:creationId xmlns:p14="http://schemas.microsoft.com/office/powerpoint/2010/main" val="171932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532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106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262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129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185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465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5204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D80E74-10DF-4CCC-941D-73CC783963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94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784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56753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930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53832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688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6003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99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882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1938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400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770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770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744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FEE79B47-608B-4C0F-B5A0-877EBB165F7D}"/>
              </a:ext>
            </a:extLst>
          </p:cNvPr>
          <p:cNvGrpSpPr/>
          <p:nvPr userDrawn="1"/>
        </p:nvGrpSpPr>
        <p:grpSpPr>
          <a:xfrm>
            <a:off x="0" y="0"/>
            <a:ext cx="12192000" cy="6951405"/>
            <a:chOff x="0" y="0"/>
            <a:chExt cx="12192000" cy="6951405"/>
          </a:xfrm>
        </p:grpSpPr>
        <p:pic>
          <p:nvPicPr>
            <p:cNvPr id="4" name="图片 3">
              <a:extLst>
                <a:ext uri="{FF2B5EF4-FFF2-40B4-BE49-F238E27FC236}">
                  <a16:creationId xmlns:a16="http://schemas.microsoft.com/office/drawing/2014/main" id="{8858232B-1D90-4D53-A2E2-131165972F2C}"/>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5" name="组合 4">
              <a:extLst>
                <a:ext uri="{FF2B5EF4-FFF2-40B4-BE49-F238E27FC236}">
                  <a16:creationId xmlns:a16="http://schemas.microsoft.com/office/drawing/2014/main" id="{15D38BBB-C82F-4CDC-8D65-53559EEE2979}"/>
                </a:ext>
              </a:extLst>
            </p:cNvPr>
            <p:cNvGrpSpPr/>
            <p:nvPr/>
          </p:nvGrpSpPr>
          <p:grpSpPr>
            <a:xfrm>
              <a:off x="6892413" y="4494682"/>
              <a:ext cx="5299587" cy="2456723"/>
              <a:chOff x="5616923" y="3903406"/>
              <a:chExt cx="6575077" cy="3048000"/>
            </a:xfrm>
          </p:grpSpPr>
          <p:pic>
            <p:nvPicPr>
              <p:cNvPr id="16" name="图片 15">
                <a:extLst>
                  <a:ext uri="{FF2B5EF4-FFF2-40B4-BE49-F238E27FC236}">
                    <a16:creationId xmlns:a16="http://schemas.microsoft.com/office/drawing/2014/main" id="{2C12D3C5-3C23-4DD3-9D72-2F48B28E91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968" t="70707" r="42426" b="104"/>
              <a:stretch/>
            </p:blipFill>
            <p:spPr>
              <a:xfrm>
                <a:off x="10014154" y="4095135"/>
                <a:ext cx="1489587" cy="2762865"/>
              </a:xfrm>
              <a:prstGeom prst="rect">
                <a:avLst/>
              </a:prstGeom>
            </p:spPr>
          </p:pic>
          <p:pic>
            <p:nvPicPr>
              <p:cNvPr id="17" name="图片 16">
                <a:extLst>
                  <a:ext uri="{FF2B5EF4-FFF2-40B4-BE49-F238E27FC236}">
                    <a16:creationId xmlns:a16="http://schemas.microsoft.com/office/drawing/2014/main" id="{D7401816-3565-49AA-A66B-B00D4AA777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3" t="56918"/>
              <a:stretch/>
            </p:blipFill>
            <p:spPr>
              <a:xfrm>
                <a:off x="11390671" y="3903406"/>
                <a:ext cx="801329" cy="2954594"/>
              </a:xfrm>
              <a:prstGeom prst="rect">
                <a:avLst/>
              </a:prstGeom>
            </p:spPr>
          </p:pic>
          <p:pic>
            <p:nvPicPr>
              <p:cNvPr id="18" name="图片 17">
                <a:extLst>
                  <a:ext uri="{FF2B5EF4-FFF2-40B4-BE49-F238E27FC236}">
                    <a16:creationId xmlns:a16="http://schemas.microsoft.com/office/drawing/2014/main" id="{99EC2D9D-4CCD-4F1E-A227-88233C3A0C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919" r="79247" b="5949"/>
              <a:stretch/>
            </p:blipFill>
            <p:spPr>
              <a:xfrm>
                <a:off x="10893162" y="4404851"/>
                <a:ext cx="948813" cy="2546555"/>
              </a:xfrm>
              <a:prstGeom prst="rect">
                <a:avLst/>
              </a:prstGeom>
            </p:spPr>
          </p:pic>
          <p:pic>
            <p:nvPicPr>
              <p:cNvPr id="19" name="图片 18">
                <a:extLst>
                  <a:ext uri="{FF2B5EF4-FFF2-40B4-BE49-F238E27FC236}">
                    <a16:creationId xmlns:a16="http://schemas.microsoft.com/office/drawing/2014/main" id="{A34B25F5-5799-4F7E-ACCD-0D076EF811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856" t="84371" r="6826" b="360"/>
              <a:stretch/>
            </p:blipFill>
            <p:spPr>
              <a:xfrm>
                <a:off x="8634438" y="5722374"/>
                <a:ext cx="2711405" cy="1143241"/>
              </a:xfrm>
              <a:prstGeom prst="rect">
                <a:avLst/>
              </a:prstGeom>
            </p:spPr>
          </p:pic>
          <p:pic>
            <p:nvPicPr>
              <p:cNvPr id="20" name="图片 19">
                <a:extLst>
                  <a:ext uri="{FF2B5EF4-FFF2-40B4-BE49-F238E27FC236}">
                    <a16:creationId xmlns:a16="http://schemas.microsoft.com/office/drawing/2014/main" id="{EF5C18BA-32D6-49B2-9161-E932546A6B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b="31637"/>
              <a:stretch/>
            </p:blipFill>
            <p:spPr>
              <a:xfrm>
                <a:off x="6344213" y="5800896"/>
                <a:ext cx="2069533" cy="1064719"/>
              </a:xfrm>
              <a:prstGeom prst="rect">
                <a:avLst/>
              </a:prstGeom>
            </p:spPr>
          </p:pic>
          <p:pic>
            <p:nvPicPr>
              <p:cNvPr id="21" name="图片 20">
                <a:extLst>
                  <a:ext uri="{FF2B5EF4-FFF2-40B4-BE49-F238E27FC236}">
                    <a16:creationId xmlns:a16="http://schemas.microsoft.com/office/drawing/2014/main" id="{64EC3192-AC04-4694-A4AF-F858F321C4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064" t="71506" r="69295" b="8801"/>
              <a:stretch/>
            </p:blipFill>
            <p:spPr>
              <a:xfrm>
                <a:off x="7723908" y="5257934"/>
                <a:ext cx="1232303" cy="1607681"/>
              </a:xfrm>
              <a:prstGeom prst="rect">
                <a:avLst/>
              </a:prstGeom>
            </p:spPr>
          </p:pic>
          <p:pic>
            <p:nvPicPr>
              <p:cNvPr id="22" name="图片 21">
                <a:extLst>
                  <a:ext uri="{FF2B5EF4-FFF2-40B4-BE49-F238E27FC236}">
                    <a16:creationId xmlns:a16="http://schemas.microsoft.com/office/drawing/2014/main" id="{6A671AFF-657B-407C-91D6-F54425309C7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19" r="79247" b="25085"/>
              <a:stretch/>
            </p:blipFill>
            <p:spPr>
              <a:xfrm>
                <a:off x="6470542" y="5631426"/>
                <a:ext cx="948813" cy="1234189"/>
              </a:xfrm>
              <a:prstGeom prst="rect">
                <a:avLst/>
              </a:prstGeom>
            </p:spPr>
          </p:pic>
          <p:pic>
            <p:nvPicPr>
              <p:cNvPr id="23" name="图片 22">
                <a:extLst>
                  <a:ext uri="{FF2B5EF4-FFF2-40B4-BE49-F238E27FC236}">
                    <a16:creationId xmlns:a16="http://schemas.microsoft.com/office/drawing/2014/main" id="{5895838C-BBD1-4AB5-B493-BE2ED342A9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4454" t="50539" r="1953" b="33639"/>
              <a:stretch/>
            </p:blipFill>
            <p:spPr>
              <a:xfrm>
                <a:off x="5616923" y="6255880"/>
                <a:ext cx="1335123" cy="609736"/>
              </a:xfrm>
              <a:prstGeom prst="rect">
                <a:avLst/>
              </a:prstGeom>
            </p:spPr>
          </p:pic>
        </p:grpSp>
        <p:pic>
          <p:nvPicPr>
            <p:cNvPr id="8" name="图片 7">
              <a:extLst>
                <a:ext uri="{FF2B5EF4-FFF2-40B4-BE49-F238E27FC236}">
                  <a16:creationId xmlns:a16="http://schemas.microsoft.com/office/drawing/2014/main" id="{6FD1001F-612A-4C1D-8333-E49B34E4EE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9140" t="47312" r="805" b="42652"/>
            <a:stretch/>
          </p:blipFill>
          <p:spPr>
            <a:xfrm>
              <a:off x="449983" y="104044"/>
              <a:ext cx="459724" cy="688258"/>
            </a:xfrm>
            <a:prstGeom prst="rect">
              <a:avLst/>
            </a:prstGeom>
          </p:spPr>
        </p:pic>
        <p:pic>
          <p:nvPicPr>
            <p:cNvPr id="10" name="图片 9">
              <a:extLst>
                <a:ext uri="{FF2B5EF4-FFF2-40B4-BE49-F238E27FC236}">
                  <a16:creationId xmlns:a16="http://schemas.microsoft.com/office/drawing/2014/main" id="{7A50438E-8BBC-489A-855B-A9063503537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62473" b="82004"/>
            <a:stretch/>
          </p:blipFill>
          <p:spPr>
            <a:xfrm>
              <a:off x="10880260" y="423590"/>
              <a:ext cx="988800" cy="711281"/>
            </a:xfrm>
            <a:prstGeom prst="rect">
              <a:avLst/>
            </a:prstGeom>
          </p:spPr>
        </p:pic>
        <p:pic>
          <p:nvPicPr>
            <p:cNvPr id="11" name="图片 10">
              <a:extLst>
                <a:ext uri="{FF2B5EF4-FFF2-40B4-BE49-F238E27FC236}">
                  <a16:creationId xmlns:a16="http://schemas.microsoft.com/office/drawing/2014/main" id="{3DDC8C14-F1C4-4D2C-8246-47291F7B96B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2473" b="82004"/>
            <a:stretch/>
          </p:blipFill>
          <p:spPr>
            <a:xfrm>
              <a:off x="335530" y="6157622"/>
              <a:ext cx="574177" cy="413027"/>
            </a:xfrm>
            <a:prstGeom prst="rect">
              <a:avLst/>
            </a:prstGeom>
          </p:spPr>
        </p:pic>
      </p:grpSp>
    </p:spTree>
    <p:extLst>
      <p:ext uri="{BB962C8B-B14F-4D97-AF65-F5344CB8AC3E}">
        <p14:creationId xmlns:p14="http://schemas.microsoft.com/office/powerpoint/2010/main" val="38211519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09847699"/>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2.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31.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4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3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750ADD-F4D3-46C9-A625-276FCFA39782}"/>
              </a:ext>
            </a:extLst>
          </p:cNvPr>
          <p:cNvPicPr>
            <a:picLocks noChangeAspect="1"/>
          </p:cNvPicPr>
          <p:nvPr/>
        </p:nvPicPr>
        <p:blipFill rotWithShape="1">
          <a:blip r:embed="rId3"/>
          <a:srcRect t="20823" b="12839"/>
          <a:stretch/>
        </p:blipFill>
        <p:spPr>
          <a:xfrm>
            <a:off x="0" y="0"/>
            <a:ext cx="12192000" cy="6858000"/>
          </a:xfrm>
          <a:prstGeom prst="rect">
            <a:avLst/>
          </a:prstGeom>
        </p:spPr>
      </p:pic>
      <p:pic>
        <p:nvPicPr>
          <p:cNvPr id="46" name="图片 45">
            <a:extLst>
              <a:ext uri="{FF2B5EF4-FFF2-40B4-BE49-F238E27FC236}">
                <a16:creationId xmlns:a16="http://schemas.microsoft.com/office/drawing/2014/main" id="{04518715-3F33-4096-B816-54E55064E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2847808" y="-307876"/>
            <a:ext cx="6547273" cy="5986003"/>
          </a:xfrm>
          <a:prstGeom prst="rect">
            <a:avLst/>
          </a:prstGeom>
        </p:spPr>
      </p:pic>
      <p:grpSp>
        <p:nvGrpSpPr>
          <p:cNvPr id="42" name="组合 41">
            <a:extLst>
              <a:ext uri="{FF2B5EF4-FFF2-40B4-BE49-F238E27FC236}">
                <a16:creationId xmlns:a16="http://schemas.microsoft.com/office/drawing/2014/main" id="{D76CAAE5-1688-48B8-BB19-14FC765D3768}"/>
              </a:ext>
            </a:extLst>
          </p:cNvPr>
          <p:cNvGrpSpPr/>
          <p:nvPr/>
        </p:nvGrpSpPr>
        <p:grpSpPr>
          <a:xfrm>
            <a:off x="1391684" y="1811593"/>
            <a:ext cx="9542584" cy="2762865"/>
            <a:chOff x="1513192" y="1554345"/>
            <a:chExt cx="9542584" cy="2489152"/>
          </a:xfrm>
        </p:grpSpPr>
        <p:sp>
          <p:nvSpPr>
            <p:cNvPr id="40" name="Rectangle 4">
              <a:extLst>
                <a:ext uri="{FF2B5EF4-FFF2-40B4-BE49-F238E27FC236}">
                  <a16:creationId xmlns:a16="http://schemas.microsoft.com/office/drawing/2014/main" id="{00A67596-2EB2-4837-B74A-316515AF7756}"/>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
              <a:extLst>
                <a:ext uri="{FF2B5EF4-FFF2-40B4-BE49-F238E27FC236}">
                  <a16:creationId xmlns:a16="http://schemas.microsoft.com/office/drawing/2014/main" id="{F9C7C0CC-8E3E-4C2C-9914-3AD4F499DE67}"/>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67CFA766-160D-4CBE-92DA-2965312A07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238" t="57993" r="24514" b="-1075"/>
          <a:stretch/>
        </p:blipFill>
        <p:spPr>
          <a:xfrm>
            <a:off x="1284581" y="4090219"/>
            <a:ext cx="1337189" cy="2954594"/>
          </a:xfrm>
          <a:prstGeom prst="rect">
            <a:avLst/>
          </a:prstGeom>
        </p:spPr>
      </p:pic>
      <p:pic>
        <p:nvPicPr>
          <p:cNvPr id="33" name="图片 32">
            <a:extLst>
              <a:ext uri="{FF2B5EF4-FFF2-40B4-BE49-F238E27FC236}">
                <a16:creationId xmlns:a16="http://schemas.microsoft.com/office/drawing/2014/main" id="{BD96DF90-6CBD-4838-8839-4CEECDA20D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24027" y="3508899"/>
            <a:ext cx="1715729" cy="1234189"/>
          </a:xfrm>
          <a:prstGeom prst="rect">
            <a:avLst/>
          </a:prstGeom>
        </p:spPr>
      </p:pic>
      <p:pic>
        <p:nvPicPr>
          <p:cNvPr id="34" name="图片 33">
            <a:extLst>
              <a:ext uri="{FF2B5EF4-FFF2-40B4-BE49-F238E27FC236}">
                <a16:creationId xmlns:a16="http://schemas.microsoft.com/office/drawing/2014/main" id="{76A0C412-DA72-4E5F-B95A-1C92E734AE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617" t="10820" r="2856" b="71184"/>
          <a:stretch/>
        </p:blipFill>
        <p:spPr>
          <a:xfrm>
            <a:off x="9405741" y="558147"/>
            <a:ext cx="1715729" cy="1234189"/>
          </a:xfrm>
          <a:prstGeom prst="rect">
            <a:avLst/>
          </a:prstGeom>
        </p:spPr>
      </p:pic>
      <p:pic>
        <p:nvPicPr>
          <p:cNvPr id="35" name="图片 34">
            <a:extLst>
              <a:ext uri="{FF2B5EF4-FFF2-40B4-BE49-F238E27FC236}">
                <a16:creationId xmlns:a16="http://schemas.microsoft.com/office/drawing/2014/main" id="{6E38DEB4-DA69-4491-8A1D-76E12128FF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4779" t="35209" r="181" b="46795"/>
          <a:stretch/>
        </p:blipFill>
        <p:spPr>
          <a:xfrm>
            <a:off x="11498166" y="3077256"/>
            <a:ext cx="687617" cy="1234189"/>
          </a:xfrm>
          <a:prstGeom prst="rect">
            <a:avLst/>
          </a:prstGeom>
        </p:spPr>
      </p:pic>
      <p:pic>
        <p:nvPicPr>
          <p:cNvPr id="37" name="图片 36">
            <a:extLst>
              <a:ext uri="{FF2B5EF4-FFF2-40B4-BE49-F238E27FC236}">
                <a16:creationId xmlns:a16="http://schemas.microsoft.com/office/drawing/2014/main" id="{A713DBB4-5073-4304-8061-828D9C74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350" r="78293" b="45125"/>
          <a:stretch/>
        </p:blipFill>
        <p:spPr>
          <a:xfrm>
            <a:off x="-8203" y="931892"/>
            <a:ext cx="1816433" cy="1948674"/>
          </a:xfrm>
          <a:prstGeom prst="rect">
            <a:avLst/>
          </a:prstGeom>
        </p:spPr>
      </p:pic>
      <p:pic>
        <p:nvPicPr>
          <p:cNvPr id="38" name="图片 37">
            <a:extLst>
              <a:ext uri="{FF2B5EF4-FFF2-40B4-BE49-F238E27FC236}">
                <a16:creationId xmlns:a16="http://schemas.microsoft.com/office/drawing/2014/main" id="{91E3285F-D980-4A99-A520-78293C7FE9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269" t="1181" r="376" b="83294"/>
          <a:stretch/>
        </p:blipFill>
        <p:spPr>
          <a:xfrm>
            <a:off x="10884959" y="479242"/>
            <a:ext cx="1307041" cy="1982276"/>
          </a:xfrm>
          <a:prstGeom prst="rect">
            <a:avLst/>
          </a:prstGeom>
        </p:spPr>
      </p:pic>
      <p:pic>
        <p:nvPicPr>
          <p:cNvPr id="43" name="图片 42">
            <a:extLst>
              <a:ext uri="{FF2B5EF4-FFF2-40B4-BE49-F238E27FC236}">
                <a16:creationId xmlns:a16="http://schemas.microsoft.com/office/drawing/2014/main" id="{30338FC9-80E6-4CE8-9189-85459D3585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2473" b="82004"/>
          <a:stretch/>
        </p:blipFill>
        <p:spPr>
          <a:xfrm>
            <a:off x="1728302" y="302035"/>
            <a:ext cx="988800" cy="711281"/>
          </a:xfrm>
          <a:prstGeom prst="rect">
            <a:avLst/>
          </a:prstGeom>
        </p:spPr>
      </p:pic>
      <p:pic>
        <p:nvPicPr>
          <p:cNvPr id="4" name="Picture 3">
            <a:extLst>
              <a:ext uri="{FF2B5EF4-FFF2-40B4-BE49-F238E27FC236}">
                <a16:creationId xmlns:a16="http://schemas.microsoft.com/office/drawing/2014/main" id="{244F572E-8353-8057-4A7C-EB77ADD371C9}"/>
              </a:ext>
            </a:extLst>
          </p:cNvPr>
          <p:cNvPicPr>
            <a:picLocks noChangeAspect="1"/>
          </p:cNvPicPr>
          <p:nvPr/>
        </p:nvPicPr>
        <p:blipFill>
          <a:blip r:embed="rId10"/>
          <a:stretch>
            <a:fillRect/>
          </a:stretch>
        </p:blipFill>
        <p:spPr>
          <a:xfrm>
            <a:off x="4705557" y="1031035"/>
            <a:ext cx="3237257" cy="749873"/>
          </a:xfrm>
          <a:prstGeom prst="rect">
            <a:avLst/>
          </a:prstGeom>
        </p:spPr>
      </p:pic>
      <p:pic>
        <p:nvPicPr>
          <p:cNvPr id="7" name="Picture 6">
            <a:extLst>
              <a:ext uri="{FF2B5EF4-FFF2-40B4-BE49-F238E27FC236}">
                <a16:creationId xmlns:a16="http://schemas.microsoft.com/office/drawing/2014/main" id="{57FDD7B1-6850-101B-5670-282D75394519}"/>
              </a:ext>
            </a:extLst>
          </p:cNvPr>
          <p:cNvPicPr>
            <a:picLocks noChangeAspect="1"/>
          </p:cNvPicPr>
          <p:nvPr/>
        </p:nvPicPr>
        <p:blipFill>
          <a:blip r:embed="rId11"/>
          <a:stretch>
            <a:fillRect/>
          </a:stretch>
        </p:blipFill>
        <p:spPr>
          <a:xfrm>
            <a:off x="1597509" y="2044754"/>
            <a:ext cx="9339881" cy="1682642"/>
          </a:xfrm>
          <a:prstGeom prst="rect">
            <a:avLst/>
          </a:prstGeom>
        </p:spPr>
      </p:pic>
      <p:sp>
        <p:nvSpPr>
          <p:cNvPr id="10" name="TextBox 9">
            <a:extLst>
              <a:ext uri="{FF2B5EF4-FFF2-40B4-BE49-F238E27FC236}">
                <a16:creationId xmlns:a16="http://schemas.microsoft.com/office/drawing/2014/main" id="{2355E406-4FDB-289D-5F57-700F32F0422C}"/>
              </a:ext>
            </a:extLst>
          </p:cNvPr>
          <p:cNvSpPr txBox="1"/>
          <p:nvPr/>
        </p:nvSpPr>
        <p:spPr>
          <a:xfrm>
            <a:off x="5495925" y="3362325"/>
            <a:ext cx="2209800" cy="707886"/>
          </a:xfrm>
          <a:prstGeom prst="rect">
            <a:avLst/>
          </a:prstGeom>
          <a:noFill/>
        </p:spPr>
        <p:txBody>
          <a:bodyPr wrap="square" rtlCol="0">
            <a:spAutoFit/>
          </a:bodyPr>
          <a:lstStyle/>
          <a:p>
            <a:r>
              <a:rPr lang="en-US" sz="4000" dirty="0"/>
              <a:t>(</a:t>
            </a:r>
            <a:r>
              <a:rPr lang="en-US" sz="4000" dirty="0" err="1"/>
              <a:t>Tiết</a:t>
            </a:r>
            <a:r>
              <a:rPr lang="en-US" sz="4000" dirty="0"/>
              <a:t> 3)</a:t>
            </a:r>
          </a:p>
        </p:txBody>
      </p:sp>
    </p:spTree>
    <p:extLst>
      <p:ext uri="{BB962C8B-B14F-4D97-AF65-F5344CB8AC3E}">
        <p14:creationId xmlns:p14="http://schemas.microsoft.com/office/powerpoint/2010/main" val="161682663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500" fill="hold"/>
                                        <p:tgtEl>
                                          <p:spTgt spid="43"/>
                                        </p:tgtEl>
                                        <p:attrNameLst>
                                          <p:attrName>ppt_w</p:attrName>
                                        </p:attrNameLst>
                                      </p:cBhvr>
                                      <p:tavLst>
                                        <p:tav tm="0">
                                          <p:val>
                                            <p:fltVal val="0"/>
                                          </p:val>
                                        </p:tav>
                                        <p:tav tm="100000">
                                          <p:val>
                                            <p:strVal val="#ppt_w"/>
                                          </p:val>
                                        </p:tav>
                                      </p:tavLst>
                                    </p:anim>
                                    <p:anim calcmode="lin" valueType="num">
                                      <p:cBhvr>
                                        <p:cTn id="33" dur="500" fill="hold"/>
                                        <p:tgtEl>
                                          <p:spTgt spid="43"/>
                                        </p:tgtEl>
                                        <p:attrNameLst>
                                          <p:attrName>ppt_h</p:attrName>
                                        </p:attrNameLst>
                                      </p:cBhvr>
                                      <p:tavLst>
                                        <p:tav tm="0">
                                          <p:val>
                                            <p:fltVal val="0"/>
                                          </p:val>
                                        </p:tav>
                                        <p:tav tm="100000">
                                          <p:val>
                                            <p:strVal val="#ppt_h"/>
                                          </p:val>
                                        </p:tav>
                                      </p:tavLst>
                                    </p:anim>
                                    <p:animEffect transition="in" filter="fade">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14" name="图片 13">
            <a:extLst>
              <a:ext uri="{FF2B5EF4-FFF2-40B4-BE49-F238E27FC236}">
                <a16:creationId xmlns:a16="http://schemas.microsoft.com/office/drawing/2014/main" id="{0179354A-CF73-42D6-AEE6-4730CB6F77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617" t="10820" r="2856" b="71184"/>
          <a:stretch/>
        </p:blipFill>
        <p:spPr>
          <a:xfrm>
            <a:off x="4491537" y="264242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755A36DB-7DA3-2405-6913-AA9C3D562C23}"/>
              </a:ext>
            </a:extLst>
          </p:cNvPr>
          <p:cNvPicPr>
            <a:picLocks noChangeAspect="1"/>
          </p:cNvPicPr>
          <p:nvPr/>
        </p:nvPicPr>
        <p:blipFill>
          <a:blip r:embed="rId11"/>
          <a:stretch>
            <a:fillRect/>
          </a:stretch>
        </p:blipFill>
        <p:spPr>
          <a:xfrm>
            <a:off x="5467866" y="2586158"/>
            <a:ext cx="5675868" cy="1609483"/>
          </a:xfrm>
          <a:prstGeom prst="rect">
            <a:avLst/>
          </a:prstGeom>
        </p:spPr>
      </p:pic>
    </p:spTree>
    <p:extLst>
      <p:ext uri="{BB962C8B-B14F-4D97-AF65-F5344CB8AC3E}">
        <p14:creationId xmlns:p14="http://schemas.microsoft.com/office/powerpoint/2010/main" val="16724775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21"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38B723C-BAAF-4A65-B69A-D986AE335D18}"/>
              </a:ext>
            </a:extLst>
          </p:cNvPr>
          <p:cNvGrpSpPr/>
          <p:nvPr/>
        </p:nvGrpSpPr>
        <p:grpSpPr>
          <a:xfrm>
            <a:off x="5181494" y="943308"/>
            <a:ext cx="5132439" cy="5158534"/>
            <a:chOff x="1254803" y="1501448"/>
            <a:chExt cx="10082234" cy="2489152"/>
          </a:xfrm>
        </p:grpSpPr>
        <p:sp>
          <p:nvSpPr>
            <p:cNvPr id="8" name="Rectangle 4">
              <a:extLst>
                <a:ext uri="{FF2B5EF4-FFF2-40B4-BE49-F238E27FC236}">
                  <a16:creationId xmlns:a16="http://schemas.microsoft.com/office/drawing/2014/main" id="{FF8BAAF1-470E-4573-864F-2A57DD5A1A27}"/>
                </a:ext>
              </a:extLst>
            </p:cNvPr>
            <p:cNvSpPr/>
            <p:nvPr/>
          </p:nvSpPr>
          <p:spPr>
            <a:xfrm>
              <a:off x="1254803" y="1501448"/>
              <a:ext cx="10082234" cy="2489152"/>
            </a:xfrm>
            <a:prstGeom prst="ellipse">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6A9BCA4E-19C3-4143-9EE3-3CCD3F4AF86E}"/>
                </a:ext>
              </a:extLst>
            </p:cNvPr>
            <p:cNvSpPr/>
            <p:nvPr/>
          </p:nvSpPr>
          <p:spPr>
            <a:xfrm>
              <a:off x="1610776" y="1613384"/>
              <a:ext cx="9449068" cy="2275542"/>
            </a:xfrm>
            <a:prstGeom prst="ellipse">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7" name="图片 26">
            <a:extLst>
              <a:ext uri="{FF2B5EF4-FFF2-40B4-BE49-F238E27FC236}">
                <a16:creationId xmlns:a16="http://schemas.microsoft.com/office/drawing/2014/main" id="{06CEB60E-D497-49AF-AFC8-5A9CBE7D9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00" y="1430317"/>
            <a:ext cx="5218117" cy="5218117"/>
          </a:xfrm>
          <a:prstGeom prst="rect">
            <a:avLst/>
          </a:prstGeom>
        </p:spPr>
      </p:pic>
      <p:pic>
        <p:nvPicPr>
          <p:cNvPr id="28" name="图片 27">
            <a:extLst>
              <a:ext uri="{FF2B5EF4-FFF2-40B4-BE49-F238E27FC236}">
                <a16:creationId xmlns:a16="http://schemas.microsoft.com/office/drawing/2014/main" id="{53D3B1EC-9252-425A-8F91-6E22CD47E3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pic>
        <p:nvPicPr>
          <p:cNvPr id="29" name="图片 28">
            <a:extLst>
              <a:ext uri="{FF2B5EF4-FFF2-40B4-BE49-F238E27FC236}">
                <a16:creationId xmlns:a16="http://schemas.microsoft.com/office/drawing/2014/main" id="{2F0D4DE2-5741-4992-91F2-A6BD0AA0C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504839" y="1133245"/>
            <a:ext cx="1715729" cy="1234189"/>
          </a:xfrm>
          <a:prstGeom prst="rect">
            <a:avLst/>
          </a:prstGeom>
        </p:spPr>
      </p:pic>
      <p:pic>
        <p:nvPicPr>
          <p:cNvPr id="2" name="Picture 1">
            <a:extLst>
              <a:ext uri="{FF2B5EF4-FFF2-40B4-BE49-F238E27FC236}">
                <a16:creationId xmlns:a16="http://schemas.microsoft.com/office/drawing/2014/main" id="{C8199E18-C301-8F79-409A-91BCD6C8C3DC}"/>
              </a:ext>
            </a:extLst>
          </p:cNvPr>
          <p:cNvPicPr>
            <a:picLocks noChangeAspect="1"/>
          </p:cNvPicPr>
          <p:nvPr/>
        </p:nvPicPr>
        <p:blipFill>
          <a:blip r:embed="rId5"/>
          <a:stretch>
            <a:fillRect/>
          </a:stretch>
        </p:blipFill>
        <p:spPr>
          <a:xfrm>
            <a:off x="5527737" y="1939906"/>
            <a:ext cx="4432176" cy="3359187"/>
          </a:xfrm>
          <a:prstGeom prst="rect">
            <a:avLst/>
          </a:prstGeom>
        </p:spPr>
      </p:pic>
    </p:spTree>
    <p:extLst>
      <p:ext uri="{BB962C8B-B14F-4D97-AF65-F5344CB8AC3E}">
        <p14:creationId xmlns:p14="http://schemas.microsoft.com/office/powerpoint/2010/main" val="43848290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93AAB5-B94E-4E7C-AD86-AA3A15D51E8F}"/>
              </a:ext>
            </a:extLst>
          </p:cNvPr>
          <p:cNvSpPr/>
          <p:nvPr/>
        </p:nvSpPr>
        <p:spPr>
          <a:xfrm>
            <a:off x="649213" y="1277988"/>
            <a:ext cx="10893574" cy="4695318"/>
          </a:xfrm>
          <a:prstGeom prst="roundRect">
            <a:avLst>
              <a:gd name="adj" fmla="val 15902"/>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图片 3">
            <a:extLst>
              <a:ext uri="{FF2B5EF4-FFF2-40B4-BE49-F238E27FC236}">
                <a16:creationId xmlns:a16="http://schemas.microsoft.com/office/drawing/2014/main" id="{CB84E6B0-66F4-4CCB-9EEC-E661CD624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30" y="1430023"/>
            <a:ext cx="6208986" cy="4391247"/>
          </a:xfrm>
          <a:prstGeom prst="rect">
            <a:avLst/>
          </a:prstGeom>
        </p:spPr>
      </p:pic>
      <p:sp>
        <p:nvSpPr>
          <p:cNvPr id="6" name="Rectangle 4">
            <a:extLst>
              <a:ext uri="{FF2B5EF4-FFF2-40B4-BE49-F238E27FC236}">
                <a16:creationId xmlns:a16="http://schemas.microsoft.com/office/drawing/2014/main" id="{02519BEE-CAB7-485B-B8F5-D45F223337F3}"/>
              </a:ext>
            </a:extLst>
          </p:cNvPr>
          <p:cNvSpPr/>
          <p:nvPr/>
        </p:nvSpPr>
        <p:spPr>
          <a:xfrm>
            <a:off x="859465" y="1491132"/>
            <a:ext cx="10473070" cy="4269028"/>
          </a:xfrm>
          <a:prstGeom prst="roundRect">
            <a:avLst>
              <a:gd name="adj" fmla="val 15809"/>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E431313B-0036-403C-874F-8AE3B5CF30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2980048" y="4891152"/>
            <a:ext cx="1715729" cy="1234189"/>
          </a:xfrm>
          <a:prstGeom prst="rect">
            <a:avLst/>
          </a:prstGeom>
        </p:spPr>
      </p:pic>
      <p:pic>
        <p:nvPicPr>
          <p:cNvPr id="8" name="图片 7">
            <a:extLst>
              <a:ext uri="{FF2B5EF4-FFF2-40B4-BE49-F238E27FC236}">
                <a16:creationId xmlns:a16="http://schemas.microsoft.com/office/drawing/2014/main" id="{D415F031-9671-4D56-A013-EC0B1D551A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73" b="82004"/>
          <a:stretch/>
        </p:blipFill>
        <p:spPr>
          <a:xfrm>
            <a:off x="4897491" y="660891"/>
            <a:ext cx="1715729" cy="1234189"/>
          </a:xfrm>
          <a:prstGeom prst="rect">
            <a:avLst/>
          </a:prstGeom>
        </p:spPr>
      </p:pic>
      <p:sp>
        <p:nvSpPr>
          <p:cNvPr id="3" name="文本框 1">
            <a:extLst>
              <a:ext uri="{FF2B5EF4-FFF2-40B4-BE49-F238E27FC236}">
                <a16:creationId xmlns:a16="http://schemas.microsoft.com/office/drawing/2014/main" id="{840B343C-C1C7-820D-B38E-1749B7B017B6}"/>
              </a:ext>
            </a:extLst>
          </p:cNvPr>
          <p:cNvSpPr txBox="1"/>
          <p:nvPr/>
        </p:nvSpPr>
        <p:spPr>
          <a:xfrm>
            <a:off x="4533900" y="2660416"/>
            <a:ext cx="6610350" cy="1446550"/>
          </a:xfrm>
          <a:prstGeom prst="rect">
            <a:avLst/>
          </a:prstGeom>
          <a:noFill/>
        </p:spPr>
        <p:txBody>
          <a:bodyPr vert="horz"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en-US" altLang="zh-CN" sz="4400" b="1" dirty="0">
                <a:solidFill>
                  <a:srgbClr val="002060"/>
                </a:solidFill>
                <a:latin typeface="Cambria" panose="02040503050406030204" pitchFamily="18" charset="0"/>
                <a:ea typeface="Cambria" panose="02040503050406030204" pitchFamily="18" charset="0"/>
              </a:rPr>
              <a:t>3. </a:t>
            </a:r>
            <a:r>
              <a:rPr lang="en-US" altLang="zh-CN" sz="4400" b="1" dirty="0" err="1">
                <a:solidFill>
                  <a:srgbClr val="002060"/>
                </a:solidFill>
                <a:latin typeface="Cambria" panose="02040503050406030204" pitchFamily="18" charset="0"/>
                <a:ea typeface="Cambria" panose="02040503050406030204" pitchFamily="18" charset="0"/>
              </a:rPr>
              <a:t>Một</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số</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dụng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cụ</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trồng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hoa</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cây</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cảnh</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trong</a:t>
            </a:r>
            <a:r>
              <a:rPr lang="en-US" altLang="zh-CN" sz="4400" b="1" dirty="0">
                <a:solidFill>
                  <a:srgbClr val="002060"/>
                </a:solidFill>
                <a:latin typeface="Cambria" panose="02040503050406030204" pitchFamily="18" charset="0"/>
                <a:ea typeface="Cambria" panose="02040503050406030204" pitchFamily="18" charset="0"/>
              </a:rPr>
              <a:t> </a:t>
            </a:r>
            <a:r>
              <a:rPr lang="en-US" altLang="zh-CN" sz="4400" b="1" dirty="0" err="1">
                <a:solidFill>
                  <a:srgbClr val="002060"/>
                </a:solidFill>
                <a:latin typeface="Cambria" panose="02040503050406030204" pitchFamily="18" charset="0"/>
                <a:ea typeface="Cambria" panose="02040503050406030204" pitchFamily="18" charset="0"/>
              </a:rPr>
              <a:t>chậu</a:t>
            </a:r>
            <a:r>
              <a:rPr lang="en-US" altLang="zh-CN" sz="4400" b="1" dirty="0">
                <a:solidFill>
                  <a:srgbClr val="002060"/>
                </a:solidFill>
                <a:latin typeface="Cambria" panose="02040503050406030204" pitchFamily="18" charset="0"/>
                <a:ea typeface="Cambria" panose="02040503050406030204" pitchFamily="18" charset="0"/>
              </a:rPr>
              <a:t> </a:t>
            </a:r>
            <a:endParaRPr kumimoji="0" lang="zh-CN" altLang="zh-CN" sz="4400" b="1" i="0" u="none" strike="noStrike" kern="1200" cap="none" spc="0" normalizeH="0" baseline="0" noProof="0" dirty="0">
              <a:ln>
                <a:noFill/>
              </a:ln>
              <a:solidFill>
                <a:srgbClr val="002060"/>
              </a:solidFill>
              <a:effectLst/>
              <a:uLnTx/>
              <a:uFillTx/>
              <a:latin typeface="Cambria" panose="02040503050406030204" pitchFamily="18" charset="0"/>
              <a:ea typeface="小单纯体" panose="02010601030101010101" pitchFamily="2" charset="-122"/>
            </a:endParaRPr>
          </a:p>
        </p:txBody>
      </p:sp>
    </p:spTree>
    <p:extLst>
      <p:ext uri="{BB962C8B-B14F-4D97-AF65-F5344CB8AC3E}">
        <p14:creationId xmlns:p14="http://schemas.microsoft.com/office/powerpoint/2010/main" val="16557007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a:extLst>
              <a:ext uri="{FF2B5EF4-FFF2-40B4-BE49-F238E27FC236}">
                <a16:creationId xmlns:a16="http://schemas.microsoft.com/office/drawing/2014/main" id="{A46CA43D-F9F8-4B5E-BAA4-6EC9D43EEEE7}"/>
              </a:ext>
            </a:extLst>
          </p:cNvPr>
          <p:cNvGrpSpPr/>
          <p:nvPr/>
        </p:nvGrpSpPr>
        <p:grpSpPr>
          <a:xfrm>
            <a:off x="388355" y="1251273"/>
            <a:ext cx="11415289" cy="4814053"/>
            <a:chOff x="1254803" y="1501448"/>
            <a:chExt cx="10082234" cy="2489152"/>
          </a:xfrm>
        </p:grpSpPr>
        <p:sp>
          <p:nvSpPr>
            <p:cNvPr id="34" name="Rectangle 4">
              <a:extLst>
                <a:ext uri="{FF2B5EF4-FFF2-40B4-BE49-F238E27FC236}">
                  <a16:creationId xmlns:a16="http://schemas.microsoft.com/office/drawing/2014/main" id="{79FFB50E-06FA-456E-96C3-46C773546F63}"/>
                </a:ext>
              </a:extLst>
            </p:cNvPr>
            <p:cNvSpPr/>
            <p:nvPr/>
          </p:nvSpPr>
          <p:spPr>
            <a:xfrm>
              <a:off x="1254803" y="1501448"/>
              <a:ext cx="1008223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4">
              <a:extLst>
                <a:ext uri="{FF2B5EF4-FFF2-40B4-BE49-F238E27FC236}">
                  <a16:creationId xmlns:a16="http://schemas.microsoft.com/office/drawing/2014/main" id="{147AA30A-676E-4DC7-964A-A5CF17E6C72E}"/>
                </a:ext>
              </a:extLst>
            </p:cNvPr>
            <p:cNvSpPr/>
            <p:nvPr/>
          </p:nvSpPr>
          <p:spPr>
            <a:xfrm>
              <a:off x="1440342" y="1607242"/>
              <a:ext cx="9723515" cy="2275542"/>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2" name="文本框 31">
            <a:extLst>
              <a:ext uri="{FF2B5EF4-FFF2-40B4-BE49-F238E27FC236}">
                <a16:creationId xmlns:a16="http://schemas.microsoft.com/office/drawing/2014/main" id="{30811A03-074C-4994-8CB6-0BA5656ED661}"/>
              </a:ext>
            </a:extLst>
          </p:cNvPr>
          <p:cNvSpPr txBox="1"/>
          <p:nvPr/>
        </p:nvSpPr>
        <p:spPr>
          <a:xfrm>
            <a:off x="1632027" y="1809203"/>
            <a:ext cx="8941937" cy="3046988"/>
          </a:xfrm>
          <a:prstGeom prst="rect">
            <a:avLst/>
          </a:prstGeom>
          <a:noFill/>
        </p:spPr>
        <p:txBody>
          <a:bodyPr wrap="square" rtlCol="0">
            <a:spAutoFit/>
          </a:bodyPr>
          <a:lstStyle>
            <a:defPPr>
              <a:defRPr lang="en-US"/>
            </a:defPPr>
            <a:lvl1pPr algn="just">
              <a:lnSpc>
                <a:spcPct val="200000"/>
              </a:lnSpc>
              <a:defRPr sz="2000">
                <a:solidFill>
                  <a:srgbClr val="117926"/>
                </a:solidFill>
                <a:latin typeface="小考拉体" panose="02000503000000000000" pitchFamily="2" charset="-122"/>
                <a:ea typeface="小考拉体" panose="02000503000000000000" pitchFamily="2" charset="-122"/>
              </a:defRPr>
            </a:lvl1pPr>
          </a:lstStyle>
          <a:p>
            <a:pPr lvl="0" defTabSz="457200">
              <a:lnSpc>
                <a:spcPct val="100000"/>
              </a:lnSpc>
            </a:pPr>
            <a:r>
              <a:rPr lang="vi-VN" altLang="zh-CN" sz="4800" b="1" dirty="0">
                <a:solidFill>
                  <a:srgbClr val="002060"/>
                </a:solidFill>
                <a:latin typeface="Calibri" panose="020F0502020204030204" pitchFamily="34" charset="0"/>
                <a:ea typeface="小单纯体" panose="02010601030101010101" pitchFamily="2" charset="-122"/>
                <a:cs typeface="Calibri" panose="020F0502020204030204" pitchFamily="34" charset="0"/>
              </a:rPr>
              <a:t>Khi sử dụng các dụng cụ trồng hoa, cây cảnh trong chậu cần đúng cách và đảm bảo an toàn lao động. Sau khi sử dụng cần vệ sinh và cất dọn.</a:t>
            </a:r>
            <a:endParaRPr kumimoji="0" lang="zh-CN" altLang="zh-CN" sz="4800" b="1" i="0" u="none" strike="noStrike" kern="1200" cap="none" spc="0" normalizeH="0" baseline="0" noProof="0" dirty="0">
              <a:ln>
                <a:noFill/>
              </a:ln>
              <a:solidFill>
                <a:srgbClr val="002060"/>
              </a:solidFill>
              <a:effectLst/>
              <a:uLnTx/>
              <a:uFillTx/>
              <a:latin typeface="Calibri" panose="020F0502020204030204" pitchFamily="34" charset="0"/>
              <a:ea typeface="小单纯体" panose="02010601030101010101" pitchFamily="2" charset="-122"/>
              <a:cs typeface="Calibri" panose="020F0502020204030204" pitchFamily="34" charset="0"/>
            </a:endParaRPr>
          </a:p>
        </p:txBody>
      </p:sp>
      <p:pic>
        <p:nvPicPr>
          <p:cNvPr id="37" name="图片 36">
            <a:extLst>
              <a:ext uri="{FF2B5EF4-FFF2-40B4-BE49-F238E27FC236}">
                <a16:creationId xmlns:a16="http://schemas.microsoft.com/office/drawing/2014/main" id="{3DB13E6F-53E5-4D9A-A233-4E0B0D093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18" y="4366631"/>
            <a:ext cx="3262755" cy="3262755"/>
          </a:xfrm>
          <a:prstGeom prst="rect">
            <a:avLst/>
          </a:prstGeom>
        </p:spPr>
      </p:pic>
      <p:pic>
        <p:nvPicPr>
          <p:cNvPr id="38" name="图片 37">
            <a:extLst>
              <a:ext uri="{FF2B5EF4-FFF2-40B4-BE49-F238E27FC236}">
                <a16:creationId xmlns:a16="http://schemas.microsoft.com/office/drawing/2014/main" id="{14929F6B-9B2C-4318-8ADF-0D719E27F1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22" y="4919947"/>
            <a:ext cx="2499277" cy="2499277"/>
          </a:xfrm>
          <a:prstGeom prst="rect">
            <a:avLst/>
          </a:prstGeom>
        </p:spPr>
      </p:pic>
    </p:spTree>
    <p:extLst>
      <p:ext uri="{BB962C8B-B14F-4D97-AF65-F5344CB8AC3E}">
        <p14:creationId xmlns:p14="http://schemas.microsoft.com/office/powerpoint/2010/main" val="11534030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2FCC2354-B482-9A4B-E9EC-0EFC4DE6663C}"/>
              </a:ext>
            </a:extLst>
          </p:cNvPr>
          <p:cNvPicPr>
            <a:picLocks noChangeAspect="1"/>
          </p:cNvPicPr>
          <p:nvPr/>
        </p:nvPicPr>
        <p:blipFill>
          <a:blip r:embed="rId11"/>
          <a:stretch>
            <a:fillRect/>
          </a:stretch>
        </p:blipFill>
        <p:spPr>
          <a:xfrm>
            <a:off x="4910833" y="2370498"/>
            <a:ext cx="5913633" cy="1926503"/>
          </a:xfrm>
          <a:prstGeom prst="rect">
            <a:avLst/>
          </a:prstGeom>
        </p:spPr>
      </p:pic>
    </p:spTree>
    <p:extLst>
      <p:ext uri="{BB962C8B-B14F-4D97-AF65-F5344CB8AC3E}">
        <p14:creationId xmlns:p14="http://schemas.microsoft.com/office/powerpoint/2010/main" val="93255750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164EF0-1A04-1C9B-7B4C-DEAFCD69AC3A}"/>
              </a:ext>
            </a:extLst>
          </p:cNvPr>
          <p:cNvPicPr>
            <a:picLocks noChangeAspect="1"/>
          </p:cNvPicPr>
          <p:nvPr/>
        </p:nvPicPr>
        <p:blipFill>
          <a:blip r:embed="rId3"/>
          <a:stretch>
            <a:fillRect/>
          </a:stretch>
        </p:blipFill>
        <p:spPr>
          <a:xfrm>
            <a:off x="294005" y="1847850"/>
            <a:ext cx="4809845" cy="3905514"/>
          </a:xfrm>
          <a:prstGeom prst="rect">
            <a:avLst/>
          </a:prstGeom>
        </p:spPr>
      </p:pic>
      <p:grpSp>
        <p:nvGrpSpPr>
          <p:cNvPr id="12" name="Group 11">
            <a:extLst>
              <a:ext uri="{FF2B5EF4-FFF2-40B4-BE49-F238E27FC236}">
                <a16:creationId xmlns:a16="http://schemas.microsoft.com/office/drawing/2014/main" id="{8F72651B-E68B-3B66-CFF7-EC2BD0D6C8F1}"/>
              </a:ext>
            </a:extLst>
          </p:cNvPr>
          <p:cNvGrpSpPr/>
          <p:nvPr/>
        </p:nvGrpSpPr>
        <p:grpSpPr>
          <a:xfrm>
            <a:off x="5162549" y="1143306"/>
            <a:ext cx="6007160" cy="3238194"/>
            <a:chOff x="677333" y="1143306"/>
            <a:chExt cx="10395415" cy="2659346"/>
          </a:xfrm>
        </p:grpSpPr>
        <p:sp>
          <p:nvSpPr>
            <p:cNvPr id="10" name="Rectangle: Rounded Corners 43">
              <a:extLst>
                <a:ext uri="{FF2B5EF4-FFF2-40B4-BE49-F238E27FC236}">
                  <a16:creationId xmlns:a16="http://schemas.microsoft.com/office/drawing/2014/main" id="{A08C7494-922F-D9A1-0B76-3B9BF7134B79}"/>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FFFF00"/>
            </a:solidFill>
            <a:ln w="12700" cap="flat" cmpd="sng" algn="ctr">
              <a:solidFill>
                <a:srgbClr val="00B0F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11" name="TextBox 10">
              <a:extLst>
                <a:ext uri="{FF2B5EF4-FFF2-40B4-BE49-F238E27FC236}">
                  <a16:creationId xmlns:a16="http://schemas.microsoft.com/office/drawing/2014/main" id="{FA15D7ED-4553-6A6E-6337-BADCFF3BA91F}"/>
                </a:ext>
              </a:extLst>
            </p:cNvPr>
            <p:cNvSpPr txBox="1"/>
            <p:nvPr/>
          </p:nvSpPr>
          <p:spPr>
            <a:xfrm>
              <a:off x="1333500" y="1411750"/>
              <a:ext cx="9497394" cy="2220387"/>
            </a:xfrm>
            <a:prstGeom prst="rect">
              <a:avLst/>
            </a:prstGeom>
            <a:noFill/>
          </p:spPr>
          <p:txBody>
            <a:bodyPr wrap="square" rtlCol="0">
              <a:spAutoFit/>
            </a:bodyPr>
            <a:lstStyle/>
            <a:p>
              <a:pPr lvl="0" algn="just">
                <a:lnSpc>
                  <a:spcPct val="107000"/>
                </a:lnSpc>
                <a:spcAft>
                  <a:spcPts val="800"/>
                </a:spcAft>
                <a:defRPr/>
              </a:pPr>
              <a:r>
                <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a:t>
              </a:r>
              <a:r>
                <a:rPr lang="vi-VN"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êu thêm một số dụng cụ trồng hoa, cây cảnh trong chậu đang được sử dụng ở gia đình, địa phương và mô tả cách sử dụng các dụng cụ đó.</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034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17460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53A527-D584-4BE3-B212-B46E6CF23ECA}"/>
              </a:ext>
            </a:extLst>
          </p:cNvPr>
          <p:cNvPicPr>
            <a:picLocks noChangeAspect="1"/>
          </p:cNvPicPr>
          <p:nvPr/>
        </p:nvPicPr>
        <p:blipFill rotWithShape="1">
          <a:blip r:embed="rId3"/>
          <a:srcRect t="20823" b="12839"/>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0D6A03EB-4EC6-4D54-BB6F-C7395954280D}"/>
              </a:ext>
            </a:extLst>
          </p:cNvPr>
          <p:cNvGrpSpPr/>
          <p:nvPr/>
        </p:nvGrpSpPr>
        <p:grpSpPr>
          <a:xfrm>
            <a:off x="1567175" y="2064199"/>
            <a:ext cx="9542584" cy="2333482"/>
            <a:chOff x="1513192" y="1554345"/>
            <a:chExt cx="9542584" cy="2489152"/>
          </a:xfrm>
        </p:grpSpPr>
        <p:sp>
          <p:nvSpPr>
            <p:cNvPr id="8" name="Rectangle 4">
              <a:extLst>
                <a:ext uri="{FF2B5EF4-FFF2-40B4-BE49-F238E27FC236}">
                  <a16:creationId xmlns:a16="http://schemas.microsoft.com/office/drawing/2014/main" id="{6E7C7974-5AB4-40ED-A528-4B4B01C0318F}"/>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3C93A342-C65B-4BA1-BA22-1F5F75F98DF5}"/>
                </a:ext>
              </a:extLst>
            </p:cNvPr>
            <p:cNvSpPr/>
            <p:nvPr/>
          </p:nvSpPr>
          <p:spPr>
            <a:xfrm>
              <a:off x="1706880" y="1660917"/>
              <a:ext cx="9241434" cy="2300556"/>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6" name="图片 5">
            <a:extLst>
              <a:ext uri="{FF2B5EF4-FFF2-40B4-BE49-F238E27FC236}">
                <a16:creationId xmlns:a16="http://schemas.microsoft.com/office/drawing/2014/main" id="{01074186-4177-44A7-A770-449C074F28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892" b="29156"/>
          <a:stretch/>
        </p:blipFill>
        <p:spPr>
          <a:xfrm>
            <a:off x="94778" y="485204"/>
            <a:ext cx="5529274" cy="5055273"/>
          </a:xfrm>
          <a:prstGeom prst="rect">
            <a:avLst/>
          </a:prstGeom>
        </p:spPr>
      </p:pic>
      <p:pic>
        <p:nvPicPr>
          <p:cNvPr id="12" name="图片 11">
            <a:extLst>
              <a:ext uri="{FF2B5EF4-FFF2-40B4-BE49-F238E27FC236}">
                <a16:creationId xmlns:a16="http://schemas.microsoft.com/office/drawing/2014/main" id="{FFC1F952-023F-4E59-B99B-370917BF4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779" t="35209" r="181" b="46795"/>
          <a:stretch/>
        </p:blipFill>
        <p:spPr>
          <a:xfrm>
            <a:off x="11103232" y="301126"/>
            <a:ext cx="1086260" cy="1949705"/>
          </a:xfrm>
          <a:prstGeom prst="rect">
            <a:avLst/>
          </a:prstGeom>
        </p:spPr>
      </p:pic>
      <p:pic>
        <p:nvPicPr>
          <p:cNvPr id="13" name="图片 12">
            <a:extLst>
              <a:ext uri="{FF2B5EF4-FFF2-40B4-BE49-F238E27FC236}">
                <a16:creationId xmlns:a16="http://schemas.microsoft.com/office/drawing/2014/main" id="{4428CAB0-FC83-42A4-BAFC-4298B040A2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473" b="82004"/>
          <a:stretch/>
        </p:blipFill>
        <p:spPr>
          <a:xfrm>
            <a:off x="8952270" y="4448570"/>
            <a:ext cx="1715729" cy="1234189"/>
          </a:xfrm>
          <a:prstGeom prst="rect">
            <a:avLst/>
          </a:prstGeom>
        </p:spPr>
      </p:pic>
      <p:grpSp>
        <p:nvGrpSpPr>
          <p:cNvPr id="19" name="组合 18">
            <a:extLst>
              <a:ext uri="{FF2B5EF4-FFF2-40B4-BE49-F238E27FC236}">
                <a16:creationId xmlns:a16="http://schemas.microsoft.com/office/drawing/2014/main" id="{E0421EA8-E429-4EDD-B1E7-860106F9B2DF}"/>
              </a:ext>
            </a:extLst>
          </p:cNvPr>
          <p:cNvGrpSpPr/>
          <p:nvPr/>
        </p:nvGrpSpPr>
        <p:grpSpPr>
          <a:xfrm>
            <a:off x="2225" y="4293077"/>
            <a:ext cx="2318944" cy="2575225"/>
            <a:chOff x="2225" y="3428999"/>
            <a:chExt cx="3097032" cy="3439304"/>
          </a:xfrm>
        </p:grpSpPr>
        <p:pic>
          <p:nvPicPr>
            <p:cNvPr id="15" name="图片 14">
              <a:extLst>
                <a:ext uri="{FF2B5EF4-FFF2-40B4-BE49-F238E27FC236}">
                  <a16:creationId xmlns:a16="http://schemas.microsoft.com/office/drawing/2014/main" id="{97368CA7-9142-40D3-8B46-374E3B35DB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064" t="71506" r="69295" b="-1"/>
            <a:stretch/>
          </p:blipFill>
          <p:spPr>
            <a:xfrm>
              <a:off x="89013" y="3428999"/>
              <a:ext cx="1816433" cy="3429000"/>
            </a:xfrm>
            <a:prstGeom prst="rect">
              <a:avLst/>
            </a:prstGeom>
          </p:spPr>
        </p:pic>
        <p:pic>
          <p:nvPicPr>
            <p:cNvPr id="16" name="图片 15">
              <a:extLst>
                <a:ext uri="{FF2B5EF4-FFF2-40B4-BE49-F238E27FC236}">
                  <a16:creationId xmlns:a16="http://schemas.microsoft.com/office/drawing/2014/main" id="{7D39BDEE-38E4-4D21-95BE-520BBFA4843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454" t="50539" r="1953"/>
            <a:stretch/>
          </p:blipFill>
          <p:spPr>
            <a:xfrm>
              <a:off x="1261906" y="4814231"/>
              <a:ext cx="1632538" cy="2054072"/>
            </a:xfrm>
            <a:prstGeom prst="rect">
              <a:avLst/>
            </a:prstGeom>
          </p:spPr>
        </p:pic>
        <p:pic>
          <p:nvPicPr>
            <p:cNvPr id="17" name="图片 16">
              <a:extLst>
                <a:ext uri="{FF2B5EF4-FFF2-40B4-BE49-F238E27FC236}">
                  <a16:creationId xmlns:a16="http://schemas.microsoft.com/office/drawing/2014/main" id="{2F6A8726-F26B-42A0-BA8C-95590948B7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4014" r="72007"/>
            <a:stretch/>
          </p:blipFill>
          <p:spPr>
            <a:xfrm>
              <a:off x="2225" y="5158905"/>
              <a:ext cx="1983524" cy="1699095"/>
            </a:xfrm>
            <a:prstGeom prst="rect">
              <a:avLst/>
            </a:prstGeom>
          </p:spPr>
        </p:pic>
        <p:pic>
          <p:nvPicPr>
            <p:cNvPr id="18" name="图片 17">
              <a:extLst>
                <a:ext uri="{FF2B5EF4-FFF2-40B4-BE49-F238E27FC236}">
                  <a16:creationId xmlns:a16="http://schemas.microsoft.com/office/drawing/2014/main" id="{0729D59E-310C-44A8-9A27-005A0D365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064" t="71506" r="69295" b="-1"/>
            <a:stretch/>
          </p:blipFill>
          <p:spPr>
            <a:xfrm>
              <a:off x="2099613" y="4971182"/>
              <a:ext cx="999644" cy="1887093"/>
            </a:xfrm>
            <a:prstGeom prst="rect">
              <a:avLst/>
            </a:prstGeom>
          </p:spPr>
        </p:pic>
      </p:grpSp>
      <p:pic>
        <p:nvPicPr>
          <p:cNvPr id="3" name="Picture 2">
            <a:extLst>
              <a:ext uri="{FF2B5EF4-FFF2-40B4-BE49-F238E27FC236}">
                <a16:creationId xmlns:a16="http://schemas.microsoft.com/office/drawing/2014/main" id="{F8F68DA6-93C0-A541-D95B-363FF7ACBDF2}"/>
              </a:ext>
            </a:extLst>
          </p:cNvPr>
          <p:cNvPicPr>
            <a:picLocks noChangeAspect="1"/>
          </p:cNvPicPr>
          <p:nvPr/>
        </p:nvPicPr>
        <p:blipFill>
          <a:blip r:embed="rId11"/>
          <a:stretch>
            <a:fillRect/>
          </a:stretch>
        </p:blipFill>
        <p:spPr>
          <a:xfrm>
            <a:off x="4541253" y="2225709"/>
            <a:ext cx="6157494" cy="2139881"/>
          </a:xfrm>
          <a:prstGeom prst="rect">
            <a:avLst/>
          </a:prstGeom>
        </p:spPr>
      </p:pic>
    </p:spTree>
    <p:extLst>
      <p:ext uri="{BB962C8B-B14F-4D97-AF65-F5344CB8AC3E}">
        <p14:creationId xmlns:p14="http://schemas.microsoft.com/office/powerpoint/2010/main" val="384255976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95</Words>
  <Application>Microsoft Office PowerPoint</Application>
  <PresentationFormat>Widescreen</PresentationFormat>
  <Paragraphs>12</Paragraphs>
  <Slides>9</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vt:i4>
      </vt:variant>
    </vt:vector>
  </HeadingPairs>
  <TitlesOfParts>
    <vt:vector size="19" baseType="lpstr">
      <vt:lpstr>微软雅黑</vt:lpstr>
      <vt:lpstr>Arial</vt:lpstr>
      <vt:lpstr>Calibri</vt:lpstr>
      <vt:lpstr>Cambria</vt:lpstr>
      <vt:lpstr>等线</vt:lpstr>
      <vt:lpstr>Georgia</vt:lpstr>
      <vt:lpstr>Times New Roman</vt:lpstr>
      <vt:lpstr>小单纯体</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2023-08-08T13:13:23Z</dcterms:created>
  <dcterms:modified xsi:type="dcterms:W3CDTF">2025-11-06T07:48:48Z</dcterms:modified>
</cp:coreProperties>
</file>