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5" r:id="rId2"/>
  </p:sldMasterIdLst>
  <p:notesMasterIdLst>
    <p:notesMasterId r:id="rId26"/>
  </p:notesMasterIdLst>
  <p:handoutMasterIdLst>
    <p:handoutMasterId r:id="rId27"/>
  </p:handoutMasterIdLst>
  <p:sldIdLst>
    <p:sldId id="260" r:id="rId3"/>
    <p:sldId id="333" r:id="rId4"/>
    <p:sldId id="334" r:id="rId5"/>
    <p:sldId id="336" r:id="rId6"/>
    <p:sldId id="335" r:id="rId7"/>
    <p:sldId id="257" r:id="rId8"/>
    <p:sldId id="258" r:id="rId9"/>
    <p:sldId id="287" r:id="rId10"/>
    <p:sldId id="290" r:id="rId11"/>
    <p:sldId id="291" r:id="rId12"/>
    <p:sldId id="337" r:id="rId13"/>
    <p:sldId id="289" r:id="rId14"/>
    <p:sldId id="298" r:id="rId15"/>
    <p:sldId id="300" r:id="rId16"/>
    <p:sldId id="338" r:id="rId17"/>
    <p:sldId id="302" r:id="rId18"/>
    <p:sldId id="317" r:id="rId19"/>
    <p:sldId id="339" r:id="rId20"/>
    <p:sldId id="340" r:id="rId21"/>
    <p:sldId id="344" r:id="rId22"/>
    <p:sldId id="342" r:id="rId23"/>
    <p:sldId id="322" r:id="rId24"/>
    <p:sldId id="325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99ppt" initials="9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4952"/>
    <a:srgbClr val="FFBA1D"/>
    <a:srgbClr val="65A1C2"/>
    <a:srgbClr val="FE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0" autoAdjust="0"/>
    <p:restoredTop sz="94660"/>
  </p:normalViewPr>
  <p:slideViewPr>
    <p:cSldViewPr snapToGrid="0">
      <p:cViewPr>
        <p:scale>
          <a:sx n="50" d="100"/>
          <a:sy n="50" d="100"/>
        </p:scale>
        <p:origin x="156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886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00B3A7-AA32-5159-8DC0-8409EE2BF5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3E942-3066-CB1C-8891-0C14C5C7C3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A6481-1101-4BD3-B887-EC5ED837CC13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FC7EA0-25B3-6843-5359-DF8E40186A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572FBB-0235-4D96-DE16-BEBFAE1DAB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CD1CB-85A8-4CC2-A61B-DCACC654F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10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271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529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263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359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09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6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56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5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9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8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6E69A-3CBF-49D5-9F81-2557E7E7B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2E767E-57E4-4832-8072-37A1BB7A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747620-C8D7-416B-AA4B-43507CA2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0B4711-6CA7-46DA-B386-5EAC982A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052FF3-E209-46D3-B21B-CBBD8659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4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BB8F4-CCDF-463D-9EC7-21CE1C7B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D2342-2FE3-43CB-8916-4BB15B4BB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CC5C6A-2D06-4091-85FE-7DF382961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D2DE3F-81D3-410E-8B61-926C4E6B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DD8B9B-499C-4294-98B2-ECCCEB0F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59220F-3BF1-471D-94CA-1E38B692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7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F42DF5-9804-4902-8438-31F79218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FB034E-C7EA-4014-9B9B-BA9863FA9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608CA1-982F-4259-92A6-BFBEAC29D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DE916C-0699-4F83-A535-EC0B8740A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49EDA72-27C9-43AB-9063-84C82E6B2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A905E1-D784-4BCB-AC9B-69FE1CF2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BCD1EB-04C2-4D47-B6DD-65BF9E02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1B9F62-01AF-46B0-A24B-518EA937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8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B51690-78BF-4887-B4AF-C14D1F13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E9BCDB3-ED34-464E-A066-D335367DE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25AB21-216C-40DF-A512-5BE857088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CA1E00-100E-4FC9-89AF-5A1DC8848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1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C0BBC3-2942-479E-A722-12A9E7DD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57F503-A013-45CD-AA53-6786D07F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7E781E-230F-4DA3-BDA1-3F6FDEB8E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53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BD693-3145-422C-BC8C-915AE309B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45A84-59CC-4CCF-BD84-B928CA293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78693F-56C2-4F90-804E-231658159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787F4D-4300-47B7-BF15-08D074A48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156B29-2330-4A6D-84DE-A3DD460A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27FB76-5B19-46DA-BE2F-684B9F0C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3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1FAC05-045A-4027-B7A0-184EE4EE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1308C93-845E-41FA-A4AA-8C2B624E7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764089-7541-44FD-A374-AC695C827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25D4C0-62B4-4B1D-BDA9-F91BE6FA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9EF32C-C6A1-4E6C-BDA4-597853F56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9A77EF-1FBF-45A3-B9BE-1DB41881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31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07B8E7D-9B2B-438E-A7DA-94B3A9B8C498}"/>
              </a:ext>
            </a:extLst>
          </p:cNvPr>
          <p:cNvSpPr/>
          <p:nvPr userDrawn="1"/>
        </p:nvSpPr>
        <p:spPr>
          <a:xfrm>
            <a:off x="0" y="58675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4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EB31AF-18AF-44DE-BB46-FDA001F58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D9B5D-FD2E-4ED4-AF25-70BA6317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16D6F6-7993-460D-B290-DE3992CC4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2F8866-96B0-44FC-A9C7-0969473B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B1DB4-4DFD-4508-8C33-1D4415D3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3F0F27-7712-4132-85D2-0A3346B34019}"/>
              </a:ext>
            </a:extLst>
          </p:cNvPr>
          <p:cNvSpPr txBox="1"/>
          <p:nvPr userDrawn="1"/>
        </p:nvSpPr>
        <p:spPr>
          <a:xfrm>
            <a:off x="1652955" y="1169378"/>
            <a:ext cx="9024281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版权声明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感谢您下载觅知网平台上提供的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在觅知网出售的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模板是免版税类（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RF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Royalty-Free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）正版受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中国人民共和国著作法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世界版权公约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的保护，作品的所有权、版权和著作权归觅知网所有，您下载的是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模板素材的使用权。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A2B3FC-D4BD-40DE-AAE2-B680B8E431A6}"/>
              </a:ext>
            </a:extLst>
          </p:cNvPr>
          <p:cNvSpPr txBox="1"/>
          <p:nvPr userDrawn="1"/>
        </p:nvSpPr>
        <p:spPr>
          <a:xfrm>
            <a:off x="1652955" y="4984409"/>
            <a:ext cx="7297081" cy="36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更多精品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PPT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模板：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http://www.51miz.com/ppt/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7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ECBFA6-C6CB-422B-965D-55973E868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4949E8-A9FE-48D9-898A-EFDD958A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3B7330-F329-4E28-BFFC-98FAB077C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AED860-AF13-41CF-A04F-FC7B22E36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436533-F973-4DB2-A4F9-D0DDDDBE9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38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image" Target="../media/image15.jpg"/><Relationship Id="rId21" Type="http://schemas.openxmlformats.org/officeDocument/2006/relationships/image" Target="../media/image28.png"/><Relationship Id="rId7" Type="http://schemas.openxmlformats.org/officeDocument/2006/relationships/slide" Target="slide3.xml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slide" Target="slide5.xml"/><Relationship Id="rId5" Type="http://schemas.openxmlformats.org/officeDocument/2006/relationships/image" Target="../media/image17.png"/><Relationship Id="rId15" Type="http://schemas.microsoft.com/office/2007/relationships/hdphoto" Target="../media/hdphoto1.wdp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slide" Target="slide4.xml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0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15.jp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png"/><Relationship Id="rId1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15.jpg"/><Relationship Id="rId12" Type="http://schemas.openxmlformats.org/officeDocument/2006/relationships/image" Target="../media/image30.png"/><Relationship Id="rId17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png"/><Relationship Id="rId18" Type="http://schemas.openxmlformats.org/officeDocument/2006/relationships/image" Target="../media/image42.png"/><Relationship Id="rId3" Type="http://schemas.microsoft.com/office/2007/relationships/media" Target="../media/media2.mp3"/><Relationship Id="rId7" Type="http://schemas.openxmlformats.org/officeDocument/2006/relationships/image" Target="../media/image15.jpg"/><Relationship Id="rId12" Type="http://schemas.openxmlformats.org/officeDocument/2006/relationships/image" Target="../media/image30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0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842" y="684450"/>
            <a:ext cx="9925958" cy="485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75363" y="62902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6506" y="733962"/>
            <a:ext cx="9610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9649" y="2409084"/>
            <a:ext cx="94031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1225" y="3164643"/>
            <a:ext cx="59862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4500" dirty="0"/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73752" y="60606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9650" y="760494"/>
            <a:ext cx="79959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 bốt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9650" y="2283404"/>
            <a:ext cx="94031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 +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+ 25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8835" y="3077223"/>
            <a:ext cx="82032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45 000 + 100 000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3749076"/>
            <a:ext cx="4755515" cy="29711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5746" y="481794"/>
            <a:ext cx="1080776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bạn.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839" y="1158902"/>
            <a:ext cx="109767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5839" y="1882067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342" y="2401972"/>
            <a:ext cx="598626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3500" dirty="0"/>
          </a:p>
        </p:txBody>
      </p:sp>
      <p:sp>
        <p:nvSpPr>
          <p:cNvPr id="16" name="Rectangle 15"/>
          <p:cNvSpPr/>
          <p:nvPr/>
        </p:nvSpPr>
        <p:spPr>
          <a:xfrm>
            <a:off x="6096000" y="1907039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 +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+ 25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65810" y="2470140"/>
            <a:ext cx="820329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45 000 + 100 000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971858" y="2011716"/>
            <a:ext cx="0" cy="173736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25" y="3738214"/>
            <a:ext cx="5927288" cy="2469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0200" y="533401"/>
            <a:ext cx="11287399" cy="5713776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80252"/>
              </p:ext>
            </p:extLst>
          </p:nvPr>
        </p:nvGraphicFramePr>
        <p:xfrm>
          <a:off x="0" y="1407295"/>
          <a:ext cx="12235631" cy="36644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147469651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862441642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19499744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632176930"/>
                    </a:ext>
                  </a:extLst>
                </a:gridCol>
                <a:gridCol w="3917131">
                  <a:extLst>
                    <a:ext uri="{9D8B030D-6E8A-4147-A177-3AD203B41FA5}">
                      <a16:colId xmlns:a16="http://schemas.microsoft.com/office/drawing/2014/main" val="745255192"/>
                    </a:ext>
                  </a:extLst>
                </a:gridCol>
              </a:tblGrid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(a+b) +c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a+ (b+c)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111944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800231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39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82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7339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78135" y="5038750"/>
            <a:ext cx="103050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hai biểu thức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(a+b) +c và a+ (b+c) luôn bằng nhau.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0509" y="3907222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139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9" descr="0b82e659d36695b0db7f3074aee8ed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371" y="5227778"/>
            <a:ext cx="3285855" cy="22924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2031" y="2619004"/>
            <a:ext cx="4008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6+ (4+8) = 6+  12</a:t>
            </a: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=18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1841" y="2573366"/>
            <a:ext cx="4295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(6+ 4) + 8 = 10 +  8</a:t>
            </a: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=18   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7188" y="3893386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39 + (18+82) = 39 + 100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= 139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7613" y="742758"/>
            <a:ext cx="1170211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và so sánh kết quả của hai biểu thức trong bảng: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83898" y="49753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615f9a6bf407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532" y="2962710"/>
            <a:ext cx="4594225" cy="4521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724"/>
            <a:ext cx="1958827" cy="39143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3898" y="1700511"/>
            <a:ext cx="9234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2543" y="3743001"/>
            <a:ext cx="5416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= a + (b + c) 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5397" y="889127"/>
            <a:ext cx="79265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chất kết hợp của phép cộng.</a:t>
            </a:r>
            <a:endParaRPr lang="en-US" sz="4000" b="1" dirty="0">
              <a:solidFill>
                <a:srgbClr val="FD495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9" y="13189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446" y="3074217"/>
            <a:ext cx="4755515" cy="29711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3850" y="465453"/>
            <a:ext cx="10584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 2 cách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làm,</a:t>
            </a:r>
            <a:r>
              <a:rPr lang="pt-B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cách làm nào thuận tiện hơn, nhanh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096000" y="1542671"/>
            <a:ext cx="0" cy="201168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08" y="4502019"/>
            <a:ext cx="5927288" cy="2469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5039" y="2796456"/>
            <a:ext cx="54063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này nhanh </a:t>
            </a:r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 vì nhóm thành tổng của 2 số là số tròn trăm nghìn, thuận tiện cho việc tính </a:t>
            </a:r>
            <a:r>
              <a:rPr lang="vi-VN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toán.</a:t>
            </a:r>
            <a:endParaRPr lang="en-US" sz="3200" b="1" dirty="0">
              <a:solidFill>
                <a:srgbClr val="FD49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3850" y="1749071"/>
            <a:ext cx="5022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139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4205" y="1735774"/>
            <a:ext cx="5447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39 + (18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82) = 39 + 100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139</a:t>
            </a:r>
          </a:p>
        </p:txBody>
      </p:sp>
    </p:spTree>
    <p:extLst>
      <p:ext uri="{BB962C8B-B14F-4D97-AF65-F5344CB8AC3E}">
        <p14:creationId xmlns:p14="http://schemas.microsoft.com/office/powerpoint/2010/main" val="28226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84" y="3851560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30" y="567858"/>
            <a:ext cx="10467956" cy="4979407"/>
          </a:xfrm>
          <a:prstGeom prst="rect">
            <a:avLst/>
          </a:prstGeom>
        </p:spPr>
      </p:pic>
      <p:pic>
        <p:nvPicPr>
          <p:cNvPr id="10" name="图片 6" descr="未标题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69663" y="2685448"/>
            <a:ext cx="3235434" cy="4392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87898" y="69658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50266" y="720117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1651692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6503" y="1943703"/>
            <a:ext cx="42210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 + 207 + 3 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6941938" y="1657711"/>
            <a:ext cx="4408632" cy="1277994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12309" y="1928280"/>
            <a:ext cx="44678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+ 159 + 75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3652146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69058" y="3821879"/>
            <a:ext cx="405591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+ 99 + 340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5977288" y="3652146"/>
            <a:ext cx="5768641" cy="142478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2122" y="3975661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372 + 290 + 10 + 28</a:t>
            </a: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75" y="4868440"/>
            <a:ext cx="5090604" cy="2120726"/>
          </a:xfrm>
          <a:prstGeom prst="rect">
            <a:avLst/>
          </a:prstGeom>
        </p:spPr>
      </p:pic>
      <p:pic>
        <p:nvPicPr>
          <p:cNvPr id="27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13292" y="2750327"/>
            <a:ext cx="87091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68 + 207 + 3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+ (207 + 3)</a:t>
            </a:r>
          </a:p>
          <a:p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+ 210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               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278</a:t>
            </a:r>
          </a:p>
          <a:p>
            <a:br>
              <a:rPr lang="pt-BR" dirty="0"/>
            </a:br>
            <a:br>
              <a:rPr lang="pt-BR" dirty="0"/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8" y="4179933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03667" y="2700630"/>
            <a:ext cx="8709102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+ 159 + 75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(25 + 75) + 159</a:t>
            </a:r>
          </a:p>
          <a:p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100 + 159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259</a:t>
            </a:r>
          </a:p>
          <a:p>
            <a:br>
              <a:rPr lang="pt-BR" dirty="0"/>
            </a:br>
            <a:br>
              <a:rPr lang="pt-BR" dirty="0"/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8" y="4179933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1" y="5340589"/>
            <a:ext cx="1406977" cy="140697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3986" y="516597"/>
            <a:ext cx="11044028" cy="5786846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9" y="2047340"/>
            <a:ext cx="2552174" cy="289060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65" y="1695585"/>
            <a:ext cx="2664822" cy="3361617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2023" y="277284"/>
            <a:ext cx="4114867" cy="5484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800270"/>
            <a:ext cx="1029505" cy="9677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8" y="594333"/>
            <a:ext cx="1029505" cy="967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7" y="147085"/>
            <a:ext cx="2258811" cy="2262286"/>
          </a:xfrm>
          <a:prstGeom prst="rect">
            <a:avLst/>
          </a:prstGeom>
        </p:spPr>
      </p:pic>
      <p:sp>
        <p:nvSpPr>
          <p:cNvPr id="30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82168" y="6389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993" y="5253488"/>
            <a:ext cx="4639458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1552" y="4980496"/>
            <a:ext cx="4633362" cy="13229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71645" y="5057202"/>
            <a:ext cx="4633362" cy="13229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701F3-DA60-4A19-096E-D2F26569609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124991" y="-237139"/>
            <a:ext cx="2056115" cy="2923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DD1088-9D36-AC30-A8C4-42BCA47F7C4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V="1">
            <a:off x="10750345" y="-795216"/>
            <a:ext cx="1420673" cy="7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9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4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97" y="4582800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6542B4-7E14-A53A-5AED-6106BC089019}"/>
              </a:ext>
            </a:extLst>
          </p:cNvPr>
          <p:cNvSpPr txBox="1"/>
          <p:nvPr/>
        </p:nvSpPr>
        <p:spPr>
          <a:xfrm>
            <a:off x="3242201" y="229680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953B1-0E12-D4F7-A809-24AB8183C248}"/>
              </a:ext>
            </a:extLst>
          </p:cNvPr>
          <p:cNvSpPr txBox="1"/>
          <p:nvPr/>
        </p:nvSpPr>
        <p:spPr>
          <a:xfrm>
            <a:off x="3741931" y="300918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(1 + 99) + 340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7CB745-2761-FB8C-DE92-CD95D4F1A719}"/>
              </a:ext>
            </a:extLst>
          </p:cNvPr>
          <p:cNvSpPr txBox="1"/>
          <p:nvPr/>
        </p:nvSpPr>
        <p:spPr>
          <a:xfrm>
            <a:off x="3848257" y="379599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+ 340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8FB3D-2BE7-D50F-13CE-B1E37003340C}"/>
              </a:ext>
            </a:extLst>
          </p:cNvPr>
          <p:cNvSpPr txBox="1"/>
          <p:nvPr/>
        </p:nvSpPr>
        <p:spPr>
          <a:xfrm>
            <a:off x="3816360" y="457216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440</a:t>
            </a:r>
          </a:p>
        </p:txBody>
      </p:sp>
    </p:spTree>
    <p:extLst>
      <p:ext uri="{BB962C8B-B14F-4D97-AF65-F5344CB8AC3E}">
        <p14:creationId xmlns:p14="http://schemas.microsoft.com/office/powerpoint/2010/main" val="365008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11" y="-744418"/>
            <a:ext cx="12359257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026788" y="2808475"/>
            <a:ext cx="870910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372 + 290 + 10 + 28 = (372 + 28) + (290 + 10)</a:t>
            </a:r>
          </a:p>
          <a:p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400 + 300 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700</a:t>
            </a:r>
          </a:p>
          <a:p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34" y="4242267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455" y="4250840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24582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637813" y="763180"/>
            <a:ext cx="10778294" cy="273320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1 975, b = 1 991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= 2 025.</a:t>
            </a:r>
            <a:br>
              <a:rPr lang="en-US" dirty="0">
                <a:solidFill>
                  <a:srgbClr val="002060"/>
                </a:solidFill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zh-CN" altLang="en-US" sz="1800" dirty="0">
              <a:solidFill>
                <a:srgbClr val="002060"/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14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135456" y="2348564"/>
            <a:ext cx="8470557" cy="342625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3507" y="2712443"/>
            <a:ext cx="10161678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Nếu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 a = 1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975, b = 1 991 và c = 2 025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 + 2 025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(1 975 + 2 025) + 1 991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4 000 + 1 991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5 991</a:t>
            </a:r>
          </a:p>
          <a:p>
            <a:endParaRPr lang="en-US" dirty="0"/>
          </a:p>
        </p:txBody>
      </p:sp>
      <p:pic>
        <p:nvPicPr>
          <p:cNvPr id="16" name="图片 6" descr="包图网_19766793父亲与儿子读书父亲节元素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199" y="2332985"/>
            <a:ext cx="50292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888" y="906154"/>
            <a:ext cx="8339071" cy="4665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8413" y="114653"/>
            <a:ext cx="11429706" cy="1893624"/>
            <a:chOff x="568413" y="114653"/>
            <a:chExt cx="11429706" cy="18936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20389" y="138073"/>
                <a:ext cx="6297845" cy="1303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Điền vào chỗ trống: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m+ n = n+...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28" y="125033"/>
              <a:ext cx="1662757" cy="1883244"/>
            </a:xfrm>
            <a:prstGeom prst="rect">
              <a:avLst/>
            </a:prstGeom>
          </p:spPr>
        </p:pic>
      </p:grpSp>
      <p:pic>
        <p:nvPicPr>
          <p:cNvPr id="6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6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93375" y="2061797"/>
            <a:ext cx="9473447" cy="1548518"/>
            <a:chOff x="1293375" y="2061797"/>
            <a:chExt cx="9473447" cy="15485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93375" y="2061797"/>
              <a:ext cx="1548518" cy="15485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97065" y="3560778"/>
            <a:ext cx="9469757" cy="1548518"/>
            <a:chOff x="1297065" y="3560778"/>
            <a:chExt cx="9469757" cy="15485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20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97065" y="3560778"/>
              <a:ext cx="1542422" cy="15485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203048" y="5034734"/>
            <a:ext cx="9563774" cy="1548518"/>
            <a:chOff x="1203048" y="5034734"/>
            <a:chExt cx="9563774" cy="154851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03048" y="5034734"/>
              <a:ext cx="1548518" cy="1548518"/>
            </a:xfrm>
            <a:prstGeom prst="rect">
              <a:avLst/>
            </a:prstGeom>
          </p:spPr>
        </p:pic>
      </p:grpSp>
      <p:sp>
        <p:nvSpPr>
          <p:cNvPr id="62" name="Heart 61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5576" y="2282154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79225" y="35686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98096" y="52075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54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1D9F60-D7DA-78FD-0E15-2B646F0518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24991" y="-237139"/>
            <a:ext cx="2056115" cy="2923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1130AB-CBC7-B0A3-CCE2-A273026DF9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V="1">
            <a:off x="10750345" y="-795216"/>
            <a:ext cx="1420673" cy="7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8413" y="71646"/>
            <a:ext cx="11429706" cy="1913907"/>
            <a:chOff x="568413" y="71646"/>
            <a:chExt cx="11429706" cy="1913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0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518715" y="227062"/>
                <a:ext cx="7036315" cy="1150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So sánh:</a:t>
                </a:r>
              </a:p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2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13 598 + 58 090 .... 58 090 + 13 598 </a:t>
                </a:r>
                <a:endPara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8" y="71646"/>
              <a:ext cx="1435160" cy="1810424"/>
            </a:xfrm>
            <a:prstGeom prst="rect">
              <a:avLst/>
            </a:prstGeom>
          </p:spPr>
        </p:pic>
      </p:grpSp>
      <p:pic>
        <p:nvPicPr>
          <p:cNvPr id="7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7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7464" y="1995940"/>
            <a:ext cx="9359358" cy="1396626"/>
            <a:chOff x="1407464" y="1995940"/>
            <a:chExt cx="9359358" cy="139662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74848" y="142466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&gt;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02967" y="1995940"/>
              <a:ext cx="1030313" cy="130465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407464" y="3522619"/>
            <a:ext cx="9359358" cy="1365954"/>
            <a:chOff x="1407464" y="3522619"/>
            <a:chExt cx="9359358" cy="136595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5158"/>
              <a:ext cx="9359358" cy="1133415"/>
              <a:chOff x="335021" y="21983"/>
              <a:chExt cx="8572280" cy="1555305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81803" y="21983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=</a:t>
                </a:r>
                <a:r>
                  <a:rPr kumimoji="0" lang="vi-VN" sz="6000" b="1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49344" y="3522619"/>
              <a:ext cx="1030313" cy="13229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07464" y="5025851"/>
            <a:ext cx="9359358" cy="1358729"/>
            <a:chOff x="1407464" y="5025851"/>
            <a:chExt cx="9359358" cy="135872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74848" y="158018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&lt;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02966" y="5025851"/>
              <a:ext cx="1030313" cy="1341236"/>
            </a:xfrm>
            <a:prstGeom prst="rect">
              <a:avLst/>
            </a:prstGeom>
          </p:spPr>
        </p:pic>
      </p:grpSp>
      <p:sp>
        <p:nvSpPr>
          <p:cNvPr id="6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8" name="Heart 67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7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ACDA12-BFD4-9DB0-600A-BF3564860D4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24991" y="-237139"/>
            <a:ext cx="2056115" cy="2923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940CF-DB1D-B90F-3D3A-28D93F4AE68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V="1">
            <a:off x="10750345" y="-795216"/>
            <a:ext cx="1420673" cy="7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8413" y="-372054"/>
            <a:ext cx="11429706" cy="2777656"/>
            <a:chOff x="568413" y="-372054"/>
            <a:chExt cx="11429706" cy="27776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09353" y="352905"/>
                <a:ext cx="6655040" cy="89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Cho biểu thức 28 264 + 76 098 biểu thức nào sau đây có giá trị bằng biểu thức đã cho?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749185">
              <a:off x="1026438" y="-372054"/>
              <a:ext cx="2083859" cy="2777656"/>
            </a:xfrm>
            <a:prstGeom prst="rect">
              <a:avLst/>
            </a:prstGeom>
          </p:spPr>
        </p:pic>
      </p:grpSp>
      <p:pic>
        <p:nvPicPr>
          <p:cNvPr id="6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07464" y="2174618"/>
            <a:ext cx="9359358" cy="1603387"/>
            <a:chOff x="1407464" y="2174618"/>
            <a:chExt cx="9359358" cy="160338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28 264 + 76 089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39124" y="2174618"/>
              <a:ext cx="1603387" cy="160338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3638640"/>
            <a:ext cx="9359358" cy="1603387"/>
            <a:chOff x="1407464" y="3638640"/>
            <a:chExt cx="9359358" cy="160338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76 098 + 28 264 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75359" y="3638640"/>
              <a:ext cx="1603387" cy="160338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407464" y="5092254"/>
            <a:ext cx="9359358" cy="1941995"/>
            <a:chOff x="1407464" y="5092254"/>
            <a:chExt cx="9359358" cy="194199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781766"/>
              <a:chOff x="335021" y="23792"/>
              <a:chExt cx="8572280" cy="244499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2153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76 089+ 28 264 </a:t>
                </a:r>
                <a:endParaRPr lang="en-US" sz="48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59199" y="5092254"/>
              <a:ext cx="1603387" cy="1603387"/>
            </a:xfrm>
            <a:prstGeom prst="rect">
              <a:avLst/>
            </a:prstGeom>
          </p:spPr>
        </p:pic>
      </p:grpSp>
      <p:sp>
        <p:nvSpPr>
          <p:cNvPr id="6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5" name="Heart 64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0E1CA-1A58-DF83-BABF-70DF59D0E0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24991" y="-237139"/>
            <a:ext cx="2056115" cy="2923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76862-D12E-0F7E-1A6B-69890D14E0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V="1">
            <a:off x="10750345" y="-795216"/>
            <a:ext cx="1420673" cy="7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 rot="344791">
            <a:off x="3474736" y="918835"/>
            <a:ext cx="7856631" cy="4737184"/>
          </a:xfrm>
          <a:prstGeom prst="rect">
            <a:avLst/>
          </a:prstGeom>
          <a:solidFill>
            <a:srgbClr val="FE8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56" y="506366"/>
            <a:ext cx="1727420" cy="109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460" y="668911"/>
            <a:ext cx="1523956" cy="1508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7395" y="2046962"/>
            <a:ext cx="8360922" cy="3457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5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81" y="5029711"/>
            <a:ext cx="3454400" cy="19995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668" y="-768866"/>
            <a:ext cx="6542419" cy="28941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5594" y="1705043"/>
            <a:ext cx="848081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3" name="图片 2" descr="5fb39601299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39" y="2266620"/>
            <a:ext cx="3597910" cy="4156075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129" y="526109"/>
            <a:ext cx="7491262" cy="5940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4184" y="1744320"/>
            <a:ext cx="8231560" cy="4179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56" y="0"/>
            <a:ext cx="8369981" cy="636270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207278"/>
            <a:ext cx="3962400" cy="165072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 rot="20899467">
            <a:off x="2636797" y="993022"/>
            <a:ext cx="1170827" cy="165849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0808640">
            <a:off x="2696669" y="1009273"/>
            <a:ext cx="14394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dứa 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45000 </a:t>
            </a:r>
            <a:r>
              <a:rPr lang="en-US" sz="1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vi-VN" sz="14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nho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75000 đồng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sấu dầm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 đồng</a:t>
            </a:r>
          </a:p>
          <a:p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duk5o1g">
      <a:majorFont>
        <a:latin typeface="字魂58号-创中黑" panose="020B0609020204030204"/>
        <a:ea typeface="字魂58号-创中黑"/>
        <a:cs typeface=""/>
      </a:majorFont>
      <a:minorFont>
        <a:latin typeface="字魂58号-创中黑" panose="020B060403050404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1066</Words>
  <Application>Microsoft Office PowerPoint</Application>
  <PresentationFormat>Widescreen</PresentationFormat>
  <Paragraphs>111</Paragraphs>
  <Slides>23</Slides>
  <Notes>12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微软雅黑</vt:lpstr>
      <vt:lpstr>#9Slide05 Aphrodite Pro</vt:lpstr>
      <vt:lpstr>#9Slide07 Altus</vt:lpstr>
      <vt:lpstr>#9Slide07 HoneyCream</vt:lpstr>
      <vt:lpstr>Arial</vt:lpstr>
      <vt:lpstr>Calibri</vt:lpstr>
      <vt:lpstr>Cambria</vt:lpstr>
      <vt:lpstr>SVN-Newton</vt:lpstr>
      <vt:lpstr>Times New Roman</vt:lpstr>
      <vt:lpstr>字魂58号-创中黑</vt:lpstr>
      <vt:lpstr>字魂95号-手刻宋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亲子阅读</dc:title>
  <dc:creator>MANG NON</dc:creator>
  <cp:keywords>MĂNG NON TEAM</cp:keywords>
  <cp:lastModifiedBy>Mrs PHUONG</cp:lastModifiedBy>
  <cp:revision>57</cp:revision>
  <dcterms:created xsi:type="dcterms:W3CDTF">2022-01-21T08:54:00Z</dcterms:created>
  <dcterms:modified xsi:type="dcterms:W3CDTF">2023-11-11T14:19:53Z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5561435B722E4CDB99CB67086831DAD7</vt:lpwstr>
  </property>
  <property fmtid="{D5CDD505-2E9C-101B-9397-08002B2CF9AE}" pid="3" name="KSOProductBuildVer">
    <vt:lpwstr>2052-11.1.0.11294</vt:lpwstr>
  </property>
</Properties>
</file>