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57" r:id="rId2"/>
    <p:sldId id="309" r:id="rId3"/>
    <p:sldId id="258" r:id="rId4"/>
    <p:sldId id="290" r:id="rId5"/>
    <p:sldId id="291" r:id="rId6"/>
    <p:sldId id="259" r:id="rId7"/>
    <p:sldId id="267" r:id="rId8"/>
    <p:sldId id="268" r:id="rId9"/>
    <p:sldId id="269" r:id="rId10"/>
    <p:sldId id="273" r:id="rId11"/>
    <p:sldId id="292" r:id="rId12"/>
    <p:sldId id="270" r:id="rId13"/>
    <p:sldId id="293" r:id="rId14"/>
    <p:sldId id="294" r:id="rId15"/>
    <p:sldId id="274" r:id="rId16"/>
    <p:sldId id="271" r:id="rId17"/>
    <p:sldId id="297" r:id="rId18"/>
    <p:sldId id="306" r:id="rId19"/>
    <p:sldId id="307" r:id="rId20"/>
    <p:sldId id="277" r:id="rId21"/>
    <p:sldId id="278" r:id="rId22"/>
    <p:sldId id="279" r:id="rId23"/>
    <p:sldId id="298" r:id="rId24"/>
    <p:sldId id="280" r:id="rId25"/>
    <p:sldId id="299" r:id="rId26"/>
    <p:sldId id="281" r:id="rId27"/>
    <p:sldId id="300" r:id="rId28"/>
    <p:sldId id="283" r:id="rId29"/>
    <p:sldId id="304" r:id="rId30"/>
    <p:sldId id="305" r:id="rId31"/>
    <p:sldId id="285" r:id="rId32"/>
    <p:sldId id="286" r:id="rId33"/>
    <p:sldId id="287" r:id="rId34"/>
    <p:sldId id="288" r:id="rId35"/>
  </p:sldIdLst>
  <p:sldSz cx="12192000" cy="6858000"/>
  <p:notesSz cx="6858000" cy="9144000"/>
  <p:embeddedFontLst>
    <p:embeddedFont>
      <p:font typeface="#9Slide05 SVNStandly" panose="020B0604020202020204" charset="0"/>
      <p:regular r:id="rId37"/>
    </p:embeddedFont>
    <p:embeddedFont>
      <p:font typeface="#9Slide07 HoneyCream" panose="020B0604020202020204" charset="0"/>
      <p:regular r:id="rId38"/>
    </p:embeddedFont>
    <p:embeddedFont>
      <p:font typeface="#9Slide07 Marbelia Regular" panose="020B06040202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
      <p:font typeface="SVN-Internation"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44" autoAdjust="0"/>
    <p:restoredTop sz="94660"/>
  </p:normalViewPr>
  <p:slideViewPr>
    <p:cSldViewPr snapToGrid="0">
      <p:cViewPr varScale="1">
        <p:scale>
          <a:sx n="58" d="100"/>
          <a:sy n="58" d="100"/>
        </p:scale>
        <p:origin x="150" y="4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9.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5711" y="1778991"/>
            <a:ext cx="6035563" cy="3633531"/>
          </a:xfrm>
          <a:prstGeom prst="rect">
            <a:avLst/>
          </a:prstGeom>
        </p:spPr>
      </p:pic>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3487283" y="-50186"/>
            <a:ext cx="5007493" cy="926444"/>
          </a:xfrm>
          <a:prstGeom prst="rect">
            <a:avLst/>
          </a:prstGeom>
        </p:spPr>
      </p:pic>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5991029" y="1968390"/>
            <a:ext cx="4562163" cy="1827193"/>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a:ln>
                  <a:noFill/>
                </a:ln>
                <a:solidFill>
                  <a:schemeClr val="bg1"/>
                </a:solidFill>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rPr>
              <a:t>?</a:t>
            </a:r>
          </a:p>
        </p:txBody>
      </p:sp>
      <p:pic>
        <p:nvPicPr>
          <p:cNvPr id="3" name="Picture 2">
            <a:extLst>
              <a:ext uri="{FF2B5EF4-FFF2-40B4-BE49-F238E27FC236}">
                <a16:creationId xmlns:a16="http://schemas.microsoft.com/office/drawing/2014/main" id="{A5F2BFF7-021C-ACBE-0FAD-8503BAF15847}"/>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24" name="Picture 23"/>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64ACD4C1-F63C-7BF6-0FF8-74C90F20DA5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pic>
        <p:nvPicPr>
          <p:cNvPr id="3" name="Picture 2">
            <a:extLst>
              <a:ext uri="{FF2B5EF4-FFF2-40B4-BE49-F238E27FC236}">
                <a16:creationId xmlns:a16="http://schemas.microsoft.com/office/drawing/2014/main" id="{CFBCAB45-230B-D95D-970F-CD600402E5C1}"/>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D16A80CC-4B79-F2BE-DD20-A06DA6AC1CC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38355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0ABB8EEE-42F5-F9E0-1D6F-B7E21B95BC69}"/>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93196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vi-VN" sz="4400" i="1" dirty="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giấy/ để tặng Hoa/trong ngày sinh nhật. //</a:t>
            </a:r>
          </a:p>
        </p:txBody>
      </p:sp>
      <p:pic>
        <p:nvPicPr>
          <p:cNvPr id="8" name="Picture 7">
            <a:extLst>
              <a:ext uri="{FF2B5EF4-FFF2-40B4-BE49-F238E27FC236}">
                <a16:creationId xmlns:a16="http://schemas.microsoft.com/office/drawing/2014/main" id="{99A03FA2-7BD4-D855-995D-DD43FC646756}"/>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887121-EE6A-0E32-88BF-C5F2A88C9E1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2" name="Picture 1">
            <a:extLst>
              <a:ext uri="{FF2B5EF4-FFF2-40B4-BE49-F238E27FC236}">
                <a16:creationId xmlns:a16="http://schemas.microsoft.com/office/drawing/2014/main" id="{F3C6D168-2688-DBAF-216A-8B02FE67DE50}"/>
              </a:ext>
            </a:extLst>
          </p:cNvPr>
          <p:cNvPicPr>
            <a:picLocks noChangeAspect="1"/>
          </p:cNvPicPr>
          <p:nvPr/>
        </p:nvPicPr>
        <p:blipFill>
          <a:blip r:embed="rId3"/>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592ACBB1-9A5B-AF50-8A30-CE5869CC28E6}"/>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36626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E485B1D7-C800-EF2D-8CA1-5A6FAC02E071}"/>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749810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8148C-F165-E8C5-8DB2-954274CF6C57}"/>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3"/>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A588FA27-9D2E-304F-6396-A6D7609B6B1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pic>
        <p:nvPicPr>
          <p:cNvPr id="5" name="Picture 4">
            <a:extLst>
              <a:ext uri="{FF2B5EF4-FFF2-40B4-BE49-F238E27FC236}">
                <a16:creationId xmlns:a16="http://schemas.microsoft.com/office/drawing/2014/main" id="{6BB59FBB-C6DC-AA50-7A24-31C0E4C49EAC}"/>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pic>
        <p:nvPicPr>
          <p:cNvPr id="20" name="Picture 19"/>
          <p:cNvPicPr>
            <a:picLocks noChangeAspect="1"/>
          </p:cNvPicPr>
          <p:nvPr/>
        </p:nvPicPr>
        <p:blipFill>
          <a:blip r:embed="rId4"/>
          <a:stretch>
            <a:fillRect/>
          </a:stretch>
        </p:blipFill>
        <p:spPr>
          <a:xfrm>
            <a:off x="3487284" y="25720"/>
            <a:ext cx="5206435" cy="963251"/>
          </a:xfrm>
          <a:prstGeom prst="rect">
            <a:avLst/>
          </a:prstGeom>
        </p:spPr>
      </p:pic>
      <p:pic>
        <p:nvPicPr>
          <p:cNvPr id="8" name="Picture 7">
            <a:extLst>
              <a:ext uri="{FF2B5EF4-FFF2-40B4-BE49-F238E27FC236}">
                <a16:creationId xmlns:a16="http://schemas.microsoft.com/office/drawing/2014/main" id="{2C30C471-8E98-48A8-FE85-E59387DD76E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44"/>
                                        </p:tgtEl>
                                        <p:attrNameLst>
                                          <p:attrName>ppt_w</p:attrName>
                                        </p:attrNameLst>
                                      </p:cBhvr>
                                      <p:tavLst>
                                        <p:tav tm="0">
                                          <p:val>
                                            <p:strVal val="ppt_w"/>
                                          </p:val>
                                        </p:tav>
                                        <p:tav tm="100000">
                                          <p:val>
                                            <p:fltVal val="0"/>
                                          </p:val>
                                        </p:tav>
                                      </p:tavLst>
                                    </p:anim>
                                    <p:anim calcmode="lin" valueType="num">
                                      <p:cBhvr>
                                        <p:cTn id="46" dur="500"/>
                                        <p:tgtEl>
                                          <p:spTgt spid="44"/>
                                        </p:tgtEl>
                                        <p:attrNameLst>
                                          <p:attrName>ppt_h</p:attrName>
                                        </p:attrNameLst>
                                      </p:cBhvr>
                                      <p:tavLst>
                                        <p:tav tm="0">
                                          <p:val>
                                            <p:strVal val="ppt_h"/>
                                          </p:val>
                                        </p:tav>
                                        <p:tav tm="100000">
                                          <p:val>
                                            <p:fltVal val="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2000" fill="hold" grpId="1"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23"/>
                                        </p:tgtEl>
                                      </p:cBhvr>
                                    </p:animEffect>
                                    <p:animScale>
                                      <p:cBhvr>
                                        <p:cTn id="56" dur="250" autoRev="1" fill="hold"/>
                                        <p:tgtEl>
                                          <p:spTgt spid="23"/>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40"/>
                                        </p:tgtEl>
                                      </p:cBhvr>
                                    </p:animEffect>
                                    <p:animScale>
                                      <p:cBhvr>
                                        <p:cTn id="59" dur="250" autoRev="1" fill="hold"/>
                                        <p:tgtEl>
                                          <p:spTgt spid="40"/>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41"/>
                                        </p:tgtEl>
                                      </p:cBhvr>
                                    </p:animEffect>
                                    <p:animScale>
                                      <p:cBhvr>
                                        <p:cTn id="62" dur="250" autoRev="1" fill="hold"/>
                                        <p:tgtEl>
                                          <p:spTgt spid="41"/>
                                        </p:tgtEl>
                                      </p:cBhvr>
                                      <p:by x="105000" y="105000"/>
                                    </p:animScale>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43"/>
                                        </p:tgtEl>
                                      </p:cBhvr>
                                    </p:animEffect>
                                    <p:animScale>
                                      <p:cBhvr>
                                        <p:cTn id="65" dur="250" autoRev="1" fill="hold"/>
                                        <p:tgtEl>
                                          <p:spTgt spid="43"/>
                                        </p:tgtEl>
                                      </p:cBhvr>
                                      <p:by x="105000" y="105000"/>
                                    </p:animScale>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42"/>
                                        </p:tgtEl>
                                      </p:cBhvr>
                                    </p:animEffect>
                                    <p:animScale>
                                      <p:cBhvr>
                                        <p:cTn id="68"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a:t>
            </a:r>
            <a:r>
              <a:rPr lang="vi-VN" sz="3600" dirty="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3"/>
          <a:stretch>
            <a:fillRect/>
          </a:stretch>
        </p:blipFill>
        <p:spPr>
          <a:xfrm>
            <a:off x="3487283" y="101970"/>
            <a:ext cx="5206435" cy="963251"/>
          </a:xfrm>
          <a:prstGeom prst="rect">
            <a:avLst/>
          </a:prstGeom>
        </p:spPr>
      </p:pic>
      <p:pic>
        <p:nvPicPr>
          <p:cNvPr id="8" name="Picture 7">
            <a:extLst>
              <a:ext uri="{FF2B5EF4-FFF2-40B4-BE49-F238E27FC236}">
                <a16:creationId xmlns:a16="http://schemas.microsoft.com/office/drawing/2014/main" id="{E562DB23-C6E9-B80D-4D13-C6BA6EB00264}"/>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39495CEC-1D1F-5276-73C7-9F154E64111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màu</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611B0652-D628-5AE7-E601-CAA83B690BFB}"/>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34C280BD-FBDC-5F6C-BF8D-4D56EC4C978F}"/>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a:latin typeface="Cambria" panose="02040503050406030204" pitchFamily="18" charset="0"/>
                <a:ea typeface="Cambria" panose="02040503050406030204" pitchFamily="18" charset="0"/>
              </a:rPr>
              <a:t>Gợi ý: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nguyên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p>
          <a:p>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thỏ</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giấy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gồm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gì</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7F403177-FB23-2ED1-67EE-38CBAB750381}"/>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a:latin typeface="Cambria" panose="02040503050406030204" pitchFamily="18" charset="0"/>
                  <a:ea typeface="Cambria" panose="02040503050406030204" pitchFamily="18" charset="0"/>
                </a:rPr>
                <a:t>	Chú 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endParaRPr kumimoji="0" lang="nl-NL" sz="96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487283" y="101970"/>
            <a:ext cx="5206435" cy="963251"/>
          </a:xfrm>
          <a:prstGeom prst="rect">
            <a:avLst/>
          </a:prstGeom>
        </p:spPr>
      </p:pic>
      <p:pic>
        <p:nvPicPr>
          <p:cNvPr id="7" name="Picture 6">
            <a:extLst>
              <a:ext uri="{FF2B5EF4-FFF2-40B4-BE49-F238E27FC236}">
                <a16:creationId xmlns:a16="http://schemas.microsoft.com/office/drawing/2014/main" id="{23FF75EE-9E92-670D-0AE9-12E0C20F1379}"/>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pic>
        <p:nvPicPr>
          <p:cNvPr id="5" name="Picture 4">
            <a:extLst>
              <a:ext uri="{FF2B5EF4-FFF2-40B4-BE49-F238E27FC236}">
                <a16:creationId xmlns:a16="http://schemas.microsoft.com/office/drawing/2014/main" id="{108423E5-EB90-0394-886E-9F2FDD5E328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C5016459-6F58-89C8-76D2-192F91490923}"/>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pic>
        <p:nvPicPr>
          <p:cNvPr id="2" name="Picture 1">
            <a:extLst>
              <a:ext uri="{FF2B5EF4-FFF2-40B4-BE49-F238E27FC236}">
                <a16:creationId xmlns:a16="http://schemas.microsoft.com/office/drawing/2014/main" id="{3A7AE875-24A7-9835-41D6-F42F9C6CA8B6}"/>
              </a:ext>
            </a:extLst>
          </p:cNvPr>
          <p:cNvPicPr>
            <a:picLocks noChangeAspect="1"/>
          </p:cNvPicPr>
          <p:nvPr/>
        </p:nvPicPr>
        <p:blipFill>
          <a:blip r:embed="rId4"/>
          <a:stretch>
            <a:fillRect/>
          </a:stretch>
        </p:blipFill>
        <p:spPr>
          <a:xfrm>
            <a:off x="-2628226" y="-1591829"/>
            <a:ext cx="1949799" cy="1650823"/>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7621E081-DB56-B36F-E120-C01D84733477}"/>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pic>
        <p:nvPicPr>
          <p:cNvPr id="9" name="Picture 8">
            <a:extLst>
              <a:ext uri="{FF2B5EF4-FFF2-40B4-BE49-F238E27FC236}">
                <a16:creationId xmlns:a16="http://schemas.microsoft.com/office/drawing/2014/main" id="{241703A0-0608-63C0-4E7B-4ABBC0426A79}"/>
              </a:ext>
            </a:extLst>
          </p:cNvPr>
          <p:cNvPicPr>
            <a:picLocks noChangeAspect="1"/>
          </p:cNvPicPr>
          <p:nvPr/>
        </p:nvPicPr>
        <p:blipFill>
          <a:blip r:embed="rId8"/>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pic>
        <p:nvPicPr>
          <p:cNvPr id="5" name="Picture 4">
            <a:extLst>
              <a:ext uri="{FF2B5EF4-FFF2-40B4-BE49-F238E27FC236}">
                <a16:creationId xmlns:a16="http://schemas.microsoft.com/office/drawing/2014/main" id="{1552D8CE-7468-BD92-6242-6ADC345F0C96}"/>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3" name="Picture 2">
            <a:extLst>
              <a:ext uri="{FF2B5EF4-FFF2-40B4-BE49-F238E27FC236}">
                <a16:creationId xmlns:a16="http://schemas.microsoft.com/office/drawing/2014/main" id="{22FDD8A8-D883-3F4E-F03A-9211ACB5980C}"/>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F471ED9A-65E6-4A03-EA95-4FE8B91A7B2F}"/>
              </a:ext>
            </a:extLst>
          </p:cNvPr>
          <p:cNvPicPr>
            <a:picLocks noChangeAspect="1"/>
          </p:cNvPicPr>
          <p:nvPr/>
        </p:nvPicPr>
        <p:blipFill>
          <a:blip r:embed="rId6"/>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802EB4-095A-14A5-DFED-22F359FAC763}"/>
              </a:ext>
            </a:extLst>
          </p:cNvPr>
          <p:cNvPicPr>
            <a:picLocks noChangeAspect="1"/>
          </p:cNvPicPr>
          <p:nvPr/>
        </p:nvPicPr>
        <p:blipFill>
          <a:blip r:embed="rId4"/>
          <a:stretch>
            <a:fillRect/>
          </a:stretch>
        </p:blipFill>
        <p:spPr>
          <a:xfrm>
            <a:off x="-2687219" y="-1562333"/>
            <a:ext cx="1979296" cy="1814745"/>
          </a:xfrm>
          <a:prstGeom prst="rect">
            <a:avLst/>
          </a:prstGeom>
        </p:spPr>
      </p:pic>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AD555134-FED5-9A78-11AF-EEED2DF7C612}"/>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3326667-9778-CEE3-09D3-FA8AC0FF4B5D}"/>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pic>
        <p:nvPicPr>
          <p:cNvPr id="5" name="Picture 4">
            <a:extLst>
              <a:ext uri="{FF2B5EF4-FFF2-40B4-BE49-F238E27FC236}">
                <a16:creationId xmlns:a16="http://schemas.microsoft.com/office/drawing/2014/main" id="{853DDFEA-EFE3-F99C-E42D-B0EF321BE8ED}"/>
              </a:ext>
            </a:extLst>
          </p:cNvPr>
          <p:cNvPicPr>
            <a:picLocks noChangeAspect="1"/>
          </p:cNvPicPr>
          <p:nvPr/>
        </p:nvPicPr>
        <p:blipFill>
          <a:blip r:embed="rId4"/>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Dụng</a:t>
              </a:r>
              <a:r>
                <a:rPr lang="vi-VN" sz="2600" dirty="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a:solidFill>
                    <a:srgbClr val="4472C4">
                      <a:lumMod val="50000"/>
                    </a:srgbClr>
                  </a:solidFill>
                  <a:latin typeface="Cambria" panose="02040503050406030204" pitchFamily="18" charset="0"/>
                  <a:ea typeface="Cambria" panose="02040503050406030204" pitchFamily="18" charset="0"/>
                </a:rPr>
                <a:t>- Giấy</a:t>
              </a:r>
              <a:r>
                <a:rPr lang="vi-VN" sz="2600" dirty="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pic>
        <p:nvPicPr>
          <p:cNvPr id="18" name="Picture 17"/>
          <p:cNvPicPr>
            <a:picLocks noChangeAspect="1"/>
          </p:cNvPicPr>
          <p:nvPr/>
        </p:nvPicPr>
        <p:blipFill>
          <a:blip r:embed="rId4"/>
          <a:stretch>
            <a:fillRect/>
          </a:stretch>
        </p:blipFill>
        <p:spPr>
          <a:xfrm>
            <a:off x="3487284" y="25720"/>
            <a:ext cx="5206435" cy="963251"/>
          </a:xfrm>
          <a:prstGeom prst="rect">
            <a:avLst/>
          </a:prstGeom>
        </p:spPr>
      </p:pic>
      <p:pic>
        <p:nvPicPr>
          <p:cNvPr id="14" name="Picture 13">
            <a:extLst>
              <a:ext uri="{FF2B5EF4-FFF2-40B4-BE49-F238E27FC236}">
                <a16:creationId xmlns:a16="http://schemas.microsoft.com/office/drawing/2014/main" id="{3ADA4CAF-D081-A370-D048-9DACE3A3E0BB}"/>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pic>
        <p:nvPicPr>
          <p:cNvPr id="19" name="Picture 18"/>
          <p:cNvPicPr>
            <a:picLocks noChangeAspect="1"/>
          </p:cNvPicPr>
          <p:nvPr/>
        </p:nvPicPr>
        <p:blipFill>
          <a:blip r:embed="rId4"/>
          <a:stretch>
            <a:fillRect/>
          </a:stretch>
        </p:blipFill>
        <p:spPr>
          <a:xfrm>
            <a:off x="3487284" y="25720"/>
            <a:ext cx="5206435" cy="963251"/>
          </a:xfrm>
          <a:prstGeom prst="rect">
            <a:avLst/>
          </a:prstGeom>
        </p:spPr>
      </p:pic>
      <p:pic>
        <p:nvPicPr>
          <p:cNvPr id="3" name="Picture 2">
            <a:extLst>
              <a:ext uri="{FF2B5EF4-FFF2-40B4-BE49-F238E27FC236}">
                <a16:creationId xmlns:a16="http://schemas.microsoft.com/office/drawing/2014/main" id="{99C981D7-F060-C88C-DD6D-2593E7CF580B}"/>
              </a:ext>
            </a:extLst>
          </p:cNvPr>
          <p:cNvPicPr>
            <a:picLocks noChangeAspect="1"/>
          </p:cNvPicPr>
          <p:nvPr/>
        </p:nvPicPr>
        <p:blipFill>
          <a:blip r:embed="rId5"/>
          <a:stretch>
            <a:fillRect/>
          </a:stretch>
        </p:blipFill>
        <p:spPr>
          <a:xfrm>
            <a:off x="-2628226" y="-1650823"/>
            <a:ext cx="1949799" cy="1650823"/>
          </a:xfrm>
          <a:prstGeom prst="rect">
            <a:avLst/>
          </a:prstGeom>
        </p:spPr>
      </p:pic>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2113</Words>
  <Application>Microsoft Office PowerPoint</Application>
  <PresentationFormat>Widescreen</PresentationFormat>
  <Paragraphs>177</Paragraphs>
  <Slides>34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Wingdings</vt:lpstr>
      <vt:lpstr>#9Slide07 Marbelia Regular</vt:lpstr>
      <vt:lpstr>Calibri Light</vt:lpstr>
      <vt:lpstr>Cambria</vt:lpstr>
      <vt:lpstr>UTM Avo</vt:lpstr>
      <vt:lpstr>Calibri</vt:lpstr>
      <vt:lpstr>#9Slide07 HoneyCream</vt:lpstr>
      <vt:lpstr>Arial</vt:lpstr>
      <vt:lpstr>SVN-Internation</vt:lpstr>
      <vt:lpstr>#9Slide05 SVNStandly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Mrs PHUONG</cp:lastModifiedBy>
  <cp:revision>29</cp:revision>
  <dcterms:created xsi:type="dcterms:W3CDTF">2023-10-09T14:32:31Z</dcterms:created>
  <dcterms:modified xsi:type="dcterms:W3CDTF">2023-11-11T13:11:27Z</dcterms:modified>
</cp:coreProperties>
</file>