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 id="2147483699" r:id="rId4"/>
    <p:sldMasterId id="2147483718" r:id="rId5"/>
  </p:sldMasterIdLst>
  <p:notesMasterIdLst>
    <p:notesMasterId r:id="rId31"/>
  </p:notesMasterIdLst>
  <p:sldIdLst>
    <p:sldId id="486" r:id="rId6"/>
    <p:sldId id="487" r:id="rId7"/>
    <p:sldId id="488" r:id="rId8"/>
    <p:sldId id="489" r:id="rId9"/>
    <p:sldId id="256" r:id="rId10"/>
    <p:sldId id="496" r:id="rId11"/>
    <p:sldId id="478" r:id="rId12"/>
    <p:sldId id="479" r:id="rId13"/>
    <p:sldId id="468" r:id="rId14"/>
    <p:sldId id="491" r:id="rId15"/>
    <p:sldId id="490" r:id="rId16"/>
    <p:sldId id="469" r:id="rId17"/>
    <p:sldId id="492" r:id="rId18"/>
    <p:sldId id="470" r:id="rId19"/>
    <p:sldId id="480" r:id="rId20"/>
    <p:sldId id="450" r:id="rId21"/>
    <p:sldId id="471" r:id="rId22"/>
    <p:sldId id="472" r:id="rId23"/>
    <p:sldId id="473" r:id="rId24"/>
    <p:sldId id="474" r:id="rId25"/>
    <p:sldId id="493" r:id="rId26"/>
    <p:sldId id="481" r:id="rId27"/>
    <p:sldId id="484" r:id="rId28"/>
    <p:sldId id="475" r:id="rId29"/>
    <p:sldId id="49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4660"/>
  </p:normalViewPr>
  <p:slideViewPr>
    <p:cSldViewPr snapToGrid="0" showGuides="1">
      <p:cViewPr>
        <p:scale>
          <a:sx n="33" d="100"/>
          <a:sy n="33" d="100"/>
        </p:scale>
        <p:origin x="1734" y="7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3:46:46.794"/>
    </inkml:context>
    <inkml:brush xml:id="br0">
      <inkml:brushProperty name="width" value="0.2" units="cm"/>
      <inkml:brushProperty name="height" value="0.2" units="cm"/>
      <inkml:brushProperty name="color" value="#FFFFFF"/>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7.54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154"/>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514"/>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890"/>
    </inkml:context>
    <inkml:brush xml:id="br0">
      <inkml:brushProperty name="width" value="0.35" units="cm"/>
      <inkml:brushProperty name="height" value="0.35" units="cm"/>
      <inkml:brushProperty name="color" value="#FFFFFF"/>
    </inkml:brush>
  </inkml:definitions>
  <inkml:trace contextRef="#ctx0" brushRef="#br0">0 0 24575,'0'0'-8191</inkml:trace>
  <inkml:trace contextRef="#ctx0" brushRef="#br0" timeOffset="1">0 0 24575,'7'0'0,"3"7"0,6 10 0,1 9 0,5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251"/>
    </inkml:context>
    <inkml:brush xml:id="br0">
      <inkml:brushProperty name="width" value="0.35" units="cm"/>
      <inkml:brushProperty name="height" value="0.35" units="cm"/>
      <inkml:brushProperty name="color" value="#FFFFFF"/>
    </inkml:brush>
  </inkml:definitions>
  <inkml:trace contextRef="#ctx0" brushRef="#br0">1 0 24575,'7'7'0,"2"17"0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0.566"/>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1.649"/>
    </inkml:context>
    <inkml:brush xml:id="br0">
      <inkml:brushProperty name="width" value="0.35" units="cm"/>
      <inkml:brushProperty name="height" value="0.35" units="cm"/>
      <inkml:brushProperty name="color" value="#FFFFFF"/>
    </inkml:brush>
  </inkml:definitions>
  <inkml:trace contextRef="#ctx0" brushRef="#br0">43 8 24575,'-7'0'0,"-10"0"0,-2-7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120"/>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529"/>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90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595"/>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23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59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941"/>
    </inkml:context>
    <inkml:brush xml:id="br0">
      <inkml:brushProperty name="width" value="0.35" units="cm"/>
      <inkml:brushProperty name="height" value="0.35" units="cm"/>
      <inkml:brushProperty name="color" value="#FFFFFF"/>
    </inkml:brush>
  </inkml:definitions>
  <inkml:trace contextRef="#ctx0" brushRef="#br0">50 17 24575,'-7'0'0,"-10"-7"0,-9-3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302"/>
    </inkml:context>
    <inkml:brush xml:id="br0">
      <inkml:brushProperty name="width" value="0.35" units="cm"/>
      <inkml:brushProperty name="height" value="0.35" units="cm"/>
      <inkml:brushProperty name="color" value="#FFFFFF"/>
    </inkml:brush>
  </inkml:definitions>
  <inkml:trace contextRef="#ctx0" brushRef="#br0">151 0 24575,'0'0'-8191</inkml:trace>
  <inkml:trace contextRef="#ctx0" brushRef="#br0" timeOffset="1">24 0 24575,'-7'0'0,"-10"0"0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64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99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352"/>
    </inkml:context>
    <inkml:brush xml:id="br0">
      <inkml:brushProperty name="width" value="0.35" units="cm"/>
      <inkml:brushProperty name="height" value="0.35" units="cm"/>
      <inkml:brushProperty name="color" value="#FFFFFF"/>
    </inkml:brush>
  </inkml:definitions>
  <inkml:trace contextRef="#ctx0" brushRef="#br0">24 0 24575,'-7'0'0,"-10"0"0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681"/>
    </inkml:context>
    <inkml:brush xml:id="br0">
      <inkml:brushProperty name="width" value="0.35" units="cm"/>
      <inkml:brushProperty name="height" value="0.35" units="cm"/>
      <inkml:brushProperty name="color" value="#FFFFFF"/>
    </inkml:brush>
  </inkml:definitions>
  <inkml:trace contextRef="#ctx0" brushRef="#br0">432 43 24575,'-7'0'0,"-10"0"0</inkml:trace>
  <inkml:trace contextRef="#ctx0" brushRef="#br0" timeOffset="1">50 0 24575,'-7'0'0,"-10"0"0,-9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05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982"/>
    </inkml:context>
    <inkml:brush xml:id="br0">
      <inkml:brushProperty name="width" value="0.35" units="cm"/>
      <inkml:brushProperty name="height" value="0.35" units="cm"/>
      <inkml:brushProperty name="color" value="#FFFFFF"/>
    </inkml:brush>
  </inkml:definitions>
  <inkml:trace contextRef="#ctx0" brushRef="#br0">1 0 24575,'7'0'0,"9"0"0,10 0 0,8 0 0,4 0 0,4 0 0,1 0 0,1 0 0,0 0 0,0 0 0,0 0 0,-1 0 0,0 0 0,-1 0 0,0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242"/>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7.610"/>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23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64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992"/>
    </inkml:context>
    <inkml:brush xml:id="br0">
      <inkml:brushProperty name="width" value="0.35" units="cm"/>
      <inkml:brushProperty name="height" value="0.35" units="cm"/>
      <inkml:brushProperty name="color" value="#FFFFFF"/>
    </inkml:brush>
  </inkml:definitions>
  <inkml:trace contextRef="#ctx0" brushRef="#br0">0 1 24575,'8'0'0,"8"0"0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35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74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092"/>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453"/>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813"/>
    </inkml:context>
    <inkml:brush xml:id="br0">
      <inkml:brushProperty name="width" value="0.35" units="cm"/>
      <inkml:brushProperty name="height" value="0.35" units="cm"/>
      <inkml:brushProperty name="color" value="#FFFFFF"/>
    </inkml:brush>
  </inkml:definitions>
  <inkml:trace contextRef="#ctx0" brushRef="#br0">1 0 24575,'7'0'0,"10"0"0,8 0 0</inkml:trace>
  <inkml:trace contextRef="#ctx0" brushRef="#br0" timeOffset="1">382 85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142"/>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729"/>
    </inkml:context>
    <inkml:brush xml:id="br0">
      <inkml:brushProperty name="width" value="0.35" units="cm"/>
      <inkml:brushProperty name="height" value="0.35" units="cm"/>
      <inkml:brushProperty name="color" value="#FFFFFF"/>
    </inkml:brush>
  </inkml:definitions>
  <inkml:trace contextRef="#ctx0" brushRef="#br0">81 41 24575,'-7'0'0,"-3"-7"0,-6-3 0,-8 1 0,0-5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474"/>
    </inkml:context>
    <inkml:brush xml:id="br0">
      <inkml:brushProperty name="width" value="0.35" units="cm"/>
      <inkml:brushProperty name="height" value="0.35" units="cm"/>
      <inkml:brushProperty name="color" value="#FFFFFF"/>
    </inkml:brush>
  </inkml:definitions>
  <inkml:trace contextRef="#ctx0" brushRef="#br0">0 1 24575,'0'7'0,"8"2"0,2 8 0,6 0 0</inkml:trace>
  <inkml:trace contextRef="#ctx0" brushRef="#br0" timeOffset="1">85 86 24575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86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22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587"/>
    </inkml:context>
    <inkml:brush xml:id="br0">
      <inkml:brushProperty name="width" value="0.35" units="cm"/>
      <inkml:brushProperty name="height" value="0.35" units="cm"/>
      <inkml:brushProperty name="color" value="#FFFFFF"/>
    </inkml:brush>
  </inkml:definitions>
  <inkml:trace contextRef="#ctx0" brushRef="#br0">1 0 24575,'0'7'0,"7"3"0,2 7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18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54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4.22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5.60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12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60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0.448"/>
    </inkml:context>
    <inkml:brush xml:id="br0">
      <inkml:brushProperty name="width" value="0.35" units="cm"/>
      <inkml:brushProperty name="height" value="0.35" units="cm"/>
      <inkml:brushProperty name="color" value="#FFFFFF"/>
    </inkml:brush>
  </inkml:definitions>
  <inkml:trace contextRef="#ctx0" brushRef="#br0">0 190 24575,'3'0'0,"-1"1"0,0 0 0,1 0 0,-1 0 0,0 0 0,0 0 0,0 0 0,0 0 0,0 1 0,0-1 0,0 1 0,0-1 0,-1 1 0,1 0 0,-1 0 0,1 0 0,1 3 0,26 41 0,-23-35 0,111 228 0,-90-180 0,90 175 0,-116-231 0,0 1 0,0-1 0,0 1 0,0-1 0,0 1 0,-1 0 0,0-1 0,0 1 0,0 0 0,0-1 0,0 1 0,-1 0 0,0-1 0,-1 5 0,1-6 0,1 0 0,-1 0 0,0 1 0,1-1 0,-1 0 0,1 1 0,0-1 0,0 0 0,0 0 0,0 1 0,0-1 0,0 0 0,0 1 0,1-1 0,0 0 0,-1 0 0,1 1 0,0-1 0,0 0 0,0 0 0,0 0 0,0 0 0,0 0 0,1 0 0,-1 0 0,1-1 0,-1 1 0,1-1 0,0 1 0,0-1 0,2 2 0,4 1 0,0 0 0,0 0 0,1-1 0,-1 0 0,1-1 0,0 0 0,0-1 0,15 2 0,80-4 0,-66 0 0,-11 1 0,36-1 0,-59 1 0,0-1 0,-1 1 0,1-1 0,0 0 0,-1 0 0,1 0 0,0 0 0,-1-1 0,0 0 0,1 1 0,-1-1 0,6-5 0,-8 6 0,-1 0 0,1 0 0,0-1 0,-1 1 0,1 0 0,-1 0 0,1-1 0,-1 1 0,1 0 0,-1-1 0,0 1 0,0-1 0,0 1 0,0 0 0,0-1 0,0 1 0,0-1 0,0 1 0,0 0 0,-1-1 0,1 1 0,-1 0 0,1-1 0,-1 1 0,1 0 0,-1-1 0,0 1 0,1 0 0,-1 0 0,0 0 0,-1-1 0,-37-42 0,27 32 0,-58-54 0,52 52 0,1-1 0,1-1 0,0 0 0,2-2 0,-25-34 0,28 28 0,1 1 0,-11-42 0,17 48 0,-1 0 0,-1 0 0,0 1 0,-1 0 0,-1 0 0,0 1 0,-2 0 0,-12-16 0,-38-31 0,43 47 0,1-1 0,1-1 0,1 0 0,0 0 0,1-2 0,-13-23 0,18 28 0,0 1 0,-1-1 0,-1 1 0,0 1 0,0 0 0,-2 0 0,1 1 0,-27-19 0,30 23 0,-18-17-1365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3.586"/>
    </inkml:context>
    <inkml:brush xml:id="br0">
      <inkml:brushProperty name="width" value="0.35" units="cm"/>
      <inkml:brushProperty name="height" value="0.35" units="cm"/>
      <inkml:brushProperty name="color" value="#FFFFFF"/>
    </inkml:brush>
  </inkml:definitions>
  <inkml:trace contextRef="#ctx0" brushRef="#br0">0 51 24575,'32'0'0,"0"1"0,0 2 0,0 1 0,-1 1 0,1 2 0,41 15 0,-69-20 0,1 0 0,0 1 0,0 0 0,-1-1 0,1 1 0,-1 1 0,0-1 0,0 1 0,0 0 0,-1 0 0,1 0 0,-1 0 0,0 0 0,0 1 0,0 0 0,-1-1 0,3 8 0,0 4 0,0 0 0,-2 0 0,0 1 0,1 19 0,5 27 0,1-5 0,-3-21 0,11 41 0,-8-34 0,-2 1 0,-2 0 0,-2 0 0,-2 0 0,-6 61 0,3-56 0,0-841 0,1 782 0,1 1 0,-1-1 0,1 1 0,1-1 0,0 1 0,4-15 0,-5 22 0,-1 0 0,1 0 0,-1 0 0,0 0 0,1 0 0,0 1 0,-1-1 0,1 0 0,-1 0 0,1 1 0,0-1 0,0 0 0,-1 1 0,1-1 0,0 0 0,0 1 0,0-1 0,0 1 0,0 0 0,0-1 0,0 1 0,-1 0 0,1-1 0,0 1 0,2 0 0,-1 0 0,0 1 0,0 0 0,1 0 0,-1 0 0,0 0 0,0 0 0,0 0 0,0 0 0,0 1 0,0-1 0,-1 1 0,1-1 0,0 1 0,-1 0 0,1-1 0,1 4 0,21 28 0,-2 2 0,-1 0 0,21 48 0,3 6 0,-39-79-51,7 12 95,-1 0 1,-1 1-1,16 49 1,-25-64-133,-1 0 0,1 0 0,-2 0 1,1 0-1,-1 0 0,0 0 0,-1 0 1,1 0-1,-2 0 0,1 0 0,-1 0 1,0 0-1,-1 0 0,0-1 0,0 1 1,-7 10-1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6.270"/>
    </inkml:context>
    <inkml:brush xml:id="br0">
      <inkml:brushProperty name="width" value="0.35" units="cm"/>
      <inkml:brushProperty name="height" value="0.35" units="cm"/>
      <inkml:brushProperty name="color" value="#FFFFFF"/>
    </inkml:brush>
  </inkml:definitions>
  <inkml:trace contextRef="#ctx0" brushRef="#br0">0 0 24575,'6'1'0,"0"0"0,0 0 0,0 0 0,-1 1 0,1 0 0,0 0 0,-1 0 0,1 1 0,-1 0 0,5 4 0,50 37 0,-56-41 0,29 23 0,-1 1 0,-1 2 0,40 48 0,-64-66 0,0 1 0,-1 0 0,-1 1 0,0-1 0,0 1 0,-1 0 0,-1 0 0,0 0 0,-1 1 0,-1-1 0,0 1 0,0-1 0,-3 25 0,0-21 0,0 1 0,-1-1 0,-1 0 0,0 0 0,-1 0 0,-1 0 0,-1-1 0,0 0 0,-1 0 0,-12 16 0,-11 2 0,26-30 0,0 0 0,0 1 0,1 0 0,-1 0 0,1 0 0,0 0 0,1 1 0,-1 0 0,1-1 0,-3 10 0,6-14 0,0 1 0,0-1 0,0 0 0,1 0 0,-1 0 0,0 1 0,1-1 0,-1 0 0,1 0 0,-1 0 0,1 0 0,0 0 0,0 0 0,-1 0 0,1 0 0,0 0 0,0 0 0,0-1 0,0 1 0,0 0 0,0 0 0,0-1 0,0 1 0,0-1 0,0 1 0,0-1 0,1 1 0,-1-1 0,0 0 0,0 1 0,0-1 0,1 0 0,-1 0 0,2 0 0,50 5 0,-47-5 0,15 1 0,0-1 0,0-1 0,0-1 0,0-1 0,37-10 0,-52 12 0,0-1 0,-1 0 0,1-1 0,-1 1 0,0-1 0,1 0 0,-1 0 0,-1-1 0,1 1 0,0-1 0,-1 0 0,0-1 0,0 1 0,0-1 0,0 1 0,-1-1 0,0 0 0,0-1 0,0 1 0,-1 0 0,1-1 0,-1 0 0,-1 1 0,1-1 0,0-6 0,2-16-151,-2 0-1,0 0 0,-2-1 0,-2 1 1,0 0-1,-2 0 0,-1 0 1,-8-27-1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150C3-1DF3-4FA5-B19F-527905A270C9}" type="datetimeFigureOut">
              <a:rPr lang="zh-CN" altLang="en-US" smtClean="0"/>
              <a:t>2023/11/11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8436F-EBD0-43EA-8D96-98DAA699C5A7}" type="slidenum">
              <a:rPr lang="zh-CN" altLang="en-US" smtClean="0"/>
              <a:t>‹#›</a:t>
            </a:fld>
            <a:endParaRPr lang="zh-CN" altLang="en-US"/>
          </a:p>
        </p:txBody>
      </p:sp>
    </p:spTree>
    <p:extLst>
      <p:ext uri="{BB962C8B-B14F-4D97-AF65-F5344CB8AC3E}">
        <p14:creationId xmlns:p14="http://schemas.microsoft.com/office/powerpoint/2010/main" val="299020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34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16</a:t>
            </a:fld>
            <a:endParaRPr lang="zh-CN" altLang="en-US"/>
          </a:p>
        </p:txBody>
      </p:sp>
    </p:spTree>
    <p:extLst>
      <p:ext uri="{BB962C8B-B14F-4D97-AF65-F5344CB8AC3E}">
        <p14:creationId xmlns:p14="http://schemas.microsoft.com/office/powerpoint/2010/main" val="115142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17</a:t>
            </a:fld>
            <a:endParaRPr lang="zh-CN" altLang="en-US"/>
          </a:p>
        </p:txBody>
      </p:sp>
    </p:spTree>
    <p:extLst>
      <p:ext uri="{BB962C8B-B14F-4D97-AF65-F5344CB8AC3E}">
        <p14:creationId xmlns:p14="http://schemas.microsoft.com/office/powerpoint/2010/main" val="403204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18</a:t>
            </a:fld>
            <a:endParaRPr lang="zh-CN" altLang="en-US"/>
          </a:p>
        </p:txBody>
      </p:sp>
    </p:spTree>
    <p:extLst>
      <p:ext uri="{BB962C8B-B14F-4D97-AF65-F5344CB8AC3E}">
        <p14:creationId xmlns:p14="http://schemas.microsoft.com/office/powerpoint/2010/main" val="61244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19</a:t>
            </a:fld>
            <a:endParaRPr lang="zh-CN" altLang="en-US"/>
          </a:p>
        </p:txBody>
      </p:sp>
    </p:spTree>
    <p:extLst>
      <p:ext uri="{BB962C8B-B14F-4D97-AF65-F5344CB8AC3E}">
        <p14:creationId xmlns:p14="http://schemas.microsoft.com/office/powerpoint/2010/main" val="114845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20313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11052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172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Tree>
    <p:extLst>
      <p:ext uri="{BB962C8B-B14F-4D97-AF65-F5344CB8AC3E}">
        <p14:creationId xmlns:p14="http://schemas.microsoft.com/office/powerpoint/2010/main" val="45724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207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2809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4065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874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0188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62885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629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3344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556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9685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210383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2291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7520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7092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1075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7252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449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3861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6339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1313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79070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9834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52487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1234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5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31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5103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3217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01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36272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1468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4326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4416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0197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8785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3375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040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352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676734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68450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4714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0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434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4024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1392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63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14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41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61798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49117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7815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2757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923498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5689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83928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64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46074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3888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81394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5836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7976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0914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91633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7277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2072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4935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0636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01490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6617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09116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47498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182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3605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0754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16629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829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157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5043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6245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66471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p:txBody>
          <a:bodyPr/>
          <a:lstStyle/>
          <a:p>
            <a:fld id="{EBE79F17-2F3E-41F9-AFB4-F24877A05D58}"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514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4.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F342AD-16EC-BEA4-ACB4-72666439A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9820A3-6C5C-8D12-9E60-5209A5FCF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766C5E-A84A-4E26-DFD1-F3AE3030E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79F17-2F3E-41F9-AFB4-F24877A05D58}"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4725AE64-354B-2185-2FB3-BE0B86271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EAFBCA1-35F9-712F-CB31-3107BE1F1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597685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550972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8985071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8552532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51523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customXml" Target="../ink/ink10.xml"/><Relationship Id="rId21" Type="http://schemas.openxmlformats.org/officeDocument/2006/relationships/image" Target="../media/image10.png"/><Relationship Id="rId42" Type="http://schemas.openxmlformats.org/officeDocument/2006/relationships/image" Target="../media/image17.png"/><Relationship Id="rId47" Type="http://schemas.openxmlformats.org/officeDocument/2006/relationships/customXml" Target="../ink/ink26.xml"/><Relationship Id="rId63" Type="http://schemas.openxmlformats.org/officeDocument/2006/relationships/customXml" Target="../ink/ink38.xml"/><Relationship Id="rId68" Type="http://schemas.openxmlformats.org/officeDocument/2006/relationships/customXml" Target="../ink/ink41.xml"/><Relationship Id="rId71"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customXml" Target="../ink/ink4.xml"/><Relationship Id="rId29" Type="http://schemas.openxmlformats.org/officeDocument/2006/relationships/customXml" Target="../ink/ink13.xml"/><Relationship Id="rId24" Type="http://schemas.openxmlformats.org/officeDocument/2006/relationships/customXml" Target="../ink/ink9.xml"/><Relationship Id="rId32" Type="http://schemas.openxmlformats.org/officeDocument/2006/relationships/image" Target="../media/image15.png"/><Relationship Id="rId37" Type="http://schemas.openxmlformats.org/officeDocument/2006/relationships/customXml" Target="../ink/ink18.xml"/><Relationship Id="rId40" Type="http://schemas.openxmlformats.org/officeDocument/2006/relationships/customXml" Target="../ink/ink21.xml"/><Relationship Id="rId45" Type="http://schemas.openxmlformats.org/officeDocument/2006/relationships/customXml" Target="../ink/ink24.xml"/><Relationship Id="rId53" Type="http://schemas.openxmlformats.org/officeDocument/2006/relationships/image" Target="../media/image21.png"/><Relationship Id="rId58" Type="http://schemas.openxmlformats.org/officeDocument/2006/relationships/image" Target="../media/image22.png"/><Relationship Id="rId66" Type="http://schemas.openxmlformats.org/officeDocument/2006/relationships/customXml" Target="../ink/ink40.xml"/><Relationship Id="rId74" Type="http://schemas.openxmlformats.org/officeDocument/2006/relationships/customXml" Target="../ink/ink46.xml"/><Relationship Id="rId5" Type="http://schemas.openxmlformats.org/officeDocument/2006/relationships/customXml" Target="../ink/ink1.xml"/><Relationship Id="rId61" Type="http://schemas.openxmlformats.org/officeDocument/2006/relationships/customXml" Target="../ink/ink36.xml"/><Relationship Id="rId19" Type="http://schemas.openxmlformats.org/officeDocument/2006/relationships/customXml" Target="../ink/ink6.xml"/><Relationship Id="rId14" Type="http://schemas.openxmlformats.org/officeDocument/2006/relationships/image" Target="../media/image8.png"/><Relationship Id="rId22" Type="http://schemas.openxmlformats.org/officeDocument/2006/relationships/customXml" Target="../ink/ink8.xml"/><Relationship Id="rId27" Type="http://schemas.openxmlformats.org/officeDocument/2006/relationships/customXml" Target="../ink/ink11.xml"/><Relationship Id="rId30" Type="http://schemas.openxmlformats.org/officeDocument/2006/relationships/image" Target="../media/image14.png"/><Relationship Id="rId35" Type="http://schemas.openxmlformats.org/officeDocument/2006/relationships/image" Target="../media/image16.png"/><Relationship Id="rId43" Type="http://schemas.openxmlformats.org/officeDocument/2006/relationships/customXml" Target="../ink/ink23.xml"/><Relationship Id="rId48" Type="http://schemas.openxmlformats.org/officeDocument/2006/relationships/image" Target="../media/image19.png"/><Relationship Id="rId56" Type="http://schemas.openxmlformats.org/officeDocument/2006/relationships/customXml" Target="../ink/ink32.xml"/><Relationship Id="rId64" Type="http://schemas.openxmlformats.org/officeDocument/2006/relationships/image" Target="../media/image23.png"/><Relationship Id="rId69" Type="http://schemas.openxmlformats.org/officeDocument/2006/relationships/customXml" Target="../ink/ink42.xml"/><Relationship Id="rId51" Type="http://schemas.openxmlformats.org/officeDocument/2006/relationships/customXml" Target="../ink/ink28.xml"/><Relationship Id="rId72" Type="http://schemas.openxmlformats.org/officeDocument/2006/relationships/customXml" Target="../ink/ink44.xml"/><Relationship Id="rId3" Type="http://schemas.openxmlformats.org/officeDocument/2006/relationships/image" Target="../media/image6.tiff"/><Relationship Id="rId12" Type="http://schemas.openxmlformats.org/officeDocument/2006/relationships/image" Target="../media/image11.pn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customXml" Target="../ink/ink15.xml"/><Relationship Id="rId38" Type="http://schemas.openxmlformats.org/officeDocument/2006/relationships/customXml" Target="../ink/ink19.xml"/><Relationship Id="rId46" Type="http://schemas.openxmlformats.org/officeDocument/2006/relationships/customXml" Target="../ink/ink25.xml"/><Relationship Id="rId59" Type="http://schemas.openxmlformats.org/officeDocument/2006/relationships/customXml" Target="../ink/ink34.xml"/><Relationship Id="rId67" Type="http://schemas.openxmlformats.org/officeDocument/2006/relationships/image" Target="../media/image24.png"/><Relationship Id="rId20" Type="http://schemas.openxmlformats.org/officeDocument/2006/relationships/customXml" Target="../ink/ink7.xml"/><Relationship Id="rId41" Type="http://schemas.openxmlformats.org/officeDocument/2006/relationships/customXml" Target="../ink/ink22.xml"/><Relationship Id="rId54" Type="http://schemas.openxmlformats.org/officeDocument/2006/relationships/customXml" Target="../ink/ink30.xml"/><Relationship Id="rId62" Type="http://schemas.openxmlformats.org/officeDocument/2006/relationships/customXml" Target="../ink/ink37.xml"/><Relationship Id="rId70" Type="http://schemas.openxmlformats.org/officeDocument/2006/relationships/customXml" Target="../ink/ink43.xml"/><Relationship Id="rId75" Type="http://schemas.openxmlformats.org/officeDocument/2006/relationships/customXml" Target="../ink/ink47.xml"/><Relationship Id="rId1" Type="http://schemas.openxmlformats.org/officeDocument/2006/relationships/slideLayout" Target="../slideLayouts/slideLayout29.xml"/><Relationship Id="rId15" Type="http://schemas.openxmlformats.org/officeDocument/2006/relationships/customXml" Target="../ink/ink3.xml"/><Relationship Id="rId23" Type="http://schemas.openxmlformats.org/officeDocument/2006/relationships/image" Target="../media/image12.png"/><Relationship Id="rId28" Type="http://schemas.openxmlformats.org/officeDocument/2006/relationships/customXml" Target="../ink/ink12.xml"/><Relationship Id="rId36" Type="http://schemas.openxmlformats.org/officeDocument/2006/relationships/customXml" Target="../ink/ink17.xml"/><Relationship Id="rId49" Type="http://schemas.openxmlformats.org/officeDocument/2006/relationships/customXml" Target="../ink/ink27.xml"/><Relationship Id="rId57" Type="http://schemas.openxmlformats.org/officeDocument/2006/relationships/customXml" Target="../ink/ink33.xml"/><Relationship Id="rId31" Type="http://schemas.openxmlformats.org/officeDocument/2006/relationships/customXml" Target="../ink/ink14.xml"/><Relationship Id="rId44" Type="http://schemas.openxmlformats.org/officeDocument/2006/relationships/image" Target="../media/image18.png"/><Relationship Id="rId52" Type="http://schemas.openxmlformats.org/officeDocument/2006/relationships/customXml" Target="../ink/ink29.xml"/><Relationship Id="rId60" Type="http://schemas.openxmlformats.org/officeDocument/2006/relationships/customXml" Target="../ink/ink35.xml"/><Relationship Id="rId65" Type="http://schemas.openxmlformats.org/officeDocument/2006/relationships/customXml" Target="../ink/ink39.xml"/><Relationship Id="rId73" Type="http://schemas.openxmlformats.org/officeDocument/2006/relationships/customXml" Target="../ink/ink45.xml"/><Relationship Id="rId4" Type="http://schemas.openxmlformats.org/officeDocument/2006/relationships/image" Target="../media/image7.png"/><Relationship Id="rId13" Type="http://schemas.openxmlformats.org/officeDocument/2006/relationships/customXml" Target="../ink/ink2.xml"/><Relationship Id="rId18" Type="http://schemas.openxmlformats.org/officeDocument/2006/relationships/customXml" Target="../ink/ink5.xml"/><Relationship Id="rId39" Type="http://schemas.openxmlformats.org/officeDocument/2006/relationships/customXml" Target="../ink/ink20.xml"/><Relationship Id="rId34" Type="http://schemas.openxmlformats.org/officeDocument/2006/relationships/customXml" Target="../ink/ink16.xml"/><Relationship Id="rId50" Type="http://schemas.openxmlformats.org/officeDocument/2006/relationships/image" Target="../media/image20.png"/><Relationship Id="rId55" Type="http://schemas.openxmlformats.org/officeDocument/2006/relationships/customXml" Target="../ink/ink31.xml"/><Relationship Id="rId76"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38.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56.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74.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8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85.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3"/>
          <a:stretch>
            <a:fillRect/>
          </a:stretch>
        </p:blipFill>
        <p:spPr>
          <a:xfrm>
            <a:off x="7966842" y="3524677"/>
            <a:ext cx="2852488" cy="3380760"/>
          </a:xfrm>
          <a:prstGeom prst="rect">
            <a:avLst/>
          </a:prstGeom>
        </p:spPr>
      </p:pic>
      <p:sp>
        <p:nvSpPr>
          <p:cNvPr id="25" name="Google Shape;862;p28">
            <a:extLst>
              <a:ext uri="{FF2B5EF4-FFF2-40B4-BE49-F238E27FC236}">
                <a16:creationId xmlns:a16="http://schemas.microsoft.com/office/drawing/2014/main" id="{23BFAFE4-3383-46B0-9E24-E484E7EA84DF}"/>
              </a:ext>
            </a:extLst>
          </p:cNvPr>
          <p:cNvSpPr txBox="1"/>
          <p:nvPr/>
        </p:nvSpPr>
        <p:spPr>
          <a:xfrm>
            <a:off x="1467264" y="5282687"/>
            <a:ext cx="6374033"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rPr>
              <a:t>Chọn phao bơi</a:t>
            </a:r>
            <a:endParaRPr kumimoji="0"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endParaRPr>
          </a:p>
        </p:txBody>
      </p:sp>
      <p:sp>
        <p:nvSpPr>
          <p:cNvPr id="26" name="TextBox 25">
            <a:extLst>
              <a:ext uri="{FF2B5EF4-FFF2-40B4-BE49-F238E27FC236}">
                <a16:creationId xmlns:a16="http://schemas.microsoft.com/office/drawing/2014/main" id="{A751A843-77D9-45D2-8921-60829EAB939C}"/>
              </a:ext>
            </a:extLst>
          </p:cNvPr>
          <p:cNvSpPr txBox="1"/>
          <p:nvPr/>
        </p:nvSpPr>
        <p:spPr>
          <a:xfrm>
            <a:off x="924744" y="3591045"/>
            <a:ext cx="6600830"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500" b="1"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Pompiere"/>
              </a:rPr>
              <a:t>Game</a:t>
            </a:r>
            <a:endParaRPr kumimoji="0" lang="en-US" sz="12500" b="0"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Arial"/>
            </a:endParaRPr>
          </a:p>
        </p:txBody>
      </p:sp>
      <p:pic>
        <p:nvPicPr>
          <p:cNvPr id="2" name="Picture 1"/>
          <p:cNvPicPr>
            <a:picLocks noChangeAspect="1"/>
          </p:cNvPicPr>
          <p:nvPr/>
        </p:nvPicPr>
        <p:blipFill rotWithShape="1">
          <a:blip r:embed="rId4"/>
          <a:srcRect r="74778"/>
          <a:stretch/>
        </p:blipFill>
        <p:spPr>
          <a:xfrm>
            <a:off x="280917" y="338361"/>
            <a:ext cx="5434084" cy="413344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60087E7-6D95-7801-B049-2B452D3BDC9B}"/>
                  </a:ext>
                </a:extLst>
              </p14:cNvPr>
              <p14:cNvContentPartPr/>
              <p14:nvPr/>
            </p14:nvContentPartPr>
            <p14:xfrm>
              <a:off x="14511832" y="-88490"/>
              <a:ext cx="360" cy="360"/>
            </p14:xfrm>
          </p:contentPart>
        </mc:Choice>
        <mc:Fallback xmlns="">
          <p:pic>
            <p:nvPicPr>
              <p:cNvPr id="9" name="Ink 8">
                <a:extLst>
                  <a:ext uri="{FF2B5EF4-FFF2-40B4-BE49-F238E27FC236}">
                    <a16:creationId xmlns:a16="http://schemas.microsoft.com/office/drawing/2014/main" id="{B60087E7-6D95-7801-B049-2B452D3BDC9B}"/>
                  </a:ext>
                </a:extLst>
              </p:cNvPr>
              <p:cNvPicPr/>
              <p:nvPr/>
            </p:nvPicPr>
            <p:blipFill>
              <a:blip r:embed="rId12"/>
              <a:stretch>
                <a:fillRect/>
              </a:stretch>
            </p:blipFill>
            <p:spPr>
              <a:xfrm>
                <a:off x="14475832" y="-12413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3" name="Ink 22">
                <a:extLst>
                  <a:ext uri="{FF2B5EF4-FFF2-40B4-BE49-F238E27FC236}">
                    <a16:creationId xmlns:a16="http://schemas.microsoft.com/office/drawing/2014/main" id="{AF49F7FC-53DF-2824-8652-FE6D7107AA73}"/>
                  </a:ext>
                </a:extLst>
              </p14:cNvPr>
              <p14:cNvContentPartPr/>
              <p14:nvPr/>
            </p14:nvContentPartPr>
            <p14:xfrm>
              <a:off x="11460240" y="640200"/>
              <a:ext cx="360" cy="360"/>
            </p14:xfrm>
          </p:contentPart>
        </mc:Choice>
        <mc:Fallback>
          <p:pic>
            <p:nvPicPr>
              <p:cNvPr id="23" name="Ink 22">
                <a:extLst>
                  <a:ext uri="{FF2B5EF4-FFF2-40B4-BE49-F238E27FC236}">
                    <a16:creationId xmlns:a16="http://schemas.microsoft.com/office/drawing/2014/main" id="{AF49F7FC-53DF-2824-8652-FE6D7107AA73}"/>
                  </a:ext>
                </a:extLst>
              </p:cNvPr>
              <p:cNvPicPr/>
              <p:nvPr/>
            </p:nvPicPr>
            <p:blipFill>
              <a:blip r:embed="rId14"/>
              <a:stretch>
                <a:fillRect/>
              </a:stretch>
            </p:blipFill>
            <p:spPr>
              <a:xfrm>
                <a:off x="11397240" y="577200"/>
                <a:ext cx="126000" cy="126000"/>
              </a:xfrm>
              <a:prstGeom prst="rect">
                <a:avLst/>
              </a:prstGeom>
            </p:spPr>
          </p:pic>
        </mc:Fallback>
      </mc:AlternateContent>
      <p:grpSp>
        <p:nvGrpSpPr>
          <p:cNvPr id="60" name="Group 59">
            <a:extLst>
              <a:ext uri="{FF2B5EF4-FFF2-40B4-BE49-F238E27FC236}">
                <a16:creationId xmlns:a16="http://schemas.microsoft.com/office/drawing/2014/main" id="{6887DBD7-E2ED-1ED4-4AB5-E0A644C44A3B}"/>
              </a:ext>
            </a:extLst>
          </p:cNvPr>
          <p:cNvGrpSpPr/>
          <p:nvPr/>
        </p:nvGrpSpPr>
        <p:grpSpPr>
          <a:xfrm>
            <a:off x="10454400" y="84000"/>
            <a:ext cx="1848240" cy="434160"/>
            <a:chOff x="10454400" y="84000"/>
            <a:chExt cx="1848240" cy="434160"/>
          </a:xfrm>
        </p:grpSpPr>
        <mc:AlternateContent xmlns:mc="http://schemas.openxmlformats.org/markup-compatibility/2006">
          <mc:Choice xmlns:p14="http://schemas.microsoft.com/office/powerpoint/2010/main" Requires="p14">
            <p:contentPart p14:bwMode="auto" r:id="rId15">
              <p14:nvContentPartPr>
                <p14:cNvPr id="7" name="Ink 6">
                  <a:extLst>
                    <a:ext uri="{FF2B5EF4-FFF2-40B4-BE49-F238E27FC236}">
                      <a16:creationId xmlns:a16="http://schemas.microsoft.com/office/drawing/2014/main" id="{ABDC16DD-B947-A8E2-BA0A-8AA7FBAA5644}"/>
                    </a:ext>
                  </a:extLst>
                </p14:cNvPr>
                <p14:cNvContentPartPr/>
                <p14:nvPr/>
              </p14:nvContentPartPr>
              <p14:xfrm>
                <a:off x="11887200" y="274440"/>
                <a:ext cx="360" cy="360"/>
              </p14:xfrm>
            </p:contentPart>
          </mc:Choice>
          <mc:Fallback>
            <p:pic>
              <p:nvPicPr>
                <p:cNvPr id="7" name="Ink 6">
                  <a:extLst>
                    <a:ext uri="{FF2B5EF4-FFF2-40B4-BE49-F238E27FC236}">
                      <a16:creationId xmlns:a16="http://schemas.microsoft.com/office/drawing/2014/main" id="{ABDC16DD-B947-A8E2-BA0A-8AA7FBAA5644}"/>
                    </a:ext>
                  </a:extLst>
                </p:cNvPr>
                <p:cNvPicPr/>
                <p:nvPr/>
              </p:nvPicPr>
              <p:blipFill>
                <a:blip r:embed="rId14"/>
                <a:stretch>
                  <a:fillRect/>
                </a:stretch>
              </p:blipFill>
              <p:spPr>
                <a:xfrm>
                  <a:off x="11824200" y="2114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k 10">
                  <a:extLst>
                    <a:ext uri="{FF2B5EF4-FFF2-40B4-BE49-F238E27FC236}">
                      <a16:creationId xmlns:a16="http://schemas.microsoft.com/office/drawing/2014/main" id="{5E597921-4D7A-0196-66E9-F54A0A0AD8FC}"/>
                    </a:ext>
                  </a:extLst>
                </p14:cNvPr>
                <p14:cNvContentPartPr/>
                <p14:nvPr/>
              </p14:nvContentPartPr>
              <p14:xfrm>
                <a:off x="11736000" y="503400"/>
                <a:ext cx="29520" cy="14760"/>
              </p14:xfrm>
            </p:contentPart>
          </mc:Choice>
          <mc:Fallback>
            <p:pic>
              <p:nvPicPr>
                <p:cNvPr id="11" name="Ink 10">
                  <a:extLst>
                    <a:ext uri="{FF2B5EF4-FFF2-40B4-BE49-F238E27FC236}">
                      <a16:creationId xmlns:a16="http://schemas.microsoft.com/office/drawing/2014/main" id="{5E597921-4D7A-0196-66E9-F54A0A0AD8FC}"/>
                    </a:ext>
                  </a:extLst>
                </p:cNvPr>
                <p:cNvPicPr/>
                <p:nvPr/>
              </p:nvPicPr>
              <p:blipFill>
                <a:blip r:embed="rId17"/>
                <a:stretch>
                  <a:fillRect/>
                </a:stretch>
              </p:blipFill>
              <p:spPr>
                <a:xfrm>
                  <a:off x="11673000" y="440760"/>
                  <a:ext cx="15516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k 11">
                  <a:extLst>
                    <a:ext uri="{FF2B5EF4-FFF2-40B4-BE49-F238E27FC236}">
                      <a16:creationId xmlns:a16="http://schemas.microsoft.com/office/drawing/2014/main" id="{62BD6600-87B8-6121-DABB-AAD9001699C7}"/>
                    </a:ext>
                  </a:extLst>
                </p14:cNvPr>
                <p14:cNvContentPartPr/>
                <p14:nvPr/>
              </p14:nvContentPartPr>
              <p14:xfrm>
                <a:off x="11643480" y="411240"/>
                <a:ext cx="360" cy="360"/>
              </p14:xfrm>
            </p:contentPart>
          </mc:Choice>
          <mc:Fallback>
            <p:pic>
              <p:nvPicPr>
                <p:cNvPr id="12" name="Ink 11">
                  <a:extLst>
                    <a:ext uri="{FF2B5EF4-FFF2-40B4-BE49-F238E27FC236}">
                      <a16:creationId xmlns:a16="http://schemas.microsoft.com/office/drawing/2014/main" id="{62BD6600-87B8-6121-DABB-AAD9001699C7}"/>
                    </a:ext>
                  </a:extLst>
                </p:cNvPr>
                <p:cNvPicPr/>
                <p:nvPr/>
              </p:nvPicPr>
              <p:blipFill>
                <a:blip r:embed="rId14"/>
                <a:stretch>
                  <a:fillRect/>
                </a:stretch>
              </p:blipFill>
              <p:spPr>
                <a:xfrm>
                  <a:off x="11580480" y="3486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7AF2315D-0C93-4E07-C895-462DACD50D4A}"/>
                    </a:ext>
                  </a:extLst>
                </p14:cNvPr>
                <p14:cNvContentPartPr/>
                <p14:nvPr/>
              </p14:nvContentPartPr>
              <p14:xfrm>
                <a:off x="11628000" y="258600"/>
                <a:ext cx="360" cy="360"/>
              </p14:xfrm>
            </p:contentPart>
          </mc:Choice>
          <mc:Fallback>
            <p:pic>
              <p:nvPicPr>
                <p:cNvPr id="13" name="Ink 12">
                  <a:extLst>
                    <a:ext uri="{FF2B5EF4-FFF2-40B4-BE49-F238E27FC236}">
                      <a16:creationId xmlns:a16="http://schemas.microsoft.com/office/drawing/2014/main" id="{7AF2315D-0C93-4E07-C895-462DACD50D4A}"/>
                    </a:ext>
                  </a:extLst>
                </p:cNvPr>
                <p:cNvPicPr/>
                <p:nvPr/>
              </p:nvPicPr>
              <p:blipFill>
                <a:blip r:embed="rId14"/>
                <a:stretch>
                  <a:fillRect/>
                </a:stretch>
              </p:blipFill>
              <p:spPr>
                <a:xfrm>
                  <a:off x="11565000" y="1959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7970434B-CB7B-6025-73BB-1850D8F27873}"/>
                    </a:ext>
                  </a:extLst>
                </p14:cNvPr>
                <p14:cNvContentPartPr/>
                <p14:nvPr/>
              </p14:nvContentPartPr>
              <p14:xfrm>
                <a:off x="11612880" y="84000"/>
                <a:ext cx="266040" cy="344880"/>
              </p14:xfrm>
            </p:contentPart>
          </mc:Choice>
          <mc:Fallback>
            <p:pic>
              <p:nvPicPr>
                <p:cNvPr id="14" name="Ink 13">
                  <a:extLst>
                    <a:ext uri="{FF2B5EF4-FFF2-40B4-BE49-F238E27FC236}">
                      <a16:creationId xmlns:a16="http://schemas.microsoft.com/office/drawing/2014/main" id="{7970434B-CB7B-6025-73BB-1850D8F27873}"/>
                    </a:ext>
                  </a:extLst>
                </p:cNvPr>
                <p:cNvPicPr/>
                <p:nvPr/>
              </p:nvPicPr>
              <p:blipFill>
                <a:blip r:embed="rId21"/>
                <a:stretch>
                  <a:fillRect/>
                </a:stretch>
              </p:blipFill>
              <p:spPr>
                <a:xfrm>
                  <a:off x="11549880" y="21000"/>
                  <a:ext cx="391680" cy="470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9E582568-AACB-EE3C-27CB-4FB1BC1D488F}"/>
                    </a:ext>
                  </a:extLst>
                </p14:cNvPr>
                <p14:cNvContentPartPr/>
                <p14:nvPr/>
              </p14:nvContentPartPr>
              <p14:xfrm>
                <a:off x="11780640" y="134040"/>
                <a:ext cx="258840" cy="317520"/>
              </p14:xfrm>
            </p:contentPart>
          </mc:Choice>
          <mc:Fallback>
            <p:pic>
              <p:nvPicPr>
                <p:cNvPr id="15" name="Ink 14">
                  <a:extLst>
                    <a:ext uri="{FF2B5EF4-FFF2-40B4-BE49-F238E27FC236}">
                      <a16:creationId xmlns:a16="http://schemas.microsoft.com/office/drawing/2014/main" id="{9E582568-AACB-EE3C-27CB-4FB1BC1D488F}"/>
                    </a:ext>
                  </a:extLst>
                </p:cNvPr>
                <p:cNvPicPr/>
                <p:nvPr/>
              </p:nvPicPr>
              <p:blipFill>
                <a:blip r:embed="rId23"/>
                <a:stretch>
                  <a:fillRect/>
                </a:stretch>
              </p:blipFill>
              <p:spPr>
                <a:xfrm>
                  <a:off x="11717640" y="71400"/>
                  <a:ext cx="384480" cy="443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2E71A4E4-4B52-D755-74F7-DF8234006CB1}"/>
                    </a:ext>
                  </a:extLst>
                </p14:cNvPr>
                <p14:cNvContentPartPr/>
                <p14:nvPr/>
              </p14:nvContentPartPr>
              <p14:xfrm>
                <a:off x="12100320" y="121800"/>
                <a:ext cx="202320" cy="276480"/>
              </p14:xfrm>
            </p:contentPart>
          </mc:Choice>
          <mc:Fallback>
            <p:pic>
              <p:nvPicPr>
                <p:cNvPr id="16" name="Ink 15">
                  <a:extLst>
                    <a:ext uri="{FF2B5EF4-FFF2-40B4-BE49-F238E27FC236}">
                      <a16:creationId xmlns:a16="http://schemas.microsoft.com/office/drawing/2014/main" id="{2E71A4E4-4B52-D755-74F7-DF8234006CB1}"/>
                    </a:ext>
                  </a:extLst>
                </p:cNvPr>
                <p:cNvPicPr/>
                <p:nvPr/>
              </p:nvPicPr>
              <p:blipFill>
                <a:blip r:embed="rId25"/>
                <a:stretch>
                  <a:fillRect/>
                </a:stretch>
              </p:blipFill>
              <p:spPr>
                <a:xfrm>
                  <a:off x="12037320" y="58800"/>
                  <a:ext cx="327960" cy="402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2B900C28-076F-1AF1-5433-5ED8B9DD3C59}"/>
                    </a:ext>
                  </a:extLst>
                </p14:cNvPr>
                <p14:cNvContentPartPr/>
                <p14:nvPr/>
              </p14:nvContentPartPr>
              <p14:xfrm>
                <a:off x="11384280" y="411240"/>
                <a:ext cx="360" cy="360"/>
              </p14:xfrm>
            </p:contentPart>
          </mc:Choice>
          <mc:Fallback>
            <p:pic>
              <p:nvPicPr>
                <p:cNvPr id="18" name="Ink 17">
                  <a:extLst>
                    <a:ext uri="{FF2B5EF4-FFF2-40B4-BE49-F238E27FC236}">
                      <a16:creationId xmlns:a16="http://schemas.microsoft.com/office/drawing/2014/main" id="{2B900C28-076F-1AF1-5433-5ED8B9DD3C59}"/>
                    </a:ext>
                  </a:extLst>
                </p:cNvPr>
                <p:cNvPicPr/>
                <p:nvPr/>
              </p:nvPicPr>
              <p:blipFill>
                <a:blip r:embed="rId14"/>
                <a:stretch>
                  <a:fillRect/>
                </a:stretch>
              </p:blipFill>
              <p:spPr>
                <a:xfrm>
                  <a:off x="11321280" y="3486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9" name="Ink 18">
                  <a:extLst>
                    <a:ext uri="{FF2B5EF4-FFF2-40B4-BE49-F238E27FC236}">
                      <a16:creationId xmlns:a16="http://schemas.microsoft.com/office/drawing/2014/main" id="{A04D02A1-7F3A-2E72-F6F6-B172BF196776}"/>
                    </a:ext>
                  </a:extLst>
                </p14:cNvPr>
                <p14:cNvContentPartPr/>
                <p14:nvPr/>
              </p14:nvContentPartPr>
              <p14:xfrm>
                <a:off x="11323080" y="426360"/>
                <a:ext cx="360" cy="360"/>
              </p14:xfrm>
            </p:contentPart>
          </mc:Choice>
          <mc:Fallback>
            <p:pic>
              <p:nvPicPr>
                <p:cNvPr id="19" name="Ink 18">
                  <a:extLst>
                    <a:ext uri="{FF2B5EF4-FFF2-40B4-BE49-F238E27FC236}">
                      <a16:creationId xmlns:a16="http://schemas.microsoft.com/office/drawing/2014/main" id="{A04D02A1-7F3A-2E72-F6F6-B172BF196776}"/>
                    </a:ext>
                  </a:extLst>
                </p:cNvPr>
                <p:cNvPicPr/>
                <p:nvPr/>
              </p:nvPicPr>
              <p:blipFill>
                <a:blip r:embed="rId14"/>
                <a:stretch>
                  <a:fillRect/>
                </a:stretch>
              </p:blipFill>
              <p:spPr>
                <a:xfrm>
                  <a:off x="11260440" y="3633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5212A64D-B983-36C5-42D7-B1266CAFC86D}"/>
                    </a:ext>
                  </a:extLst>
                </p14:cNvPr>
                <p14:cNvContentPartPr/>
                <p14:nvPr/>
              </p14:nvContentPartPr>
              <p14:xfrm>
                <a:off x="11308320" y="335280"/>
                <a:ext cx="360" cy="360"/>
              </p14:xfrm>
            </p:contentPart>
          </mc:Choice>
          <mc:Fallback>
            <p:pic>
              <p:nvPicPr>
                <p:cNvPr id="20" name="Ink 19">
                  <a:extLst>
                    <a:ext uri="{FF2B5EF4-FFF2-40B4-BE49-F238E27FC236}">
                      <a16:creationId xmlns:a16="http://schemas.microsoft.com/office/drawing/2014/main" id="{5212A64D-B983-36C5-42D7-B1266CAFC86D}"/>
                    </a:ext>
                  </a:extLst>
                </p:cNvPr>
                <p:cNvPicPr/>
                <p:nvPr/>
              </p:nvPicPr>
              <p:blipFill>
                <a:blip r:embed="rId14"/>
                <a:stretch>
                  <a:fillRect/>
                </a:stretch>
              </p:blipFill>
              <p:spPr>
                <a:xfrm>
                  <a:off x="11245320" y="2726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1" name="Ink 20">
                  <a:extLst>
                    <a:ext uri="{FF2B5EF4-FFF2-40B4-BE49-F238E27FC236}">
                      <a16:creationId xmlns:a16="http://schemas.microsoft.com/office/drawing/2014/main" id="{B5FAF4DA-20A7-509B-FA18-CCBC75F59BD1}"/>
                    </a:ext>
                  </a:extLst>
                </p14:cNvPr>
                <p14:cNvContentPartPr/>
                <p14:nvPr/>
              </p14:nvContentPartPr>
              <p14:xfrm>
                <a:off x="11384280" y="243840"/>
                <a:ext cx="25920" cy="27720"/>
              </p14:xfrm>
            </p:contentPart>
          </mc:Choice>
          <mc:Fallback>
            <p:pic>
              <p:nvPicPr>
                <p:cNvPr id="21" name="Ink 20">
                  <a:extLst>
                    <a:ext uri="{FF2B5EF4-FFF2-40B4-BE49-F238E27FC236}">
                      <a16:creationId xmlns:a16="http://schemas.microsoft.com/office/drawing/2014/main" id="{B5FAF4DA-20A7-509B-FA18-CCBC75F59BD1}"/>
                    </a:ext>
                  </a:extLst>
                </p:cNvPr>
                <p:cNvPicPr/>
                <p:nvPr/>
              </p:nvPicPr>
              <p:blipFill>
                <a:blip r:embed="rId30"/>
                <a:stretch>
                  <a:fillRect/>
                </a:stretch>
              </p:blipFill>
              <p:spPr>
                <a:xfrm>
                  <a:off x="11321280" y="180840"/>
                  <a:ext cx="1515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2" name="Ink 21">
                  <a:extLst>
                    <a:ext uri="{FF2B5EF4-FFF2-40B4-BE49-F238E27FC236}">
                      <a16:creationId xmlns:a16="http://schemas.microsoft.com/office/drawing/2014/main" id="{5C46B7BB-4500-CD8C-40C8-FD555909C762}"/>
                    </a:ext>
                  </a:extLst>
                </p14:cNvPr>
                <p14:cNvContentPartPr/>
                <p14:nvPr/>
              </p14:nvContentPartPr>
              <p14:xfrm>
                <a:off x="11475720" y="381000"/>
                <a:ext cx="6120" cy="11520"/>
              </p14:xfrm>
            </p:contentPart>
          </mc:Choice>
          <mc:Fallback>
            <p:pic>
              <p:nvPicPr>
                <p:cNvPr id="22" name="Ink 21">
                  <a:extLst>
                    <a:ext uri="{FF2B5EF4-FFF2-40B4-BE49-F238E27FC236}">
                      <a16:creationId xmlns:a16="http://schemas.microsoft.com/office/drawing/2014/main" id="{5C46B7BB-4500-CD8C-40C8-FD555909C762}"/>
                    </a:ext>
                  </a:extLst>
                </p:cNvPr>
                <p:cNvPicPr/>
                <p:nvPr/>
              </p:nvPicPr>
              <p:blipFill>
                <a:blip r:embed="rId32"/>
                <a:stretch>
                  <a:fillRect/>
                </a:stretch>
              </p:blipFill>
              <p:spPr>
                <a:xfrm>
                  <a:off x="11413080" y="318000"/>
                  <a:ext cx="13176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7" name="Ink 26">
                  <a:extLst>
                    <a:ext uri="{FF2B5EF4-FFF2-40B4-BE49-F238E27FC236}">
                      <a16:creationId xmlns:a16="http://schemas.microsoft.com/office/drawing/2014/main" id="{D23FE856-0239-0179-A6D5-4FAE64E9D8FF}"/>
                    </a:ext>
                  </a:extLst>
                </p14:cNvPr>
                <p14:cNvContentPartPr/>
                <p14:nvPr/>
              </p14:nvContentPartPr>
              <p14:xfrm>
                <a:off x="11445120" y="335280"/>
                <a:ext cx="360" cy="360"/>
              </p14:xfrm>
            </p:contentPart>
          </mc:Choice>
          <mc:Fallback>
            <p:pic>
              <p:nvPicPr>
                <p:cNvPr id="27" name="Ink 26">
                  <a:extLst>
                    <a:ext uri="{FF2B5EF4-FFF2-40B4-BE49-F238E27FC236}">
                      <a16:creationId xmlns:a16="http://schemas.microsoft.com/office/drawing/2014/main" id="{D23FE856-0239-0179-A6D5-4FAE64E9D8FF}"/>
                    </a:ext>
                  </a:extLst>
                </p:cNvPr>
                <p:cNvPicPr/>
                <p:nvPr/>
              </p:nvPicPr>
              <p:blipFill>
                <a:blip r:embed="rId14"/>
                <a:stretch>
                  <a:fillRect/>
                </a:stretch>
              </p:blipFill>
              <p:spPr>
                <a:xfrm>
                  <a:off x="11382480" y="2726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 name="Ink 27">
                  <a:extLst>
                    <a:ext uri="{FF2B5EF4-FFF2-40B4-BE49-F238E27FC236}">
                      <a16:creationId xmlns:a16="http://schemas.microsoft.com/office/drawing/2014/main" id="{6D7C6439-3E9A-140B-96B8-25203669EC0E}"/>
                    </a:ext>
                  </a:extLst>
                </p14:cNvPr>
                <p14:cNvContentPartPr/>
                <p14:nvPr/>
              </p14:nvContentPartPr>
              <p14:xfrm>
                <a:off x="11307960" y="256080"/>
                <a:ext cx="15840" cy="2880"/>
              </p14:xfrm>
            </p:contentPart>
          </mc:Choice>
          <mc:Fallback>
            <p:pic>
              <p:nvPicPr>
                <p:cNvPr id="28" name="Ink 27">
                  <a:extLst>
                    <a:ext uri="{FF2B5EF4-FFF2-40B4-BE49-F238E27FC236}">
                      <a16:creationId xmlns:a16="http://schemas.microsoft.com/office/drawing/2014/main" id="{6D7C6439-3E9A-140B-96B8-25203669EC0E}"/>
                    </a:ext>
                  </a:extLst>
                </p:cNvPr>
                <p:cNvPicPr/>
                <p:nvPr/>
              </p:nvPicPr>
              <p:blipFill>
                <a:blip r:embed="rId35"/>
                <a:stretch>
                  <a:fillRect/>
                </a:stretch>
              </p:blipFill>
              <p:spPr>
                <a:xfrm>
                  <a:off x="11244960" y="193440"/>
                  <a:ext cx="1414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F83A45ED-7F38-1F64-3E40-7BC41C37CD96}"/>
                    </a:ext>
                  </a:extLst>
                </p14:cNvPr>
                <p14:cNvContentPartPr/>
                <p14:nvPr/>
              </p14:nvContentPartPr>
              <p14:xfrm>
                <a:off x="11140560" y="243840"/>
                <a:ext cx="360" cy="360"/>
              </p14:xfrm>
            </p:contentPart>
          </mc:Choice>
          <mc:Fallback>
            <p:pic>
              <p:nvPicPr>
                <p:cNvPr id="29" name="Ink 28">
                  <a:extLst>
                    <a:ext uri="{FF2B5EF4-FFF2-40B4-BE49-F238E27FC236}">
                      <a16:creationId xmlns:a16="http://schemas.microsoft.com/office/drawing/2014/main" id="{F83A45ED-7F38-1F64-3E40-7BC41C37CD96}"/>
                    </a:ext>
                  </a:extLst>
                </p:cNvPr>
                <p:cNvPicPr/>
                <p:nvPr/>
              </p:nvPicPr>
              <p:blipFill>
                <a:blip r:embed="rId14"/>
                <a:stretch>
                  <a:fillRect/>
                </a:stretch>
              </p:blipFill>
              <p:spPr>
                <a:xfrm>
                  <a:off x="11077560" y="1808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A8609CFD-0D85-FE05-A865-B3115A4EE191}"/>
                    </a:ext>
                  </a:extLst>
                </p14:cNvPr>
                <p14:cNvContentPartPr/>
                <p14:nvPr/>
              </p14:nvContentPartPr>
              <p14:xfrm>
                <a:off x="11308320" y="381000"/>
                <a:ext cx="360" cy="360"/>
              </p14:xfrm>
            </p:contentPart>
          </mc:Choice>
          <mc:Fallback>
            <p:pic>
              <p:nvPicPr>
                <p:cNvPr id="30" name="Ink 29">
                  <a:extLst>
                    <a:ext uri="{FF2B5EF4-FFF2-40B4-BE49-F238E27FC236}">
                      <a16:creationId xmlns:a16="http://schemas.microsoft.com/office/drawing/2014/main" id="{A8609CFD-0D85-FE05-A865-B3115A4EE191}"/>
                    </a:ext>
                  </a:extLst>
                </p:cNvPr>
                <p:cNvPicPr/>
                <p:nvPr/>
              </p:nvPicPr>
              <p:blipFill>
                <a:blip r:embed="rId14"/>
                <a:stretch>
                  <a:fillRect/>
                </a:stretch>
              </p:blipFill>
              <p:spPr>
                <a:xfrm>
                  <a:off x="1124532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1" name="Ink 30">
                  <a:extLst>
                    <a:ext uri="{FF2B5EF4-FFF2-40B4-BE49-F238E27FC236}">
                      <a16:creationId xmlns:a16="http://schemas.microsoft.com/office/drawing/2014/main" id="{3AB72B41-E526-8E0B-DDA4-523212588CFA}"/>
                    </a:ext>
                  </a:extLst>
                </p14:cNvPr>
                <p14:cNvContentPartPr/>
                <p14:nvPr/>
              </p14:nvContentPartPr>
              <p14:xfrm>
                <a:off x="11231640" y="381000"/>
                <a:ext cx="360" cy="360"/>
              </p14:xfrm>
            </p:contentPart>
          </mc:Choice>
          <mc:Fallback>
            <p:pic>
              <p:nvPicPr>
                <p:cNvPr id="31" name="Ink 30">
                  <a:extLst>
                    <a:ext uri="{FF2B5EF4-FFF2-40B4-BE49-F238E27FC236}">
                      <a16:creationId xmlns:a16="http://schemas.microsoft.com/office/drawing/2014/main" id="{3AB72B41-E526-8E0B-DDA4-523212588CFA}"/>
                    </a:ext>
                  </a:extLst>
                </p:cNvPr>
                <p:cNvPicPr/>
                <p:nvPr/>
              </p:nvPicPr>
              <p:blipFill>
                <a:blip r:embed="rId14"/>
                <a:stretch>
                  <a:fillRect/>
                </a:stretch>
              </p:blipFill>
              <p:spPr>
                <a:xfrm>
                  <a:off x="1116864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43136C50-1746-47EA-F5BB-5148108AF55F}"/>
                    </a:ext>
                  </a:extLst>
                </p14:cNvPr>
                <p14:cNvContentPartPr/>
                <p14:nvPr/>
              </p14:nvContentPartPr>
              <p14:xfrm>
                <a:off x="11216520" y="381000"/>
                <a:ext cx="360" cy="360"/>
              </p14:xfrm>
            </p:contentPart>
          </mc:Choice>
          <mc:Fallback>
            <p:pic>
              <p:nvPicPr>
                <p:cNvPr id="32" name="Ink 31">
                  <a:extLst>
                    <a:ext uri="{FF2B5EF4-FFF2-40B4-BE49-F238E27FC236}">
                      <a16:creationId xmlns:a16="http://schemas.microsoft.com/office/drawing/2014/main" id="{43136C50-1746-47EA-F5BB-5148108AF55F}"/>
                    </a:ext>
                  </a:extLst>
                </p:cNvPr>
                <p:cNvPicPr/>
                <p:nvPr/>
              </p:nvPicPr>
              <p:blipFill>
                <a:blip r:embed="rId14"/>
                <a:stretch>
                  <a:fillRect/>
                </a:stretch>
              </p:blipFill>
              <p:spPr>
                <a:xfrm>
                  <a:off x="1115388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3" name="Ink 32">
                  <a:extLst>
                    <a:ext uri="{FF2B5EF4-FFF2-40B4-BE49-F238E27FC236}">
                      <a16:creationId xmlns:a16="http://schemas.microsoft.com/office/drawing/2014/main" id="{5C51EAC1-08F2-3C19-376E-D5AFF49E81B3}"/>
                    </a:ext>
                  </a:extLst>
                </p14:cNvPr>
                <p14:cNvContentPartPr/>
                <p14:nvPr/>
              </p14:nvContentPartPr>
              <p14:xfrm>
                <a:off x="11185920" y="319800"/>
                <a:ext cx="360" cy="360"/>
              </p14:xfrm>
            </p:contentPart>
          </mc:Choice>
          <mc:Fallback>
            <p:pic>
              <p:nvPicPr>
                <p:cNvPr id="33" name="Ink 32">
                  <a:extLst>
                    <a:ext uri="{FF2B5EF4-FFF2-40B4-BE49-F238E27FC236}">
                      <a16:creationId xmlns:a16="http://schemas.microsoft.com/office/drawing/2014/main" id="{5C51EAC1-08F2-3C19-376E-D5AFF49E81B3}"/>
                    </a:ext>
                  </a:extLst>
                </p:cNvPr>
                <p:cNvPicPr/>
                <p:nvPr/>
              </p:nvPicPr>
              <p:blipFill>
                <a:blip r:embed="rId14"/>
                <a:stretch>
                  <a:fillRect/>
                </a:stretch>
              </p:blipFill>
              <p:spPr>
                <a:xfrm>
                  <a:off x="11123280" y="2568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4" name="Ink 33">
                  <a:extLst>
                    <a:ext uri="{FF2B5EF4-FFF2-40B4-BE49-F238E27FC236}">
                      <a16:creationId xmlns:a16="http://schemas.microsoft.com/office/drawing/2014/main" id="{C7755AFA-3E17-BA7B-FE8A-9CFEF55F6A80}"/>
                    </a:ext>
                  </a:extLst>
                </p14:cNvPr>
                <p14:cNvContentPartPr/>
                <p14:nvPr/>
              </p14:nvContentPartPr>
              <p14:xfrm>
                <a:off x="11137680" y="252840"/>
                <a:ext cx="18360" cy="6120"/>
              </p14:xfrm>
            </p:contentPart>
          </mc:Choice>
          <mc:Fallback>
            <p:pic>
              <p:nvPicPr>
                <p:cNvPr id="34" name="Ink 33">
                  <a:extLst>
                    <a:ext uri="{FF2B5EF4-FFF2-40B4-BE49-F238E27FC236}">
                      <a16:creationId xmlns:a16="http://schemas.microsoft.com/office/drawing/2014/main" id="{C7755AFA-3E17-BA7B-FE8A-9CFEF55F6A80}"/>
                    </a:ext>
                  </a:extLst>
                </p:cNvPr>
                <p:cNvPicPr/>
                <p:nvPr/>
              </p:nvPicPr>
              <p:blipFill>
                <a:blip r:embed="rId42"/>
                <a:stretch>
                  <a:fillRect/>
                </a:stretch>
              </p:blipFill>
              <p:spPr>
                <a:xfrm>
                  <a:off x="11074680" y="189840"/>
                  <a:ext cx="14400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5" name="Ink 34">
                  <a:extLst>
                    <a:ext uri="{FF2B5EF4-FFF2-40B4-BE49-F238E27FC236}">
                      <a16:creationId xmlns:a16="http://schemas.microsoft.com/office/drawing/2014/main" id="{F76E0E2D-561A-52CB-CF4C-A055A89E40B3}"/>
                    </a:ext>
                  </a:extLst>
                </p14:cNvPr>
                <p14:cNvContentPartPr/>
                <p14:nvPr/>
              </p14:nvContentPartPr>
              <p14:xfrm>
                <a:off x="10979280" y="243840"/>
                <a:ext cx="54720" cy="360"/>
              </p14:xfrm>
            </p:contentPart>
          </mc:Choice>
          <mc:Fallback>
            <p:pic>
              <p:nvPicPr>
                <p:cNvPr id="35" name="Ink 34">
                  <a:extLst>
                    <a:ext uri="{FF2B5EF4-FFF2-40B4-BE49-F238E27FC236}">
                      <a16:creationId xmlns:a16="http://schemas.microsoft.com/office/drawing/2014/main" id="{F76E0E2D-561A-52CB-CF4C-A055A89E40B3}"/>
                    </a:ext>
                  </a:extLst>
                </p:cNvPr>
                <p:cNvPicPr/>
                <p:nvPr/>
              </p:nvPicPr>
              <p:blipFill>
                <a:blip r:embed="rId44"/>
                <a:stretch>
                  <a:fillRect/>
                </a:stretch>
              </p:blipFill>
              <p:spPr>
                <a:xfrm>
                  <a:off x="10916280" y="180840"/>
                  <a:ext cx="18036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6" name="Ink 35">
                  <a:extLst>
                    <a:ext uri="{FF2B5EF4-FFF2-40B4-BE49-F238E27FC236}">
                      <a16:creationId xmlns:a16="http://schemas.microsoft.com/office/drawing/2014/main" id="{0B130F91-57C1-4582-5378-A3276FEF2E41}"/>
                    </a:ext>
                  </a:extLst>
                </p14:cNvPr>
                <p14:cNvContentPartPr/>
                <p14:nvPr/>
              </p14:nvContentPartPr>
              <p14:xfrm>
                <a:off x="10926720" y="213240"/>
                <a:ext cx="360" cy="360"/>
              </p14:xfrm>
            </p:contentPart>
          </mc:Choice>
          <mc:Fallback>
            <p:pic>
              <p:nvPicPr>
                <p:cNvPr id="36" name="Ink 35">
                  <a:extLst>
                    <a:ext uri="{FF2B5EF4-FFF2-40B4-BE49-F238E27FC236}">
                      <a16:creationId xmlns:a16="http://schemas.microsoft.com/office/drawing/2014/main" id="{0B130F91-57C1-4582-5378-A3276FEF2E41}"/>
                    </a:ext>
                  </a:extLst>
                </p:cNvPr>
                <p:cNvPicPr/>
                <p:nvPr/>
              </p:nvPicPr>
              <p:blipFill>
                <a:blip r:embed="rId14"/>
                <a:stretch>
                  <a:fillRect/>
                </a:stretch>
              </p:blipFill>
              <p:spPr>
                <a:xfrm>
                  <a:off x="10864080" y="1502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301C6B93-AADF-7315-30F7-DB2A23D367C0}"/>
                    </a:ext>
                  </a:extLst>
                </p14:cNvPr>
                <p14:cNvContentPartPr/>
                <p14:nvPr/>
              </p14:nvContentPartPr>
              <p14:xfrm>
                <a:off x="10881360" y="197760"/>
                <a:ext cx="360" cy="360"/>
              </p14:xfrm>
            </p:contentPart>
          </mc:Choice>
          <mc:Fallback>
            <p:pic>
              <p:nvPicPr>
                <p:cNvPr id="37" name="Ink 36">
                  <a:extLst>
                    <a:ext uri="{FF2B5EF4-FFF2-40B4-BE49-F238E27FC236}">
                      <a16:creationId xmlns:a16="http://schemas.microsoft.com/office/drawing/2014/main" id="{301C6B93-AADF-7315-30F7-DB2A23D367C0}"/>
                    </a:ext>
                  </a:extLst>
                </p:cNvPr>
                <p:cNvPicPr/>
                <p:nvPr/>
              </p:nvPicPr>
              <p:blipFill>
                <a:blip r:embed="rId14"/>
                <a:stretch>
                  <a:fillRect/>
                </a:stretch>
              </p:blipFill>
              <p:spPr>
                <a:xfrm>
                  <a:off x="10818360" y="1347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8" name="Ink 37">
                  <a:extLst>
                    <a:ext uri="{FF2B5EF4-FFF2-40B4-BE49-F238E27FC236}">
                      <a16:creationId xmlns:a16="http://schemas.microsoft.com/office/drawing/2014/main" id="{EFF66ABB-097A-CF1A-85BF-36EDA45ECE02}"/>
                    </a:ext>
                  </a:extLst>
                </p14:cNvPr>
                <p14:cNvContentPartPr/>
                <p14:nvPr/>
              </p14:nvContentPartPr>
              <p14:xfrm>
                <a:off x="10918440" y="213240"/>
                <a:ext cx="9000" cy="360"/>
              </p14:xfrm>
            </p:contentPart>
          </mc:Choice>
          <mc:Fallback>
            <p:pic>
              <p:nvPicPr>
                <p:cNvPr id="38" name="Ink 37">
                  <a:extLst>
                    <a:ext uri="{FF2B5EF4-FFF2-40B4-BE49-F238E27FC236}">
                      <a16:creationId xmlns:a16="http://schemas.microsoft.com/office/drawing/2014/main" id="{EFF66ABB-097A-CF1A-85BF-36EDA45ECE02}"/>
                    </a:ext>
                  </a:extLst>
                </p:cNvPr>
                <p:cNvPicPr/>
                <p:nvPr/>
              </p:nvPicPr>
              <p:blipFill>
                <a:blip r:embed="rId48"/>
                <a:stretch>
                  <a:fillRect/>
                </a:stretch>
              </p:blipFill>
              <p:spPr>
                <a:xfrm>
                  <a:off x="10855440" y="150240"/>
                  <a:ext cx="13464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9" name="Ink 38">
                  <a:extLst>
                    <a:ext uri="{FF2B5EF4-FFF2-40B4-BE49-F238E27FC236}">
                      <a16:creationId xmlns:a16="http://schemas.microsoft.com/office/drawing/2014/main" id="{46E158D7-77A4-8CED-1A0D-0166167114CF}"/>
                    </a:ext>
                  </a:extLst>
                </p14:cNvPr>
                <p14:cNvContentPartPr/>
                <p14:nvPr/>
              </p14:nvContentPartPr>
              <p14:xfrm>
                <a:off x="10619280" y="197760"/>
                <a:ext cx="155880" cy="15840"/>
              </p14:xfrm>
            </p:contentPart>
          </mc:Choice>
          <mc:Fallback>
            <p:pic>
              <p:nvPicPr>
                <p:cNvPr id="39" name="Ink 38">
                  <a:extLst>
                    <a:ext uri="{FF2B5EF4-FFF2-40B4-BE49-F238E27FC236}">
                      <a16:creationId xmlns:a16="http://schemas.microsoft.com/office/drawing/2014/main" id="{46E158D7-77A4-8CED-1A0D-0166167114CF}"/>
                    </a:ext>
                  </a:extLst>
                </p:cNvPr>
                <p:cNvPicPr/>
                <p:nvPr/>
              </p:nvPicPr>
              <p:blipFill>
                <a:blip r:embed="rId50"/>
                <a:stretch>
                  <a:fillRect/>
                </a:stretch>
              </p:blipFill>
              <p:spPr>
                <a:xfrm>
                  <a:off x="10556280" y="134760"/>
                  <a:ext cx="2815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0" name="Ink 39">
                  <a:extLst>
                    <a:ext uri="{FF2B5EF4-FFF2-40B4-BE49-F238E27FC236}">
                      <a16:creationId xmlns:a16="http://schemas.microsoft.com/office/drawing/2014/main" id="{1A33D334-6FC5-80A6-EB1B-20FCBA749C85}"/>
                    </a:ext>
                  </a:extLst>
                </p14:cNvPr>
                <p14:cNvContentPartPr/>
                <p14:nvPr/>
              </p14:nvContentPartPr>
              <p14:xfrm>
                <a:off x="10560960" y="197760"/>
                <a:ext cx="360" cy="360"/>
              </p14:xfrm>
            </p:contentPart>
          </mc:Choice>
          <mc:Fallback>
            <p:pic>
              <p:nvPicPr>
                <p:cNvPr id="40" name="Ink 39">
                  <a:extLst>
                    <a:ext uri="{FF2B5EF4-FFF2-40B4-BE49-F238E27FC236}">
                      <a16:creationId xmlns:a16="http://schemas.microsoft.com/office/drawing/2014/main" id="{1A33D334-6FC5-80A6-EB1B-20FCBA749C85}"/>
                    </a:ext>
                  </a:extLst>
                </p:cNvPr>
                <p:cNvPicPr/>
                <p:nvPr/>
              </p:nvPicPr>
              <p:blipFill>
                <a:blip r:embed="rId14"/>
                <a:stretch>
                  <a:fillRect/>
                </a:stretch>
              </p:blipFill>
              <p:spPr>
                <a:xfrm>
                  <a:off x="10498320" y="1347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AFF425D0-8A32-F96D-0BEF-6AC485B064DF}"/>
                    </a:ext>
                  </a:extLst>
                </p14:cNvPr>
                <p14:cNvContentPartPr/>
                <p14:nvPr/>
              </p14:nvContentPartPr>
              <p14:xfrm>
                <a:off x="10485000" y="137280"/>
                <a:ext cx="230040" cy="360"/>
              </p14:xfrm>
            </p:contentPart>
          </mc:Choice>
          <mc:Fallback>
            <p:pic>
              <p:nvPicPr>
                <p:cNvPr id="41" name="Ink 40">
                  <a:extLst>
                    <a:ext uri="{FF2B5EF4-FFF2-40B4-BE49-F238E27FC236}">
                      <a16:creationId xmlns:a16="http://schemas.microsoft.com/office/drawing/2014/main" id="{AFF425D0-8A32-F96D-0BEF-6AC485B064DF}"/>
                    </a:ext>
                  </a:extLst>
                </p:cNvPr>
                <p:cNvPicPr/>
                <p:nvPr/>
              </p:nvPicPr>
              <p:blipFill>
                <a:blip r:embed="rId53"/>
                <a:stretch>
                  <a:fillRect/>
                </a:stretch>
              </p:blipFill>
              <p:spPr>
                <a:xfrm>
                  <a:off x="10422360" y="74280"/>
                  <a:ext cx="35568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3" name="Ink 42">
                  <a:extLst>
                    <a:ext uri="{FF2B5EF4-FFF2-40B4-BE49-F238E27FC236}">
                      <a16:creationId xmlns:a16="http://schemas.microsoft.com/office/drawing/2014/main" id="{E58BE404-B0FA-CE5E-E9FD-8F03977E1A77}"/>
                    </a:ext>
                  </a:extLst>
                </p14:cNvPr>
                <p14:cNvContentPartPr/>
                <p14:nvPr/>
              </p14:nvContentPartPr>
              <p14:xfrm>
                <a:off x="10454400" y="381000"/>
                <a:ext cx="360" cy="360"/>
              </p14:xfrm>
            </p:contentPart>
          </mc:Choice>
          <mc:Fallback>
            <p:pic>
              <p:nvPicPr>
                <p:cNvPr id="43" name="Ink 42">
                  <a:extLst>
                    <a:ext uri="{FF2B5EF4-FFF2-40B4-BE49-F238E27FC236}">
                      <a16:creationId xmlns:a16="http://schemas.microsoft.com/office/drawing/2014/main" id="{E58BE404-B0FA-CE5E-E9FD-8F03977E1A77}"/>
                    </a:ext>
                  </a:extLst>
                </p:cNvPr>
                <p:cNvPicPr/>
                <p:nvPr/>
              </p:nvPicPr>
              <p:blipFill>
                <a:blip r:embed="rId14"/>
                <a:stretch>
                  <a:fillRect/>
                </a:stretch>
              </p:blipFill>
              <p:spPr>
                <a:xfrm>
                  <a:off x="1039176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4" name="Ink 43">
                  <a:extLst>
                    <a:ext uri="{FF2B5EF4-FFF2-40B4-BE49-F238E27FC236}">
                      <a16:creationId xmlns:a16="http://schemas.microsoft.com/office/drawing/2014/main" id="{021EFCCA-CE86-4031-B21B-F75B092DF43E}"/>
                    </a:ext>
                  </a:extLst>
                </p14:cNvPr>
                <p14:cNvContentPartPr/>
                <p14:nvPr/>
              </p14:nvContentPartPr>
              <p14:xfrm>
                <a:off x="10576800" y="258600"/>
                <a:ext cx="360" cy="360"/>
              </p14:xfrm>
            </p:contentPart>
          </mc:Choice>
          <mc:Fallback>
            <p:pic>
              <p:nvPicPr>
                <p:cNvPr id="44" name="Ink 43">
                  <a:extLst>
                    <a:ext uri="{FF2B5EF4-FFF2-40B4-BE49-F238E27FC236}">
                      <a16:creationId xmlns:a16="http://schemas.microsoft.com/office/drawing/2014/main" id="{021EFCCA-CE86-4031-B21B-F75B092DF43E}"/>
                    </a:ext>
                  </a:extLst>
                </p:cNvPr>
                <p:cNvPicPr/>
                <p:nvPr/>
              </p:nvPicPr>
              <p:blipFill>
                <a:blip r:embed="rId14"/>
                <a:stretch>
                  <a:fillRect/>
                </a:stretch>
              </p:blipFill>
              <p:spPr>
                <a:xfrm>
                  <a:off x="10513800" y="1959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5" name="Ink 44">
                  <a:extLst>
                    <a:ext uri="{FF2B5EF4-FFF2-40B4-BE49-F238E27FC236}">
                      <a16:creationId xmlns:a16="http://schemas.microsoft.com/office/drawing/2014/main" id="{C0D6D95C-6376-7D97-F380-B112447E2363}"/>
                    </a:ext>
                  </a:extLst>
                </p14:cNvPr>
                <p14:cNvContentPartPr/>
                <p14:nvPr/>
              </p14:nvContentPartPr>
              <p14:xfrm>
                <a:off x="10576800" y="335280"/>
                <a:ext cx="360" cy="360"/>
              </p14:xfrm>
            </p:contentPart>
          </mc:Choice>
          <mc:Fallback>
            <p:pic>
              <p:nvPicPr>
                <p:cNvPr id="45" name="Ink 44">
                  <a:extLst>
                    <a:ext uri="{FF2B5EF4-FFF2-40B4-BE49-F238E27FC236}">
                      <a16:creationId xmlns:a16="http://schemas.microsoft.com/office/drawing/2014/main" id="{C0D6D95C-6376-7D97-F380-B112447E2363}"/>
                    </a:ext>
                  </a:extLst>
                </p:cNvPr>
                <p:cNvPicPr/>
                <p:nvPr/>
              </p:nvPicPr>
              <p:blipFill>
                <a:blip r:embed="rId14"/>
                <a:stretch>
                  <a:fillRect/>
                </a:stretch>
              </p:blipFill>
              <p:spPr>
                <a:xfrm>
                  <a:off x="10513800" y="2726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6" name="Ink 45">
                  <a:extLst>
                    <a:ext uri="{FF2B5EF4-FFF2-40B4-BE49-F238E27FC236}">
                      <a16:creationId xmlns:a16="http://schemas.microsoft.com/office/drawing/2014/main" id="{BCE83536-8E76-E627-D758-3AEDD175B475}"/>
                    </a:ext>
                  </a:extLst>
                </p14:cNvPr>
                <p14:cNvContentPartPr/>
                <p14:nvPr/>
              </p14:nvContentPartPr>
              <p14:xfrm>
                <a:off x="10622160" y="335280"/>
                <a:ext cx="9000" cy="360"/>
              </p14:xfrm>
            </p:contentPart>
          </mc:Choice>
          <mc:Fallback>
            <p:pic>
              <p:nvPicPr>
                <p:cNvPr id="46" name="Ink 45">
                  <a:extLst>
                    <a:ext uri="{FF2B5EF4-FFF2-40B4-BE49-F238E27FC236}">
                      <a16:creationId xmlns:a16="http://schemas.microsoft.com/office/drawing/2014/main" id="{BCE83536-8E76-E627-D758-3AEDD175B475}"/>
                    </a:ext>
                  </a:extLst>
                </p:cNvPr>
                <p:cNvPicPr/>
                <p:nvPr/>
              </p:nvPicPr>
              <p:blipFill>
                <a:blip r:embed="rId58"/>
                <a:stretch>
                  <a:fillRect/>
                </a:stretch>
              </p:blipFill>
              <p:spPr>
                <a:xfrm>
                  <a:off x="10559160" y="272640"/>
                  <a:ext cx="13464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7" name="Ink 46">
                  <a:extLst>
                    <a:ext uri="{FF2B5EF4-FFF2-40B4-BE49-F238E27FC236}">
                      <a16:creationId xmlns:a16="http://schemas.microsoft.com/office/drawing/2014/main" id="{58964523-49B8-6415-106A-A9013CD14560}"/>
                    </a:ext>
                  </a:extLst>
                </p14:cNvPr>
                <p14:cNvContentPartPr/>
                <p14:nvPr/>
              </p14:nvContentPartPr>
              <p14:xfrm>
                <a:off x="10728720" y="365880"/>
                <a:ext cx="360" cy="360"/>
              </p14:xfrm>
            </p:contentPart>
          </mc:Choice>
          <mc:Fallback>
            <p:pic>
              <p:nvPicPr>
                <p:cNvPr id="47" name="Ink 46">
                  <a:extLst>
                    <a:ext uri="{FF2B5EF4-FFF2-40B4-BE49-F238E27FC236}">
                      <a16:creationId xmlns:a16="http://schemas.microsoft.com/office/drawing/2014/main" id="{58964523-49B8-6415-106A-A9013CD14560}"/>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8" name="Ink 47">
                  <a:extLst>
                    <a:ext uri="{FF2B5EF4-FFF2-40B4-BE49-F238E27FC236}">
                      <a16:creationId xmlns:a16="http://schemas.microsoft.com/office/drawing/2014/main" id="{B191AB59-C5F1-7418-B4E9-D520E1DDFFD7}"/>
                    </a:ext>
                  </a:extLst>
                </p14:cNvPr>
                <p14:cNvContentPartPr/>
                <p14:nvPr/>
              </p14:nvContentPartPr>
              <p14:xfrm>
                <a:off x="10728720" y="365880"/>
                <a:ext cx="360" cy="360"/>
              </p14:xfrm>
            </p:contentPart>
          </mc:Choice>
          <mc:Fallback>
            <p:pic>
              <p:nvPicPr>
                <p:cNvPr id="48" name="Ink 47">
                  <a:extLst>
                    <a:ext uri="{FF2B5EF4-FFF2-40B4-BE49-F238E27FC236}">
                      <a16:creationId xmlns:a16="http://schemas.microsoft.com/office/drawing/2014/main" id="{B191AB59-C5F1-7418-B4E9-D520E1DDFFD7}"/>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9" name="Ink 48">
                  <a:extLst>
                    <a:ext uri="{FF2B5EF4-FFF2-40B4-BE49-F238E27FC236}">
                      <a16:creationId xmlns:a16="http://schemas.microsoft.com/office/drawing/2014/main" id="{036BCA09-FFE8-4E80-370E-52469C79B937}"/>
                    </a:ext>
                  </a:extLst>
                </p14:cNvPr>
                <p14:cNvContentPartPr/>
                <p14:nvPr/>
              </p14:nvContentPartPr>
              <p14:xfrm>
                <a:off x="10713600" y="258600"/>
                <a:ext cx="360" cy="360"/>
              </p14:xfrm>
            </p:contentPart>
          </mc:Choice>
          <mc:Fallback>
            <p:pic>
              <p:nvPicPr>
                <p:cNvPr id="49" name="Ink 48">
                  <a:extLst>
                    <a:ext uri="{FF2B5EF4-FFF2-40B4-BE49-F238E27FC236}">
                      <a16:creationId xmlns:a16="http://schemas.microsoft.com/office/drawing/2014/main" id="{036BCA09-FFE8-4E80-370E-52469C79B937}"/>
                    </a:ext>
                  </a:extLst>
                </p:cNvPr>
                <p:cNvPicPr/>
                <p:nvPr/>
              </p:nvPicPr>
              <p:blipFill>
                <a:blip r:embed="rId14"/>
                <a:stretch>
                  <a:fillRect/>
                </a:stretch>
              </p:blipFill>
              <p:spPr>
                <a:xfrm>
                  <a:off x="10650960" y="1959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0" name="Ink 49">
                  <a:extLst>
                    <a:ext uri="{FF2B5EF4-FFF2-40B4-BE49-F238E27FC236}">
                      <a16:creationId xmlns:a16="http://schemas.microsoft.com/office/drawing/2014/main" id="{9A32F10A-51E3-505B-AB6F-9AEFCC83E1F7}"/>
                    </a:ext>
                  </a:extLst>
                </p14:cNvPr>
                <p14:cNvContentPartPr/>
                <p14:nvPr/>
              </p14:nvContentPartPr>
              <p14:xfrm>
                <a:off x="10820160" y="350400"/>
                <a:ext cx="360" cy="360"/>
              </p14:xfrm>
            </p:contentPart>
          </mc:Choice>
          <mc:Fallback>
            <p:pic>
              <p:nvPicPr>
                <p:cNvPr id="50" name="Ink 49">
                  <a:extLst>
                    <a:ext uri="{FF2B5EF4-FFF2-40B4-BE49-F238E27FC236}">
                      <a16:creationId xmlns:a16="http://schemas.microsoft.com/office/drawing/2014/main" id="{9A32F10A-51E3-505B-AB6F-9AEFCC83E1F7}"/>
                    </a:ext>
                  </a:extLst>
                </p:cNvPr>
                <p:cNvPicPr/>
                <p:nvPr/>
              </p:nvPicPr>
              <p:blipFill>
                <a:blip r:embed="rId14"/>
                <a:stretch>
                  <a:fillRect/>
                </a:stretch>
              </p:blipFill>
              <p:spPr>
                <a:xfrm>
                  <a:off x="10757520" y="2874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1" name="Ink 50">
                  <a:extLst>
                    <a:ext uri="{FF2B5EF4-FFF2-40B4-BE49-F238E27FC236}">
                      <a16:creationId xmlns:a16="http://schemas.microsoft.com/office/drawing/2014/main" id="{E3B952E1-D83C-BF96-9C6C-737D026193D7}"/>
                    </a:ext>
                  </a:extLst>
                </p14:cNvPr>
                <p14:cNvContentPartPr/>
                <p14:nvPr/>
              </p14:nvContentPartPr>
              <p14:xfrm>
                <a:off x="10820160" y="350400"/>
                <a:ext cx="137520" cy="30960"/>
              </p14:xfrm>
            </p:contentPart>
          </mc:Choice>
          <mc:Fallback>
            <p:pic>
              <p:nvPicPr>
                <p:cNvPr id="51" name="Ink 50">
                  <a:extLst>
                    <a:ext uri="{FF2B5EF4-FFF2-40B4-BE49-F238E27FC236}">
                      <a16:creationId xmlns:a16="http://schemas.microsoft.com/office/drawing/2014/main" id="{E3B952E1-D83C-BF96-9C6C-737D026193D7}"/>
                    </a:ext>
                  </a:extLst>
                </p:cNvPr>
                <p:cNvPicPr/>
                <p:nvPr/>
              </p:nvPicPr>
              <p:blipFill>
                <a:blip r:embed="rId64"/>
                <a:stretch>
                  <a:fillRect/>
                </a:stretch>
              </p:blipFill>
              <p:spPr>
                <a:xfrm>
                  <a:off x="10757520" y="287400"/>
                  <a:ext cx="26316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2" name="Ink 51">
                  <a:extLst>
                    <a:ext uri="{FF2B5EF4-FFF2-40B4-BE49-F238E27FC236}">
                      <a16:creationId xmlns:a16="http://schemas.microsoft.com/office/drawing/2014/main" id="{409C8E99-7DAE-DD25-EBD5-D3FC0A0A6124}"/>
                    </a:ext>
                  </a:extLst>
                </p14:cNvPr>
                <p14:cNvContentPartPr/>
                <p14:nvPr/>
              </p14:nvContentPartPr>
              <p14:xfrm>
                <a:off x="10957320" y="381000"/>
                <a:ext cx="360" cy="360"/>
              </p14:xfrm>
            </p:contentPart>
          </mc:Choice>
          <mc:Fallback>
            <p:pic>
              <p:nvPicPr>
                <p:cNvPr id="52" name="Ink 51">
                  <a:extLst>
                    <a:ext uri="{FF2B5EF4-FFF2-40B4-BE49-F238E27FC236}">
                      <a16:creationId xmlns:a16="http://schemas.microsoft.com/office/drawing/2014/main" id="{409C8E99-7DAE-DD25-EBD5-D3FC0A0A6124}"/>
                    </a:ext>
                  </a:extLst>
                </p:cNvPr>
                <p:cNvPicPr/>
                <p:nvPr/>
              </p:nvPicPr>
              <p:blipFill>
                <a:blip r:embed="rId14"/>
                <a:stretch>
                  <a:fillRect/>
                </a:stretch>
              </p:blipFill>
              <p:spPr>
                <a:xfrm>
                  <a:off x="1089468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3" name="Ink 52">
                  <a:extLst>
                    <a:ext uri="{FF2B5EF4-FFF2-40B4-BE49-F238E27FC236}">
                      <a16:creationId xmlns:a16="http://schemas.microsoft.com/office/drawing/2014/main" id="{CFB0F5F2-08A8-CFC1-32B7-544963B3013B}"/>
                    </a:ext>
                  </a:extLst>
                </p14:cNvPr>
                <p14:cNvContentPartPr/>
                <p14:nvPr/>
              </p14:nvContentPartPr>
              <p14:xfrm>
                <a:off x="11094480" y="411240"/>
                <a:ext cx="30960" cy="30960"/>
              </p14:xfrm>
            </p:contentPart>
          </mc:Choice>
          <mc:Fallback>
            <p:pic>
              <p:nvPicPr>
                <p:cNvPr id="53" name="Ink 52">
                  <a:extLst>
                    <a:ext uri="{FF2B5EF4-FFF2-40B4-BE49-F238E27FC236}">
                      <a16:creationId xmlns:a16="http://schemas.microsoft.com/office/drawing/2014/main" id="{CFB0F5F2-08A8-CFC1-32B7-544963B3013B}"/>
                    </a:ext>
                  </a:extLst>
                </p:cNvPr>
                <p:cNvPicPr/>
                <p:nvPr/>
              </p:nvPicPr>
              <p:blipFill>
                <a:blip r:embed="rId67"/>
                <a:stretch>
                  <a:fillRect/>
                </a:stretch>
              </p:blipFill>
              <p:spPr>
                <a:xfrm>
                  <a:off x="11031480" y="348600"/>
                  <a:ext cx="15660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4" name="Ink 53">
                  <a:extLst>
                    <a:ext uri="{FF2B5EF4-FFF2-40B4-BE49-F238E27FC236}">
                      <a16:creationId xmlns:a16="http://schemas.microsoft.com/office/drawing/2014/main" id="{CAE1B566-F5BE-7FCC-67F8-7141E7C1B166}"/>
                    </a:ext>
                  </a:extLst>
                </p14:cNvPr>
                <p14:cNvContentPartPr/>
                <p14:nvPr/>
              </p14:nvContentPartPr>
              <p14:xfrm>
                <a:off x="11033280" y="381000"/>
                <a:ext cx="360" cy="360"/>
              </p14:xfrm>
            </p:contentPart>
          </mc:Choice>
          <mc:Fallback>
            <p:pic>
              <p:nvPicPr>
                <p:cNvPr id="54" name="Ink 53">
                  <a:extLst>
                    <a:ext uri="{FF2B5EF4-FFF2-40B4-BE49-F238E27FC236}">
                      <a16:creationId xmlns:a16="http://schemas.microsoft.com/office/drawing/2014/main" id="{CAE1B566-F5BE-7FCC-67F8-7141E7C1B166}"/>
                    </a:ext>
                  </a:extLst>
                </p:cNvPr>
                <p:cNvPicPr/>
                <p:nvPr/>
              </p:nvPicPr>
              <p:blipFill>
                <a:blip r:embed="rId14"/>
                <a:stretch>
                  <a:fillRect/>
                </a:stretch>
              </p:blipFill>
              <p:spPr>
                <a:xfrm>
                  <a:off x="10970640" y="31800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5" name="Ink 54">
                  <a:extLst>
                    <a:ext uri="{FF2B5EF4-FFF2-40B4-BE49-F238E27FC236}">
                      <a16:creationId xmlns:a16="http://schemas.microsoft.com/office/drawing/2014/main" id="{A972A09C-AA8E-F63E-F2E9-2BE102E57E13}"/>
                    </a:ext>
                  </a:extLst>
                </p14:cNvPr>
                <p14:cNvContentPartPr/>
                <p14:nvPr/>
              </p14:nvContentPartPr>
              <p14:xfrm>
                <a:off x="11003040" y="243840"/>
                <a:ext cx="360" cy="360"/>
              </p14:xfrm>
            </p:contentPart>
          </mc:Choice>
          <mc:Fallback>
            <p:pic>
              <p:nvPicPr>
                <p:cNvPr id="55" name="Ink 54">
                  <a:extLst>
                    <a:ext uri="{FF2B5EF4-FFF2-40B4-BE49-F238E27FC236}">
                      <a16:creationId xmlns:a16="http://schemas.microsoft.com/office/drawing/2014/main" id="{A972A09C-AA8E-F63E-F2E9-2BE102E57E13}"/>
                    </a:ext>
                  </a:extLst>
                </p:cNvPr>
                <p:cNvPicPr/>
                <p:nvPr/>
              </p:nvPicPr>
              <p:blipFill>
                <a:blip r:embed="rId14"/>
                <a:stretch>
                  <a:fillRect/>
                </a:stretch>
              </p:blipFill>
              <p:spPr>
                <a:xfrm>
                  <a:off x="10940040" y="18084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6" name="Ink 55">
                  <a:extLst>
                    <a:ext uri="{FF2B5EF4-FFF2-40B4-BE49-F238E27FC236}">
                      <a16:creationId xmlns:a16="http://schemas.microsoft.com/office/drawing/2014/main" id="{1D833B6C-80F0-250C-BCCF-AF3AC75FE28C}"/>
                    </a:ext>
                  </a:extLst>
                </p14:cNvPr>
                <p14:cNvContentPartPr/>
                <p14:nvPr/>
              </p14:nvContentPartPr>
              <p14:xfrm>
                <a:off x="11185920" y="487560"/>
                <a:ext cx="6120" cy="12600"/>
              </p14:xfrm>
            </p:contentPart>
          </mc:Choice>
          <mc:Fallback>
            <p:pic>
              <p:nvPicPr>
                <p:cNvPr id="56" name="Ink 55">
                  <a:extLst>
                    <a:ext uri="{FF2B5EF4-FFF2-40B4-BE49-F238E27FC236}">
                      <a16:creationId xmlns:a16="http://schemas.microsoft.com/office/drawing/2014/main" id="{1D833B6C-80F0-250C-BCCF-AF3AC75FE28C}"/>
                    </a:ext>
                  </a:extLst>
                </p:cNvPr>
                <p:cNvPicPr/>
                <p:nvPr/>
              </p:nvPicPr>
              <p:blipFill>
                <a:blip r:embed="rId71"/>
                <a:stretch>
                  <a:fillRect/>
                </a:stretch>
              </p:blipFill>
              <p:spPr>
                <a:xfrm>
                  <a:off x="11123280" y="424560"/>
                  <a:ext cx="1317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7" name="Ink 56">
                  <a:extLst>
                    <a:ext uri="{FF2B5EF4-FFF2-40B4-BE49-F238E27FC236}">
                      <a16:creationId xmlns:a16="http://schemas.microsoft.com/office/drawing/2014/main" id="{7740198D-E4C2-8614-4463-A67EA2A4B9BF}"/>
                    </a:ext>
                  </a:extLst>
                </p14:cNvPr>
                <p14:cNvContentPartPr/>
                <p14:nvPr/>
              </p14:nvContentPartPr>
              <p14:xfrm>
                <a:off x="11628000" y="487560"/>
                <a:ext cx="360" cy="360"/>
              </p14:xfrm>
            </p:contentPart>
          </mc:Choice>
          <mc:Fallback>
            <p:pic>
              <p:nvPicPr>
                <p:cNvPr id="57" name="Ink 56">
                  <a:extLst>
                    <a:ext uri="{FF2B5EF4-FFF2-40B4-BE49-F238E27FC236}">
                      <a16:creationId xmlns:a16="http://schemas.microsoft.com/office/drawing/2014/main" id="{7740198D-E4C2-8614-4463-A67EA2A4B9BF}"/>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8" name="Ink 57">
                  <a:extLst>
                    <a:ext uri="{FF2B5EF4-FFF2-40B4-BE49-F238E27FC236}">
                      <a16:creationId xmlns:a16="http://schemas.microsoft.com/office/drawing/2014/main" id="{58DDA4DC-81A4-A4AB-B611-82CBFE918AF1}"/>
                    </a:ext>
                  </a:extLst>
                </p14:cNvPr>
                <p14:cNvContentPartPr/>
                <p14:nvPr/>
              </p14:nvContentPartPr>
              <p14:xfrm>
                <a:off x="11628000" y="487560"/>
                <a:ext cx="360" cy="360"/>
              </p14:xfrm>
            </p:contentPart>
          </mc:Choice>
          <mc:Fallback>
            <p:pic>
              <p:nvPicPr>
                <p:cNvPr id="58" name="Ink 57">
                  <a:extLst>
                    <a:ext uri="{FF2B5EF4-FFF2-40B4-BE49-F238E27FC236}">
                      <a16:creationId xmlns:a16="http://schemas.microsoft.com/office/drawing/2014/main" id="{58DDA4DC-81A4-A4AB-B611-82CBFE918AF1}"/>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9" name="Ink 58">
                  <a:extLst>
                    <a:ext uri="{FF2B5EF4-FFF2-40B4-BE49-F238E27FC236}">
                      <a16:creationId xmlns:a16="http://schemas.microsoft.com/office/drawing/2014/main" id="{DDC5ABDC-F081-3CAD-F3D6-1B14C132B7AA}"/>
                    </a:ext>
                  </a:extLst>
                </p14:cNvPr>
                <p14:cNvContentPartPr/>
                <p14:nvPr/>
              </p14:nvContentPartPr>
              <p14:xfrm>
                <a:off x="11826000" y="487560"/>
                <a:ext cx="360" cy="360"/>
              </p14:xfrm>
            </p:contentPart>
          </mc:Choice>
          <mc:Fallback>
            <p:pic>
              <p:nvPicPr>
                <p:cNvPr id="59" name="Ink 58">
                  <a:extLst>
                    <a:ext uri="{FF2B5EF4-FFF2-40B4-BE49-F238E27FC236}">
                      <a16:creationId xmlns:a16="http://schemas.microsoft.com/office/drawing/2014/main" id="{DDC5ABDC-F081-3CAD-F3D6-1B14C132B7AA}"/>
                    </a:ext>
                  </a:extLst>
                </p:cNvPr>
                <p:cNvPicPr/>
                <p:nvPr/>
              </p:nvPicPr>
              <p:blipFill>
                <a:blip r:embed="rId14"/>
                <a:stretch>
                  <a:fillRect/>
                </a:stretch>
              </p:blipFill>
              <p:spPr>
                <a:xfrm>
                  <a:off x="11763000" y="424560"/>
                  <a:ext cx="126000" cy="12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5">
            <p14:nvContentPartPr>
              <p14:cNvPr id="61" name="Ink 60">
                <a:extLst>
                  <a:ext uri="{FF2B5EF4-FFF2-40B4-BE49-F238E27FC236}">
                    <a16:creationId xmlns:a16="http://schemas.microsoft.com/office/drawing/2014/main" id="{37BD691B-F285-97E0-57A0-5D17EFE8A742}"/>
                  </a:ext>
                </a:extLst>
              </p14:cNvPr>
              <p14:cNvContentPartPr/>
              <p14:nvPr/>
            </p14:nvContentPartPr>
            <p14:xfrm>
              <a:off x="11414880" y="456960"/>
              <a:ext cx="360" cy="360"/>
            </p14:xfrm>
          </p:contentPart>
        </mc:Choice>
        <mc:Fallback>
          <p:pic>
            <p:nvPicPr>
              <p:cNvPr id="61" name="Ink 60">
                <a:extLst>
                  <a:ext uri="{FF2B5EF4-FFF2-40B4-BE49-F238E27FC236}">
                    <a16:creationId xmlns:a16="http://schemas.microsoft.com/office/drawing/2014/main" id="{37BD691B-F285-97E0-57A0-5D17EFE8A742}"/>
                  </a:ext>
                </a:extLst>
              </p:cNvPr>
              <p:cNvPicPr/>
              <p:nvPr/>
            </p:nvPicPr>
            <p:blipFill>
              <a:blip r:embed="rId14"/>
              <a:stretch>
                <a:fillRect/>
              </a:stretch>
            </p:blipFill>
            <p:spPr>
              <a:xfrm>
                <a:off x="11351880" y="393960"/>
                <a:ext cx="126000" cy="126000"/>
              </a:xfrm>
              <a:prstGeom prst="rect">
                <a:avLst/>
              </a:prstGeom>
            </p:spPr>
          </p:pic>
        </mc:Fallback>
      </mc:AlternateContent>
      <p:pic>
        <p:nvPicPr>
          <p:cNvPr id="65" name="Picture 64">
            <a:extLst>
              <a:ext uri="{FF2B5EF4-FFF2-40B4-BE49-F238E27FC236}">
                <a16:creationId xmlns:a16="http://schemas.microsoft.com/office/drawing/2014/main" id="{F852DF48-2541-5A44-3157-EF59266E26C5}"/>
              </a:ext>
            </a:extLst>
          </p:cNvPr>
          <p:cNvPicPr>
            <a:picLocks noChangeAspect="1"/>
          </p:cNvPicPr>
          <p:nvPr/>
        </p:nvPicPr>
        <p:blipFill>
          <a:blip r:embed="rId76"/>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0224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 calcmode="lin" valueType="num">
                                      <p:cBhvr>
                                        <p:cTn id="13" dur="500" fill="hold"/>
                                        <p:tgtEl>
                                          <p:spTgt spid="26"/>
                                        </p:tgtEl>
                                        <p:attrNameLst>
                                          <p:attrName>style.rotation</p:attrName>
                                        </p:attrNameLst>
                                      </p:cBhvr>
                                      <p:tavLst>
                                        <p:tav tm="0">
                                          <p:val>
                                            <p:fltVal val="360"/>
                                          </p:val>
                                        </p:tav>
                                        <p:tav tm="100000">
                                          <p:val>
                                            <p:fltVal val="0"/>
                                          </p:val>
                                        </p:tav>
                                      </p:tavLst>
                                    </p:anim>
                                    <p:animEffect transition="in" filter="fade">
                                      <p:cBhvr>
                                        <p:cTn id="14" dur="500"/>
                                        <p:tgtEl>
                                          <p:spTgt spid="26"/>
                                        </p:tgtEl>
                                      </p:cBhvr>
                                    </p:animEffect>
                                  </p:childTnLst>
                                </p:cTn>
                              </p:par>
                            </p:childTnLst>
                          </p:cTn>
                        </p:par>
                        <p:par>
                          <p:cTn id="15" fill="hold">
                            <p:stCondLst>
                              <p:cond delay="1000"/>
                            </p:stCondLst>
                            <p:childTnLst>
                              <p:par>
                                <p:cTn id="16" presetID="16" presetClass="entr" presetSubtype="21" fill="hold" grpId="0" nodeType="afterEffect">
                                  <p:stCondLst>
                                    <p:cond delay="0"/>
                                  </p:stCondLst>
                                  <p:iterate type="lt">
                                    <p:tmPct val="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500"/>
                            </p:stCondLst>
                            <p:childTnLst>
                              <p:par>
                                <p:cTn id="20" presetID="38" presetClass="entr" presetSubtype="0" accel="50000" fill="hold" grpId="1" nodeType="afterEffect">
                                  <p:stCondLst>
                                    <p:cond delay="0"/>
                                  </p:stCondLst>
                                  <p:iterate type="lt">
                                    <p:tmPct val="50000"/>
                                  </p:iterate>
                                  <p:childTnLst>
                                    <p:set>
                                      <p:cBhvr>
                                        <p:cTn id="21" dur="1" fill="hold">
                                          <p:stCondLst>
                                            <p:cond delay="0"/>
                                          </p:stCondLst>
                                        </p:cTn>
                                        <p:tgtEl>
                                          <p:spTgt spid="25"/>
                                        </p:tgtEl>
                                        <p:attrNameLst>
                                          <p:attrName>style.visibility</p:attrName>
                                        </p:attrNameLst>
                                      </p:cBhvr>
                                      <p:to>
                                        <p:strVal val="visible"/>
                                      </p:to>
                                    </p:set>
                                    <p:set>
                                      <p:cBhvr>
                                        <p:cTn id="22" dur="455" fill="hold">
                                          <p:stCondLst>
                                            <p:cond delay="0"/>
                                          </p:stCondLst>
                                        </p:cTn>
                                        <p:tgtEl>
                                          <p:spTgt spid="25"/>
                                        </p:tgtEl>
                                        <p:attrNameLst>
                                          <p:attrName>style.rotation</p:attrName>
                                        </p:attrNameLst>
                                      </p:cBhvr>
                                      <p:to>
                                        <p:strVal val="-45.0"/>
                                      </p:to>
                                    </p:set>
                                    <p:anim calcmode="lin" valueType="num">
                                      <p:cBhvr>
                                        <p:cTn id="23"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TIẾN HÀNH</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895929" y="1534256"/>
            <a:ext cx="877454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hai tay cầm hai thìa kim loại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cảm nhận nhiệt độ.</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95929" y="2966940"/>
            <a:ext cx="677025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Cắm thìa vào mỗi cốc. Sau vài phút, cầm lần lượt vào hai cán thìa.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38256" y="4772725"/>
            <a:ext cx="2463800" cy="2463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158" y="2531345"/>
            <a:ext cx="3883351" cy="26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708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THẢO LUẬN</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1050637" y="1534256"/>
            <a:ext cx="8619836"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dirty="0">
                <a:solidFill>
                  <a:prstClr val="black"/>
                </a:solidFill>
                <a:latin typeface="Cambria" panose="02040503050406030204" pitchFamily="18" charset="0"/>
                <a:ea typeface="Cambria" panose="02040503050406030204" pitchFamily="18" charset="0"/>
              </a:rPr>
              <a:t>- Mô tả cảm giác ở tay em.</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1050637" y="2500991"/>
            <a:ext cx="585816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4500" dirty="0">
                <a:solidFill>
                  <a:prstClr val="black"/>
                </a:solidFill>
                <a:latin typeface="Cambria" panose="02040503050406030204" pitchFamily="18" charset="0"/>
                <a:ea typeface="Cambria" panose="02040503050406030204" pitchFamily="18" charset="0"/>
              </a:rPr>
              <a:t>Thìa nào có nhiệt độ cao hơn so với ban đầu? Thìa nào có nhiệt độ thấp hơn? Vì sao?</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337" y="3020290"/>
            <a:ext cx="4719710" cy="2915115"/>
          </a:xfrm>
          <a:prstGeom prst="rect">
            <a:avLst/>
          </a:prstGeom>
        </p:spPr>
      </p:pic>
    </p:spTree>
    <p:extLst>
      <p:ext uri="{BB962C8B-B14F-4D97-AF65-F5344CB8AC3E}">
        <p14:creationId xmlns:p14="http://schemas.microsoft.com/office/powerpoint/2010/main" val="235381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68233" y="1334363"/>
            <a:ext cx="5003076"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nóng sẽ có nhiệt độ cao hơn ban đầu.</a:t>
            </a:r>
            <a:endParaRPr lang="zh-CN" altLang="en-US" sz="4200" b="1" dirty="0">
              <a:latin typeface="Cambria" panose="02040503050406030204" pitchFamily="18" charset="0"/>
              <a:cs typeface="+mn-ea"/>
              <a:sym typeface="+mn-lt"/>
            </a:endParaRPr>
          </a:p>
        </p:txBody>
      </p:sp>
      <p:sp>
        <p:nvSpPr>
          <p:cNvPr id="3" name="文本框 2"/>
          <p:cNvSpPr txBox="1"/>
          <p:nvPr/>
        </p:nvSpPr>
        <p:spPr>
          <a:xfrm>
            <a:off x="6416238" y="1566447"/>
            <a:ext cx="4433455"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đá có nhiệt độ thấp hơn.</a:t>
            </a:r>
            <a:endParaRPr lang="zh-CN" altLang="en-US" sz="4200" b="1" dirty="0">
              <a:latin typeface="Cambria" panose="02040503050406030204" pitchFamily="18" charset="0"/>
              <a:cs typeface="+mn-ea"/>
              <a:sym typeface="+mn-lt"/>
            </a:endParaRPr>
          </a:p>
        </p:txBody>
      </p:sp>
      <p:sp>
        <p:nvSpPr>
          <p:cNvPr id="4" name="圆角矩形 3"/>
          <p:cNvSpPr/>
          <p:nvPr/>
        </p:nvSpPr>
        <p:spPr>
          <a:xfrm>
            <a:off x="1023613" y="49033"/>
            <a:ext cx="10549198" cy="15197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sz="4400" dirty="0">
                <a:solidFill>
                  <a:schemeClr val="bg1"/>
                </a:solidFill>
                <a:latin typeface="Cambria" panose="02040503050406030204" pitchFamily="18" charset="0"/>
                <a:ea typeface="Cambria" panose="02040503050406030204" pitchFamily="18" charset="0"/>
              </a:rPr>
              <a:t>Thìa nào có nhiệt độ cao hơn so với ban đầu? Thìa nào có nhiệt độ thấp hơn?</a:t>
            </a:r>
            <a:endParaRPr lang="zh-CN" altLang="en-US" sz="4400" b="0" dirty="0">
              <a:solidFill>
                <a:schemeClr val="bg1"/>
              </a:solidFill>
              <a:cs typeface="+mn-ea"/>
              <a:sym typeface="+mn-lt"/>
            </a:endParaRPr>
          </a:p>
        </p:txBody>
      </p:sp>
      <p:sp>
        <p:nvSpPr>
          <p:cNvPr id="11" name="矩形 10"/>
          <p:cNvSpPr/>
          <p:nvPr/>
        </p:nvSpPr>
        <p:spPr>
          <a:xfrm>
            <a:off x="1009797" y="1566447"/>
            <a:ext cx="4919948" cy="426510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8212" y="1800703"/>
            <a:ext cx="4859315" cy="400828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CF95AFD5-17FD-B026-8F8F-89F7AEE021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17281" y="5081455"/>
            <a:ext cx="1908858" cy="1908858"/>
          </a:xfrm>
          <a:prstGeom prst="rect">
            <a:avLst/>
          </a:prstGeom>
        </p:spPr>
      </p:pic>
      <p:pic>
        <p:nvPicPr>
          <p:cNvPr id="14" name="图片 13">
            <a:extLst>
              <a:ext uri="{FF2B5EF4-FFF2-40B4-BE49-F238E27FC236}">
                <a16:creationId xmlns:a16="http://schemas.microsoft.com/office/drawing/2014/main" id="{7D635B05-C755-A75F-19A7-9C4ECBBC9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pic>
        <p:nvPicPr>
          <p:cNvPr id="9" name="图片 13">
            <a:extLst>
              <a:ext uri="{FF2B5EF4-FFF2-40B4-BE49-F238E27FC236}">
                <a16:creationId xmlns:a16="http://schemas.microsoft.com/office/drawing/2014/main" id="{AC4780AC-62A9-11BA-2CFD-0780275010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0506" y="4570783"/>
            <a:ext cx="2758478" cy="2758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38" y="-350982"/>
            <a:ext cx="12306807" cy="8244514"/>
          </a:xfrm>
          <a:prstGeom prst="rect">
            <a:avLst/>
          </a:prstGeom>
          <a:ln>
            <a:noFill/>
          </a:ln>
        </p:spPr>
      </p:pic>
      <p:sp>
        <p:nvSpPr>
          <p:cNvPr id="4" name="TextBox 3"/>
          <p:cNvSpPr txBox="1"/>
          <p:nvPr/>
        </p:nvSpPr>
        <p:spPr>
          <a:xfrm>
            <a:off x="1930400" y="1656246"/>
            <a:ext cx="8672946" cy="3785652"/>
          </a:xfrm>
          <a:prstGeom prst="rect">
            <a:avLst/>
          </a:prstGeom>
          <a:noFill/>
        </p:spPr>
        <p:txBody>
          <a:bodyPr wrap="square" rtlCol="0">
            <a:spAutoFit/>
          </a:bodyPr>
          <a:lstStyle/>
          <a:p>
            <a:pPr algn="just"/>
            <a:r>
              <a:rPr lang="vi-VN" dirty="0"/>
              <a:t> </a:t>
            </a:r>
            <a:r>
              <a:rPr lang="vi-VN" sz="4000" b="1" dirty="0">
                <a:solidFill>
                  <a:srgbClr val="002060"/>
                </a:solidFill>
                <a:latin typeface="Cambria" panose="02040503050406030204" pitchFamily="18" charset="0"/>
                <a:ea typeface="Cambria" panose="02040503050406030204" pitchFamily="18" charset="0"/>
              </a:rPr>
              <a:t>Vì khi cho thìa vào nước nóng, thìa a đã được nước nóng truyền nhiệt cho và tăng nhiệt độ. Thìa b khi được cho vào nước lạnh đã truyền nhiệt độ sang cho nước làm cho nhiệt độ của thìa giảm đi.</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210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022899" y="1390269"/>
            <a:ext cx="4146201" cy="9171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dirty="0">
                <a:solidFill>
                  <a:schemeClr val="bg1"/>
                </a:solidFill>
                <a:latin typeface="Cambria" panose="02040503050406030204" pitchFamily="18" charset="0"/>
                <a:ea typeface="Cambria" panose="02040503050406030204" pitchFamily="18" charset="0"/>
                <a:cs typeface="+mn-ea"/>
                <a:sym typeface="+mn-lt"/>
              </a:rPr>
              <a:t>KẾT LUẬN</a:t>
            </a:r>
            <a:endParaRPr lang="zh-CN" altLang="en-US" sz="6000" dirty="0">
              <a:solidFill>
                <a:schemeClr val="bg1"/>
              </a:solidFill>
              <a:latin typeface="Cambria" panose="02040503050406030204" pitchFamily="18" charset="0"/>
              <a:cs typeface="+mn-ea"/>
              <a:sym typeface="+mn-lt"/>
            </a:endParaRPr>
          </a:p>
        </p:txBody>
      </p:sp>
      <p:sp>
        <p:nvSpPr>
          <p:cNvPr id="13" name="矩形 12"/>
          <p:cNvSpPr/>
          <p:nvPr/>
        </p:nvSpPr>
        <p:spPr>
          <a:xfrm>
            <a:off x="1745672" y="1400220"/>
            <a:ext cx="9116291" cy="40575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065F7520-4791-5774-B583-66B76D8F59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25109" y="5047873"/>
            <a:ext cx="2187621" cy="2187621"/>
          </a:xfrm>
          <a:prstGeom prst="rect">
            <a:avLst/>
          </a:prstGeom>
        </p:spPr>
      </p:pic>
      <p:pic>
        <p:nvPicPr>
          <p:cNvPr id="14" name="图片 13">
            <a:extLst>
              <a:ext uri="{FF2B5EF4-FFF2-40B4-BE49-F238E27FC236}">
                <a16:creationId xmlns:a16="http://schemas.microsoft.com/office/drawing/2014/main" id="{EF64E29F-E157-948F-9CE0-6042B0D960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15" name="TextBox 14"/>
          <p:cNvSpPr txBox="1"/>
          <p:nvPr/>
        </p:nvSpPr>
        <p:spPr>
          <a:xfrm>
            <a:off x="1354196" y="2382559"/>
            <a:ext cx="9714516" cy="2092881"/>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vật nóng hơn sang vật lạnh hơn.</a:t>
            </a:r>
            <a:endParaRPr lang="en-US" sz="65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9035" y="1589129"/>
            <a:ext cx="782730" cy="782730"/>
          </a:xfrm>
          <a:prstGeom prst="rect">
            <a:avLst/>
          </a:prstGeom>
        </p:spPr>
      </p:pic>
      <p:sp>
        <p:nvSpPr>
          <p:cNvPr id="11" name="圆角矩形 3">
            <a:extLst>
              <a:ext uri="{FF2B5EF4-FFF2-40B4-BE49-F238E27FC236}">
                <a16:creationId xmlns:a16="http://schemas.microsoft.com/office/drawing/2014/main" id="{953EF38D-3D35-253E-4D91-638355F6BE9E}"/>
              </a:ext>
            </a:extLst>
          </p:cNvPr>
          <p:cNvSpPr/>
          <p:nvPr/>
        </p:nvSpPr>
        <p:spPr>
          <a:xfrm>
            <a:off x="1703190" y="66950"/>
            <a:ext cx="8785619" cy="1981372"/>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r>
              <a:rPr lang="vi-VN" sz="4700" b="1" dirty="0">
                <a:latin typeface="Cambria" panose="02040503050406030204" pitchFamily="18" charset="0"/>
                <a:ea typeface="Cambria" panose="02040503050406030204" pitchFamily="18" charset="0"/>
              </a:rPr>
              <a:t>Khi chạm vào cốc nước nóng, tay em cảm thấy nóng. Nhiệt truyền từ đâu đến tay em?</a:t>
            </a:r>
            <a:endParaRPr lang="zh-CN" altLang="en-US" sz="4700" b="1" dirty="0">
              <a:latin typeface="Cambria" panose="02040503050406030204" pitchFamily="18" charset="0"/>
              <a:ea typeface="思源宋体 Medium" panose="02020500000000000000" pitchFamily="18" charset="-122"/>
              <a:cs typeface="+mn-ea"/>
              <a:sym typeface="+mn-lt"/>
            </a:endParaRPr>
          </a:p>
        </p:txBody>
      </p:sp>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35272" y="2241258"/>
            <a:ext cx="4393315" cy="4393315"/>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1515593" y="2122154"/>
            <a:ext cx="6304994" cy="366928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5"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0" y="4699322"/>
            <a:ext cx="4757195" cy="2158678"/>
          </a:xfrm>
          <a:prstGeom prst="rect">
            <a:avLst/>
          </a:prstGeom>
        </p:spPr>
      </p:pic>
      <p:sp>
        <p:nvSpPr>
          <p:cNvPr id="2" name="TextBox 1"/>
          <p:cNvSpPr txBox="1"/>
          <p:nvPr/>
        </p:nvSpPr>
        <p:spPr>
          <a:xfrm>
            <a:off x="1464974" y="2241258"/>
            <a:ext cx="6355613" cy="3093154"/>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cốc nước nóng đến tay em.</a:t>
            </a:r>
            <a:endParaRPr lang="en-US" sz="6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13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331" y="3351344"/>
            <a:ext cx="4142245" cy="2826682"/>
          </a:xfrm>
          <a:prstGeom prst="rect">
            <a:avLst/>
          </a:prstGeom>
        </p:spPr>
      </p:pic>
      <p:sp>
        <p:nvSpPr>
          <p:cNvPr id="15" name="矩形: 圆角 12">
            <a:extLst>
              <a:ext uri="{FF2B5EF4-FFF2-40B4-BE49-F238E27FC236}">
                <a16:creationId xmlns:a16="http://schemas.microsoft.com/office/drawing/2014/main" id="{8954B49A-3A9D-4CD4-A153-0BADAB8DF30D}"/>
              </a:ext>
            </a:extLst>
          </p:cNvPr>
          <p:cNvSpPr/>
          <p:nvPr/>
        </p:nvSpPr>
        <p:spPr>
          <a:xfrm>
            <a:off x="991775" y="1055198"/>
            <a:ext cx="6649264"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Rectangle 15"/>
          <p:cNvSpPr/>
          <p:nvPr/>
        </p:nvSpPr>
        <p:spPr>
          <a:xfrm>
            <a:off x="1026372" y="1138860"/>
            <a:ext cx="6497613" cy="1200329"/>
          </a:xfrm>
          <a:prstGeom prst="rect">
            <a:avLst/>
          </a:prstGeom>
        </p:spPr>
        <p:txBody>
          <a:bodyPr wrap="none">
            <a:spAutoFit/>
          </a:bodyPr>
          <a:lstStyle/>
          <a:p>
            <a:pPr algn="ctr"/>
            <a:r>
              <a:rPr lang="vi-VN" sz="3600" b="1" dirty="0">
                <a:latin typeface="Cambria" panose="02040503050406030204" pitchFamily="18" charset="0"/>
                <a:ea typeface="Cambria" panose="02040503050406030204" pitchFamily="18" charset="0"/>
              </a:rPr>
              <a:t>Vì sao khi được đun nấu thì </a:t>
            </a:r>
          </a:p>
          <a:p>
            <a:pPr algn="ctr"/>
            <a:r>
              <a:rPr lang="vi-VN" sz="3600" b="1" dirty="0">
                <a:latin typeface="Cambria" panose="02040503050406030204" pitchFamily="18" charset="0"/>
                <a:ea typeface="Cambria" panose="02040503050406030204" pitchFamily="18" charset="0"/>
              </a:rPr>
              <a:t>nhiệt độ của thức ăn tăng lên?</a:t>
            </a:r>
            <a:endParaRPr lang="en-US" sz="3600" b="1" dirty="0">
              <a:latin typeface="Cambria" panose="02040503050406030204" pitchFamily="18" charset="0"/>
              <a:ea typeface="Cambria" panose="02040503050406030204" pitchFamily="18" charset="0"/>
            </a:endParaRPr>
          </a:p>
        </p:txBody>
      </p:sp>
      <p:sp>
        <p:nvSpPr>
          <p:cNvPr id="17" name="矩形: 圆角 12">
            <a:extLst>
              <a:ext uri="{FF2B5EF4-FFF2-40B4-BE49-F238E27FC236}">
                <a16:creationId xmlns:a16="http://schemas.microsoft.com/office/drawing/2014/main" id="{8954B49A-3A9D-4CD4-A153-0BADAB8DF30D}"/>
              </a:ext>
            </a:extLst>
          </p:cNvPr>
          <p:cNvSpPr/>
          <p:nvPr/>
        </p:nvSpPr>
        <p:spPr>
          <a:xfrm>
            <a:off x="975004" y="2640079"/>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Rectangle 18"/>
          <p:cNvSpPr/>
          <p:nvPr/>
        </p:nvSpPr>
        <p:spPr>
          <a:xfrm>
            <a:off x="1078115" y="2766569"/>
            <a:ext cx="6643485" cy="1169551"/>
          </a:xfrm>
          <a:prstGeom prst="rect">
            <a:avLst/>
          </a:prstGeom>
        </p:spPr>
        <p:txBody>
          <a:bodyPr wrap="none">
            <a:spAutoFit/>
          </a:bodyPr>
          <a:lstStyle/>
          <a:p>
            <a:pPr algn="ctr"/>
            <a:r>
              <a:rPr lang="vi-VN" sz="3500" b="1" dirty="0">
                <a:latin typeface="Cambria" panose="02040503050406030204" pitchFamily="18" charset="0"/>
                <a:ea typeface="Cambria" panose="02040503050406030204" pitchFamily="18" charset="0"/>
              </a:rPr>
              <a:t>Vì sao vào mùa đông mọi người</a:t>
            </a:r>
          </a:p>
          <a:p>
            <a:pPr algn="ctr"/>
            <a:r>
              <a:rPr lang="vi-VN" sz="3500" b="1" dirty="0">
                <a:latin typeface="Cambria" panose="02040503050406030204" pitchFamily="18" charset="0"/>
                <a:ea typeface="Cambria" panose="02040503050406030204" pitchFamily="18" charset="0"/>
              </a:rPr>
              <a:t> thích ngồi bên bếp lửa?</a:t>
            </a:r>
            <a:endParaRPr lang="en-US" sz="3500" b="1" dirty="0">
              <a:latin typeface="Cambria" panose="02040503050406030204" pitchFamily="18" charset="0"/>
              <a:ea typeface="Cambria" panose="02040503050406030204" pitchFamily="18" charset="0"/>
            </a:endParaRPr>
          </a:p>
        </p:txBody>
      </p:sp>
      <p:sp>
        <p:nvSpPr>
          <p:cNvPr id="20" name="矩形: 圆角 12">
            <a:extLst>
              <a:ext uri="{FF2B5EF4-FFF2-40B4-BE49-F238E27FC236}">
                <a16:creationId xmlns:a16="http://schemas.microsoft.com/office/drawing/2014/main" id="{8954B49A-3A9D-4CD4-A153-0BADAB8DF30D}"/>
              </a:ext>
            </a:extLst>
          </p:cNvPr>
          <p:cNvSpPr/>
          <p:nvPr/>
        </p:nvSpPr>
        <p:spPr>
          <a:xfrm>
            <a:off x="876196" y="4224960"/>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Rectangle 20"/>
          <p:cNvSpPr/>
          <p:nvPr/>
        </p:nvSpPr>
        <p:spPr>
          <a:xfrm>
            <a:off x="771698" y="4397617"/>
            <a:ext cx="6761522" cy="1077218"/>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lạnh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9" grpId="0"/>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82" y="746063"/>
            <a:ext cx="5994399" cy="611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2">
            <a:extLst>
              <a:ext uri="{FF2B5EF4-FFF2-40B4-BE49-F238E27FC236}">
                <a16:creationId xmlns:a16="http://schemas.microsoft.com/office/drawing/2014/main" id="{8954B49A-3A9D-4CD4-A153-0BADAB8DF30D}"/>
              </a:ext>
            </a:extLst>
          </p:cNvPr>
          <p:cNvSpPr/>
          <p:nvPr/>
        </p:nvSpPr>
        <p:spPr>
          <a:xfrm>
            <a:off x="1505657" y="83127"/>
            <a:ext cx="9685461" cy="188196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603904" y="177724"/>
            <a:ext cx="9304242" cy="1692771"/>
          </a:xfrm>
          <a:prstGeom prst="rect">
            <a:avLst/>
          </a:prstGeom>
        </p:spPr>
        <p:txBody>
          <a:bodyPr wrap="square">
            <a:spAutoFit/>
          </a:bodyPr>
          <a:lstStyle/>
          <a:p>
            <a:pPr algn="ctr"/>
            <a:r>
              <a:rPr lang="vi-VN" sz="5200" b="1" dirty="0">
                <a:solidFill>
                  <a:srgbClr val="002060"/>
                </a:solidFill>
                <a:latin typeface="Cambria" panose="02040503050406030204" pitchFamily="18" charset="0"/>
                <a:ea typeface="Cambria" panose="02040503050406030204" pitchFamily="18" charset="0"/>
              </a:rPr>
              <a:t>Vì sao khi được đun nấu thì </a:t>
            </a:r>
          </a:p>
          <a:p>
            <a:pPr algn="ctr"/>
            <a:r>
              <a:rPr lang="vi-VN" sz="5200" b="1" dirty="0">
                <a:solidFill>
                  <a:srgbClr val="002060"/>
                </a:solidFill>
                <a:latin typeface="Cambria" panose="02040503050406030204" pitchFamily="18" charset="0"/>
                <a:ea typeface="Cambria" panose="02040503050406030204" pitchFamily="18" charset="0"/>
              </a:rPr>
              <a:t>nhiệt độ của thức ăn tăng lên?</a:t>
            </a:r>
            <a:endParaRPr lang="en-US" sz="5200" b="1" dirty="0">
              <a:solidFill>
                <a:srgbClr val="00206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261" y="2059690"/>
            <a:ext cx="9945527" cy="4075233"/>
          </a:xfrm>
          <a:prstGeom prst="rect">
            <a:avLst/>
          </a:prstGeom>
        </p:spPr>
      </p:pic>
      <p:sp>
        <p:nvSpPr>
          <p:cNvPr id="20" name="Rectangle 19"/>
          <p:cNvSpPr/>
          <p:nvPr/>
        </p:nvSpPr>
        <p:spPr>
          <a:xfrm>
            <a:off x="2447637" y="2660255"/>
            <a:ext cx="6567054" cy="2554545"/>
          </a:xfrm>
          <a:prstGeom prst="rect">
            <a:avLst/>
          </a:prstGeom>
        </p:spPr>
        <p:txBody>
          <a:bodyPr wrap="square">
            <a:spAutoFit/>
          </a:bodyPr>
          <a:lstStyle/>
          <a:p>
            <a:pPr algn="ctr"/>
            <a:r>
              <a:rPr lang="vi-VN" sz="4000" b="1" dirty="0">
                <a:latin typeface="Cambria" panose="02040503050406030204" pitchFamily="18" charset="0"/>
                <a:ea typeface="Cambria" panose="02040503050406030204" pitchFamily="18" charset="0"/>
              </a:rPr>
              <a:t>Khi được đun nấu thì nhiệt độ của thức ăn tăng lên vì đã có nhiệt truyền từ bếp sang thức ăn.</a:t>
            </a:r>
            <a:endParaRPr lang="en-US" sz="4000" b="1" dirty="0">
              <a:latin typeface="Cambria" panose="02040503050406030204" pitchFamily="18" charset="0"/>
              <a:ea typeface="Cambria" panose="02040503050406030204" pitchFamily="18" charset="0"/>
            </a:endParaRPr>
          </a:p>
        </p:txBody>
      </p:sp>
      <p:pic>
        <p:nvPicPr>
          <p:cNvPr id="21" name="图片 13">
            <a:extLst>
              <a:ext uri="{FF2B5EF4-FFF2-40B4-BE49-F238E27FC236}">
                <a16:creationId xmlns:a16="http://schemas.microsoft.com/office/drawing/2014/main" id="{AC4780AC-62A9-11BA-2CFD-0780275010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93716" y="3306944"/>
            <a:ext cx="4236835" cy="4236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8954B49A-3A9D-4CD4-A153-0BADAB8DF30D}"/>
              </a:ext>
            </a:extLst>
          </p:cNvPr>
          <p:cNvSpPr/>
          <p:nvPr/>
        </p:nvSpPr>
        <p:spPr>
          <a:xfrm>
            <a:off x="1448083" y="79797"/>
            <a:ext cx="9148051" cy="1580939"/>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Rectangle 13"/>
          <p:cNvSpPr/>
          <p:nvPr/>
        </p:nvSpPr>
        <p:spPr>
          <a:xfrm>
            <a:off x="1782934" y="79797"/>
            <a:ext cx="8478348" cy="1477328"/>
          </a:xfrm>
          <a:prstGeom prst="rect">
            <a:avLst/>
          </a:prstGeom>
        </p:spPr>
        <p:txBody>
          <a:bodyPr wrap="none">
            <a:spAutoFit/>
          </a:bodyPr>
          <a:lstStyle/>
          <a:p>
            <a:pPr algn="ctr"/>
            <a:r>
              <a:rPr lang="vi-VN" sz="4500" b="1" dirty="0">
                <a:solidFill>
                  <a:srgbClr val="002060"/>
                </a:solidFill>
                <a:latin typeface="Cambria" panose="02040503050406030204" pitchFamily="18" charset="0"/>
                <a:ea typeface="Cambria" panose="02040503050406030204" pitchFamily="18" charset="0"/>
              </a:rPr>
              <a:t>Vì sao vào mùa đông mọi người</a:t>
            </a:r>
          </a:p>
          <a:p>
            <a:pPr algn="ctr"/>
            <a:r>
              <a:rPr lang="vi-VN" sz="4500" b="1" dirty="0">
                <a:solidFill>
                  <a:srgbClr val="002060"/>
                </a:solidFill>
                <a:latin typeface="Cambria" panose="02040503050406030204" pitchFamily="18" charset="0"/>
                <a:ea typeface="Cambria" panose="02040503050406030204" pitchFamily="18" charset="0"/>
              </a:rPr>
              <a:t> thích ngồi bên bếp lửa?</a:t>
            </a:r>
            <a:endParaRPr lang="en-US" sz="4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097101" y="1923718"/>
            <a:ext cx="7815990" cy="3323987"/>
          </a:xfrm>
          <a:prstGeom prst="rect">
            <a:avLst/>
          </a:prstGeom>
        </p:spPr>
        <p:txBody>
          <a:bodyPr wrap="square">
            <a:spAutoFit/>
          </a:bodyPr>
          <a:lstStyle/>
          <a:p>
            <a:pPr algn="just"/>
            <a:r>
              <a:rPr lang="en-US"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Vào mùa đông mọi người thích ngồi bên bếp lửa vì mùa đông trời lạnh làm nhiệt độ từ người truyền ra môi trường khiến cho người bị lạnh.</a:t>
            </a:r>
          </a:p>
          <a:p>
            <a:pPr algn="just"/>
            <a:r>
              <a:rPr lang="vi-VN" sz="3500" b="1" dirty="0">
                <a:latin typeface="Cambria" panose="02040503050406030204" pitchFamily="18" charset="0"/>
                <a:ea typeface="Cambria" panose="02040503050406030204" pitchFamily="18" charset="0"/>
              </a:rPr>
              <a:t>→ Khi ngồi gần bếp lửa, nhiệt truyền từ bếp lửa sang làm người ấm lên.</a:t>
            </a:r>
            <a:endParaRPr lang="vi-VN" sz="3500" b="1" i="0" dirty="0">
              <a:effectLst/>
              <a:latin typeface="Cambria" panose="02040503050406030204" pitchFamily="18" charset="0"/>
              <a:ea typeface="Cambria" panose="02040503050406030204" pitchFamily="18" charset="0"/>
            </a:endParaRPr>
          </a:p>
        </p:txBody>
      </p:sp>
      <p:pic>
        <p:nvPicPr>
          <p:cNvPr id="20" name="图片 5">
            <a:extLst>
              <a:ext uri="{FF2B5EF4-FFF2-40B4-BE49-F238E27FC236}">
                <a16:creationId xmlns:a16="http://schemas.microsoft.com/office/drawing/2014/main" id="{EFF00C9B-044A-15AA-8C35-AD01E55104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3346" y="3782680"/>
            <a:ext cx="4530835" cy="345601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239621" y="1032585"/>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1283" y="2478166"/>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61077" y="3200866"/>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61077" y="4483756"/>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61077" y="3534310"/>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61077" y="3164583"/>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61077" y="5404332"/>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61077" y="5699685"/>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61077" y="5910332"/>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61077" y="6198048"/>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8742" y="5428546"/>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3355" y="3945012"/>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4515" y="5665199"/>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3678" y="5337522"/>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2704" y="5487486"/>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5121" y="4143243"/>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2310" y="5437584"/>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1485" y="5468317"/>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9881" y="2235127"/>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982549" y="951315"/>
            <a:ext cx="9034726" cy="981529"/>
            <a:chOff x="1186930" y="-804401"/>
            <a:chExt cx="10268386"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324216" y="-804401"/>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86930" y="-595295"/>
              <a:ext cx="10043515" cy="1085381"/>
            </a:xfrm>
            <a:prstGeom prst="rect">
              <a:avLst/>
            </a:prstGeom>
            <a:noFill/>
          </p:spPr>
          <p:txBody>
            <a:bodyPr wrap="square" rtlCol="0">
              <a:spAutoFit/>
            </a:bodyP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Số</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chỉ</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của</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nhiệt</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kế</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cho</a:t>
              </a:r>
              <a:r>
                <a:rPr lang="en-US" sz="4000" b="1" dirty="0">
                  <a:solidFill>
                    <a:schemeClr val="tx1">
                      <a:lumMod val="10000"/>
                    </a:schemeClr>
                  </a:solidFill>
                  <a:latin typeface="Cambria" panose="02040503050406030204" pitchFamily="18" charset="0"/>
                  <a:ea typeface="Cambria" panose="02040503050406030204" pitchFamily="18" charset="0"/>
                </a:rPr>
                <a:t> ta </a:t>
              </a:r>
              <a:r>
                <a:rPr lang="vi-VN" sz="4000" b="1" dirty="0">
                  <a:solidFill>
                    <a:schemeClr val="tx1">
                      <a:lumMod val="10000"/>
                    </a:schemeClr>
                  </a:solidFill>
                  <a:latin typeface="Cambria" panose="02040503050406030204" pitchFamily="18" charset="0"/>
                  <a:ea typeface="Cambria" panose="02040503050406030204" pitchFamily="18" charset="0"/>
                </a:rPr>
                <a:t>biết:</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5092" y="2494020"/>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Nhiệt</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9333" y="3661799"/>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ẩm</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không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khí</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xung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quanh</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1648" y="4891370"/>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vi-VN" sz="3000" b="1" dirty="0">
                  <a:solidFill>
                    <a:schemeClr val="tx1">
                      <a:lumMod val="10000"/>
                    </a:schemeClr>
                  </a:solidFill>
                  <a:latin typeface="Cambria" panose="02040503050406030204" pitchFamily="18" charset="0"/>
                  <a:ea typeface="Cambria" panose="02040503050406030204" pitchFamily="18" charset="0"/>
                </a:rPr>
                <a:t>Khối lượng của 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369" y="2431194"/>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753" y="5086548"/>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768" y="3750683"/>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1442" y="3510532"/>
            <a:ext cx="2745295" cy="3139659"/>
          </a:xfrm>
          <a:prstGeom prst="rect">
            <a:avLst/>
          </a:prstGeom>
        </p:spPr>
      </p:pic>
      <p:pic>
        <p:nvPicPr>
          <p:cNvPr id="7" name="Picture 6">
            <a:extLst>
              <a:ext uri="{FF2B5EF4-FFF2-40B4-BE49-F238E27FC236}">
                <a16:creationId xmlns:a16="http://schemas.microsoft.com/office/drawing/2014/main" id="{31A93ACC-EBE6-573F-7ECC-7AFAFF71E98A}"/>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1950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12">
            <a:extLst>
              <a:ext uri="{FF2B5EF4-FFF2-40B4-BE49-F238E27FC236}">
                <a16:creationId xmlns:a16="http://schemas.microsoft.com/office/drawing/2014/main" id="{8954B49A-3A9D-4CD4-A153-0BADAB8DF30D}"/>
              </a:ext>
            </a:extLst>
          </p:cNvPr>
          <p:cNvSpPr/>
          <p:nvPr/>
        </p:nvSpPr>
        <p:spPr>
          <a:xfrm>
            <a:off x="1135443" y="59493"/>
            <a:ext cx="9921113"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Rectangle 9"/>
          <p:cNvSpPr/>
          <p:nvPr/>
        </p:nvSpPr>
        <p:spPr>
          <a:xfrm>
            <a:off x="1316641" y="32095"/>
            <a:ext cx="9693102" cy="1477328"/>
          </a:xfrm>
          <a:prstGeom prst="rect">
            <a:avLst/>
          </a:prstGeom>
        </p:spPr>
        <p:txBody>
          <a:bodyPr wrap="square">
            <a:spAutoFit/>
          </a:bodyPr>
          <a:lstStyle/>
          <a:p>
            <a:pPr algn="just"/>
            <a:r>
              <a:rPr lang="en-US" sz="4500" b="1" dirty="0" err="1">
                <a:solidFill>
                  <a:srgbClr val="002060"/>
                </a:solidFill>
                <a:latin typeface="Cambria" panose="02040503050406030204" pitchFamily="18" charset="0"/>
                <a:ea typeface="Cambria" panose="02040503050406030204" pitchFamily="18" charset="0"/>
              </a:rPr>
              <a:t>Nêu</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một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cách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khác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làm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nóng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lên</a:t>
            </a:r>
            <a:r>
              <a:rPr lang="en-US" sz="4500" b="1" dirty="0">
                <a:solidFill>
                  <a:srgbClr val="002060"/>
                </a:solidFill>
                <a:latin typeface="Cambria" panose="02040503050406030204" pitchFamily="18" charset="0"/>
                <a:ea typeface="Cambria" panose="02040503050406030204" pitchFamily="18" charset="0"/>
              </a:rPr>
              <a:t> hay </a:t>
            </a:r>
            <a:r>
              <a:rPr lang="en-US" sz="4500" b="1" dirty="0" err="1">
                <a:solidFill>
                  <a:srgbClr val="002060"/>
                </a:solidFill>
                <a:latin typeface="Cambria" panose="02040503050406030204" pitchFamily="18" charset="0"/>
                <a:ea typeface="Cambria" panose="02040503050406030204" pitchFamily="18" charset="0"/>
              </a:rPr>
              <a:t>lạnh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trong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cuộc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sống</a:t>
            </a:r>
            <a:r>
              <a:rPr lang="en-US" sz="4500" b="1" dirty="0">
                <a:solidFill>
                  <a:srgbClr val="002060"/>
                </a:solidFill>
                <a:latin typeface="Cambria" panose="02040503050406030204" pitchFamily="18" charset="0"/>
                <a:ea typeface="Cambria" panose="02040503050406030204" pitchFamily="18" charset="0"/>
              </a:rPr>
              <a:t>.</a:t>
            </a:r>
          </a:p>
        </p:txBody>
      </p:sp>
      <p:sp>
        <p:nvSpPr>
          <p:cNvPr id="7" name="Rectangle 6"/>
          <p:cNvSpPr/>
          <p:nvPr/>
        </p:nvSpPr>
        <p:spPr>
          <a:xfrm>
            <a:off x="1316641" y="1841621"/>
            <a:ext cx="6728232" cy="3450815"/>
          </a:xfrm>
          <a:prstGeom prst="rect">
            <a:avLst/>
          </a:prstGeom>
        </p:spPr>
        <p:txBody>
          <a:bodyPr wrap="square">
            <a:spAutoFit/>
          </a:bodyPr>
          <a:lstStyle/>
          <a:p>
            <a:pPr algn="ctr"/>
            <a:r>
              <a:rPr lang="vi-VN" sz="3800" b="1" dirty="0">
                <a:solidFill>
                  <a:srgbClr val="C00000"/>
                </a:solidFill>
                <a:latin typeface="Cambria" panose="02040503050406030204" pitchFamily="18" charset="0"/>
                <a:ea typeface="Cambria" panose="02040503050406030204" pitchFamily="18" charset="0"/>
              </a:rPr>
              <a:t>Cách làm</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vật</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nóng</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lên</a:t>
            </a:r>
            <a:r>
              <a:rPr lang="en-US" sz="3800" b="1" dirty="0">
                <a:solidFill>
                  <a:srgbClr val="C00000"/>
                </a:solidFill>
                <a:latin typeface="Cambria" panose="02040503050406030204" pitchFamily="18" charset="0"/>
                <a:ea typeface="Cambria" panose="02040503050406030204" pitchFamily="18" charset="0"/>
              </a:rPr>
              <a:t>:</a:t>
            </a:r>
            <a:r>
              <a:rPr lang="vi-VN" sz="3800" b="1" dirty="0">
                <a:solidFill>
                  <a:srgbClr val="C00000"/>
                </a:solidFill>
                <a:latin typeface="Cambria" panose="02040503050406030204" pitchFamily="18" charset="0"/>
                <a:ea typeface="Cambria" panose="02040503050406030204" pitchFamily="18" charset="0"/>
              </a:rPr>
              <a:t> </a:t>
            </a:r>
          </a:p>
          <a:p>
            <a:r>
              <a:rPr lang="vi-VN" sz="4500" b="1" dirty="0">
                <a:latin typeface="Cambria" panose="02040503050406030204" pitchFamily="18" charset="0"/>
                <a:ea typeface="Cambria" panose="02040503050406030204" pitchFamily="18" charset="0"/>
              </a:rPr>
              <a:t>Rót nước sôi vào cốc.</a:t>
            </a:r>
          </a:p>
          <a:p>
            <a:r>
              <a:rPr lang="vi-VN" sz="4500" b="1" dirty="0">
                <a:latin typeface="Cambria" panose="02040503050406030204" pitchFamily="18" charset="0"/>
                <a:ea typeface="Cambria" panose="02040503050406030204" pitchFamily="18" charset="0"/>
              </a:rPr>
              <a:t>Múc canh nóng vào bát.</a:t>
            </a:r>
          </a:p>
          <a:p>
            <a:r>
              <a:rPr lang="vi-VN" sz="4500" b="1" dirty="0">
                <a:latin typeface="Cambria" panose="02040503050406030204" pitchFamily="18" charset="0"/>
                <a:ea typeface="Cambria" panose="02040503050406030204" pitchFamily="18" charset="0"/>
              </a:rPr>
              <a:t>Cắm bàn là vào ổ điện, bàn là nóng lên.</a:t>
            </a:r>
          </a:p>
        </p:txBody>
      </p:sp>
      <p:pic>
        <p:nvPicPr>
          <p:cNvPr id="11"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733" y="2216728"/>
            <a:ext cx="6728232" cy="2554545"/>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Để rau, củ, quả vào tủ lạnh.</a:t>
            </a:r>
          </a:p>
          <a:p>
            <a:pPr lvl="0" algn="just"/>
            <a:r>
              <a:rPr lang="vi-VN" sz="4000" b="1" dirty="0">
                <a:solidFill>
                  <a:srgbClr val="002060"/>
                </a:solidFill>
                <a:latin typeface="Cambria" panose="02040503050406030204" pitchFamily="18" charset="0"/>
                <a:ea typeface="Cambria" panose="02040503050406030204" pitchFamily="18" charset="0"/>
              </a:rPr>
              <a:t>Cho đá vào cốc, cốc lạnh đi. </a:t>
            </a:r>
          </a:p>
          <a:p>
            <a:pPr lvl="0" algn="just"/>
            <a:r>
              <a:rPr lang="vi-VN" sz="4000" b="1" dirty="0">
                <a:solidFill>
                  <a:srgbClr val="002060"/>
                </a:solidFill>
                <a:latin typeface="Cambria" panose="02040503050406030204" pitchFamily="18" charset="0"/>
                <a:ea typeface="Cambria" panose="02040503050406030204" pitchFamily="18" charset="0"/>
              </a:rPr>
              <a:t>Chườm khăn lạnh lên trán, trán lạnh đi.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
        <p:nvSpPr>
          <p:cNvPr id="2" name="TextBox 1"/>
          <p:cNvSpPr txBox="1"/>
          <p:nvPr/>
        </p:nvSpPr>
        <p:spPr>
          <a:xfrm>
            <a:off x="1409414" y="988290"/>
            <a:ext cx="8118763" cy="1292662"/>
          </a:xfrm>
          <a:prstGeom prst="rect">
            <a:avLst/>
          </a:prstGeom>
          <a:noFill/>
        </p:spPr>
        <p:txBody>
          <a:bodyPr wrap="square" rtlCol="0">
            <a:spAutoFit/>
          </a:bodyPr>
          <a:lstStyle/>
          <a:p>
            <a:pPr lvl="0"/>
            <a:r>
              <a:rPr lang="vi-VN" sz="6000" b="1" dirty="0">
                <a:solidFill>
                  <a:srgbClr val="C00000"/>
                </a:solidFill>
                <a:latin typeface="Cambria" panose="02040503050406030204" pitchFamily="18" charset="0"/>
                <a:ea typeface="Cambria" panose="02040503050406030204" pitchFamily="18" charset="0"/>
              </a:rPr>
              <a:t>Cách làm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vật</a:t>
            </a:r>
            <a:r>
              <a:rPr lang="en-US" sz="6000" b="1" dirty="0">
                <a:solidFill>
                  <a:srgbClr val="C00000"/>
                </a:solidFill>
                <a:latin typeface="Cambria" panose="02040503050406030204" pitchFamily="18" charset="0"/>
                <a:ea typeface="Cambria" panose="02040503050406030204" pitchFamily="18" charset="0"/>
              </a:rPr>
              <a:t> </a:t>
            </a:r>
            <a:r>
              <a:rPr lang="vi-VN" sz="6000" b="1" dirty="0">
                <a:solidFill>
                  <a:srgbClr val="C00000"/>
                </a:solidFill>
                <a:latin typeface="Cambria" panose="02040503050406030204" pitchFamily="18" charset="0"/>
                <a:ea typeface="Cambria" panose="02040503050406030204" pitchFamily="18" charset="0"/>
              </a:rPr>
              <a:t>lạnh đi</a:t>
            </a:r>
            <a:r>
              <a:rPr lang="en-US" sz="6000" b="1" dirty="0">
                <a:solidFill>
                  <a:srgbClr val="C00000"/>
                </a:solidFill>
                <a:latin typeface="Cambria" panose="02040503050406030204" pitchFamily="18" charset="0"/>
                <a:ea typeface="Cambria" panose="02040503050406030204" pitchFamily="18" charset="0"/>
              </a:rPr>
              <a:t>:</a:t>
            </a:r>
            <a:r>
              <a:rPr lang="vi-VN" sz="6000" b="1" dirty="0">
                <a:solidFill>
                  <a:srgbClr val="C00000"/>
                </a:solidFill>
                <a:latin typeface="Cambria" panose="02040503050406030204" pitchFamily="18" charset="0"/>
                <a:ea typeface="Cambria" panose="02040503050406030204" pitchFamily="18" charset="0"/>
              </a:rPr>
              <a:t> </a:t>
            </a:r>
          </a:p>
          <a:p>
            <a:endParaRPr lang="en-US" dirty="0"/>
          </a:p>
        </p:txBody>
      </p:sp>
    </p:spTree>
    <p:extLst>
      <p:ext uri="{BB962C8B-B14F-4D97-AF65-F5344CB8AC3E}">
        <p14:creationId xmlns:p14="http://schemas.microsoft.com/office/powerpoint/2010/main" val="2235020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grpSp>
        <p:nvGrpSpPr>
          <p:cNvPr id="13" name="Group 12"/>
          <p:cNvGrpSpPr/>
          <p:nvPr/>
        </p:nvGrpSpPr>
        <p:grpSpPr>
          <a:xfrm>
            <a:off x="915515" y="509977"/>
            <a:ext cx="9918740" cy="5593934"/>
            <a:chOff x="5635992" y="320542"/>
            <a:chExt cx="2790289" cy="1326059"/>
          </a:xfrm>
        </p:grpSpPr>
        <p:pic>
          <p:nvPicPr>
            <p:cNvPr id="15" name="Picture 14"/>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35992" y="320542"/>
              <a:ext cx="2790289" cy="1326059"/>
            </a:xfrm>
            <a:prstGeom prst="rect">
              <a:avLst/>
            </a:prstGeom>
          </p:spPr>
        </p:pic>
        <p:sp>
          <p:nvSpPr>
            <p:cNvPr id="16" name="Rectangle 15"/>
            <p:cNvSpPr/>
            <p:nvPr/>
          </p:nvSpPr>
          <p:spPr>
            <a:xfrm>
              <a:off x="5795986" y="526905"/>
              <a:ext cx="2470301" cy="962320"/>
            </a:xfrm>
            <a:prstGeom prst="rect">
              <a:avLst/>
            </a:prstGeom>
          </p:spPr>
          <p:txBody>
            <a:bodyPr wrap="square">
              <a:spAutoFit/>
            </a:bodyPr>
            <a:lstStyle/>
            <a:p>
              <a:pPr algn="just"/>
              <a:r>
                <a:rPr lang="vi-VN" sz="4000" b="1" dirty="0">
                  <a:solidFill>
                    <a:srgbClr val="069DB6"/>
                  </a:solidFill>
                  <a:latin typeface="Cambria" panose="02040503050406030204" pitchFamily="18" charset="0"/>
                  <a:ea typeface="Cambria" panose="02040503050406030204" pitchFamily="18" charset="0"/>
                </a:rPr>
                <a:t>Vật nóng hơn thì có nhiệt độ cao hơn, vật lạnh hơn thì có nhiệt độ lạnh.</a:t>
              </a:r>
            </a:p>
            <a:p>
              <a:pPr algn="just"/>
              <a:r>
                <a:rPr lang="vi-VN" sz="4000" b="1" dirty="0">
                  <a:solidFill>
                    <a:srgbClr val="069DB6"/>
                  </a:solidFill>
                  <a:latin typeface="Cambria" panose="02040503050406030204" pitchFamily="18" charset="0"/>
                  <a:ea typeface="Cambria" panose="02040503050406030204" pitchFamily="18" charset="0"/>
                </a:rPr>
                <a:t>Nhiệt kế là dụng cụ để đo nhiệt độ.</a:t>
              </a:r>
            </a:p>
            <a:p>
              <a:pPr algn="just"/>
              <a:r>
                <a:rPr lang="vi-VN" sz="4000" b="1" dirty="0">
                  <a:solidFill>
                    <a:srgbClr val="069DB6"/>
                  </a:solidFill>
                  <a:latin typeface="Cambria" panose="02040503050406030204" pitchFamily="18" charset="0"/>
                  <a:ea typeface="Cambria" panose="02040503050406030204" pitchFamily="18" charset="0"/>
                </a:rPr>
                <a:t>Nhiệt truyền từ vật nóng hơn sang vật lạnh hơn. </a:t>
              </a:r>
              <a:endParaRPr lang="en-US" sz="4000" b="1" dirty="0">
                <a:solidFill>
                  <a:srgbClr val="069DB6"/>
                </a:solidFill>
                <a:latin typeface="Cambria" panose="02040503050406030204" pitchFamily="18" charset="0"/>
                <a:ea typeface="Cambria" panose="02040503050406030204" pitchFamily="18" charset="0"/>
              </a:endParaRPr>
            </a:p>
          </p:txBody>
        </p:sp>
      </p:grpSp>
      <p:pic>
        <p:nvPicPr>
          <p:cNvPr id="18" name="图片 13">
            <a:extLst>
              <a:ext uri="{FF2B5EF4-FFF2-40B4-BE49-F238E27FC236}">
                <a16:creationId xmlns:a16="http://schemas.microsoft.com/office/drawing/2014/main" id="{AC4780AC-62A9-11BA-2CFD-07802750100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99928" y="3765830"/>
            <a:ext cx="3721265" cy="3721265"/>
          </a:xfrm>
          <a:prstGeom prst="rect">
            <a:avLst/>
          </a:prstGeom>
        </p:spPr>
      </p:pic>
      <p:sp>
        <p:nvSpPr>
          <p:cNvPr id="19" name="圆角矩形 9"/>
          <p:cNvSpPr/>
          <p:nvPr/>
        </p:nvSpPr>
        <p:spPr>
          <a:xfrm>
            <a:off x="3757078" y="90569"/>
            <a:ext cx="4677843" cy="8943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a:solidFill>
                  <a:schemeClr val="bg1"/>
                </a:solidFill>
                <a:latin typeface="Cambria" panose="02040503050406030204" pitchFamily="18" charset="0"/>
                <a:cs typeface="+mn-ea"/>
                <a:sym typeface="+mn-lt"/>
              </a:rPr>
              <a:t>EM ĐÃ HỌC</a:t>
            </a:r>
            <a:endParaRPr lang="zh-CN" altLang="en-US" sz="6000" dirty="0">
              <a:solidFill>
                <a:schemeClr val="bg1"/>
              </a:solidFill>
              <a:latin typeface="Cambria" panose="02040503050406030204" pitchFamily="18" charset="0"/>
              <a:cs typeface="+mn-ea"/>
              <a:sym typeface="+mn-lt"/>
            </a:endParaRPr>
          </a:p>
        </p:txBody>
      </p:sp>
    </p:spTree>
    <p:extLst>
      <p:ext uri="{BB962C8B-B14F-4D97-AF65-F5344CB8AC3E}">
        <p14:creationId xmlns:p14="http://schemas.microsoft.com/office/powerpoint/2010/main" val="10947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D573FDD2-3179-65D8-046B-6A87389635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66025" y="1851948"/>
            <a:ext cx="3593939" cy="3593939"/>
          </a:xfrm>
          <a:prstGeom prst="rect">
            <a:avLst/>
          </a:prstGeom>
        </p:spPr>
      </p:pic>
      <p:pic>
        <p:nvPicPr>
          <p:cNvPr id="16" name="Picture 15"/>
          <p:cNvPicPr>
            <a:picLocks noChangeAspect="1"/>
          </p:cNvPicPr>
          <p:nvPr/>
        </p:nvPicPr>
        <p:blipFill>
          <a:blip r:embed="rId3"/>
          <a:stretch>
            <a:fillRect/>
          </a:stretch>
        </p:blipFill>
        <p:spPr>
          <a:xfrm>
            <a:off x="1971341" y="1105159"/>
            <a:ext cx="5047926" cy="4340728"/>
          </a:xfrm>
          <a:prstGeom prst="rect">
            <a:avLst/>
          </a:prstGeom>
        </p:spPr>
      </p:pic>
    </p:spTree>
    <p:extLst>
      <p:ext uri="{BB962C8B-B14F-4D97-AF65-F5344CB8AC3E}">
        <p14:creationId xmlns:p14="http://schemas.microsoft.com/office/powerpoint/2010/main" val="9574803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0ED8727F-8947-0D3F-77D6-89827297F39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71626" y="2968996"/>
            <a:ext cx="3221459" cy="3221459"/>
          </a:xfrm>
          <a:prstGeom prst="rect">
            <a:avLst/>
          </a:prstGeom>
        </p:spPr>
      </p:pic>
      <p:sp>
        <p:nvSpPr>
          <p:cNvPr id="5" name="Rectangle 4"/>
          <p:cNvSpPr/>
          <p:nvPr/>
        </p:nvSpPr>
        <p:spPr>
          <a:xfrm>
            <a:off x="1104206" y="880561"/>
            <a:ext cx="9909233" cy="2400657"/>
          </a:xfrm>
          <a:prstGeom prst="rect">
            <a:avLst/>
          </a:prstGeom>
        </p:spPr>
        <p:txBody>
          <a:bodyPr wrap="square">
            <a:spAutoFit/>
          </a:bodyPr>
          <a:lstStyle/>
          <a:p>
            <a:pPr algn="just"/>
            <a:r>
              <a:rPr lang="vi-VN" sz="5000" dirty="0">
                <a:solidFill>
                  <a:srgbClr val="002060"/>
                </a:solidFill>
                <a:latin typeface="Cambria" panose="02040503050406030204" pitchFamily="18" charset="0"/>
                <a:ea typeface="Cambria" panose="02040503050406030204" pitchFamily="18" charset="0"/>
              </a:rPr>
              <a:t>-</a:t>
            </a:r>
            <a:r>
              <a:rPr lang="en-US" sz="5000" dirty="0">
                <a:solidFill>
                  <a:srgbClr val="002060"/>
                </a:solidFill>
                <a:latin typeface="Cambria" panose="02040503050406030204" pitchFamily="18" charset="0"/>
                <a:ea typeface="Cambria" panose="02040503050406030204" pitchFamily="18" charset="0"/>
              </a:rPr>
              <a:t> </a:t>
            </a:r>
            <a:r>
              <a:rPr lang="vi-VN" sz="5000" dirty="0">
                <a:solidFill>
                  <a:srgbClr val="002060"/>
                </a:solidFill>
                <a:latin typeface="Cambria" panose="02040503050406030204" pitchFamily="18" charset="0"/>
                <a:ea typeface="Cambria" panose="02040503050406030204" pitchFamily="18" charset="0"/>
              </a:rPr>
              <a:t>Đo được nhiệt độ cơ thể của người thân trong gia đình em và nhiệt độ trong phòng.</a:t>
            </a:r>
            <a:endParaRPr lang="en-US" sz="50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1104206" y="3379396"/>
            <a:ext cx="7054273" cy="2400657"/>
          </a:xfrm>
          <a:prstGeom prst="rect">
            <a:avLst/>
          </a:prstGeom>
        </p:spPr>
        <p:txBody>
          <a:bodyPr wrap="square">
            <a:spAutoFit/>
          </a:bodyPr>
          <a:lstStyle/>
          <a:p>
            <a:pPr algn="just"/>
            <a:r>
              <a:rPr lang="vi-VN" sz="5000" dirty="0">
                <a:solidFill>
                  <a:srgbClr val="002060"/>
                </a:solidFill>
                <a:latin typeface="Cambria" panose="02040503050406030204" pitchFamily="18" charset="0"/>
                <a:ea typeface="Cambria" panose="02040503050406030204" pitchFamily="18" charset="0"/>
              </a:rPr>
              <a:t>-</a:t>
            </a:r>
            <a:r>
              <a:rPr lang="en-US" sz="5000" dirty="0">
                <a:solidFill>
                  <a:srgbClr val="002060"/>
                </a:solidFill>
                <a:latin typeface="Cambria" panose="02040503050406030204" pitchFamily="18" charset="0"/>
                <a:ea typeface="Cambria" panose="02040503050406030204" pitchFamily="18" charset="0"/>
              </a:rPr>
              <a:t> </a:t>
            </a:r>
            <a:r>
              <a:rPr lang="vi-VN" sz="5000" dirty="0">
                <a:solidFill>
                  <a:srgbClr val="002060"/>
                </a:solidFill>
                <a:latin typeface="Cambria" panose="02040503050406030204" pitchFamily="18" charset="0"/>
                <a:ea typeface="Cambria" panose="02040503050406030204" pitchFamily="18" charset="0"/>
              </a:rPr>
              <a:t>Làm thay đổi nhiệt độ của cốc nước cần uống: tăng lên hoặc giảm đi.</a:t>
            </a:r>
            <a:endParaRPr lang="en-US" sz="50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3381" y="1483349"/>
            <a:ext cx="3792041" cy="4340728"/>
          </a:xfrm>
          <a:prstGeom prst="rect">
            <a:avLst/>
          </a:prstGeom>
        </p:spPr>
      </p:pic>
      <p:pic>
        <p:nvPicPr>
          <p:cNvPr id="3" name="图片 13">
            <a:extLst>
              <a:ext uri="{FF2B5EF4-FFF2-40B4-BE49-F238E27FC236}">
                <a16:creationId xmlns:a16="http://schemas.microsoft.com/office/drawing/2014/main" id="{AC4780AC-62A9-11BA-2CFD-0780275010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2116" y="2860666"/>
            <a:ext cx="3721265" cy="3721265"/>
          </a:xfrm>
          <a:prstGeom prst="rect">
            <a:avLst/>
          </a:prstGeom>
        </p:spPr>
      </p:pic>
      <p:pic>
        <p:nvPicPr>
          <p:cNvPr id="4" name="图片 31">
            <a:extLst>
              <a:ext uri="{FF2B5EF4-FFF2-40B4-BE49-F238E27FC236}">
                <a16:creationId xmlns:a16="http://schemas.microsoft.com/office/drawing/2014/main" id="{0ED8727F-8947-0D3F-77D6-89827297F3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54646" y="2981545"/>
            <a:ext cx="3221459" cy="3221459"/>
          </a:xfrm>
          <a:prstGeom prst="rect">
            <a:avLst/>
          </a:prstGeom>
        </p:spPr>
      </p:pic>
    </p:spTree>
    <p:extLst>
      <p:ext uri="{BB962C8B-B14F-4D97-AF65-F5344CB8AC3E}">
        <p14:creationId xmlns:p14="http://schemas.microsoft.com/office/powerpoint/2010/main" val="22043820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544878" y="563335"/>
            <a:ext cx="11072924" cy="1621746"/>
            <a:chOff x="470893" y="475819"/>
            <a:chExt cx="11057567"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834305" y="475819"/>
              <a:ext cx="10475600" cy="1504950"/>
            </a:xfrm>
            <a:custGeom>
              <a:avLst/>
              <a:gdLst>
                <a:gd name="connsiteX0" fmla="*/ 0 w 10475600"/>
                <a:gd name="connsiteY0" fmla="*/ 250830 h 1504950"/>
                <a:gd name="connsiteX1" fmla="*/ 250830 w 10475600"/>
                <a:gd name="connsiteY1" fmla="*/ 0 h 1504950"/>
                <a:gd name="connsiteX2" fmla="*/ 837532 w 10475600"/>
                <a:gd name="connsiteY2" fmla="*/ 0 h 1504950"/>
                <a:gd name="connsiteX3" fmla="*/ 1523974 w 10475600"/>
                <a:gd name="connsiteY3" fmla="*/ 0 h 1504950"/>
                <a:gd name="connsiteX4" fmla="*/ 2010937 w 10475600"/>
                <a:gd name="connsiteY4" fmla="*/ 0 h 1504950"/>
                <a:gd name="connsiteX5" fmla="*/ 2298421 w 10475600"/>
                <a:gd name="connsiteY5" fmla="*/ 0 h 1504950"/>
                <a:gd name="connsiteX6" fmla="*/ 2585905 w 10475600"/>
                <a:gd name="connsiteY6" fmla="*/ 0 h 1504950"/>
                <a:gd name="connsiteX7" fmla="*/ 2973129 w 10475600"/>
                <a:gd name="connsiteY7" fmla="*/ 0 h 1504950"/>
                <a:gd name="connsiteX8" fmla="*/ 3759310 w 10475600"/>
                <a:gd name="connsiteY8" fmla="*/ 0 h 1504950"/>
                <a:gd name="connsiteX9" fmla="*/ 4146534 w 10475600"/>
                <a:gd name="connsiteY9" fmla="*/ 0 h 1504950"/>
                <a:gd name="connsiteX10" fmla="*/ 4434018 w 10475600"/>
                <a:gd name="connsiteY10" fmla="*/ 0 h 1504950"/>
                <a:gd name="connsiteX11" fmla="*/ 4721502 w 10475600"/>
                <a:gd name="connsiteY11" fmla="*/ 0 h 1504950"/>
                <a:gd name="connsiteX12" fmla="*/ 5308204 w 10475600"/>
                <a:gd name="connsiteY12" fmla="*/ 0 h 1504950"/>
                <a:gd name="connsiteX13" fmla="*/ 5595688 w 10475600"/>
                <a:gd name="connsiteY13" fmla="*/ 0 h 1504950"/>
                <a:gd name="connsiteX14" fmla="*/ 6182391 w 10475600"/>
                <a:gd name="connsiteY14" fmla="*/ 0 h 1504950"/>
                <a:gd name="connsiteX15" fmla="*/ 6868833 w 10475600"/>
                <a:gd name="connsiteY15" fmla="*/ 0 h 1504950"/>
                <a:gd name="connsiteX16" fmla="*/ 7655014 w 10475600"/>
                <a:gd name="connsiteY16" fmla="*/ 0 h 1504950"/>
                <a:gd name="connsiteX17" fmla="*/ 8341455 w 10475600"/>
                <a:gd name="connsiteY17" fmla="*/ 0 h 1504950"/>
                <a:gd name="connsiteX18" fmla="*/ 8728679 w 10475600"/>
                <a:gd name="connsiteY18" fmla="*/ 0 h 1504950"/>
                <a:gd name="connsiteX19" fmla="*/ 9315381 w 10475600"/>
                <a:gd name="connsiteY19" fmla="*/ 0 h 1504950"/>
                <a:gd name="connsiteX20" fmla="*/ 10224770 w 10475600"/>
                <a:gd name="connsiteY20" fmla="*/ 0 h 1504950"/>
                <a:gd name="connsiteX21" fmla="*/ 10475600 w 10475600"/>
                <a:gd name="connsiteY21" fmla="*/ 250830 h 1504950"/>
                <a:gd name="connsiteX22" fmla="*/ 10475600 w 10475600"/>
                <a:gd name="connsiteY22" fmla="*/ 742442 h 1504950"/>
                <a:gd name="connsiteX23" fmla="*/ 10475600 w 10475600"/>
                <a:gd name="connsiteY23" fmla="*/ 1254120 h 1504950"/>
                <a:gd name="connsiteX24" fmla="*/ 10224770 w 10475600"/>
                <a:gd name="connsiteY24" fmla="*/ 1504950 h 1504950"/>
                <a:gd name="connsiteX25" fmla="*/ 9737807 w 10475600"/>
                <a:gd name="connsiteY25" fmla="*/ 1504950 h 1504950"/>
                <a:gd name="connsiteX26" fmla="*/ 9151105 w 10475600"/>
                <a:gd name="connsiteY26" fmla="*/ 1504950 h 1504950"/>
                <a:gd name="connsiteX27" fmla="*/ 8664142 w 10475600"/>
                <a:gd name="connsiteY27" fmla="*/ 1504950 h 1504950"/>
                <a:gd name="connsiteX28" fmla="*/ 8077439 w 10475600"/>
                <a:gd name="connsiteY28" fmla="*/ 1504950 h 1504950"/>
                <a:gd name="connsiteX29" fmla="*/ 7590476 w 10475600"/>
                <a:gd name="connsiteY29" fmla="*/ 1504950 h 1504950"/>
                <a:gd name="connsiteX30" fmla="*/ 7103513 w 10475600"/>
                <a:gd name="connsiteY30" fmla="*/ 1504950 h 1504950"/>
                <a:gd name="connsiteX31" fmla="*/ 6516811 w 10475600"/>
                <a:gd name="connsiteY31" fmla="*/ 1504950 h 1504950"/>
                <a:gd name="connsiteX32" fmla="*/ 6229327 w 10475600"/>
                <a:gd name="connsiteY32" fmla="*/ 1504950 h 1504950"/>
                <a:gd name="connsiteX33" fmla="*/ 5443146 w 10475600"/>
                <a:gd name="connsiteY33" fmla="*/ 1504950 h 1504950"/>
                <a:gd name="connsiteX34" fmla="*/ 4756704 w 10475600"/>
                <a:gd name="connsiteY34" fmla="*/ 1504950 h 1504950"/>
                <a:gd name="connsiteX35" fmla="*/ 3970523 w 10475600"/>
                <a:gd name="connsiteY35" fmla="*/ 1504950 h 1504950"/>
                <a:gd name="connsiteX36" fmla="*/ 3184342 w 10475600"/>
                <a:gd name="connsiteY36" fmla="*/ 1504950 h 1504950"/>
                <a:gd name="connsiteX37" fmla="*/ 2497900 w 10475600"/>
                <a:gd name="connsiteY37" fmla="*/ 1504950 h 1504950"/>
                <a:gd name="connsiteX38" fmla="*/ 2210416 w 10475600"/>
                <a:gd name="connsiteY38" fmla="*/ 1504950 h 1504950"/>
                <a:gd name="connsiteX39" fmla="*/ 1723453 w 10475600"/>
                <a:gd name="connsiteY39" fmla="*/ 1504950 h 1504950"/>
                <a:gd name="connsiteX40" fmla="*/ 1336229 w 10475600"/>
                <a:gd name="connsiteY40" fmla="*/ 1504950 h 1504950"/>
                <a:gd name="connsiteX41" fmla="*/ 250830 w 10475600"/>
                <a:gd name="connsiteY41" fmla="*/ 1504950 h 1504950"/>
                <a:gd name="connsiteX42" fmla="*/ 0 w 10475600"/>
                <a:gd name="connsiteY42" fmla="*/ 1254120 h 1504950"/>
                <a:gd name="connsiteX43" fmla="*/ 0 w 10475600"/>
                <a:gd name="connsiteY43" fmla="*/ 782574 h 1504950"/>
                <a:gd name="connsiteX44" fmla="*/ 0 w 104756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75600" h="1504950" fill="none" extrusionOk="0">
                  <a:moveTo>
                    <a:pt x="0" y="250830"/>
                  </a:moveTo>
                  <a:cubicBezTo>
                    <a:pt x="2452" y="128033"/>
                    <a:pt x="107654" y="-26643"/>
                    <a:pt x="250830" y="0"/>
                  </a:cubicBezTo>
                  <a:cubicBezTo>
                    <a:pt x="422259" y="-32947"/>
                    <a:pt x="692055" y="9839"/>
                    <a:pt x="837532" y="0"/>
                  </a:cubicBezTo>
                  <a:cubicBezTo>
                    <a:pt x="983009" y="-9839"/>
                    <a:pt x="1231849" y="72255"/>
                    <a:pt x="1523974" y="0"/>
                  </a:cubicBezTo>
                  <a:cubicBezTo>
                    <a:pt x="1816099" y="-72255"/>
                    <a:pt x="1900489" y="35434"/>
                    <a:pt x="2010937" y="0"/>
                  </a:cubicBezTo>
                  <a:cubicBezTo>
                    <a:pt x="2121385" y="-35434"/>
                    <a:pt x="2219559" y="11960"/>
                    <a:pt x="2298421" y="0"/>
                  </a:cubicBezTo>
                  <a:cubicBezTo>
                    <a:pt x="2377283" y="-11960"/>
                    <a:pt x="2508359" y="11303"/>
                    <a:pt x="2585905" y="0"/>
                  </a:cubicBezTo>
                  <a:cubicBezTo>
                    <a:pt x="2663451" y="-11303"/>
                    <a:pt x="2804553" y="37273"/>
                    <a:pt x="2973129" y="0"/>
                  </a:cubicBezTo>
                  <a:cubicBezTo>
                    <a:pt x="3141705" y="-37273"/>
                    <a:pt x="3464240" y="36723"/>
                    <a:pt x="3759310" y="0"/>
                  </a:cubicBezTo>
                  <a:cubicBezTo>
                    <a:pt x="4054380" y="-36723"/>
                    <a:pt x="3956485" y="45640"/>
                    <a:pt x="4146534" y="0"/>
                  </a:cubicBezTo>
                  <a:cubicBezTo>
                    <a:pt x="4336583" y="-45640"/>
                    <a:pt x="4346414" y="7505"/>
                    <a:pt x="4434018" y="0"/>
                  </a:cubicBezTo>
                  <a:cubicBezTo>
                    <a:pt x="4521622" y="-7505"/>
                    <a:pt x="4629367" y="16292"/>
                    <a:pt x="4721502" y="0"/>
                  </a:cubicBezTo>
                  <a:cubicBezTo>
                    <a:pt x="4813637" y="-16292"/>
                    <a:pt x="5020885" y="45854"/>
                    <a:pt x="5308204" y="0"/>
                  </a:cubicBezTo>
                  <a:cubicBezTo>
                    <a:pt x="5595523" y="-45854"/>
                    <a:pt x="5497260" y="3122"/>
                    <a:pt x="5595688" y="0"/>
                  </a:cubicBezTo>
                  <a:cubicBezTo>
                    <a:pt x="5694116" y="-3122"/>
                    <a:pt x="6042502" y="12404"/>
                    <a:pt x="6182391" y="0"/>
                  </a:cubicBezTo>
                  <a:cubicBezTo>
                    <a:pt x="6322280" y="-12404"/>
                    <a:pt x="6605930" y="29749"/>
                    <a:pt x="6868833" y="0"/>
                  </a:cubicBezTo>
                  <a:cubicBezTo>
                    <a:pt x="7131736" y="-29749"/>
                    <a:pt x="7279686" y="67635"/>
                    <a:pt x="7655014" y="0"/>
                  </a:cubicBezTo>
                  <a:cubicBezTo>
                    <a:pt x="8030342" y="-67635"/>
                    <a:pt x="8162444" y="20421"/>
                    <a:pt x="8341455" y="0"/>
                  </a:cubicBezTo>
                  <a:cubicBezTo>
                    <a:pt x="8520466" y="-20421"/>
                    <a:pt x="8625012" y="30583"/>
                    <a:pt x="8728679" y="0"/>
                  </a:cubicBezTo>
                  <a:cubicBezTo>
                    <a:pt x="8832346" y="-30583"/>
                    <a:pt x="9082389" y="8309"/>
                    <a:pt x="9315381" y="0"/>
                  </a:cubicBezTo>
                  <a:cubicBezTo>
                    <a:pt x="9548373" y="-8309"/>
                    <a:pt x="9804029" y="68473"/>
                    <a:pt x="10224770" y="0"/>
                  </a:cubicBezTo>
                  <a:cubicBezTo>
                    <a:pt x="10362152" y="4997"/>
                    <a:pt x="10454690" y="117639"/>
                    <a:pt x="10475600" y="250830"/>
                  </a:cubicBezTo>
                  <a:cubicBezTo>
                    <a:pt x="10530893" y="381931"/>
                    <a:pt x="10468284" y="642984"/>
                    <a:pt x="10475600" y="742442"/>
                  </a:cubicBezTo>
                  <a:cubicBezTo>
                    <a:pt x="10482916" y="841900"/>
                    <a:pt x="10447514" y="1029301"/>
                    <a:pt x="10475600" y="1254120"/>
                  </a:cubicBezTo>
                  <a:cubicBezTo>
                    <a:pt x="10494540" y="1400090"/>
                    <a:pt x="10359113" y="1503223"/>
                    <a:pt x="10224770" y="1504950"/>
                  </a:cubicBezTo>
                  <a:cubicBezTo>
                    <a:pt x="10026887" y="1535767"/>
                    <a:pt x="9913028" y="1500728"/>
                    <a:pt x="9737807" y="1504950"/>
                  </a:cubicBezTo>
                  <a:cubicBezTo>
                    <a:pt x="9562586" y="1509172"/>
                    <a:pt x="9328559" y="1449019"/>
                    <a:pt x="9151105" y="1504950"/>
                  </a:cubicBezTo>
                  <a:cubicBezTo>
                    <a:pt x="8973651" y="1560881"/>
                    <a:pt x="8875656" y="1468440"/>
                    <a:pt x="8664142" y="1504950"/>
                  </a:cubicBezTo>
                  <a:cubicBezTo>
                    <a:pt x="8452628" y="1541460"/>
                    <a:pt x="8342809" y="1443581"/>
                    <a:pt x="8077439" y="1504950"/>
                  </a:cubicBezTo>
                  <a:cubicBezTo>
                    <a:pt x="7812069" y="1566319"/>
                    <a:pt x="7748092" y="1475054"/>
                    <a:pt x="7590476" y="1504950"/>
                  </a:cubicBezTo>
                  <a:cubicBezTo>
                    <a:pt x="7432860" y="1534846"/>
                    <a:pt x="7262055" y="1501455"/>
                    <a:pt x="7103513" y="1504950"/>
                  </a:cubicBezTo>
                  <a:cubicBezTo>
                    <a:pt x="6944971" y="1508445"/>
                    <a:pt x="6673578" y="1445684"/>
                    <a:pt x="6516811" y="1504950"/>
                  </a:cubicBezTo>
                  <a:cubicBezTo>
                    <a:pt x="6360044" y="1564216"/>
                    <a:pt x="6299332" y="1494565"/>
                    <a:pt x="6229327" y="1504950"/>
                  </a:cubicBezTo>
                  <a:cubicBezTo>
                    <a:pt x="6159322" y="1515335"/>
                    <a:pt x="5633731" y="1482252"/>
                    <a:pt x="5443146" y="1504950"/>
                  </a:cubicBezTo>
                  <a:cubicBezTo>
                    <a:pt x="5252561" y="1527648"/>
                    <a:pt x="5083887" y="1479657"/>
                    <a:pt x="4756704" y="1504950"/>
                  </a:cubicBezTo>
                  <a:cubicBezTo>
                    <a:pt x="4429521" y="1530243"/>
                    <a:pt x="4201487" y="1448770"/>
                    <a:pt x="3970523" y="1504950"/>
                  </a:cubicBezTo>
                  <a:cubicBezTo>
                    <a:pt x="3739559" y="1561130"/>
                    <a:pt x="3518329" y="1490392"/>
                    <a:pt x="3184342" y="1504950"/>
                  </a:cubicBezTo>
                  <a:cubicBezTo>
                    <a:pt x="2850355" y="1519508"/>
                    <a:pt x="2743643" y="1438116"/>
                    <a:pt x="2497900" y="1504950"/>
                  </a:cubicBezTo>
                  <a:cubicBezTo>
                    <a:pt x="2252157" y="1571784"/>
                    <a:pt x="2313865" y="1474435"/>
                    <a:pt x="2210416" y="1504950"/>
                  </a:cubicBezTo>
                  <a:cubicBezTo>
                    <a:pt x="2106967" y="1535465"/>
                    <a:pt x="1922629" y="1472711"/>
                    <a:pt x="1723453" y="1504950"/>
                  </a:cubicBezTo>
                  <a:cubicBezTo>
                    <a:pt x="1524277" y="1537189"/>
                    <a:pt x="1469373" y="1471193"/>
                    <a:pt x="1336229" y="1504950"/>
                  </a:cubicBezTo>
                  <a:cubicBezTo>
                    <a:pt x="1203085" y="1538707"/>
                    <a:pt x="771777" y="1429500"/>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475600" h="1504950" stroke="0" extrusionOk="0">
                  <a:moveTo>
                    <a:pt x="0" y="250830"/>
                  </a:moveTo>
                  <a:cubicBezTo>
                    <a:pt x="-5857" y="112877"/>
                    <a:pt x="116100" y="-39353"/>
                    <a:pt x="250830" y="0"/>
                  </a:cubicBezTo>
                  <a:cubicBezTo>
                    <a:pt x="520339" y="-61896"/>
                    <a:pt x="631871" y="79435"/>
                    <a:pt x="937272" y="0"/>
                  </a:cubicBezTo>
                  <a:cubicBezTo>
                    <a:pt x="1242673" y="-79435"/>
                    <a:pt x="1247431" y="54230"/>
                    <a:pt x="1523974" y="0"/>
                  </a:cubicBezTo>
                  <a:cubicBezTo>
                    <a:pt x="1800517" y="-54230"/>
                    <a:pt x="1935550" y="16213"/>
                    <a:pt x="2110676" y="0"/>
                  </a:cubicBezTo>
                  <a:cubicBezTo>
                    <a:pt x="2285802" y="-16213"/>
                    <a:pt x="2418881" y="42627"/>
                    <a:pt x="2597639" y="0"/>
                  </a:cubicBezTo>
                  <a:cubicBezTo>
                    <a:pt x="2776397" y="-42627"/>
                    <a:pt x="3048420" y="74930"/>
                    <a:pt x="3284081" y="0"/>
                  </a:cubicBezTo>
                  <a:cubicBezTo>
                    <a:pt x="3519742" y="-74930"/>
                    <a:pt x="3537066" y="37147"/>
                    <a:pt x="3771044" y="0"/>
                  </a:cubicBezTo>
                  <a:cubicBezTo>
                    <a:pt x="4005022" y="-37147"/>
                    <a:pt x="4065180" y="2585"/>
                    <a:pt x="4158268" y="0"/>
                  </a:cubicBezTo>
                  <a:cubicBezTo>
                    <a:pt x="4251356" y="-2585"/>
                    <a:pt x="4432917" y="17370"/>
                    <a:pt x="4545491" y="0"/>
                  </a:cubicBezTo>
                  <a:cubicBezTo>
                    <a:pt x="4658065" y="-17370"/>
                    <a:pt x="4722238" y="7229"/>
                    <a:pt x="4832975" y="0"/>
                  </a:cubicBezTo>
                  <a:cubicBezTo>
                    <a:pt x="4943712" y="-7229"/>
                    <a:pt x="5183117" y="15746"/>
                    <a:pt x="5419678" y="0"/>
                  </a:cubicBezTo>
                  <a:cubicBezTo>
                    <a:pt x="5656239" y="-15746"/>
                    <a:pt x="5885063" y="47307"/>
                    <a:pt x="6106119" y="0"/>
                  </a:cubicBezTo>
                  <a:cubicBezTo>
                    <a:pt x="6327175" y="-47307"/>
                    <a:pt x="6449935" y="2608"/>
                    <a:pt x="6692822" y="0"/>
                  </a:cubicBezTo>
                  <a:cubicBezTo>
                    <a:pt x="6935709" y="-2608"/>
                    <a:pt x="7089647" y="69154"/>
                    <a:pt x="7479003" y="0"/>
                  </a:cubicBezTo>
                  <a:cubicBezTo>
                    <a:pt x="7868359" y="-69154"/>
                    <a:pt x="8009031" y="24158"/>
                    <a:pt x="8165445" y="0"/>
                  </a:cubicBezTo>
                  <a:cubicBezTo>
                    <a:pt x="8321859" y="-24158"/>
                    <a:pt x="8450777" y="36848"/>
                    <a:pt x="8552668" y="0"/>
                  </a:cubicBezTo>
                  <a:cubicBezTo>
                    <a:pt x="8654559" y="-36848"/>
                    <a:pt x="8769433" y="5711"/>
                    <a:pt x="8840152" y="0"/>
                  </a:cubicBezTo>
                  <a:cubicBezTo>
                    <a:pt x="8910871" y="-5711"/>
                    <a:pt x="9148239" y="28309"/>
                    <a:pt x="9426855" y="0"/>
                  </a:cubicBezTo>
                  <a:cubicBezTo>
                    <a:pt x="9705471" y="-28309"/>
                    <a:pt x="9595690" y="11524"/>
                    <a:pt x="9714339" y="0"/>
                  </a:cubicBezTo>
                  <a:cubicBezTo>
                    <a:pt x="9832988" y="-11524"/>
                    <a:pt x="10015994" y="33692"/>
                    <a:pt x="10224770" y="0"/>
                  </a:cubicBezTo>
                  <a:cubicBezTo>
                    <a:pt x="10390274" y="16441"/>
                    <a:pt x="10508006" y="129932"/>
                    <a:pt x="10475600" y="250830"/>
                  </a:cubicBezTo>
                  <a:cubicBezTo>
                    <a:pt x="10488233" y="474315"/>
                    <a:pt x="10418241" y="572872"/>
                    <a:pt x="10475600" y="762508"/>
                  </a:cubicBezTo>
                  <a:cubicBezTo>
                    <a:pt x="10532959" y="952144"/>
                    <a:pt x="10437445" y="1100245"/>
                    <a:pt x="10475600" y="1254120"/>
                  </a:cubicBezTo>
                  <a:cubicBezTo>
                    <a:pt x="10490944" y="1408823"/>
                    <a:pt x="10344961" y="1531878"/>
                    <a:pt x="10224770" y="1504950"/>
                  </a:cubicBezTo>
                  <a:cubicBezTo>
                    <a:pt x="10021603" y="1563292"/>
                    <a:pt x="9969140" y="1454538"/>
                    <a:pt x="9737807" y="1504950"/>
                  </a:cubicBezTo>
                  <a:cubicBezTo>
                    <a:pt x="9506474" y="1555362"/>
                    <a:pt x="9343793" y="1435653"/>
                    <a:pt x="9151105" y="1504950"/>
                  </a:cubicBezTo>
                  <a:cubicBezTo>
                    <a:pt x="8958417" y="1574247"/>
                    <a:pt x="8530321" y="1472776"/>
                    <a:pt x="8364924" y="1504950"/>
                  </a:cubicBezTo>
                  <a:cubicBezTo>
                    <a:pt x="8199527" y="1537124"/>
                    <a:pt x="8146658" y="1461379"/>
                    <a:pt x="7977700" y="1504950"/>
                  </a:cubicBezTo>
                  <a:cubicBezTo>
                    <a:pt x="7808742" y="1548521"/>
                    <a:pt x="7653123" y="1477709"/>
                    <a:pt x="7490737" y="1504950"/>
                  </a:cubicBezTo>
                  <a:cubicBezTo>
                    <a:pt x="7328351" y="1532191"/>
                    <a:pt x="7090988" y="1414339"/>
                    <a:pt x="6704556" y="1504950"/>
                  </a:cubicBezTo>
                  <a:cubicBezTo>
                    <a:pt x="6318124" y="1595561"/>
                    <a:pt x="6483326" y="1476406"/>
                    <a:pt x="6417072" y="1504950"/>
                  </a:cubicBezTo>
                  <a:cubicBezTo>
                    <a:pt x="6350818" y="1533494"/>
                    <a:pt x="5972367" y="1440779"/>
                    <a:pt x="5630891" y="1504950"/>
                  </a:cubicBezTo>
                  <a:cubicBezTo>
                    <a:pt x="5289415" y="1569121"/>
                    <a:pt x="5445104" y="1503016"/>
                    <a:pt x="5343406" y="1504950"/>
                  </a:cubicBezTo>
                  <a:cubicBezTo>
                    <a:pt x="5241709" y="1506884"/>
                    <a:pt x="4734027" y="1459261"/>
                    <a:pt x="4557225" y="1504950"/>
                  </a:cubicBezTo>
                  <a:cubicBezTo>
                    <a:pt x="4380423" y="1550639"/>
                    <a:pt x="4196261" y="1476823"/>
                    <a:pt x="3870784" y="1504950"/>
                  </a:cubicBezTo>
                  <a:cubicBezTo>
                    <a:pt x="3545307" y="1533077"/>
                    <a:pt x="3561835" y="1464884"/>
                    <a:pt x="3284081" y="1504950"/>
                  </a:cubicBezTo>
                  <a:cubicBezTo>
                    <a:pt x="3006327" y="1545016"/>
                    <a:pt x="3048081" y="1488792"/>
                    <a:pt x="2896858" y="1504950"/>
                  </a:cubicBezTo>
                  <a:cubicBezTo>
                    <a:pt x="2745635" y="1521108"/>
                    <a:pt x="2579954" y="1457105"/>
                    <a:pt x="2409895" y="1504950"/>
                  </a:cubicBezTo>
                  <a:cubicBezTo>
                    <a:pt x="2239836" y="1552795"/>
                    <a:pt x="1971549" y="1484296"/>
                    <a:pt x="1823192" y="1504950"/>
                  </a:cubicBezTo>
                  <a:cubicBezTo>
                    <a:pt x="1674835" y="1525604"/>
                    <a:pt x="1372898" y="1492487"/>
                    <a:pt x="1136751" y="1504950"/>
                  </a:cubicBezTo>
                  <a:cubicBezTo>
                    <a:pt x="900604" y="1517413"/>
                    <a:pt x="641838" y="1476029"/>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470893" y="630717"/>
              <a:ext cx="11057567" cy="1113883"/>
            </a:xfrm>
            <a:prstGeom prst="rect">
              <a:avLst/>
            </a:prstGeom>
            <a:noFill/>
          </p:spPr>
          <p:txBody>
            <a:bodyPr wrap="square" rtlCol="0">
              <a:spAutoFit/>
            </a:bodyPr>
            <a:lstStyle/>
            <a:p>
              <a:pPr lvl="0" algn="ctr">
                <a:buClr>
                  <a:srgbClr val="000000"/>
                </a:buClr>
                <a:defRPr/>
              </a:pPr>
              <a:r>
                <a:rPr lang="vi-VN" sz="3600" b="1" dirty="0">
                  <a:latin typeface="Cambria" panose="02040503050406030204" pitchFamily="18" charset="0"/>
                  <a:ea typeface="Cambria" panose="02040503050406030204" pitchFamily="18" charset="0"/>
                </a:rPr>
                <a:t>Nếu đổ một phần nước nóng vào cốc nước nguội </a:t>
              </a:r>
            </a:p>
            <a:p>
              <a:pPr lvl="0" algn="ctr">
                <a:buClr>
                  <a:srgbClr val="000000"/>
                </a:buClr>
                <a:defRPr/>
              </a:pPr>
              <a:r>
                <a:rPr lang="vi-VN" sz="3600" b="1" dirty="0">
                  <a:latin typeface="Cambria" panose="02040503050406030204" pitchFamily="18" charset="0"/>
                  <a:ea typeface="Cambria" panose="02040503050406030204" pitchFamily="18" charset="0"/>
                </a:rPr>
                <a:t>thì nhiệt độ của cốc nước nguội sẽ:</a:t>
              </a:r>
              <a:endParaRPr kumimoji="0" lang="en-US" sz="36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Giảm đi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Không thay đổi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Tăng</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lên</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pic>
        <p:nvPicPr>
          <p:cNvPr id="3" name="Picture 2">
            <a:extLst>
              <a:ext uri="{FF2B5EF4-FFF2-40B4-BE49-F238E27FC236}">
                <a16:creationId xmlns:a16="http://schemas.microsoft.com/office/drawing/2014/main" id="{914CF688-EB8E-58A8-5C1F-42E396BB8EA5}"/>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88898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130309" y="1195614"/>
            <a:ext cx="10057465" cy="981529"/>
            <a:chOff x="1199381" y="475819"/>
            <a:chExt cx="1004351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200875" y="475819"/>
              <a:ext cx="7923294" cy="1504950"/>
            </a:xfrm>
            <a:custGeom>
              <a:avLst/>
              <a:gdLst>
                <a:gd name="connsiteX0" fmla="*/ 0 w 7923294"/>
                <a:gd name="connsiteY0" fmla="*/ 250830 h 1504950"/>
                <a:gd name="connsiteX1" fmla="*/ 250830 w 7923294"/>
                <a:gd name="connsiteY1" fmla="*/ 0 h 1504950"/>
                <a:gd name="connsiteX2" fmla="*/ 747509 w 7923294"/>
                <a:gd name="connsiteY2" fmla="*/ 0 h 1504950"/>
                <a:gd name="connsiteX3" fmla="*/ 1318404 w 7923294"/>
                <a:gd name="connsiteY3" fmla="*/ 0 h 1504950"/>
                <a:gd name="connsiteX4" fmla="*/ 1963515 w 7923294"/>
                <a:gd name="connsiteY4" fmla="*/ 0 h 1504950"/>
                <a:gd name="connsiteX5" fmla="*/ 2682842 w 7923294"/>
                <a:gd name="connsiteY5" fmla="*/ 0 h 1504950"/>
                <a:gd name="connsiteX6" fmla="*/ 3327954 w 7923294"/>
                <a:gd name="connsiteY6" fmla="*/ 0 h 1504950"/>
                <a:gd name="connsiteX7" fmla="*/ 3676200 w 7923294"/>
                <a:gd name="connsiteY7" fmla="*/ 0 h 1504950"/>
                <a:gd name="connsiteX8" fmla="*/ 4321311 w 7923294"/>
                <a:gd name="connsiteY8" fmla="*/ 0 h 1504950"/>
                <a:gd name="connsiteX9" fmla="*/ 4669557 w 7923294"/>
                <a:gd name="connsiteY9" fmla="*/ 0 h 1504950"/>
                <a:gd name="connsiteX10" fmla="*/ 5314668 w 7923294"/>
                <a:gd name="connsiteY10" fmla="*/ 0 h 1504950"/>
                <a:gd name="connsiteX11" fmla="*/ 5662914 w 7923294"/>
                <a:gd name="connsiteY11" fmla="*/ 0 h 1504950"/>
                <a:gd name="connsiteX12" fmla="*/ 6159592 w 7923294"/>
                <a:gd name="connsiteY12" fmla="*/ 0 h 1504950"/>
                <a:gd name="connsiteX13" fmla="*/ 6804704 w 7923294"/>
                <a:gd name="connsiteY13" fmla="*/ 0 h 1504950"/>
                <a:gd name="connsiteX14" fmla="*/ 7672464 w 7923294"/>
                <a:gd name="connsiteY14" fmla="*/ 0 h 1504950"/>
                <a:gd name="connsiteX15" fmla="*/ 7923294 w 7923294"/>
                <a:gd name="connsiteY15" fmla="*/ 250830 h 1504950"/>
                <a:gd name="connsiteX16" fmla="*/ 7923294 w 7923294"/>
                <a:gd name="connsiteY16" fmla="*/ 722376 h 1504950"/>
                <a:gd name="connsiteX17" fmla="*/ 7923294 w 7923294"/>
                <a:gd name="connsiteY17" fmla="*/ 1254120 h 1504950"/>
                <a:gd name="connsiteX18" fmla="*/ 7672464 w 7923294"/>
                <a:gd name="connsiteY18" fmla="*/ 1504950 h 1504950"/>
                <a:gd name="connsiteX19" fmla="*/ 6953136 w 7923294"/>
                <a:gd name="connsiteY19" fmla="*/ 1504950 h 1504950"/>
                <a:gd name="connsiteX20" fmla="*/ 6382241 w 7923294"/>
                <a:gd name="connsiteY20" fmla="*/ 1504950 h 1504950"/>
                <a:gd name="connsiteX21" fmla="*/ 6033996 w 7923294"/>
                <a:gd name="connsiteY21" fmla="*/ 1504950 h 1504950"/>
                <a:gd name="connsiteX22" fmla="*/ 5463101 w 7923294"/>
                <a:gd name="connsiteY22" fmla="*/ 1504950 h 1504950"/>
                <a:gd name="connsiteX23" fmla="*/ 4817989 w 7923294"/>
                <a:gd name="connsiteY23" fmla="*/ 1504950 h 1504950"/>
                <a:gd name="connsiteX24" fmla="*/ 4098662 w 7923294"/>
                <a:gd name="connsiteY24" fmla="*/ 1504950 h 1504950"/>
                <a:gd name="connsiteX25" fmla="*/ 3453551 w 7923294"/>
                <a:gd name="connsiteY25" fmla="*/ 1504950 h 1504950"/>
                <a:gd name="connsiteX26" fmla="*/ 3031088 w 7923294"/>
                <a:gd name="connsiteY26" fmla="*/ 1504950 h 1504950"/>
                <a:gd name="connsiteX27" fmla="*/ 2460193 w 7923294"/>
                <a:gd name="connsiteY27" fmla="*/ 1504950 h 1504950"/>
                <a:gd name="connsiteX28" fmla="*/ 1889298 w 7923294"/>
                <a:gd name="connsiteY28" fmla="*/ 1504950 h 1504950"/>
                <a:gd name="connsiteX29" fmla="*/ 1169971 w 7923294"/>
                <a:gd name="connsiteY29" fmla="*/ 1504950 h 1504950"/>
                <a:gd name="connsiteX30" fmla="*/ 250830 w 7923294"/>
                <a:gd name="connsiteY30" fmla="*/ 1504950 h 1504950"/>
                <a:gd name="connsiteX31" fmla="*/ 0 w 7923294"/>
                <a:gd name="connsiteY31" fmla="*/ 1254120 h 1504950"/>
                <a:gd name="connsiteX32" fmla="*/ 0 w 7923294"/>
                <a:gd name="connsiteY32" fmla="*/ 742442 h 1504950"/>
                <a:gd name="connsiteX33" fmla="*/ 0 w 7923294"/>
                <a:gd name="connsiteY33"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3294" h="1504950" fill="none" extrusionOk="0">
                  <a:moveTo>
                    <a:pt x="0" y="250830"/>
                  </a:moveTo>
                  <a:cubicBezTo>
                    <a:pt x="1459" y="118141"/>
                    <a:pt x="98708" y="14243"/>
                    <a:pt x="250830" y="0"/>
                  </a:cubicBezTo>
                  <a:cubicBezTo>
                    <a:pt x="466796" y="-50447"/>
                    <a:pt x="627916" y="6272"/>
                    <a:pt x="747509" y="0"/>
                  </a:cubicBezTo>
                  <a:cubicBezTo>
                    <a:pt x="867102" y="-6272"/>
                    <a:pt x="1100899" y="58215"/>
                    <a:pt x="1318404" y="0"/>
                  </a:cubicBezTo>
                  <a:cubicBezTo>
                    <a:pt x="1535910" y="-58215"/>
                    <a:pt x="1780733" y="28488"/>
                    <a:pt x="1963515" y="0"/>
                  </a:cubicBezTo>
                  <a:cubicBezTo>
                    <a:pt x="2146297" y="-28488"/>
                    <a:pt x="2529256" y="51052"/>
                    <a:pt x="2682842" y="0"/>
                  </a:cubicBezTo>
                  <a:cubicBezTo>
                    <a:pt x="2836428" y="-51052"/>
                    <a:pt x="3137508" y="74538"/>
                    <a:pt x="3327954" y="0"/>
                  </a:cubicBezTo>
                  <a:cubicBezTo>
                    <a:pt x="3518400" y="-74538"/>
                    <a:pt x="3605351" y="30093"/>
                    <a:pt x="3676200" y="0"/>
                  </a:cubicBezTo>
                  <a:cubicBezTo>
                    <a:pt x="3747049" y="-30093"/>
                    <a:pt x="4182520" y="56443"/>
                    <a:pt x="4321311" y="0"/>
                  </a:cubicBezTo>
                  <a:cubicBezTo>
                    <a:pt x="4460102" y="-56443"/>
                    <a:pt x="4555893" y="22640"/>
                    <a:pt x="4669557" y="0"/>
                  </a:cubicBezTo>
                  <a:cubicBezTo>
                    <a:pt x="4783221" y="-22640"/>
                    <a:pt x="5183388" y="29349"/>
                    <a:pt x="5314668" y="0"/>
                  </a:cubicBezTo>
                  <a:cubicBezTo>
                    <a:pt x="5445948" y="-29349"/>
                    <a:pt x="5494984" y="39893"/>
                    <a:pt x="5662914" y="0"/>
                  </a:cubicBezTo>
                  <a:cubicBezTo>
                    <a:pt x="5830844" y="-39893"/>
                    <a:pt x="5962244" y="17686"/>
                    <a:pt x="6159592" y="0"/>
                  </a:cubicBezTo>
                  <a:cubicBezTo>
                    <a:pt x="6356940" y="-17686"/>
                    <a:pt x="6592433" y="29680"/>
                    <a:pt x="6804704" y="0"/>
                  </a:cubicBezTo>
                  <a:cubicBezTo>
                    <a:pt x="7016975" y="-29680"/>
                    <a:pt x="7239444" y="62529"/>
                    <a:pt x="7672464" y="0"/>
                  </a:cubicBezTo>
                  <a:cubicBezTo>
                    <a:pt x="7823033" y="-18033"/>
                    <a:pt x="7916910" y="115923"/>
                    <a:pt x="7923294" y="250830"/>
                  </a:cubicBezTo>
                  <a:cubicBezTo>
                    <a:pt x="7973161" y="437423"/>
                    <a:pt x="7869342" y="576444"/>
                    <a:pt x="7923294" y="722376"/>
                  </a:cubicBezTo>
                  <a:cubicBezTo>
                    <a:pt x="7977246" y="868308"/>
                    <a:pt x="7867846" y="1115476"/>
                    <a:pt x="7923294" y="1254120"/>
                  </a:cubicBezTo>
                  <a:cubicBezTo>
                    <a:pt x="7929240" y="1414065"/>
                    <a:pt x="7780833" y="1477308"/>
                    <a:pt x="7672464" y="1504950"/>
                  </a:cubicBezTo>
                  <a:cubicBezTo>
                    <a:pt x="7437663" y="1542977"/>
                    <a:pt x="7198066" y="1499830"/>
                    <a:pt x="6953136" y="1504950"/>
                  </a:cubicBezTo>
                  <a:cubicBezTo>
                    <a:pt x="6708206" y="1510070"/>
                    <a:pt x="6658133" y="1491694"/>
                    <a:pt x="6382241" y="1504950"/>
                  </a:cubicBezTo>
                  <a:cubicBezTo>
                    <a:pt x="6106350" y="1518206"/>
                    <a:pt x="6166031" y="1486721"/>
                    <a:pt x="6033996" y="1504950"/>
                  </a:cubicBezTo>
                  <a:cubicBezTo>
                    <a:pt x="5901961" y="1523179"/>
                    <a:pt x="5662557" y="1457915"/>
                    <a:pt x="5463101" y="1504950"/>
                  </a:cubicBezTo>
                  <a:cubicBezTo>
                    <a:pt x="5263645" y="1551985"/>
                    <a:pt x="4954249" y="1451452"/>
                    <a:pt x="4817989" y="1504950"/>
                  </a:cubicBezTo>
                  <a:cubicBezTo>
                    <a:pt x="4681729" y="1558448"/>
                    <a:pt x="4254648" y="1451572"/>
                    <a:pt x="4098662" y="1504950"/>
                  </a:cubicBezTo>
                  <a:cubicBezTo>
                    <a:pt x="3942676" y="1558328"/>
                    <a:pt x="3724520" y="1486913"/>
                    <a:pt x="3453551" y="1504950"/>
                  </a:cubicBezTo>
                  <a:cubicBezTo>
                    <a:pt x="3182582" y="1522987"/>
                    <a:pt x="3171322" y="1481821"/>
                    <a:pt x="3031088" y="1504950"/>
                  </a:cubicBezTo>
                  <a:cubicBezTo>
                    <a:pt x="2890854" y="1528079"/>
                    <a:pt x="2611663" y="1472837"/>
                    <a:pt x="2460193" y="1504950"/>
                  </a:cubicBezTo>
                  <a:cubicBezTo>
                    <a:pt x="2308723" y="1537063"/>
                    <a:pt x="2093086" y="1494540"/>
                    <a:pt x="1889298" y="1504950"/>
                  </a:cubicBezTo>
                  <a:cubicBezTo>
                    <a:pt x="1685511" y="1515360"/>
                    <a:pt x="1337413" y="1439524"/>
                    <a:pt x="1169971" y="1504950"/>
                  </a:cubicBezTo>
                  <a:cubicBezTo>
                    <a:pt x="1002529" y="1570376"/>
                    <a:pt x="550199" y="1431577"/>
                    <a:pt x="250830" y="1504950"/>
                  </a:cubicBezTo>
                  <a:cubicBezTo>
                    <a:pt x="123102" y="1518156"/>
                    <a:pt x="16393" y="1422807"/>
                    <a:pt x="0" y="1254120"/>
                  </a:cubicBezTo>
                  <a:cubicBezTo>
                    <a:pt x="-3902" y="1109321"/>
                    <a:pt x="51117" y="850294"/>
                    <a:pt x="0" y="742442"/>
                  </a:cubicBezTo>
                  <a:cubicBezTo>
                    <a:pt x="-51117" y="634590"/>
                    <a:pt x="18430" y="423860"/>
                    <a:pt x="0" y="250830"/>
                  </a:cubicBezTo>
                  <a:close/>
                </a:path>
                <a:path w="7923294" h="1504950" stroke="0" extrusionOk="0">
                  <a:moveTo>
                    <a:pt x="0" y="250830"/>
                  </a:moveTo>
                  <a:cubicBezTo>
                    <a:pt x="-5857" y="112877"/>
                    <a:pt x="116100" y="-39353"/>
                    <a:pt x="250830" y="0"/>
                  </a:cubicBezTo>
                  <a:cubicBezTo>
                    <a:pt x="502711" y="-74949"/>
                    <a:pt x="645104" y="68629"/>
                    <a:pt x="895941" y="0"/>
                  </a:cubicBezTo>
                  <a:cubicBezTo>
                    <a:pt x="1146778" y="-68629"/>
                    <a:pt x="1192658" y="24183"/>
                    <a:pt x="1466836" y="0"/>
                  </a:cubicBezTo>
                  <a:cubicBezTo>
                    <a:pt x="1741015" y="-24183"/>
                    <a:pt x="1810727" y="28850"/>
                    <a:pt x="2037731" y="0"/>
                  </a:cubicBezTo>
                  <a:cubicBezTo>
                    <a:pt x="2264735" y="-28850"/>
                    <a:pt x="2330634" y="25236"/>
                    <a:pt x="2534410" y="0"/>
                  </a:cubicBezTo>
                  <a:cubicBezTo>
                    <a:pt x="2738186" y="-25236"/>
                    <a:pt x="2957746" y="62313"/>
                    <a:pt x="3179521" y="0"/>
                  </a:cubicBezTo>
                  <a:cubicBezTo>
                    <a:pt x="3401296" y="-62313"/>
                    <a:pt x="3510393" y="52566"/>
                    <a:pt x="3676200" y="0"/>
                  </a:cubicBezTo>
                  <a:cubicBezTo>
                    <a:pt x="3842007" y="-52566"/>
                    <a:pt x="4008629" y="30821"/>
                    <a:pt x="4098662" y="0"/>
                  </a:cubicBezTo>
                  <a:cubicBezTo>
                    <a:pt x="4188695" y="-30821"/>
                    <a:pt x="4385508" y="8089"/>
                    <a:pt x="4521124" y="0"/>
                  </a:cubicBezTo>
                  <a:cubicBezTo>
                    <a:pt x="4656740" y="-8089"/>
                    <a:pt x="4783060" y="21621"/>
                    <a:pt x="4869370" y="0"/>
                  </a:cubicBezTo>
                  <a:cubicBezTo>
                    <a:pt x="4955680" y="-21621"/>
                    <a:pt x="5299957" y="23970"/>
                    <a:pt x="5440265" y="0"/>
                  </a:cubicBezTo>
                  <a:cubicBezTo>
                    <a:pt x="5580573" y="-23970"/>
                    <a:pt x="5896640" y="61490"/>
                    <a:pt x="6085376" y="0"/>
                  </a:cubicBezTo>
                  <a:cubicBezTo>
                    <a:pt x="6274112" y="-61490"/>
                    <a:pt x="6521207" y="17333"/>
                    <a:pt x="6656271" y="0"/>
                  </a:cubicBezTo>
                  <a:cubicBezTo>
                    <a:pt x="6791335" y="-17333"/>
                    <a:pt x="7316598" y="85146"/>
                    <a:pt x="7672464" y="0"/>
                  </a:cubicBezTo>
                  <a:cubicBezTo>
                    <a:pt x="7840595" y="7316"/>
                    <a:pt x="7913855" y="82325"/>
                    <a:pt x="7923294" y="250830"/>
                  </a:cubicBezTo>
                  <a:cubicBezTo>
                    <a:pt x="7956956" y="379709"/>
                    <a:pt x="7868297" y="639649"/>
                    <a:pt x="7923294" y="742442"/>
                  </a:cubicBezTo>
                  <a:cubicBezTo>
                    <a:pt x="7978291" y="845235"/>
                    <a:pt x="7898760" y="1089105"/>
                    <a:pt x="7923294" y="1254120"/>
                  </a:cubicBezTo>
                  <a:cubicBezTo>
                    <a:pt x="7912179" y="1412111"/>
                    <a:pt x="7803077" y="1532897"/>
                    <a:pt x="7672464" y="1504950"/>
                  </a:cubicBezTo>
                  <a:cubicBezTo>
                    <a:pt x="7534759" y="1510124"/>
                    <a:pt x="7447809" y="1498868"/>
                    <a:pt x="7324218" y="1504950"/>
                  </a:cubicBezTo>
                  <a:cubicBezTo>
                    <a:pt x="7200627" y="1511032"/>
                    <a:pt x="6822935" y="1436398"/>
                    <a:pt x="6679107" y="1504950"/>
                  </a:cubicBezTo>
                  <a:cubicBezTo>
                    <a:pt x="6535279" y="1573502"/>
                    <a:pt x="6197774" y="1430825"/>
                    <a:pt x="5959779" y="1504950"/>
                  </a:cubicBezTo>
                  <a:cubicBezTo>
                    <a:pt x="5721784" y="1579075"/>
                    <a:pt x="5557987" y="1497080"/>
                    <a:pt x="5314668" y="1504950"/>
                  </a:cubicBezTo>
                  <a:cubicBezTo>
                    <a:pt x="5071349" y="1512820"/>
                    <a:pt x="5028017" y="1496831"/>
                    <a:pt x="4892206" y="1504950"/>
                  </a:cubicBezTo>
                  <a:cubicBezTo>
                    <a:pt x="4756395" y="1513069"/>
                    <a:pt x="4559742" y="1439588"/>
                    <a:pt x="4321311" y="1504950"/>
                  </a:cubicBezTo>
                  <a:cubicBezTo>
                    <a:pt x="4082881" y="1570312"/>
                    <a:pt x="4033615" y="1498248"/>
                    <a:pt x="3750416" y="1504950"/>
                  </a:cubicBezTo>
                  <a:cubicBezTo>
                    <a:pt x="3467218" y="1511652"/>
                    <a:pt x="3324400" y="1448057"/>
                    <a:pt x="3179521" y="1504950"/>
                  </a:cubicBezTo>
                  <a:cubicBezTo>
                    <a:pt x="3034642" y="1561843"/>
                    <a:pt x="2717155" y="1484649"/>
                    <a:pt x="2460193" y="1504950"/>
                  </a:cubicBezTo>
                  <a:cubicBezTo>
                    <a:pt x="2203231" y="1525251"/>
                    <a:pt x="2164864" y="1467232"/>
                    <a:pt x="2037731" y="1504950"/>
                  </a:cubicBezTo>
                  <a:cubicBezTo>
                    <a:pt x="1910598" y="1542668"/>
                    <a:pt x="1689045" y="1492775"/>
                    <a:pt x="1541053" y="1504950"/>
                  </a:cubicBezTo>
                  <a:cubicBezTo>
                    <a:pt x="1393061" y="1517125"/>
                    <a:pt x="1180039" y="1427153"/>
                    <a:pt x="821725" y="1504950"/>
                  </a:cubicBezTo>
                  <a:cubicBezTo>
                    <a:pt x="463411" y="1582747"/>
                    <a:pt x="520107" y="1475539"/>
                    <a:pt x="250830" y="1504950"/>
                  </a:cubicBezTo>
                  <a:cubicBezTo>
                    <a:pt x="117021" y="1492877"/>
                    <a:pt x="-1057" y="1385394"/>
                    <a:pt x="0" y="1254120"/>
                  </a:cubicBezTo>
                  <a:cubicBezTo>
                    <a:pt x="-45272" y="1078300"/>
                    <a:pt x="49137" y="907202"/>
                    <a:pt x="0" y="732409"/>
                  </a:cubicBezTo>
                  <a:cubicBezTo>
                    <a:pt x="-49137" y="557616"/>
                    <a:pt x="4891" y="394874"/>
                    <a:pt x="0" y="250830"/>
                  </a:cubicBezTo>
                  <a:close/>
                </a:path>
              </a:pathLst>
            </a:custGeom>
            <a:solidFill>
              <a:srgbClr val="00B05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99381" y="511316"/>
              <a:ext cx="10043515" cy="1321333"/>
            </a:xfrm>
            <a:prstGeom prst="rect">
              <a:avLst/>
            </a:prstGeom>
            <a:noFill/>
          </p:spPr>
          <p:txBody>
            <a:bodyPr wrap="square" rtlCol="0">
              <a:spAutoFit/>
            </a:bodyPr>
            <a:lstStyle/>
            <a:p>
              <a:pPr lvl="0" algn="ctr">
                <a:buClr>
                  <a:srgbClr val="000000"/>
                </a:buClr>
                <a:defRPr/>
              </a:pPr>
              <a:r>
                <a:rPr lang="en-US" dirty="0"/>
                <a:t> </a:t>
              </a:r>
              <a:r>
                <a:rPr lang="en-US" sz="5000" b="1" dirty="0" err="1">
                  <a:latin typeface="Cambria" panose="02040503050406030204" pitchFamily="18" charset="0"/>
                  <a:ea typeface="Cambria" panose="02040503050406030204" pitchFamily="18" charset="0"/>
                </a:rPr>
                <a:t>Dụng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cụ</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nhiệt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độ</a:t>
              </a:r>
              <a:r>
                <a:rPr lang="en-US" sz="5000" b="1" dirty="0">
                  <a:latin typeface="Cambria" panose="02040503050406030204" pitchFamily="18" charset="0"/>
                  <a:ea typeface="Cambria" panose="02040503050406030204" pitchFamily="18" charset="0"/>
                </a:rPr>
                <a:t> </a:t>
              </a:r>
              <a:r>
                <a:rPr lang="vi-VN" sz="5000" b="1" dirty="0">
                  <a:latin typeface="Cambria" panose="02040503050406030204" pitchFamily="18" charset="0"/>
                  <a:ea typeface="Cambria" panose="02040503050406030204" pitchFamily="18" charset="0"/>
                </a:rPr>
                <a:t>là:</a:t>
              </a:r>
              <a:endParaRPr kumimoji="0" lang="en-US" sz="50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6000" b="1" kern="0" dirty="0">
                  <a:solidFill>
                    <a:schemeClr val="tx1">
                      <a:lumMod val="10000"/>
                    </a:schemeClr>
                  </a:solidFill>
                  <a:latin typeface="Cambria" panose="02040503050406030204" pitchFamily="18" charset="0"/>
                  <a:ea typeface="Cambria" panose="02040503050406030204" pitchFamily="18" charset="0"/>
                  <a:cs typeface="#9Slide03 Arima Madurai Black" panose="00000A00000000000000" pitchFamily="2" charset="0"/>
                  <a:sym typeface="Arial"/>
                </a:rPr>
                <a:t>Vôn kế</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6000" b="1" dirty="0" err="1">
                  <a:solidFill>
                    <a:schemeClr val="tx1">
                      <a:lumMod val="10000"/>
                    </a:schemeClr>
                  </a:solidFill>
                  <a:latin typeface="Cambria" panose="02040503050406030204" pitchFamily="18" charset="0"/>
                  <a:ea typeface="Cambria" panose="02040503050406030204" pitchFamily="18" charset="0"/>
                </a:rPr>
                <a:t>Nhiệt</a:t>
              </a:r>
              <a:r>
                <a:rPr lang="en-US" sz="6000" b="1" dirty="0">
                  <a:solidFill>
                    <a:schemeClr val="tx1">
                      <a:lumMod val="10000"/>
                    </a:schemeClr>
                  </a:solidFill>
                  <a:latin typeface="Cambria" panose="02040503050406030204" pitchFamily="18" charset="0"/>
                  <a:ea typeface="Cambria" panose="02040503050406030204" pitchFamily="18" charset="0"/>
                </a:rPr>
                <a:t> </a:t>
              </a:r>
              <a:r>
                <a:rPr lang="en-US" sz="6000" b="1" dirty="0" err="1">
                  <a:solidFill>
                    <a:schemeClr val="tx1">
                      <a:lumMod val="10000"/>
                    </a:schemeClr>
                  </a:solidFill>
                  <a:latin typeface="Cambria" panose="02040503050406030204" pitchFamily="18" charset="0"/>
                  <a:ea typeface="Cambria" panose="02040503050406030204" pitchFamily="18" charset="0"/>
                </a:rPr>
                <a:t>kế</a:t>
              </a:r>
              <a:r>
                <a:rPr kumimoji="0" lang="vi-VN"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Lực kế</a:t>
              </a:r>
              <a:endParaRPr kumimoji="0" lang="en-US"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333333"/>
                </a:solidFill>
                <a:effectLst/>
                <a:latin typeface="Roboto" panose="02000000000000000000" pitchFamily="2" charset="0"/>
              </a:rPr>
              <a:t>38</a:t>
            </a: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4"/>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a:ln>
                  <a:noFill/>
                </a:ln>
                <a:solidFill>
                  <a:srgbClr val="333333"/>
                </a:solidFill>
                <a:effectLst/>
                <a:latin typeface="Roboto" panose="02000000000000000000" pitchFamily="2" charset="0"/>
              </a:rPr>
            </a:b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722F4B9-1035-905F-00B7-E43FCB263277}"/>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399498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pic>
        <p:nvPicPr>
          <p:cNvPr id="28" name="Picture 2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801478" y="726181"/>
            <a:ext cx="1523956" cy="1508868"/>
          </a:xfrm>
          <a:prstGeom prst="rect">
            <a:avLst/>
          </a:prstGeom>
        </p:spPr>
      </p:pic>
      <p:pic>
        <p:nvPicPr>
          <p:cNvPr id="30" name="Picture 29">
            <a:extLst>
              <a:ext uri="{FF2B5EF4-FFF2-40B4-BE49-F238E27FC236}">
                <a16:creationId xmlns:a16="http://schemas.microsoft.com/office/drawing/2014/main" id="{EC5E0FEB-D52F-480D-A70B-D86272B7984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9325"/>
          <a:stretch/>
        </p:blipFill>
        <p:spPr>
          <a:xfrm>
            <a:off x="2931060" y="6094719"/>
            <a:ext cx="774154" cy="798766"/>
          </a:xfrm>
          <a:prstGeom prst="rect">
            <a:avLst/>
          </a:prstGeom>
        </p:spPr>
      </p:pic>
      <p:pic>
        <p:nvPicPr>
          <p:cNvPr id="2" name="Picture 1"/>
          <p:cNvPicPr>
            <a:picLocks noChangeAspect="1"/>
          </p:cNvPicPr>
          <p:nvPr/>
        </p:nvPicPr>
        <p:blipFill>
          <a:blip r:embed="rId10"/>
          <a:stretch>
            <a:fillRect/>
          </a:stretch>
        </p:blipFill>
        <p:spPr>
          <a:xfrm>
            <a:off x="894736" y="1780284"/>
            <a:ext cx="10228170" cy="4882940"/>
          </a:xfrm>
          <a:prstGeom prst="rect">
            <a:avLst/>
          </a:prstGeom>
        </p:spPr>
      </p:pic>
      <p:pic>
        <p:nvPicPr>
          <p:cNvPr id="3" name="Picture 2"/>
          <p:cNvPicPr>
            <a:picLocks noChangeAspect="1"/>
          </p:cNvPicPr>
          <p:nvPr/>
        </p:nvPicPr>
        <p:blipFill>
          <a:blip r:embed="rId11"/>
          <a:stretch>
            <a:fillRect/>
          </a:stretch>
        </p:blipFill>
        <p:spPr>
          <a:xfrm>
            <a:off x="3772802" y="863408"/>
            <a:ext cx="4298053" cy="1072989"/>
          </a:xfrm>
          <a:prstGeom prst="rect">
            <a:avLst/>
          </a:prstGeom>
        </p:spPr>
      </p:pic>
      <p:pic>
        <p:nvPicPr>
          <p:cNvPr id="4" name="Picture 3">
            <a:extLst>
              <a:ext uri="{FF2B5EF4-FFF2-40B4-BE49-F238E27FC236}">
                <a16:creationId xmlns:a16="http://schemas.microsoft.com/office/drawing/2014/main" id="{3904B0DE-C009-55CA-4C2B-67683BE62BEC}"/>
              </a:ext>
            </a:extLst>
          </p:cNvPr>
          <p:cNvPicPr>
            <a:picLocks noChangeAspect="1"/>
          </p:cNvPicPr>
          <p:nvPr/>
        </p:nvPicPr>
        <p:blipFill>
          <a:blip r:embed="rId12"/>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2700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06164" y="2273481"/>
            <a:ext cx="782730" cy="78273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7961" y="4201346"/>
            <a:ext cx="2853818" cy="2853818"/>
          </a:xfrm>
          <a:prstGeom prst="rect">
            <a:avLst/>
          </a:prstGeom>
        </p:spPr>
      </p:pic>
      <p:pic>
        <p:nvPicPr>
          <p:cNvPr id="36" name="图片 35">
            <a:extLst>
              <a:ext uri="{FF2B5EF4-FFF2-40B4-BE49-F238E27FC236}">
                <a16:creationId xmlns:a16="http://schemas.microsoft.com/office/drawing/2014/main" id="{8C7D17C1-94DF-0DB3-660D-E2D2F5F4011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12607" y="4797904"/>
            <a:ext cx="3507725" cy="2158678"/>
          </a:xfrm>
          <a:prstGeom prst="rect">
            <a:avLst/>
          </a:prstGeom>
        </p:spPr>
      </p:pic>
      <p:sp>
        <p:nvSpPr>
          <p:cNvPr id="2" name="Rectangle 1">
            <a:extLst>
              <a:ext uri="{FF2B5EF4-FFF2-40B4-BE49-F238E27FC236}">
                <a16:creationId xmlns:a16="http://schemas.microsoft.com/office/drawing/2014/main" id="{2A29779A-6FCC-D120-E7FC-12332AF1BCFA}"/>
              </a:ext>
            </a:extLst>
          </p:cNvPr>
          <p:cNvSpPr/>
          <p:nvPr/>
        </p:nvSpPr>
        <p:spPr>
          <a:xfrm>
            <a:off x="3390194" y="1131747"/>
            <a:ext cx="541161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YÊU CẦU CẦN ĐẠT</a:t>
            </a:r>
          </a:p>
        </p:txBody>
      </p:sp>
      <p:sp>
        <p:nvSpPr>
          <p:cNvPr id="4" name="TextBox 3">
            <a:extLst>
              <a:ext uri="{FF2B5EF4-FFF2-40B4-BE49-F238E27FC236}">
                <a16:creationId xmlns:a16="http://schemas.microsoft.com/office/drawing/2014/main" id="{63A5A9F4-57F7-05E9-1D28-F16E9EB86484}"/>
              </a:ext>
            </a:extLst>
          </p:cNvPr>
          <p:cNvSpPr txBox="1"/>
          <p:nvPr/>
        </p:nvSpPr>
        <p:spPr>
          <a:xfrm>
            <a:off x="2268426" y="2343715"/>
            <a:ext cx="7934632" cy="954107"/>
          </a:xfrm>
          <a:prstGeom prst="rect">
            <a:avLst/>
          </a:prstGeom>
          <a:noFill/>
        </p:spPr>
        <p:txBody>
          <a:bodyPr wrap="square">
            <a:spAutoFit/>
          </a:bodyPr>
          <a:lstStyle/>
          <a:p>
            <a:pPr marL="0" marR="0" algn="just">
              <a:spcBef>
                <a:spcPts val="0"/>
              </a:spcBef>
              <a:spcAft>
                <a:spcPts val="0"/>
              </a:spcAft>
            </a:pPr>
            <a:r>
              <a:rPr lang="en-US" sz="2800">
                <a:solidFill>
                  <a:srgbClr val="00B050"/>
                </a:solidFill>
                <a:effectLst/>
                <a:latin typeface="Times New Roman" panose="02020603050405020304" pitchFamily="18" charset="0"/>
                <a:ea typeface="Times New Roman" panose="02020603050405020304" pitchFamily="18" charset="0"/>
              </a:rPr>
              <a:t>- </a:t>
            </a:r>
            <a:r>
              <a:rPr lang="vi-VN" sz="2800">
                <a:solidFill>
                  <a:srgbClr val="00B050"/>
                </a:solidFill>
                <a:effectLst/>
                <a:latin typeface="Times New Roman" panose="02020603050405020304" pitchFamily="18" charset="0"/>
                <a:ea typeface="Times New Roman" panose="02020603050405020304" pitchFamily="18" charset="0"/>
              </a:rPr>
              <a:t>Nhiệt có thể truyền từ vật này sang vật khác hoặc phần này sang phần khác của một vật.</a:t>
            </a:r>
            <a:endParaRPr lang="en-US" sz="2400">
              <a:solidFill>
                <a:srgbClr val="00B05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B77BECE-D7F9-5E15-B451-62068FDA3F1E}"/>
              </a:ext>
            </a:extLst>
          </p:cNvPr>
          <p:cNvSpPr txBox="1"/>
          <p:nvPr/>
        </p:nvSpPr>
        <p:spPr>
          <a:xfrm>
            <a:off x="2268426" y="3347322"/>
            <a:ext cx="8084942" cy="1384995"/>
          </a:xfrm>
          <a:prstGeom prst="rect">
            <a:avLst/>
          </a:prstGeom>
          <a:noFill/>
        </p:spPr>
        <p:txBody>
          <a:bodyPr wrap="square">
            <a:spAutoFit/>
          </a:bodyPr>
          <a:lstStyle/>
          <a:p>
            <a:pPr marL="0" marR="0" algn="just">
              <a:spcBef>
                <a:spcPts val="0"/>
              </a:spcBef>
              <a:spcAft>
                <a:spcPts val="0"/>
              </a:spcAft>
            </a:pPr>
            <a:r>
              <a:rPr lang="vi-VN" sz="2800">
                <a:solidFill>
                  <a:srgbClr val="00B050"/>
                </a:solidFill>
                <a:effectLst/>
                <a:latin typeface="Times New Roman" panose="02020603050405020304" pitchFamily="18" charset="0"/>
                <a:ea typeface="Times New Roman" panose="02020603050405020304" pitchFamily="18" charset="0"/>
              </a:rPr>
              <a:t>-</a:t>
            </a:r>
            <a:r>
              <a:rPr lang="en-US" sz="2800">
                <a:solidFill>
                  <a:srgbClr val="00B050"/>
                </a:solidFill>
                <a:effectLst/>
                <a:latin typeface="Times New Roman" panose="02020603050405020304" pitchFamily="18" charset="0"/>
                <a:ea typeface="Times New Roman" panose="02020603050405020304" pitchFamily="18" charset="0"/>
              </a:rPr>
              <a:t> </a:t>
            </a:r>
            <a:r>
              <a:rPr lang="vi-VN" sz="2800">
                <a:solidFill>
                  <a:srgbClr val="00B050"/>
                </a:solidFill>
                <a:effectLst/>
                <a:latin typeface="Times New Roman" panose="02020603050405020304" pitchFamily="18" charset="0"/>
                <a:ea typeface="Times New Roman" panose="02020603050405020304" pitchFamily="18" charset="0"/>
              </a:rPr>
              <a:t>Vận dụng được kiến thức nhiệt truyền từ vật nóng hơn sang vật lạnh hơn để giải thích, đưa ra cách làm vật nóng lên hay lạnh đi trong tình huống đơn giản.</a:t>
            </a:r>
            <a:endParaRPr lang="en-US" sz="2400">
              <a:solidFill>
                <a:srgbClr val="00B05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CBBE77D-F8EA-B80B-8B43-C10CA889097F}"/>
              </a:ext>
            </a:extLst>
          </p:cNvPr>
          <p:cNvPicPr>
            <a:picLocks noChangeAspect="1"/>
          </p:cNvPicPr>
          <p:nvPr/>
        </p:nvPicPr>
        <p:blipFill>
          <a:blip r:embed="rId9"/>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272245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06164" y="2273481"/>
            <a:ext cx="782730" cy="78273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8268" y="2318148"/>
            <a:ext cx="3327204" cy="3327204"/>
          </a:xfrm>
          <a:prstGeom prst="rect">
            <a:avLst/>
          </a:prstGeom>
        </p:spPr>
      </p:pic>
      <p:pic>
        <p:nvPicPr>
          <p:cNvPr id="36" name="图片 35">
            <a:extLst>
              <a:ext uri="{FF2B5EF4-FFF2-40B4-BE49-F238E27FC236}">
                <a16:creationId xmlns:a16="http://schemas.microsoft.com/office/drawing/2014/main" id="{8C7D17C1-94DF-0DB3-660D-E2D2F5F4011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124607" y="3162899"/>
            <a:ext cx="3507725" cy="2158678"/>
          </a:xfrm>
          <a:prstGeom prst="rect">
            <a:avLst/>
          </a:prstGeom>
        </p:spPr>
      </p:pic>
      <p:pic>
        <p:nvPicPr>
          <p:cNvPr id="10" name="Picture 9"/>
          <p:cNvPicPr>
            <a:picLocks noChangeAspect="1"/>
          </p:cNvPicPr>
          <p:nvPr/>
        </p:nvPicPr>
        <p:blipFill>
          <a:blip r:embed="rId9"/>
          <a:stretch>
            <a:fillRect/>
          </a:stretch>
        </p:blipFill>
        <p:spPr>
          <a:xfrm>
            <a:off x="2973806" y="1166507"/>
            <a:ext cx="5334462" cy="4340728"/>
          </a:xfrm>
          <a:prstGeom prst="rect">
            <a:avLst/>
          </a:prstGeom>
        </p:spPr>
      </p:pic>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761"/>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08402" y="942808"/>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20512" y="3543983"/>
            <a:ext cx="4236835" cy="4236835"/>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211760" y="2059383"/>
            <a:ext cx="7361382" cy="193899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HOẠT ĐỘNG 2:</a:t>
            </a:r>
          </a:p>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Sự truyền nhiệt </a:t>
            </a:r>
          </a:p>
        </p:txBody>
      </p:sp>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3539613" y="403124"/>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CHUẨN BỊ</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16" name="TextBox 15"/>
          <p:cNvSpPr txBox="1"/>
          <p:nvPr/>
        </p:nvSpPr>
        <p:spPr>
          <a:xfrm>
            <a:off x="1553496" y="1746816"/>
            <a:ext cx="5063613"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nóng.</a:t>
            </a:r>
            <a:endParaRPr lang="en-US" sz="5000" dirty="0">
              <a:latin typeface="Cambria" panose="02040503050406030204" pitchFamily="18" charset="0"/>
              <a:ea typeface="Cambria" panose="02040503050406030204" pitchFamily="18" charset="0"/>
            </a:endParaRPr>
          </a:p>
        </p:txBody>
      </p:sp>
      <p:sp>
        <p:nvSpPr>
          <p:cNvPr id="17" name="TextBox 16"/>
          <p:cNvSpPr txBox="1"/>
          <p:nvPr/>
        </p:nvSpPr>
        <p:spPr>
          <a:xfrm>
            <a:off x="1553496" y="2711556"/>
            <a:ext cx="5427407"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có đá.</a:t>
            </a:r>
            <a:endParaRPr lang="en-US" sz="5000" dirty="0">
              <a:latin typeface="Cambria" panose="02040503050406030204" pitchFamily="18" charset="0"/>
              <a:ea typeface="Cambria" panose="02040503050406030204" pitchFamily="18" charset="0"/>
            </a:endParaRPr>
          </a:p>
        </p:txBody>
      </p:sp>
      <p:sp>
        <p:nvSpPr>
          <p:cNvPr id="18" name="TextBox 17"/>
          <p:cNvSpPr txBox="1"/>
          <p:nvPr/>
        </p:nvSpPr>
        <p:spPr>
          <a:xfrm>
            <a:off x="1553497" y="3630873"/>
            <a:ext cx="6263148" cy="1631216"/>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Hai thìa kim loại giống nhau.</a:t>
            </a:r>
            <a:endParaRPr lang="en-US" sz="5000" dirty="0">
              <a:latin typeface="Cambria" panose="02040503050406030204" pitchFamily="18" charset="0"/>
              <a:ea typeface="Cambria" panose="02040503050406030204" pitchFamily="18" charset="0"/>
            </a:endParaRPr>
          </a:p>
        </p:txBody>
      </p:sp>
      <p:pic>
        <p:nvPicPr>
          <p:cNvPr id="19"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90968" y="1758253"/>
            <a:ext cx="5099747" cy="5099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TotalTime>
  <Words>681</Words>
  <Application>Microsoft Office PowerPoint</Application>
  <PresentationFormat>Widescreen</PresentationFormat>
  <Paragraphs>73</Paragraphs>
  <Slides>25</Slides>
  <Notes>5</Notes>
  <HiddenSlides>0</HiddenSlides>
  <MMClips>15</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25</vt:i4>
      </vt:variant>
    </vt:vector>
  </HeadingPairs>
  <TitlesOfParts>
    <vt:vector size="50" baseType="lpstr">
      <vt:lpstr>等线</vt:lpstr>
      <vt:lpstr>#9Slide03 Arima Madurai Black</vt:lpstr>
      <vt:lpstr>#9Slide05 SVNEgregio Script</vt:lpstr>
      <vt:lpstr>#9Slide07 HoneyCream</vt:lpstr>
      <vt:lpstr>#9Slide07 SFU Rhythm</vt:lpstr>
      <vt:lpstr>Abril Fatface</vt:lpstr>
      <vt:lpstr>Aldrich</vt:lpstr>
      <vt:lpstr>Arial</vt:lpstr>
      <vt:lpstr>Calibri</vt:lpstr>
      <vt:lpstr>Cambria</vt:lpstr>
      <vt:lpstr>Concert One</vt:lpstr>
      <vt:lpstr>Delius</vt:lpstr>
      <vt:lpstr>DM Sans</vt:lpstr>
      <vt:lpstr>MathJax_Math-italic</vt:lpstr>
      <vt:lpstr>Roboto</vt:lpstr>
      <vt:lpstr>SVN-Newton</vt:lpstr>
      <vt:lpstr>Times New Roman</vt:lpstr>
      <vt:lpstr>UTM Showcard</vt:lpstr>
      <vt:lpstr>UVF Fiolex Girls</vt:lpstr>
      <vt:lpstr>思源黑体</vt:lpstr>
      <vt:lpstr>Office 主题​​</vt:lpstr>
      <vt:lpstr>SlidesMania</vt:lpstr>
      <vt:lpstr>1_SlidesMania</vt:lpstr>
      <vt:lpstr>2_SlidesMania</vt:lpstr>
      <vt:lpstr>3_SlidesMania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Măngnon</cp:keywords>
  <cp:lastModifiedBy>Mrs PHUONG</cp:lastModifiedBy>
  <cp:revision>40</cp:revision>
  <dcterms:created xsi:type="dcterms:W3CDTF">2022-08-22T06:22:04Z</dcterms:created>
  <dcterms:modified xsi:type="dcterms:W3CDTF">2023-11-11T14:55:04Z</dcterms:modified>
</cp:coreProperties>
</file>