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4" r:id="rId4"/>
  </p:sldMasterIdLst>
  <p:notesMasterIdLst>
    <p:notesMasterId r:id="rId12"/>
  </p:notesMasterIdLst>
  <p:sldIdLst>
    <p:sldId id="330" r:id="rId5"/>
    <p:sldId id="364" r:id="rId6"/>
    <p:sldId id="370" r:id="rId7"/>
    <p:sldId id="315" r:id="rId8"/>
    <p:sldId id="394" r:id="rId9"/>
    <p:sldId id="362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0E16F-89B4-4E6A-A2D8-82621667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9331C-8B80-45B8-B816-9C6903B69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5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95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25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221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64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220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88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346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6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32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DFF53-8B33-44A4-B3AA-382D93FDD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764FF-9D04-482C-8E85-BE9A14230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2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47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30" y="23060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gif"/><Relationship Id="rId10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57</Words>
  <Application>Microsoft Office PowerPoint</Application>
  <PresentationFormat>Widescreen</PresentationFormat>
  <Paragraphs>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微软雅黑</vt:lpstr>
      <vt:lpstr>#9Slide05 Angelline</vt:lpstr>
      <vt:lpstr>Arial</vt:lpstr>
      <vt:lpstr>Calibri</vt:lpstr>
      <vt:lpstr>Calibri Light</vt:lpstr>
      <vt:lpstr>Cambria</vt:lpstr>
      <vt:lpstr>等线</vt:lpstr>
      <vt:lpstr>KaiTi</vt:lpstr>
      <vt:lpstr>UTM Avo</vt:lpstr>
      <vt:lpstr>义启小魏楷</vt:lpstr>
      <vt:lpstr>1_Office Theme</vt:lpstr>
      <vt:lpstr>1_Office 主题​​</vt:lpstr>
      <vt:lpstr>www.jpppt.com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2023-09-13T11:23:37Z</dcterms:created>
  <dcterms:modified xsi:type="dcterms:W3CDTF">2025-11-06T07:55:41Z</dcterms:modified>
</cp:coreProperties>
</file>