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8" r:id="rId1"/>
  </p:sldMasterIdLst>
  <p:notesMasterIdLst>
    <p:notesMasterId r:id="rId20"/>
  </p:notesMasterIdLst>
  <p:sldIdLst>
    <p:sldId id="257" r:id="rId2"/>
    <p:sldId id="258" r:id="rId3"/>
    <p:sldId id="261" r:id="rId4"/>
    <p:sldId id="262" r:id="rId5"/>
    <p:sldId id="263" r:id="rId6"/>
    <p:sldId id="278" r:id="rId7"/>
    <p:sldId id="264" r:id="rId8"/>
    <p:sldId id="279" r:id="rId9"/>
    <p:sldId id="265" r:id="rId10"/>
    <p:sldId id="266" r:id="rId11"/>
    <p:sldId id="280" r:id="rId12"/>
    <p:sldId id="281" r:id="rId13"/>
    <p:sldId id="282" r:id="rId14"/>
    <p:sldId id="283" r:id="rId15"/>
    <p:sldId id="284" r:id="rId16"/>
    <p:sldId id="273" r:id="rId17"/>
    <p:sldId id="274" r:id="rId18"/>
    <p:sldId id="27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等线" panose="020B0604020202020204" charset="-122"/>
      <p:regular r:id="rId27"/>
    </p:embeddedFont>
    <p:embeddedFont>
      <p:font typeface="#9Slide03 AmpleSoft Bold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#9Slide04 Tinos Bold" panose="020B0604020202020204" charset="0"/>
      <p:bold r:id="rId33"/>
    </p:embeddedFont>
    <p:embeddedFont>
      <p:font typeface="#9Slide03 SVNEvery Movie Every " panose="02000500000000000000" charset="0"/>
      <p:regular r:id="rId34"/>
    </p:embeddedFont>
    <p:embeddedFont>
      <p:font typeface="#9Slide03 Kaleko 105 Round Bold" panose="020B0604020202020204" charset="0"/>
      <p:bold r:id="rId35"/>
    </p:embeddedFont>
    <p:embeddedFont>
      <p:font typeface="#9Slide03 IcielPanton Black" panose="020B0604020202020204" charset="0"/>
      <p:bold r:id="rId36"/>
    </p:embeddedFont>
    <p:embeddedFont>
      <p:font typeface="Poppins ExtraBold" panose="020B0604020202020204" charset="0"/>
      <p:bold r:id="rId37"/>
    </p:embeddedFont>
    <p:embeddedFont>
      <p:font typeface="#9Slide03 Arima Madurai ExtraBo" panose="020B060402020202020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66928" y="5200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863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41.sv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gif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gif"/><Relationship Id="rId7" Type="http://schemas.openxmlformats.org/officeDocument/2006/relationships/image" Target="../media/image4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gif"/><Relationship Id="rId7" Type="http://schemas.openxmlformats.org/officeDocument/2006/relationships/image" Target="../media/image4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10" Type="http://schemas.microsoft.com/office/2007/relationships/hdphoto" Target="../media/hdphoto9.wdp"/><Relationship Id="rId4" Type="http://schemas.openxmlformats.org/officeDocument/2006/relationships/image" Target="../media/image39.gif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1.svg"/><Relationship Id="rId3" Type="http://schemas.openxmlformats.org/officeDocument/2006/relationships/image" Target="../media/image46.png"/><Relationship Id="rId7" Type="http://schemas.microsoft.com/office/2007/relationships/hdphoto" Target="../media/hdphoto10.wdp"/><Relationship Id="rId12" Type="http://schemas.openxmlformats.org/officeDocument/2006/relationships/image" Target="../media/image5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microsoft.com/office/2007/relationships/hdphoto" Target="../media/hdphoto12.wdp"/><Relationship Id="rId5" Type="http://schemas.openxmlformats.org/officeDocument/2006/relationships/image" Target="../media/image47.jpeg"/><Relationship Id="rId10" Type="http://schemas.openxmlformats.org/officeDocument/2006/relationships/image" Target="../media/image50.png"/><Relationship Id="rId4" Type="http://schemas.openxmlformats.org/officeDocument/2006/relationships/image" Target="../media/image55.sv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>
            <a:extLst>
              <a:ext uri="{FF2B5EF4-FFF2-40B4-BE49-F238E27FC236}">
                <a16:creationId xmlns:a16="http://schemas.microsoft.com/office/drawing/2014/main" id="{AA55705E-5068-4D86-A0FC-E8417461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>
            <a:extLst>
              <a:ext uri="{FF2B5EF4-FFF2-40B4-BE49-F238E27FC236}">
                <a16:creationId xmlns:a16="http://schemas.microsoft.com/office/drawing/2014/main" id="{9734EFCF-E8E5-452D-99FC-C9A28B7E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>
            <a:extLst>
              <a:ext uri="{FF2B5EF4-FFF2-40B4-BE49-F238E27FC236}">
                <a16:creationId xmlns:a16="http://schemas.microsoft.com/office/drawing/2014/main" id="{AB61F849-B3FE-4E75-B4E4-1DAF44D8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>
            <a:extLst>
              <a:ext uri="{FF2B5EF4-FFF2-40B4-BE49-F238E27FC236}">
                <a16:creationId xmlns:a16="http://schemas.microsoft.com/office/drawing/2014/main" id="{5AD79A73-CDF4-460D-A905-D66EFF72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3833F19-321E-4866-8BF5-CAC9E6C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DCE7AE55-3543-43D2-8422-1EB9EAED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>
            <a:extLst>
              <a:ext uri="{FF2B5EF4-FFF2-40B4-BE49-F238E27FC236}">
                <a16:creationId xmlns:a16="http://schemas.microsoft.com/office/drawing/2014/main" id="{55296239-0C3D-4B92-9E77-F40421846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CDDA4942-0D4F-4273-8B05-9B8A7F8FF3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7FD87C2D-42B7-4366-9B58-5AB293F59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57AA5B5F-B10A-4D73-B65D-3FF694A8C5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54B6F8C-989B-41AD-8A79-AD39B4F8B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30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198" name="Picture 6" descr="Cận cảnh đê bê tông &amp;quot;khổng lồ&amp;quot; ngăn lụt cho Hà Nội sắp hoàn thành">
            <a:extLst>
              <a:ext uri="{FF2B5EF4-FFF2-40B4-BE49-F238E27FC236}">
                <a16:creationId xmlns:a16="http://schemas.microsoft.com/office/drawing/2014/main" id="{17F76B90-D84F-4805-B24B-04FB7B5F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>
            <a:extLst>
              <a:ext uri="{FF2B5EF4-FFF2-40B4-BE49-F238E27FC236}">
                <a16:creationId xmlns:a16="http://schemas.microsoft.com/office/drawing/2014/main" id="{96CA841E-DB23-47F7-A5A3-5176AED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>
            <a:extLst>
              <a:ext uri="{FF2B5EF4-FFF2-40B4-BE49-F238E27FC236}">
                <a16:creationId xmlns:a16="http://schemas.microsoft.com/office/drawing/2014/main" id="{70742A17-586B-45A2-BD7D-F3194383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388</Words>
  <Application>Microsoft Office PowerPoint</Application>
  <PresentationFormat>Widescreen</PresentationFormat>
  <Paragraphs>39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Times New Roman</vt:lpstr>
      <vt:lpstr>Calibri</vt:lpstr>
      <vt:lpstr>微软雅黑</vt:lpstr>
      <vt:lpstr>等线</vt:lpstr>
      <vt:lpstr>Arial</vt:lpstr>
      <vt:lpstr>#9Slide03 AmpleSoft Bold</vt:lpstr>
      <vt:lpstr>Cambria</vt:lpstr>
      <vt:lpstr>#9Slide03 Cousine Bold</vt:lpstr>
      <vt:lpstr>Architecture</vt:lpstr>
      <vt:lpstr>#9Slide04 Tinos Bold</vt:lpstr>
      <vt:lpstr>宋体</vt:lpstr>
      <vt:lpstr>#9Slide03 SVNEvery Movie Every </vt:lpstr>
      <vt:lpstr>#9Slide03 Kaleko 105 Round Bold</vt:lpstr>
      <vt:lpstr>#9Slide03 IcielPanton Black</vt:lpstr>
      <vt:lpstr>Poppins ExtraBold</vt:lpstr>
      <vt:lpstr>#9Slide03 Arima Madurai ExtraBo</vt:lpstr>
      <vt:lpstr>印品黑体</vt:lpstr>
      <vt:lpstr>UTM Rockwell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12</cp:revision>
  <dcterms:created xsi:type="dcterms:W3CDTF">2023-09-25T11:59:14Z</dcterms:created>
  <dcterms:modified xsi:type="dcterms:W3CDTF">2025-11-06T07:50:32Z</dcterms:modified>
</cp:coreProperties>
</file>