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69" r:id="rId4"/>
    <p:sldId id="270" r:id="rId5"/>
    <p:sldId id="271" r:id="rId6"/>
    <p:sldId id="290" r:id="rId7"/>
    <p:sldId id="272" r:id="rId8"/>
    <p:sldId id="273" r:id="rId9"/>
    <p:sldId id="283" r:id="rId10"/>
    <p:sldId id="291" r:id="rId11"/>
    <p:sldId id="275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B45"/>
    <a:srgbClr val="EEA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74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7EDD-28DD-4FC1-81A9-7174FAA145C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D85C-413D-4CD1-98C1-DAD924B34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3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40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6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6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6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3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7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8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UTM Edwardian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15907" y="-2081328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5185201"/>
            <a:ext cx="621445" cy="973912"/>
          </a:xfrm>
          <a:prstGeom prst="rect">
            <a:avLst/>
          </a:prstGeom>
        </p:spPr>
      </p:pic>
      <p:pic>
        <p:nvPicPr>
          <p:cNvPr id="1028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475">
            <a:off x="9478611" y="3804580"/>
            <a:ext cx="2321406" cy="28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86" y="112037"/>
            <a:ext cx="1015681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89" y="2209479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40715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07" y="3736749"/>
            <a:ext cx="3748320" cy="374832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2532" y="1248704"/>
            <a:ext cx="6389981" cy="63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6" y="1074472"/>
            <a:ext cx="6639119" cy="2530059"/>
          </a:xfrm>
          <a:prstGeom prst="rect">
            <a:avLst/>
          </a:prstGeom>
        </p:spPr>
      </p:pic>
      <p:pic>
        <p:nvPicPr>
          <p:cNvPr id="25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64593" y="1630395"/>
            <a:ext cx="1260983" cy="15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3" y="2545435"/>
            <a:ext cx="837644" cy="12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2317604" y="1638329"/>
            <a:ext cx="850765" cy="1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416729" y="4116622"/>
            <a:ext cx="7096637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6969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đọc 1 từ, HS nhanh chóng tìm nghĩa của từ đó trong từ điển.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22926"/>
            <a:ext cx="12192000" cy="430348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5034835" cy="710366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4" y="-535832"/>
            <a:ext cx="7839401" cy="658823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6" y="2489544"/>
            <a:ext cx="3967954" cy="394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90792" y="1868205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90792" y="33646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BC535A54-8EE0-4E67-BF19-4C78E7145DB0}"/>
              </a:ext>
            </a:extLst>
          </p:cNvPr>
          <p:cNvSpPr/>
          <p:nvPr/>
        </p:nvSpPr>
        <p:spPr>
          <a:xfrm flipH="1">
            <a:off x="11046440" y="132667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B63BB45A-EC04-4809-BFC5-2A6240B4F33D}"/>
              </a:ext>
            </a:extLst>
          </p:cNvPr>
          <p:cNvSpPr/>
          <p:nvPr/>
        </p:nvSpPr>
        <p:spPr>
          <a:xfrm flipH="1">
            <a:off x="4963117" y="126199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90" y="2497976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Khám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3885068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035" y="3712190"/>
            <a:ext cx="2911990" cy="314581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6180" y="1096060"/>
            <a:ext cx="76477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b="1" dirty="0">
                <a:solidFill>
                  <a:srgbClr val="48B66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hướng dẫn và thực hành sử dụng từ điển: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srgbClr val="48B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351" y="-146018"/>
            <a:ext cx="3253600" cy="3253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76378" y="1157616"/>
            <a:ext cx="1588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 w="28575">
                  <a:solidFill>
                    <a:srgbClr val="FFAEA7"/>
                  </a:solidFill>
                </a:ln>
                <a:solidFill>
                  <a:srgbClr val="593F3D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altLang="vi-VN" sz="7200" b="0" i="0" u="none" strike="noStrike" kern="1200" cap="none" spc="0" normalizeH="0" baseline="0" noProof="0" dirty="0">
              <a:ln w="28575">
                <a:solidFill>
                  <a:srgbClr val="FFAEA7"/>
                </a:solidFill>
              </a:ln>
              <a:solidFill>
                <a:srgbClr val="593F3D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1F3BDB4D-EE4C-4045-A530-831927839DD2}"/>
              </a:ext>
            </a:extLst>
          </p:cNvPr>
          <p:cNvSpPr/>
          <p:nvPr/>
        </p:nvSpPr>
        <p:spPr>
          <a:xfrm flipH="1">
            <a:off x="10710784" y="542006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13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455949" y="2423257"/>
            <a:ext cx="2649019" cy="32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19" y="2914085"/>
            <a:ext cx="1759685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598050" y="2914085"/>
            <a:ext cx="1787249" cy="25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370849"/>
            <a:chOff x="2737381" y="2992529"/>
            <a:chExt cx="7423512" cy="1370849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7257519" cy="1007971"/>
              <a:chOff x="2737381" y="2992529"/>
              <a:chExt cx="7257519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6743700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1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Chọn từ điển thích hợp với học sinh tiểu học.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92845" y="1455324"/>
            <a:ext cx="6629399" cy="1929489"/>
            <a:chOff x="2211207" y="2950138"/>
            <a:chExt cx="7783694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2211207" y="2954429"/>
              <a:ext cx="7783693" cy="1157938"/>
              <a:chOff x="2211207" y="2954429"/>
              <a:chExt cx="7783693" cy="115793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29"/>
                <a:ext cx="6743700" cy="115793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11207" y="3218192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2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1" y="2950138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lang="vi-VN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Hướng dẫn sử dụng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(cách sắp xếp mục từ và các thông tin cần thiết khác)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8779" b="31568"/>
          <a:stretch/>
        </p:blipFill>
        <p:spPr bwMode="auto">
          <a:xfrm>
            <a:off x="4718068" y="3552147"/>
            <a:ext cx="6991330" cy="297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007971"/>
            <a:chOff x="2737381" y="2992529"/>
            <a:chExt cx="7423512" cy="1007971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4007544" cy="1007971"/>
              <a:chOff x="2737381" y="2992529"/>
              <a:chExt cx="4007544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3493725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3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bảng chữ viết tắt.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28825" y="4959731"/>
            <a:ext cx="6593519" cy="1083772"/>
            <a:chOff x="2253334" y="2868556"/>
            <a:chExt cx="7741567" cy="6742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3334" y="2868556"/>
              <a:ext cx="7741566" cy="674211"/>
              <a:chOff x="2253334" y="2868556"/>
              <a:chExt cx="7741566" cy="674211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30"/>
                <a:ext cx="6743700" cy="588337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53334" y="2868556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4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2" y="3027310"/>
              <a:ext cx="6521449" cy="40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Tra từ cần tìm nghĩa.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7" t="70415" r="7238"/>
          <a:stretch/>
        </p:blipFill>
        <p:spPr bwMode="auto">
          <a:xfrm>
            <a:off x="3756316" y="1431965"/>
            <a:ext cx="7930410" cy="32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7862" y="1233340"/>
            <a:ext cx="11350422" cy="6119294"/>
            <a:chOff x="-1134966" y="-1390315"/>
            <a:chExt cx="11350422" cy="61192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52069" y="-1390315"/>
              <a:ext cx="786338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Dựa</a:t>
              </a:r>
              <a:r>
                <a:rPr kumimoji="0" lang="vi-VN" altLang="vi-VN" sz="4000" b="1" i="0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vào các bước tìm nghĩa của từ theo ví dụ dưới đây, tìm nhanh nghĩa của các từ 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ngất, cheo leo, hoang vu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altLang="vi-VN" sz="4000" b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từ điển.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94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838627" y="3763628"/>
            <a:ext cx="2302182" cy="2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15" y="4196559"/>
            <a:ext cx="1529289" cy="2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840172" y="4193237"/>
            <a:ext cx="1553244" cy="22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18407"/>
              </p:ext>
            </p:extLst>
          </p:nvPr>
        </p:nvGraphicFramePr>
        <p:xfrm>
          <a:off x="1028700" y="575502"/>
          <a:ext cx="10281145" cy="593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71"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Ví</a:t>
                      </a:r>
                      <a:r>
                        <a:rPr lang="vi-VN" sz="4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 tìm nghĩa của từ </a:t>
                      </a:r>
                      <a:r>
                        <a:rPr lang="vi-VN" sz="4000" i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</a:t>
                      </a:r>
                      <a:endParaRPr lang="vi-VN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7701" flipH="1">
            <a:off x="-173160" y="-469440"/>
            <a:ext cx="1968910" cy="234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769" y="133441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69" y="2838985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769" y="4674217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769" y="5688389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6993" y="1342682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mục chữ B trong từ điển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1202" y="2452893"/>
            <a:ext cx="7834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</a:t>
            </a:r>
            <a:r>
              <a:rPr kumimoji="0" lang="vi-VN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đứng sau </a:t>
            </a:r>
            <a:r>
              <a:rPr lang="vi-VN" sz="3200" b="1" i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bình: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+ minh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bình minh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1202" y="4674217"/>
            <a:ext cx="529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nghĩa của từ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1202" y="5688388"/>
            <a:ext cx="8508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ví dụ để hiểu thêm ý nghĩa và cách dùng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071" t="36903" r="14397" b="49291"/>
          <a:stretch/>
        </p:blipFill>
        <p:spPr>
          <a:xfrm>
            <a:off x="6501087" y="1849767"/>
            <a:ext cx="4479563" cy="16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383" y="466929"/>
            <a:ext cx="11031166" cy="5979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7623" y="810696"/>
            <a:ext cx="10394828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Những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nào dưới đây nêu đúng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dụng của từ điển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7623" y="1816819"/>
            <a:ext cx="1165893" cy="1133107"/>
            <a:chOff x="2339307" y="2422892"/>
            <a:chExt cx="1165893" cy="1133107"/>
          </a:xfrm>
        </p:grpSpPr>
        <p:pic>
          <p:nvPicPr>
            <p:cNvPr id="11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2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9826" y="2982543"/>
            <a:ext cx="1165893" cy="1133107"/>
            <a:chOff x="2339307" y="2422892"/>
            <a:chExt cx="1165893" cy="1133107"/>
          </a:xfrm>
        </p:grpSpPr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3730" y="4136977"/>
            <a:ext cx="1165893" cy="1133107"/>
            <a:chOff x="2339307" y="2422892"/>
            <a:chExt cx="1165893" cy="1133107"/>
          </a:xfrm>
        </p:grpSpPr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915874" y="2198866"/>
            <a:ext cx="8782605" cy="712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thông tin về từ loại (danh từ, động từ, tính từ,...)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45075" y="3272823"/>
            <a:ext cx="8579495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cách sử dụng thông qua ví 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0703" y="4427579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nhớ các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04" y="3794759"/>
            <a:ext cx="3235549" cy="3235549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A68EEBC1-BB9B-45AD-B611-B4EE48E2F49F}"/>
              </a:ext>
            </a:extLst>
          </p:cNvPr>
          <p:cNvSpPr/>
          <p:nvPr/>
        </p:nvSpPr>
        <p:spPr>
          <a:xfrm flipH="1">
            <a:off x="10906806" y="436400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Cambria" panose="0204050305040603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84552" y="5314805"/>
            <a:ext cx="1165893" cy="1133107"/>
            <a:chOff x="2339307" y="2422892"/>
            <a:chExt cx="1165893" cy="1133107"/>
          </a:xfrm>
        </p:grpSpPr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177942" y="5650128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hiểu nghĩa của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1"/>
      <p:bldP spid="20" grpId="0"/>
      <p:bldP spid="21" grpId="0"/>
      <p:bldP spid="21" grpId="1"/>
      <p:bldP spid="27" grpId="0"/>
    </p:bldLst>
  </p:timing>
</p:sld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307</Words>
  <Application>Microsoft Office PowerPoint</Application>
  <PresentationFormat>Widescreen</PresentationFormat>
  <Paragraphs>63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UVF Blenda Script</vt:lpstr>
      <vt:lpstr>UTM Edwardian</vt:lpstr>
      <vt:lpstr>等线</vt:lpstr>
      <vt:lpstr>Calibri</vt:lpstr>
      <vt:lpstr>Cambria</vt:lpstr>
      <vt:lpstr>UTM Times</vt:lpstr>
      <vt:lpstr>Arial</vt:lpstr>
      <vt:lpstr>UTM Helve</vt:lpstr>
      <vt:lpstr>Times New Roman</vt:lpstr>
      <vt:lpstr>www.99ppt.com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THUY</cp:lastModifiedBy>
  <cp:revision>13</cp:revision>
  <dcterms:created xsi:type="dcterms:W3CDTF">2023-09-13T12:12:34Z</dcterms:created>
  <dcterms:modified xsi:type="dcterms:W3CDTF">2025-10-01T09:31:05Z</dcterms:modified>
</cp:coreProperties>
</file>