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94" r:id="rId2"/>
    <p:sldMasterId id="2147483738" r:id="rId3"/>
  </p:sldMasterIdLst>
  <p:notesMasterIdLst>
    <p:notesMasterId r:id="rId17"/>
  </p:notesMasterIdLst>
  <p:sldIdLst>
    <p:sldId id="257" r:id="rId4"/>
    <p:sldId id="290" r:id="rId5"/>
    <p:sldId id="266" r:id="rId6"/>
    <p:sldId id="311" r:id="rId7"/>
    <p:sldId id="268" r:id="rId8"/>
    <p:sldId id="267" r:id="rId9"/>
    <p:sldId id="292" r:id="rId10"/>
    <p:sldId id="293" r:id="rId11"/>
    <p:sldId id="296" r:id="rId12"/>
    <p:sldId id="279" r:id="rId13"/>
    <p:sldId id="308" r:id="rId14"/>
    <p:sldId id="322" r:id="rId15"/>
    <p:sldId id="321" r:id="rId16"/>
  </p:sldIdLst>
  <p:sldSz cx="9144000" cy="5143500" type="screen16x9"/>
  <p:notesSz cx="9144000" cy="6858000"/>
  <p:embeddedFontLst>
    <p:embeddedFont>
      <p:font typeface="#9Slide07 HoneyCream" panose="020B0604020202020204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Cambria" panose="02040503050406030204" pitchFamily="18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3397734" rtl="0" eaLnBrk="1" latinLnBrk="0" hangingPunct="1">
      <a:defRPr sz="6689" kern="1200">
        <a:solidFill>
          <a:schemeClr val="tx1"/>
        </a:solidFill>
        <a:latin typeface="+mn-lt"/>
        <a:ea typeface="+mn-ea"/>
        <a:cs typeface="+mn-cs"/>
      </a:defRPr>
    </a:lvl1pPr>
    <a:lvl2pPr marL="1698866" algn="l" defTabSz="3397734" rtl="0" eaLnBrk="1" latinLnBrk="0" hangingPunct="1">
      <a:defRPr sz="6689" kern="1200">
        <a:solidFill>
          <a:schemeClr val="tx1"/>
        </a:solidFill>
        <a:latin typeface="+mn-lt"/>
        <a:ea typeface="+mn-ea"/>
        <a:cs typeface="+mn-cs"/>
      </a:defRPr>
    </a:lvl2pPr>
    <a:lvl3pPr marL="3397734" algn="l" defTabSz="3397734" rtl="0" eaLnBrk="1" latinLnBrk="0" hangingPunct="1">
      <a:defRPr sz="6689" kern="1200">
        <a:solidFill>
          <a:schemeClr val="tx1"/>
        </a:solidFill>
        <a:latin typeface="+mn-lt"/>
        <a:ea typeface="+mn-ea"/>
        <a:cs typeface="+mn-cs"/>
      </a:defRPr>
    </a:lvl3pPr>
    <a:lvl4pPr marL="5096600" algn="l" defTabSz="3397734" rtl="0" eaLnBrk="1" latinLnBrk="0" hangingPunct="1">
      <a:defRPr sz="6689" kern="1200">
        <a:solidFill>
          <a:schemeClr val="tx1"/>
        </a:solidFill>
        <a:latin typeface="+mn-lt"/>
        <a:ea typeface="+mn-ea"/>
        <a:cs typeface="+mn-cs"/>
      </a:defRPr>
    </a:lvl4pPr>
    <a:lvl5pPr marL="6795468" algn="l" defTabSz="3397734" rtl="0" eaLnBrk="1" latinLnBrk="0" hangingPunct="1">
      <a:defRPr sz="6689" kern="1200">
        <a:solidFill>
          <a:schemeClr val="tx1"/>
        </a:solidFill>
        <a:latin typeface="+mn-lt"/>
        <a:ea typeface="+mn-ea"/>
        <a:cs typeface="+mn-cs"/>
      </a:defRPr>
    </a:lvl5pPr>
    <a:lvl6pPr marL="8494335" algn="l" defTabSz="3397734" rtl="0" eaLnBrk="1" latinLnBrk="0" hangingPunct="1">
      <a:defRPr sz="6689" kern="1200">
        <a:solidFill>
          <a:schemeClr val="tx1"/>
        </a:solidFill>
        <a:latin typeface="+mn-lt"/>
        <a:ea typeface="+mn-ea"/>
        <a:cs typeface="+mn-cs"/>
      </a:defRPr>
    </a:lvl6pPr>
    <a:lvl7pPr marL="10193202" algn="l" defTabSz="3397734" rtl="0" eaLnBrk="1" latinLnBrk="0" hangingPunct="1">
      <a:defRPr sz="6689" kern="1200">
        <a:solidFill>
          <a:schemeClr val="tx1"/>
        </a:solidFill>
        <a:latin typeface="+mn-lt"/>
        <a:ea typeface="+mn-ea"/>
        <a:cs typeface="+mn-cs"/>
      </a:defRPr>
    </a:lvl7pPr>
    <a:lvl8pPr marL="11892069" algn="l" defTabSz="3397734" rtl="0" eaLnBrk="1" latinLnBrk="0" hangingPunct="1">
      <a:defRPr sz="6689" kern="1200">
        <a:solidFill>
          <a:schemeClr val="tx1"/>
        </a:solidFill>
        <a:latin typeface="+mn-lt"/>
        <a:ea typeface="+mn-ea"/>
        <a:cs typeface="+mn-cs"/>
      </a:defRPr>
    </a:lvl8pPr>
    <a:lvl9pPr marL="13590936" algn="l" defTabSz="3397734" rtl="0" eaLnBrk="1" latinLnBrk="0" hangingPunct="1">
      <a:defRPr sz="668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026" userDrawn="1">
          <p15:clr>
            <a:srgbClr val="A4A3A4"/>
          </p15:clr>
        </p15:guide>
        <p15:guide id="2" pos="105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561" autoAdjust="0"/>
    <p:restoredTop sz="94622" autoAdjust="0"/>
  </p:normalViewPr>
  <p:slideViewPr>
    <p:cSldViewPr>
      <p:cViewPr varScale="1">
        <p:scale>
          <a:sx n="104" d="100"/>
          <a:sy n="104" d="100"/>
        </p:scale>
        <p:origin x="1128" y="82"/>
      </p:cViewPr>
      <p:guideLst>
        <p:guide orient="horz" pos="8026"/>
        <p:guide pos="105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4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3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7.fntdata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7.xml"/><Relationship Id="rId19" Type="http://schemas.openxmlformats.org/officeDocument/2006/relationships/font" Target="fonts/font2.fntdata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37FCD2-8C6C-40E2-AC7C-AF868CD266DD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AEC7A6-FBA6-41F6-BBDF-C44435ACB6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528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397734" rtl="0" eaLnBrk="1" latinLnBrk="0" hangingPunct="1">
      <a:defRPr sz="4459" kern="1200">
        <a:solidFill>
          <a:schemeClr val="tx1"/>
        </a:solidFill>
        <a:latin typeface="+mn-lt"/>
        <a:ea typeface="+mn-ea"/>
        <a:cs typeface="+mn-cs"/>
      </a:defRPr>
    </a:lvl1pPr>
    <a:lvl2pPr marL="1698866" algn="l" defTabSz="3397734" rtl="0" eaLnBrk="1" latinLnBrk="0" hangingPunct="1">
      <a:defRPr sz="4459" kern="1200">
        <a:solidFill>
          <a:schemeClr val="tx1"/>
        </a:solidFill>
        <a:latin typeface="+mn-lt"/>
        <a:ea typeface="+mn-ea"/>
        <a:cs typeface="+mn-cs"/>
      </a:defRPr>
    </a:lvl2pPr>
    <a:lvl3pPr marL="3397734" algn="l" defTabSz="3397734" rtl="0" eaLnBrk="1" latinLnBrk="0" hangingPunct="1">
      <a:defRPr sz="4459" kern="1200">
        <a:solidFill>
          <a:schemeClr val="tx1"/>
        </a:solidFill>
        <a:latin typeface="+mn-lt"/>
        <a:ea typeface="+mn-ea"/>
        <a:cs typeface="+mn-cs"/>
      </a:defRPr>
    </a:lvl3pPr>
    <a:lvl4pPr marL="5096600" algn="l" defTabSz="3397734" rtl="0" eaLnBrk="1" latinLnBrk="0" hangingPunct="1">
      <a:defRPr sz="4459" kern="1200">
        <a:solidFill>
          <a:schemeClr val="tx1"/>
        </a:solidFill>
        <a:latin typeface="+mn-lt"/>
        <a:ea typeface="+mn-ea"/>
        <a:cs typeface="+mn-cs"/>
      </a:defRPr>
    </a:lvl4pPr>
    <a:lvl5pPr marL="6795468" algn="l" defTabSz="3397734" rtl="0" eaLnBrk="1" latinLnBrk="0" hangingPunct="1">
      <a:defRPr sz="4459" kern="1200">
        <a:solidFill>
          <a:schemeClr val="tx1"/>
        </a:solidFill>
        <a:latin typeface="+mn-lt"/>
        <a:ea typeface="+mn-ea"/>
        <a:cs typeface="+mn-cs"/>
      </a:defRPr>
    </a:lvl5pPr>
    <a:lvl6pPr marL="8494335" algn="l" defTabSz="3397734" rtl="0" eaLnBrk="1" latinLnBrk="0" hangingPunct="1">
      <a:defRPr sz="4459" kern="1200">
        <a:solidFill>
          <a:schemeClr val="tx1"/>
        </a:solidFill>
        <a:latin typeface="+mn-lt"/>
        <a:ea typeface="+mn-ea"/>
        <a:cs typeface="+mn-cs"/>
      </a:defRPr>
    </a:lvl6pPr>
    <a:lvl7pPr marL="10193202" algn="l" defTabSz="3397734" rtl="0" eaLnBrk="1" latinLnBrk="0" hangingPunct="1">
      <a:defRPr sz="4459" kern="1200">
        <a:solidFill>
          <a:schemeClr val="tx1"/>
        </a:solidFill>
        <a:latin typeface="+mn-lt"/>
        <a:ea typeface="+mn-ea"/>
        <a:cs typeface="+mn-cs"/>
      </a:defRPr>
    </a:lvl7pPr>
    <a:lvl8pPr marL="11892069" algn="l" defTabSz="3397734" rtl="0" eaLnBrk="1" latinLnBrk="0" hangingPunct="1">
      <a:defRPr sz="4459" kern="1200">
        <a:solidFill>
          <a:schemeClr val="tx1"/>
        </a:solidFill>
        <a:latin typeface="+mn-lt"/>
        <a:ea typeface="+mn-ea"/>
        <a:cs typeface="+mn-cs"/>
      </a:defRPr>
    </a:lvl8pPr>
    <a:lvl9pPr marL="13590936" algn="l" defTabSz="3397734" rtl="0" eaLnBrk="1" latinLnBrk="0" hangingPunct="1">
      <a:defRPr sz="445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38537" y="14439552"/>
            <a:ext cx="23513141" cy="65119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1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3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57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76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595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11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63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153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79514" y="23617639"/>
            <a:ext cx="7837715" cy="135665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476654" y="23617639"/>
            <a:ext cx="10636899" cy="135665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4072982" y="23617639"/>
            <a:ext cx="7837715" cy="135665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36D77-EE1B-4FE1-9857-D74397BB9F1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789C-E532-415F-BCB9-A949AC2EFC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4396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36D77-EE1B-4FE1-9857-D74397BB9F1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789C-E532-415F-BCB9-A949AC2EFC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33524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36D77-EE1B-4FE1-9857-D74397BB9F1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789C-E532-415F-BCB9-A949AC2EFC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865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36D77-EE1B-4FE1-9857-D74397BB9F1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789C-E532-415F-BCB9-A949AC2EFC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2996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36D77-EE1B-4FE1-9857-D74397BB9F1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789C-E532-415F-BCB9-A949AC2EFC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04892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36D77-EE1B-4FE1-9857-D74397BB9F1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789C-E532-415F-BCB9-A949AC2EFC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2359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36D77-EE1B-4FE1-9857-D74397BB9F1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789C-E532-415F-BCB9-A949AC2EFC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61903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36D77-EE1B-4FE1-9857-D74397BB9F1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789C-E532-415F-BCB9-A949AC2EFC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64295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36D77-EE1B-4FE1-9857-D74397BB9F1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789C-E532-415F-BCB9-A949AC2EFC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6411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36D77-EE1B-4FE1-9857-D74397BB9F1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789C-E532-415F-BCB9-A949AC2EFC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8502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36D77-EE1B-4FE1-9857-D74397BB9F1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789C-E532-415F-BCB9-A949AC2EFC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3527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679514" y="23617639"/>
            <a:ext cx="7837715" cy="135665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1476654" y="23617639"/>
            <a:ext cx="10636899" cy="135665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4072982" y="23617639"/>
            <a:ext cx="7837715" cy="135665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891" indent="0" algn="ctr">
              <a:buNone/>
              <a:defRPr sz="1501"/>
            </a:lvl2pPr>
            <a:lvl3pPr marL="685782" indent="0" algn="ctr">
              <a:buNone/>
              <a:defRPr sz="1350"/>
            </a:lvl3pPr>
            <a:lvl4pPr marL="1028672" indent="0" algn="ctr">
              <a:buNone/>
              <a:defRPr sz="1200"/>
            </a:lvl4pPr>
            <a:lvl5pPr marL="1371563" indent="0" algn="ctr">
              <a:buNone/>
              <a:defRPr sz="1200"/>
            </a:lvl5pPr>
            <a:lvl6pPr marL="1714454" indent="0" algn="ctr">
              <a:buNone/>
              <a:defRPr sz="1200"/>
            </a:lvl6pPr>
            <a:lvl7pPr marL="2057345" indent="0" algn="ctr">
              <a:buNone/>
              <a:defRPr sz="1200"/>
            </a:lvl7pPr>
            <a:lvl8pPr marL="2400235" indent="0" algn="ctr">
              <a:buNone/>
              <a:defRPr sz="1200"/>
            </a:lvl8pPr>
            <a:lvl9pPr marL="2743126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3"/>
          </a:xfrm>
          <a:prstGeom prst="rect">
            <a:avLst/>
          </a:prstGeom>
        </p:spPr>
        <p:txBody>
          <a:bodyPr/>
          <a:lstStyle/>
          <a:p>
            <a:pPr defTabSz="685782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82"/>
              <a:t>2025/10/7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3"/>
          </a:xfrm>
          <a:prstGeom prst="rect">
            <a:avLst/>
          </a:prstGeom>
        </p:spPr>
        <p:txBody>
          <a:bodyPr/>
          <a:lstStyle/>
          <a:p>
            <a:pPr defTabSz="68578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3"/>
          </a:xfrm>
          <a:prstGeom prst="rect">
            <a:avLst/>
          </a:prstGeom>
        </p:spPr>
        <p:txBody>
          <a:bodyPr/>
          <a:lstStyle/>
          <a:p>
            <a:pPr defTabSz="685782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8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999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3"/>
          </a:xfrm>
          <a:prstGeom prst="rect">
            <a:avLst/>
          </a:prstGeom>
        </p:spPr>
        <p:txBody>
          <a:bodyPr/>
          <a:lstStyle/>
          <a:p>
            <a:pPr defTabSz="685782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82"/>
              <a:t>2025/10/7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3"/>
          </a:xfrm>
          <a:prstGeom prst="rect">
            <a:avLst/>
          </a:prstGeom>
        </p:spPr>
        <p:txBody>
          <a:bodyPr/>
          <a:lstStyle/>
          <a:p>
            <a:pPr defTabSz="68578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3"/>
          </a:xfrm>
          <a:prstGeom prst="rect">
            <a:avLst/>
          </a:prstGeom>
        </p:spPr>
        <p:txBody>
          <a:bodyPr/>
          <a:lstStyle/>
          <a:p>
            <a:pPr defTabSz="685782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8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6081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7" y="1282303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1" indent="0">
              <a:buNone/>
              <a:defRPr sz="1501">
                <a:solidFill>
                  <a:schemeClr val="tx1">
                    <a:tint val="75000"/>
                  </a:schemeClr>
                </a:solidFill>
              </a:defRPr>
            </a:lvl2pPr>
            <a:lvl3pPr marL="68578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3"/>
          </a:xfrm>
          <a:prstGeom prst="rect">
            <a:avLst/>
          </a:prstGeom>
        </p:spPr>
        <p:txBody>
          <a:bodyPr/>
          <a:lstStyle/>
          <a:p>
            <a:pPr defTabSz="685782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82"/>
              <a:t>2025/10/7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3"/>
          </a:xfrm>
          <a:prstGeom prst="rect">
            <a:avLst/>
          </a:prstGeom>
        </p:spPr>
        <p:txBody>
          <a:bodyPr/>
          <a:lstStyle/>
          <a:p>
            <a:pPr defTabSz="68578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3"/>
          </a:xfrm>
          <a:prstGeom prst="rect">
            <a:avLst/>
          </a:prstGeom>
        </p:spPr>
        <p:txBody>
          <a:bodyPr/>
          <a:lstStyle/>
          <a:p>
            <a:pPr defTabSz="685782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8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5701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CCC3C83-5C03-20DA-46DB-65A41AF44E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435428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0C88E68-924F-7C2C-59EB-13D866771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8259"/>
          <a:stretch/>
        </p:blipFill>
        <p:spPr>
          <a:xfrm flipH="1">
            <a:off x="0" y="1584222"/>
            <a:ext cx="9144000" cy="355927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5DE6B72-52C5-825B-6677-68D3DF828F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934" y="1"/>
            <a:ext cx="1351852" cy="135185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8F0D362-BDDC-4F1D-4F2F-88F14488BF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83" b="6367"/>
          <a:stretch/>
        </p:blipFill>
        <p:spPr>
          <a:xfrm>
            <a:off x="615403" y="1"/>
            <a:ext cx="2499273" cy="1028445"/>
          </a:xfrm>
          <a:prstGeom prst="rect">
            <a:avLst/>
          </a:prstGeom>
        </p:spPr>
      </p:pic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7856F83F-9F94-7E1A-E849-6CBCEF0A15DD}"/>
              </a:ext>
            </a:extLst>
          </p:cNvPr>
          <p:cNvSpPr/>
          <p:nvPr userDrawn="1"/>
        </p:nvSpPr>
        <p:spPr>
          <a:xfrm>
            <a:off x="216440" y="167803"/>
            <a:ext cx="8711120" cy="4742262"/>
          </a:xfrm>
          <a:prstGeom prst="roundRect">
            <a:avLst>
              <a:gd name="adj" fmla="val 5128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7C356434-A5AB-4507-C575-161FD35571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75" r="10162"/>
          <a:stretch/>
        </p:blipFill>
        <p:spPr>
          <a:xfrm flipH="1">
            <a:off x="-11304" y="-1"/>
            <a:ext cx="3065642" cy="1700236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7D2E36F5-BBB2-CA45-2917-8FFF34FA51EC}"/>
              </a:ext>
            </a:extLst>
          </p:cNvPr>
          <p:cNvSpPr txBox="1"/>
          <p:nvPr userDrawn="1"/>
        </p:nvSpPr>
        <p:spPr>
          <a:xfrm>
            <a:off x="3475589" y="6362149"/>
            <a:ext cx="2569126" cy="54963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42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43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885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43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kumimoji="0" lang="en-US" sz="74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74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4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74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743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743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342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43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743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743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743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743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2A83CB4-8C33-4274-F629-259B3DDC7761}"/>
              </a:ext>
            </a:extLst>
          </p:cNvPr>
          <p:cNvSpPr txBox="1">
            <a:spLocks/>
          </p:cNvSpPr>
          <p:nvPr userDrawn="1"/>
        </p:nvSpPr>
        <p:spPr>
          <a:xfrm>
            <a:off x="8614279" y="2"/>
            <a:ext cx="635252" cy="134031"/>
          </a:xfrm>
          <a:prstGeom prst="rect">
            <a:avLst/>
          </a:prstGeom>
        </p:spPr>
        <p:txBody>
          <a:bodyPr vert="horz" lIns="37718" tIns="18859" rIns="37718" bIns="18859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78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825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F2A6FA-E402-144F-3295-4B34DB5BE28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58881" y="-10455098"/>
            <a:ext cx="901827" cy="15335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811B74-95D9-3F48-CF51-03F272535DF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4389" y="-10455098"/>
            <a:ext cx="901827" cy="15335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733573-54C4-0A01-1F42-1779359DBCF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99532" y="12522060"/>
            <a:ext cx="901827" cy="15335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073669-50E0-D5DD-0E43-B719D8CDDB8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1856" y="12522060"/>
            <a:ext cx="901827" cy="153357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72CFBB7-642E-A034-903C-3A5B39979D95}"/>
              </a:ext>
            </a:extLst>
          </p:cNvPr>
          <p:cNvSpPr txBox="1">
            <a:spLocks/>
          </p:cNvSpPr>
          <p:nvPr userDrawn="1"/>
        </p:nvSpPr>
        <p:spPr>
          <a:xfrm>
            <a:off x="8074631" y="-516469"/>
            <a:ext cx="1470742" cy="223739"/>
          </a:xfrm>
          <a:prstGeom prst="rect">
            <a:avLst/>
          </a:prstGeom>
        </p:spPr>
        <p:txBody>
          <a:bodyPr vert="horz" lIns="37718" tIns="18859" rIns="37718" bIns="18859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78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cs typeface="+mj-cs"/>
              </a:rPr>
              <a:t>By </a:t>
            </a:r>
            <a:r>
              <a:rPr kumimoji="0" lang="en-US" sz="66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cs typeface="+mj-cs"/>
              </a:rPr>
              <a:t>Khánh</a:t>
            </a:r>
            <a:r>
              <a:rPr kumimoji="0" lang="en-US" sz="66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cs typeface="+mj-cs"/>
              </a:rPr>
              <a:t> </a:t>
            </a:r>
            <a:r>
              <a:rPr kumimoji="0" lang="en-US" sz="66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cs typeface="+mj-cs"/>
              </a:rPr>
              <a:t>Huyền</a:t>
            </a:r>
            <a:endParaRPr kumimoji="0" lang="en-US" sz="66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  <a:alpha val="41000"/>
                </a:srgbClr>
              </a:solidFill>
              <a:effectLst/>
              <a:uLnTx/>
              <a:uFillTx/>
              <a:latin typeface="SVN-Ready" panose="02040603050506020204" pitchFamily="18" charset="0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21713B3-E11E-95C3-2734-ED9523F889D6}"/>
              </a:ext>
            </a:extLst>
          </p:cNvPr>
          <p:cNvSpPr txBox="1">
            <a:spLocks/>
          </p:cNvSpPr>
          <p:nvPr userDrawn="1"/>
        </p:nvSpPr>
        <p:spPr>
          <a:xfrm>
            <a:off x="-145870" y="4818698"/>
            <a:ext cx="901827" cy="324803"/>
          </a:xfrm>
          <a:prstGeom prst="rect">
            <a:avLst/>
          </a:prstGeom>
        </p:spPr>
        <p:txBody>
          <a:bodyPr vert="horz" lIns="37718" tIns="18859" rIns="37718" bIns="18859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78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29C82B3-E188-66FF-57FD-23A2C0D9B59B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434029" y="5869102"/>
            <a:ext cx="902820" cy="10964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8DF55E-AFE6-65FF-776B-10CFADE9BE0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1244430" y="455266"/>
            <a:ext cx="902820" cy="109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8561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1539153" y="-165805"/>
            <a:ext cx="1639685" cy="17380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212099" y="5843591"/>
            <a:ext cx="1368007" cy="15018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2286002" y="6823966"/>
            <a:ext cx="4671138" cy="5872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72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72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72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72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072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07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072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07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072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072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72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72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072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072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072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072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076260" y="7096922"/>
            <a:ext cx="1639685" cy="590550"/>
          </a:xfrm>
          <a:prstGeom prst="rect">
            <a:avLst/>
          </a:prstGeom>
        </p:spPr>
        <p:txBody>
          <a:bodyPr vert="horz" lIns="54423" tIns="27212" rIns="54423" bIns="2721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4428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5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05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82518" y="-19894172"/>
            <a:ext cx="1639685" cy="27883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8882" y="-19894172"/>
            <a:ext cx="1639685" cy="27883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47337" y="21882480"/>
            <a:ext cx="1639685" cy="27883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7004" y="21882480"/>
            <a:ext cx="1639685" cy="278831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427587" y="4552950"/>
            <a:ext cx="1639685" cy="590550"/>
          </a:xfrm>
          <a:prstGeom prst="rect">
            <a:avLst/>
          </a:prstGeom>
        </p:spPr>
        <p:txBody>
          <a:bodyPr vert="horz" lIns="54423" tIns="27212" rIns="54423" bIns="2721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4428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72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072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1539155" y="1268015"/>
            <a:ext cx="1639685" cy="590550"/>
          </a:xfrm>
          <a:prstGeom prst="rect">
            <a:avLst/>
          </a:prstGeom>
        </p:spPr>
        <p:txBody>
          <a:bodyPr vert="horz" lIns="54423" tIns="27212" rIns="54423" bIns="2721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4428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5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05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33383323" y="-14495067"/>
            <a:ext cx="2720648" cy="35712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33383323" y="17753865"/>
            <a:ext cx="2720648" cy="35712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39356847" y="-14495067"/>
            <a:ext cx="2720648" cy="35712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39554200" y="17753865"/>
            <a:ext cx="2720648" cy="3571253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7620000" y="-727177"/>
            <a:ext cx="1639685" cy="590550"/>
          </a:xfrm>
          <a:prstGeom prst="rect">
            <a:avLst/>
          </a:prstGeom>
        </p:spPr>
        <p:txBody>
          <a:bodyPr vert="horz" lIns="54423" tIns="27212" rIns="54423" bIns="2721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4428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Hồng Linh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5" r:id="rId5"/>
  </p:sldLayoutIdLst>
  <p:txStyles>
    <p:titleStyle>
      <a:lvl1pPr algn="ctr" defTabSz="903839" rtl="0" eaLnBrk="1" latinLnBrk="0" hangingPunct="1">
        <a:spcBef>
          <a:spcPct val="0"/>
        </a:spcBef>
        <a:buNone/>
        <a:defRPr sz="434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8941" indent="-338941" algn="l" defTabSz="903839" rtl="0" eaLnBrk="1" latinLnBrk="0" hangingPunct="1">
        <a:spcBef>
          <a:spcPct val="20000"/>
        </a:spcBef>
        <a:buFont typeface="Arial" pitchFamily="34" charset="0"/>
        <a:buChar char="•"/>
        <a:defRPr sz="3163" kern="1200">
          <a:solidFill>
            <a:schemeClr val="tx1"/>
          </a:solidFill>
          <a:latin typeface="+mn-lt"/>
          <a:ea typeface="+mn-ea"/>
          <a:cs typeface="+mn-cs"/>
        </a:defRPr>
      </a:lvl1pPr>
      <a:lvl2pPr marL="734370" indent="-282450" algn="l" defTabSz="903839" rtl="0" eaLnBrk="1" latinLnBrk="0" hangingPunct="1">
        <a:spcBef>
          <a:spcPct val="20000"/>
        </a:spcBef>
        <a:buFont typeface="Arial" pitchFamily="34" charset="0"/>
        <a:buChar char="–"/>
        <a:defRPr sz="2768" kern="1200">
          <a:solidFill>
            <a:schemeClr val="tx1"/>
          </a:solidFill>
          <a:latin typeface="+mn-lt"/>
          <a:ea typeface="+mn-ea"/>
          <a:cs typeface="+mn-cs"/>
        </a:defRPr>
      </a:lvl2pPr>
      <a:lvl3pPr marL="1129800" indent="-225959" algn="l" defTabSz="903839" rtl="0" eaLnBrk="1" latinLnBrk="0" hangingPunct="1">
        <a:spcBef>
          <a:spcPct val="20000"/>
        </a:spcBef>
        <a:buFont typeface="Arial" pitchFamily="34" charset="0"/>
        <a:buChar char="•"/>
        <a:defRPr sz="2372" kern="1200">
          <a:solidFill>
            <a:schemeClr val="tx1"/>
          </a:solidFill>
          <a:latin typeface="+mn-lt"/>
          <a:ea typeface="+mn-ea"/>
          <a:cs typeface="+mn-cs"/>
        </a:defRPr>
      </a:lvl3pPr>
      <a:lvl4pPr marL="1581719" indent="-225959" algn="l" defTabSz="903839" rtl="0" eaLnBrk="1" latinLnBrk="0" hangingPunct="1">
        <a:spcBef>
          <a:spcPct val="20000"/>
        </a:spcBef>
        <a:buFont typeface="Arial" pitchFamily="34" charset="0"/>
        <a:buChar char="–"/>
        <a:defRPr sz="1977" kern="1200">
          <a:solidFill>
            <a:schemeClr val="tx1"/>
          </a:solidFill>
          <a:latin typeface="+mn-lt"/>
          <a:ea typeface="+mn-ea"/>
          <a:cs typeface="+mn-cs"/>
        </a:defRPr>
      </a:lvl4pPr>
      <a:lvl5pPr marL="2033639" indent="-225959" algn="l" defTabSz="903839" rtl="0" eaLnBrk="1" latinLnBrk="0" hangingPunct="1">
        <a:spcBef>
          <a:spcPct val="20000"/>
        </a:spcBef>
        <a:buFont typeface="Arial" pitchFamily="34" charset="0"/>
        <a:buChar char="»"/>
        <a:defRPr sz="1977" kern="1200">
          <a:solidFill>
            <a:schemeClr val="tx1"/>
          </a:solidFill>
          <a:latin typeface="+mn-lt"/>
          <a:ea typeface="+mn-ea"/>
          <a:cs typeface="+mn-cs"/>
        </a:defRPr>
      </a:lvl5pPr>
      <a:lvl6pPr marL="2485559" indent="-225959" algn="l" defTabSz="903839" rtl="0" eaLnBrk="1" latinLnBrk="0" hangingPunct="1">
        <a:spcBef>
          <a:spcPct val="20000"/>
        </a:spcBef>
        <a:buFont typeface="Arial" pitchFamily="34" charset="0"/>
        <a:buChar char="•"/>
        <a:defRPr sz="1977" kern="1200">
          <a:solidFill>
            <a:schemeClr val="tx1"/>
          </a:solidFill>
          <a:latin typeface="+mn-lt"/>
          <a:ea typeface="+mn-ea"/>
          <a:cs typeface="+mn-cs"/>
        </a:defRPr>
      </a:lvl6pPr>
      <a:lvl7pPr marL="2937478" indent="-225959" algn="l" defTabSz="903839" rtl="0" eaLnBrk="1" latinLnBrk="0" hangingPunct="1">
        <a:spcBef>
          <a:spcPct val="20000"/>
        </a:spcBef>
        <a:buFont typeface="Arial" pitchFamily="34" charset="0"/>
        <a:buChar char="•"/>
        <a:defRPr sz="1977" kern="1200">
          <a:solidFill>
            <a:schemeClr val="tx1"/>
          </a:solidFill>
          <a:latin typeface="+mn-lt"/>
          <a:ea typeface="+mn-ea"/>
          <a:cs typeface="+mn-cs"/>
        </a:defRPr>
      </a:lvl7pPr>
      <a:lvl8pPr marL="3389397" indent="-225959" algn="l" defTabSz="903839" rtl="0" eaLnBrk="1" latinLnBrk="0" hangingPunct="1">
        <a:spcBef>
          <a:spcPct val="20000"/>
        </a:spcBef>
        <a:buFont typeface="Arial" pitchFamily="34" charset="0"/>
        <a:buChar char="•"/>
        <a:defRPr sz="1977" kern="1200">
          <a:solidFill>
            <a:schemeClr val="tx1"/>
          </a:solidFill>
          <a:latin typeface="+mn-lt"/>
          <a:ea typeface="+mn-ea"/>
          <a:cs typeface="+mn-cs"/>
        </a:defRPr>
      </a:lvl8pPr>
      <a:lvl9pPr marL="3841317" indent="-225959" algn="l" defTabSz="903839" rtl="0" eaLnBrk="1" latinLnBrk="0" hangingPunct="1">
        <a:spcBef>
          <a:spcPct val="20000"/>
        </a:spcBef>
        <a:buFont typeface="Arial" pitchFamily="34" charset="0"/>
        <a:buChar char="•"/>
        <a:defRPr sz="19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3839" rtl="0" eaLnBrk="1" latinLnBrk="0" hangingPunct="1">
        <a:defRPr sz="1779" kern="1200">
          <a:solidFill>
            <a:schemeClr val="tx1"/>
          </a:solidFill>
          <a:latin typeface="+mn-lt"/>
          <a:ea typeface="+mn-ea"/>
          <a:cs typeface="+mn-cs"/>
        </a:defRPr>
      </a:lvl1pPr>
      <a:lvl2pPr marL="451920" algn="l" defTabSz="903839" rtl="0" eaLnBrk="1" latinLnBrk="0" hangingPunct="1">
        <a:defRPr sz="1779" kern="1200">
          <a:solidFill>
            <a:schemeClr val="tx1"/>
          </a:solidFill>
          <a:latin typeface="+mn-lt"/>
          <a:ea typeface="+mn-ea"/>
          <a:cs typeface="+mn-cs"/>
        </a:defRPr>
      </a:lvl2pPr>
      <a:lvl3pPr marL="903839" algn="l" defTabSz="903839" rtl="0" eaLnBrk="1" latinLnBrk="0" hangingPunct="1">
        <a:defRPr sz="1779" kern="1200">
          <a:solidFill>
            <a:schemeClr val="tx1"/>
          </a:solidFill>
          <a:latin typeface="+mn-lt"/>
          <a:ea typeface="+mn-ea"/>
          <a:cs typeface="+mn-cs"/>
        </a:defRPr>
      </a:lvl3pPr>
      <a:lvl4pPr marL="1355759" algn="l" defTabSz="903839" rtl="0" eaLnBrk="1" latinLnBrk="0" hangingPunct="1">
        <a:defRPr sz="1779" kern="1200">
          <a:solidFill>
            <a:schemeClr val="tx1"/>
          </a:solidFill>
          <a:latin typeface="+mn-lt"/>
          <a:ea typeface="+mn-ea"/>
          <a:cs typeface="+mn-cs"/>
        </a:defRPr>
      </a:lvl4pPr>
      <a:lvl5pPr marL="1807679" algn="l" defTabSz="903839" rtl="0" eaLnBrk="1" latinLnBrk="0" hangingPunct="1">
        <a:defRPr sz="1779" kern="1200">
          <a:solidFill>
            <a:schemeClr val="tx1"/>
          </a:solidFill>
          <a:latin typeface="+mn-lt"/>
          <a:ea typeface="+mn-ea"/>
          <a:cs typeface="+mn-cs"/>
        </a:defRPr>
      </a:lvl5pPr>
      <a:lvl6pPr marL="2259598" algn="l" defTabSz="903839" rtl="0" eaLnBrk="1" latinLnBrk="0" hangingPunct="1">
        <a:defRPr sz="1779" kern="1200">
          <a:solidFill>
            <a:schemeClr val="tx1"/>
          </a:solidFill>
          <a:latin typeface="+mn-lt"/>
          <a:ea typeface="+mn-ea"/>
          <a:cs typeface="+mn-cs"/>
        </a:defRPr>
      </a:lvl6pPr>
      <a:lvl7pPr marL="2711519" algn="l" defTabSz="903839" rtl="0" eaLnBrk="1" latinLnBrk="0" hangingPunct="1">
        <a:defRPr sz="1779" kern="1200">
          <a:solidFill>
            <a:schemeClr val="tx1"/>
          </a:solidFill>
          <a:latin typeface="+mn-lt"/>
          <a:ea typeface="+mn-ea"/>
          <a:cs typeface="+mn-cs"/>
        </a:defRPr>
      </a:lvl7pPr>
      <a:lvl8pPr marL="3163437" algn="l" defTabSz="903839" rtl="0" eaLnBrk="1" latinLnBrk="0" hangingPunct="1">
        <a:defRPr sz="1779" kern="1200">
          <a:solidFill>
            <a:schemeClr val="tx1"/>
          </a:solidFill>
          <a:latin typeface="+mn-lt"/>
          <a:ea typeface="+mn-ea"/>
          <a:cs typeface="+mn-cs"/>
        </a:defRPr>
      </a:lvl8pPr>
      <a:lvl9pPr marL="3615358" algn="l" defTabSz="903839" rtl="0" eaLnBrk="1" latinLnBrk="0" hangingPunct="1">
        <a:defRPr sz="177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1539153" y="-165805"/>
            <a:ext cx="1639685" cy="173805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212099" y="5843591"/>
            <a:ext cx="1368007" cy="150186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2286002" y="6823966"/>
            <a:ext cx="4671138" cy="5872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72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72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72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72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072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07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072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07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072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072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72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72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072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072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072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072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076260" y="7096922"/>
            <a:ext cx="1639685" cy="590550"/>
          </a:xfrm>
          <a:prstGeom prst="rect">
            <a:avLst/>
          </a:prstGeom>
        </p:spPr>
        <p:txBody>
          <a:bodyPr vert="horz" lIns="54423" tIns="27212" rIns="54423" bIns="2721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4428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5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05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82518" y="-19894172"/>
            <a:ext cx="1639685" cy="278831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8882" y="-19894172"/>
            <a:ext cx="1639685" cy="27883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47337" y="21882480"/>
            <a:ext cx="1639685" cy="278831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7004" y="21882480"/>
            <a:ext cx="1639685" cy="2788313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427587" y="4552950"/>
            <a:ext cx="1639685" cy="590550"/>
          </a:xfrm>
          <a:prstGeom prst="rect">
            <a:avLst/>
          </a:prstGeom>
        </p:spPr>
        <p:txBody>
          <a:bodyPr vert="horz" lIns="54423" tIns="27212" rIns="54423" bIns="2721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4428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72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072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1539155" y="1268015"/>
            <a:ext cx="1639685" cy="590550"/>
          </a:xfrm>
          <a:prstGeom prst="rect">
            <a:avLst/>
          </a:prstGeom>
        </p:spPr>
        <p:txBody>
          <a:bodyPr vert="horz" lIns="54423" tIns="27212" rIns="54423" bIns="2721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4428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5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05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33383323" y="-14495067"/>
            <a:ext cx="2720648" cy="357125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33383323" y="17753865"/>
            <a:ext cx="2720648" cy="357125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39356847" y="-14495067"/>
            <a:ext cx="2720648" cy="357125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39554200" y="17753865"/>
            <a:ext cx="2720648" cy="3571253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7620000" y="-727177"/>
            <a:ext cx="1639685" cy="590550"/>
          </a:xfrm>
          <a:prstGeom prst="rect">
            <a:avLst/>
          </a:prstGeom>
        </p:spPr>
        <p:txBody>
          <a:bodyPr vert="horz" lIns="54423" tIns="27212" rIns="54423" bIns="2721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4428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Hồng Linh</a:t>
            </a:r>
          </a:p>
        </p:txBody>
      </p:sp>
    </p:spTree>
    <p:extLst>
      <p:ext uri="{BB962C8B-B14F-4D97-AF65-F5344CB8AC3E}">
        <p14:creationId xmlns:p14="http://schemas.microsoft.com/office/powerpoint/2010/main" val="1937878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685782" rtl="0" eaLnBrk="1" latinLnBrk="0" hangingPunct="1">
        <a:lnSpc>
          <a:spcPct val="90000"/>
        </a:lnSpc>
        <a:spcBef>
          <a:spcPct val="0"/>
        </a:spcBef>
        <a:buNone/>
        <a:defRPr sz="3301" kern="1200">
          <a:solidFill>
            <a:schemeClr val="tx1"/>
          </a:solidFill>
          <a:latin typeface="+mn-ea"/>
          <a:ea typeface="+mn-ea"/>
          <a:cs typeface="+mj-cs"/>
        </a:defRPr>
      </a:lvl1pPr>
    </p:titleStyle>
    <p:bodyStyle>
      <a:lvl1pPr marL="171445" indent="-171445" algn="l" defTabSz="68578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ea"/>
          <a:ea typeface="+mn-ea"/>
          <a:cs typeface="+mn-cs"/>
        </a:defRPr>
      </a:lvl1pPr>
      <a:lvl2pPr marL="514336" indent="-171445" algn="l" defTabSz="68578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2pPr>
      <a:lvl3pPr marL="857227" indent="-171445" algn="l" defTabSz="68578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1" kern="1200">
          <a:solidFill>
            <a:schemeClr val="tx1"/>
          </a:solidFill>
          <a:latin typeface="+mn-ea"/>
          <a:ea typeface="+mn-ea"/>
          <a:cs typeface="+mn-cs"/>
        </a:defRPr>
      </a:lvl3pPr>
      <a:lvl4pPr marL="1200118" indent="-171445" algn="l" defTabSz="68578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ea"/>
          <a:ea typeface="+mn-ea"/>
          <a:cs typeface="+mn-cs"/>
        </a:defRPr>
      </a:lvl4pPr>
      <a:lvl5pPr marL="1543008" indent="-171445" algn="l" defTabSz="68578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ea"/>
          <a:ea typeface="+mn-ea"/>
          <a:cs typeface="+mn-cs"/>
        </a:defRPr>
      </a:lvl5pPr>
      <a:lvl6pPr marL="1885899" indent="-171445" algn="l" defTabSz="68578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0" indent="-171445" algn="l" defTabSz="68578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1" indent="-171445" algn="l" defTabSz="68578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1" indent="-171445" algn="l" defTabSz="68578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8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2" algn="l" defTabSz="68578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2" algn="l" defTabSz="68578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3" algn="l" defTabSz="68578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4" algn="l" defTabSz="68578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5" algn="l" defTabSz="68578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35" algn="l" defTabSz="68578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26" algn="l" defTabSz="68578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36D77-EE1B-4FE1-9857-D74397BB9F1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D789C-E532-415F-BCB9-A949AC2EFC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1539153" y="-165805"/>
            <a:ext cx="1639685" cy="17380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212099" y="5843591"/>
            <a:ext cx="1368007" cy="1501864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2286002" y="6823966"/>
            <a:ext cx="4671138" cy="5872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72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72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72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72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072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07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072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07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072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072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72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72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072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072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072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072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076260" y="7096922"/>
            <a:ext cx="1639685" cy="590550"/>
          </a:xfrm>
          <a:prstGeom prst="rect">
            <a:avLst/>
          </a:prstGeom>
        </p:spPr>
        <p:txBody>
          <a:bodyPr vert="horz" lIns="54423" tIns="27212" rIns="54423" bIns="2721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4428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5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05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82518" y="-19894172"/>
            <a:ext cx="1639685" cy="27883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8882" y="-19894172"/>
            <a:ext cx="1639685" cy="27883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47337" y="21882480"/>
            <a:ext cx="1639685" cy="27883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7004" y="21882480"/>
            <a:ext cx="1639685" cy="278831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427587" y="4552950"/>
            <a:ext cx="1639685" cy="590550"/>
          </a:xfrm>
          <a:prstGeom prst="rect">
            <a:avLst/>
          </a:prstGeom>
        </p:spPr>
        <p:txBody>
          <a:bodyPr vert="horz" lIns="54423" tIns="27212" rIns="54423" bIns="2721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4428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72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072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1539155" y="1268015"/>
            <a:ext cx="1639685" cy="590550"/>
          </a:xfrm>
          <a:prstGeom prst="rect">
            <a:avLst/>
          </a:prstGeom>
        </p:spPr>
        <p:txBody>
          <a:bodyPr vert="horz" lIns="54423" tIns="27212" rIns="54423" bIns="2721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4428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5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05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33383323" y="-14495067"/>
            <a:ext cx="2720648" cy="35712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33383323" y="17753865"/>
            <a:ext cx="2720648" cy="35712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39356847" y="-14495067"/>
            <a:ext cx="2720648" cy="35712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39554200" y="17753865"/>
            <a:ext cx="2720648" cy="357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85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327" y="-699280"/>
            <a:ext cx="9187468" cy="58526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199041"/>
            <a:ext cx="8610600" cy="481110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40AD35CF-6699-42F6-891E-1CF0A791BBB1}"/>
              </a:ext>
            </a:extLst>
          </p:cNvPr>
          <p:cNvSpPr/>
          <p:nvPr/>
        </p:nvSpPr>
        <p:spPr>
          <a:xfrm>
            <a:off x="-1447800" y="237966"/>
            <a:ext cx="15651712" cy="1680418"/>
          </a:xfrm>
          <a:prstGeom prst="rect">
            <a:avLst/>
          </a:prstGeom>
          <a:noFill/>
        </p:spPr>
        <p:txBody>
          <a:bodyPr wrap="square" lIns="18245" tIns="9123" rIns="18245" bIns="9123">
            <a:spAutoFit/>
          </a:bodyPr>
          <a:lstStyle/>
          <a:p>
            <a:pPr algn="ctr" defTabSz="182486">
              <a:defRPr/>
            </a:pPr>
            <a:r>
              <a:rPr lang="en-US" sz="5400" b="1" dirty="0">
                <a:ln w="0"/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 LUẬN </a:t>
            </a:r>
          </a:p>
          <a:p>
            <a:pPr algn="ctr" defTabSz="182486">
              <a:defRPr/>
            </a:pPr>
            <a:r>
              <a:rPr lang="en-US" sz="5400" b="1" dirty="0">
                <a:ln w="0"/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 2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E51580D6-43B1-4848-BA3A-3586D2AEA2C6}"/>
              </a:ext>
            </a:extLst>
          </p:cNvPr>
          <p:cNvSpPr txBox="1"/>
          <p:nvPr/>
        </p:nvSpPr>
        <p:spPr>
          <a:xfrm>
            <a:off x="228600" y="3471269"/>
            <a:ext cx="43434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486"/>
            <a:r>
              <a:rPr lang="en-029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Quan</a:t>
            </a:r>
            <a:r>
              <a:rPr lang="en-029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sát</a:t>
            </a:r>
            <a:r>
              <a:rPr lang="en-029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hình</a:t>
            </a:r>
            <a:r>
              <a:rPr lang="en-029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4 </a:t>
            </a:r>
            <a:r>
              <a:rPr lang="en-029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029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cho</a:t>
            </a:r>
            <a:r>
              <a:rPr lang="en-029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biết</a:t>
            </a:r>
            <a:r>
              <a:rPr lang="en-029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b="1" i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động</a:t>
            </a:r>
            <a:r>
              <a:rPr lang="en-029" sz="3200" b="1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b="1" i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vật</a:t>
            </a:r>
            <a:r>
              <a:rPr lang="en-029" sz="3200" b="1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b="1" i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cần</a:t>
            </a:r>
            <a:r>
              <a:rPr lang="en-029" sz="3200" b="1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b="1" i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ánh</a:t>
            </a:r>
            <a:r>
              <a:rPr lang="en-029" sz="3200" b="1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b="1" i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sáng</a:t>
            </a:r>
            <a:r>
              <a:rPr lang="en-029" sz="3200" b="1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b="1" i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</a:t>
            </a:r>
            <a:r>
              <a:rPr lang="en-029" sz="3200" b="1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b="1" i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lang="en-029" sz="3200" b="1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b="1" i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gì</a:t>
            </a:r>
            <a:r>
              <a:rPr lang="en-029" sz="3200" b="1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lang="en-US" sz="3200" b="1" i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4495"/>
          <a:stretch/>
        </p:blipFill>
        <p:spPr>
          <a:xfrm>
            <a:off x="533400" y="454245"/>
            <a:ext cx="3637496" cy="28596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752600" y="3101937"/>
            <a:ext cx="861133" cy="400110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dirty="0" err="1"/>
              <a:t>Hình</a:t>
            </a:r>
            <a:r>
              <a:rPr lang="en-US" sz="2000" dirty="0"/>
              <a:t> 4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010822"/>
            <a:ext cx="3545045" cy="299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39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2" grpId="0"/>
      <p:bldP spid="118" grpId="0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199041"/>
            <a:ext cx="8610600" cy="481110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40AD35CF-6699-42F6-891E-1CF0A791BBB1}"/>
              </a:ext>
            </a:extLst>
          </p:cNvPr>
          <p:cNvSpPr/>
          <p:nvPr/>
        </p:nvSpPr>
        <p:spPr>
          <a:xfrm>
            <a:off x="-3505200" y="300000"/>
            <a:ext cx="15651712" cy="633977"/>
          </a:xfrm>
          <a:prstGeom prst="rect">
            <a:avLst/>
          </a:prstGeom>
          <a:noFill/>
        </p:spPr>
        <p:txBody>
          <a:bodyPr wrap="square" lIns="18245" tIns="9123" rIns="18245" bIns="9123">
            <a:spAutoFit/>
          </a:bodyPr>
          <a:lstStyle/>
          <a:p>
            <a:pPr algn="ctr" defTabSz="182486">
              <a:defRPr/>
            </a:pPr>
            <a:r>
              <a:rPr lang="en-US" sz="4000" b="1" dirty="0">
                <a:ln w="0"/>
                <a:solidFill>
                  <a:schemeClr val="accent2">
                    <a:lumMod val="75000"/>
                  </a:schemeClr>
                </a:solidFill>
                <a:latin typeface="Calibri"/>
              </a:rPr>
              <a:t>THẢO LUẬN NHÓM 4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E51580D6-43B1-4848-BA3A-3586D2AEA2C6}"/>
              </a:ext>
            </a:extLst>
          </p:cNvPr>
          <p:cNvSpPr txBox="1"/>
          <p:nvPr/>
        </p:nvSpPr>
        <p:spPr>
          <a:xfrm>
            <a:off x="533400" y="1276350"/>
            <a:ext cx="40475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82486">
              <a:defRPr/>
            </a:pP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</a:rPr>
              <a:t>1. Ánh sáng có vai trò gì đối với sự sống của động vật?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F157CC-CCF0-83CA-3EFF-A8AA20D324EF}"/>
              </a:ext>
            </a:extLst>
          </p:cNvPr>
          <p:cNvSpPr txBox="1"/>
          <p:nvPr/>
        </p:nvSpPr>
        <p:spPr>
          <a:xfrm>
            <a:off x="513926" y="3607805"/>
            <a:ext cx="803994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82486"/>
            <a:r>
              <a:rPr lang="vi-VN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2. Người ta dùng ánh sáng đèn điện ở các trang trại nuôi gà (hình </a:t>
            </a:r>
            <a:r>
              <a:rPr lang="en-US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5</a:t>
            </a:r>
            <a:r>
              <a:rPr lang="vi-VN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) để làm gì?</a:t>
            </a: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9893FDEF-7F3A-B55A-6767-645C40F5D5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0" t="4198" r="3714" b="9274"/>
          <a:stretch/>
        </p:blipFill>
        <p:spPr>
          <a:xfrm>
            <a:off x="4707965" y="1034935"/>
            <a:ext cx="3742006" cy="23164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6260839" y="3207695"/>
            <a:ext cx="861133" cy="400110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dirty="0" err="1"/>
              <a:t>Hình</a:t>
            </a:r>
            <a:r>
              <a:rPr lang="en-US" sz="2000"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715674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/>
      <p:bldP spid="118" grpId="0"/>
      <p:bldP spid="4" grpId="0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71" y="474428"/>
            <a:ext cx="9034229" cy="417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466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3000" y="1657350"/>
            <a:ext cx="7429500" cy="304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257300" y="2027188"/>
            <a:ext cx="7315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Theo em, ánh sáng có quan trọng với động vật và thực vật không? Vì sao?</a:t>
            </a:r>
            <a:endParaRPr lang="en-US" sz="4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800" y="1037396"/>
            <a:ext cx="3429212" cy="412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659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5F43751-C068-4BF6-5AA5-86972EB012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8259"/>
          <a:stretch/>
        </p:blipFill>
        <p:spPr>
          <a:xfrm flipH="1">
            <a:off x="0" y="1599809"/>
            <a:ext cx="9144000" cy="355927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8296E91-D091-BA98-86B4-798157DF74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934" y="1"/>
            <a:ext cx="1351852" cy="1351852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EB84085B-D970-DBB8-5E5B-03F0CEE3A9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83" b="6367"/>
          <a:stretch/>
        </p:blipFill>
        <p:spPr>
          <a:xfrm>
            <a:off x="615403" y="1"/>
            <a:ext cx="2499273" cy="102844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D56088B3-82A1-C953-B97B-B73777F2C1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69313" y="131373"/>
            <a:ext cx="739756" cy="73975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B24FD6A6-EDC6-53C4-C28C-F0CDA1B9773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1" t="6724" r="55512" b="66175"/>
          <a:stretch/>
        </p:blipFill>
        <p:spPr>
          <a:xfrm>
            <a:off x="615403" y="2750070"/>
            <a:ext cx="550995" cy="47499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FEBCC5A1-1263-CC0E-C567-41C98A69A0F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1" t="6724" r="55512" b="66175"/>
          <a:stretch/>
        </p:blipFill>
        <p:spPr>
          <a:xfrm rot="18289690">
            <a:off x="5299090" y="3385932"/>
            <a:ext cx="550995" cy="47499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C218C16-B289-40F0-8223-8F4348C4DA5B}"/>
              </a:ext>
            </a:extLst>
          </p:cNvPr>
          <p:cNvGrpSpPr/>
          <p:nvPr/>
        </p:nvGrpSpPr>
        <p:grpSpPr>
          <a:xfrm>
            <a:off x="457504" y="910640"/>
            <a:ext cx="8317361" cy="3718510"/>
            <a:chOff x="610004" y="1214186"/>
            <a:chExt cx="11089814" cy="495801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C09D30F-C188-AE42-F4E1-8D0EF4D9C860}"/>
                </a:ext>
              </a:extLst>
            </p:cNvPr>
            <p:cNvSpPr/>
            <p:nvPr/>
          </p:nvSpPr>
          <p:spPr>
            <a:xfrm>
              <a:off x="610004" y="1214186"/>
              <a:ext cx="11045537" cy="495801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D02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2"/>
              <a:endParaRPr lang="en-US" sz="1350">
                <a:solidFill>
                  <a:prstClr val="white"/>
                </a:solidFill>
                <a:latin typeface="阿里巴巴普惠体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2F14EFD-B8AF-7A8B-4E3A-3028918A6C49}"/>
                </a:ext>
              </a:extLst>
            </p:cNvPr>
            <p:cNvSpPr txBox="1"/>
            <p:nvPr/>
          </p:nvSpPr>
          <p:spPr>
            <a:xfrm>
              <a:off x="820536" y="1353165"/>
              <a:ext cx="10879282" cy="4555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*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Năng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lực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đặc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thù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just"/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vai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trò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ánh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sáng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đối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sự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sống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;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liên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hệ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tế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just"/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tránh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ánh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sáng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quá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mạnh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chiếu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mắt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;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ánh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sáng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quá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yếu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;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tư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ngồi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khoảng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phù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bảo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mắt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tránh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cận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thị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just"/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*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Năng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lực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chung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năng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lực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tư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duy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quyết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vấn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đề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giao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tiếp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tác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just"/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*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Phẩm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chất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chăm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chỉ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trách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nhiệm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28" name="图片 27">
            <a:extLst>
              <a:ext uri="{FF2B5EF4-FFF2-40B4-BE49-F238E27FC236}">
                <a16:creationId xmlns:a16="http://schemas.microsoft.com/office/drawing/2014/main" id="{AB63A8E9-A827-C0E7-7CCD-35F1B33CAEA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071" y="3450748"/>
            <a:ext cx="1759430" cy="17594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781" y="-9937"/>
            <a:ext cx="5657729" cy="90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2709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209550"/>
            <a:ext cx="6248942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16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304800" y="196359"/>
            <a:ext cx="8559800" cy="4705350"/>
          </a:xfrm>
          <a:prstGeom prst="roundRect">
            <a:avLst>
              <a:gd name="adj" fmla="val 8667"/>
            </a:avLst>
          </a:prstGeom>
          <a:solidFill>
            <a:schemeClr val="bg1">
              <a:alpha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E6661F-DAE2-344A-4597-B4453FD4B695}"/>
              </a:ext>
            </a:extLst>
          </p:cNvPr>
          <p:cNvSpPr txBox="1"/>
          <p:nvPr/>
        </p:nvSpPr>
        <p:spPr>
          <a:xfrm>
            <a:off x="501614" y="582632"/>
            <a:ext cx="396327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82486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hai chậu cây dừa cạn giống nhau (Hình 1a, 1c). Đặt chậu cây a trong nhà, chậu cây c ngoài sân. Hằng ngày tưới nước đầy đủ cho hai cây. Sau một thời gian hình ảnh hai cây như hình 1b, 1d.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85750"/>
            <a:ext cx="3920836" cy="21391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703" y="2438650"/>
            <a:ext cx="3920837" cy="2406545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6248400" y="1657350"/>
            <a:ext cx="73152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6202680" y="4171950"/>
            <a:ext cx="73152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879770" y="1730573"/>
            <a:ext cx="1521570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i="1" dirty="0" err="1"/>
              <a:t>Sau</a:t>
            </a:r>
            <a:r>
              <a:rPr lang="en-US" sz="1400" i="1" dirty="0"/>
              <a:t> </a:t>
            </a:r>
            <a:r>
              <a:rPr lang="en-US" sz="1400" i="1" dirty="0" err="1"/>
              <a:t>một</a:t>
            </a:r>
            <a:r>
              <a:rPr lang="en-US" sz="1400" i="1" dirty="0"/>
              <a:t> </a:t>
            </a:r>
            <a:r>
              <a:rPr lang="en-US" sz="1400" i="1" dirty="0" err="1"/>
              <a:t>thời</a:t>
            </a:r>
            <a:r>
              <a:rPr lang="en-US" sz="1400" i="1" dirty="0"/>
              <a:t> </a:t>
            </a:r>
            <a:r>
              <a:rPr lang="en-US" sz="1400" i="1" dirty="0" err="1"/>
              <a:t>gian</a:t>
            </a:r>
            <a:endParaRPr lang="en-US" sz="14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5869830" y="4245173"/>
            <a:ext cx="1531510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i="1" dirty="0" err="1"/>
              <a:t>Sau</a:t>
            </a:r>
            <a:r>
              <a:rPr lang="en-US" sz="1400" i="1" dirty="0"/>
              <a:t> </a:t>
            </a:r>
            <a:r>
              <a:rPr lang="en-US" sz="1400" i="1" dirty="0" err="1"/>
              <a:t>một</a:t>
            </a:r>
            <a:r>
              <a:rPr lang="en-US" sz="1400" i="1" dirty="0"/>
              <a:t> </a:t>
            </a:r>
            <a:r>
              <a:rPr lang="en-US" sz="1400" i="1" dirty="0" err="1"/>
              <a:t>thời</a:t>
            </a:r>
            <a:r>
              <a:rPr lang="en-US" sz="1400" i="1" dirty="0"/>
              <a:t> </a:t>
            </a:r>
            <a:r>
              <a:rPr lang="en-US" sz="1400" i="1" dirty="0" err="1"/>
              <a:t>gian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460568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/>
      <p:bldP spid="5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196359"/>
            <a:ext cx="8559800" cy="4705350"/>
          </a:xfrm>
          <a:prstGeom prst="roundRect">
            <a:avLst>
              <a:gd name="adj" fmla="val 8667"/>
            </a:avLst>
          </a:prstGeom>
          <a:solidFill>
            <a:schemeClr val="bg1">
              <a:alpha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49" name="文本框 13">
            <a:extLst>
              <a:ext uri="{FF2B5EF4-FFF2-40B4-BE49-F238E27FC236}">
                <a16:creationId xmlns:a16="http://schemas.microsoft.com/office/drawing/2014/main" id="{1B2B8145-FED6-7BDE-05F2-0117515ADF3B}"/>
              </a:ext>
            </a:extLst>
          </p:cNvPr>
          <p:cNvSpPr txBox="1"/>
          <p:nvPr/>
        </p:nvSpPr>
        <p:spPr>
          <a:xfrm>
            <a:off x="609601" y="1904972"/>
            <a:ext cx="49653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 defTabSz="182486">
              <a:buFont typeface="Wingdings" panose="05000000000000000000" pitchFamily="2" charset="2"/>
              <a:buChar char="§"/>
              <a:defRPr/>
            </a:pPr>
            <a:r>
              <a:rPr lang="vi-VN" altLang="zh-CN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Yếu tố nào ảnh hưởng đến sự phát triển của hai cây </a:t>
            </a:r>
            <a:r>
              <a:rPr lang="en-US" altLang="zh-CN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r>
              <a:rPr lang="en-US" altLang="zh-CN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lang="zh-CN" altLang="en-US" sz="3200" i="1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字魂105号-简雅黑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2051" name="文本框 14">
            <a:extLst>
              <a:ext uri="{FF2B5EF4-FFF2-40B4-BE49-F238E27FC236}">
                <a16:creationId xmlns:a16="http://schemas.microsoft.com/office/drawing/2014/main" id="{BEF2A3DD-3C59-806D-6C08-2E6D801DD0D1}"/>
              </a:ext>
            </a:extLst>
          </p:cNvPr>
          <p:cNvSpPr txBox="1"/>
          <p:nvPr/>
        </p:nvSpPr>
        <p:spPr>
          <a:xfrm>
            <a:off x="609601" y="331213"/>
            <a:ext cx="49530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 defTabSz="182486">
              <a:buFont typeface="Wingdings" panose="05000000000000000000" pitchFamily="2" charset="2"/>
              <a:buChar char="§"/>
            </a:pPr>
            <a:r>
              <a:rPr lang="en-029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Quan</a:t>
            </a:r>
            <a:r>
              <a:rPr lang="en-029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sát</a:t>
            </a:r>
            <a:r>
              <a:rPr lang="en-029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hình</a:t>
            </a:r>
            <a:r>
              <a:rPr lang="en-029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1b, 1d </a:t>
            </a:r>
            <a:r>
              <a:rPr lang="en-029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029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cho</a:t>
            </a:r>
            <a:r>
              <a:rPr lang="en-029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biết</a:t>
            </a:r>
            <a:r>
              <a:rPr lang="en-029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sự</a:t>
            </a:r>
            <a:r>
              <a:rPr lang="en-029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khác</a:t>
            </a:r>
            <a:r>
              <a:rPr lang="en-029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nhau</a:t>
            </a:r>
            <a:r>
              <a:rPr lang="en-029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lang="en-029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hai</a:t>
            </a:r>
            <a:r>
              <a:rPr lang="en-029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cây</a:t>
            </a:r>
            <a:r>
              <a:rPr lang="en-029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lang="en-US" sz="3200" i="1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8852" y="3086181"/>
            <a:ext cx="3283817" cy="20488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0" y="363294"/>
            <a:ext cx="2997269" cy="347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81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" grpId="0"/>
      <p:bldP spid="20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304800" y="196359"/>
            <a:ext cx="8610600" cy="4705350"/>
          </a:xfrm>
          <a:prstGeom prst="roundRect">
            <a:avLst>
              <a:gd name="adj" fmla="val 8667"/>
            </a:avLst>
          </a:prstGeom>
          <a:solidFill>
            <a:schemeClr val="bg1">
              <a:alpha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E6661F-DAE2-344A-4597-B4453FD4B695}"/>
              </a:ext>
            </a:extLst>
          </p:cNvPr>
          <p:cNvSpPr txBox="1"/>
          <p:nvPr/>
        </p:nvSpPr>
        <p:spPr>
          <a:xfrm>
            <a:off x="533400" y="285750"/>
            <a:ext cx="82613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82486"/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2.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Vì sao những cây hoa ở hình 2 đều quay về cùng một hướng?</a:t>
            </a:r>
            <a:endParaRPr lang="vi-VN" sz="36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733550"/>
            <a:ext cx="4267200" cy="26963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4876800" y="1804431"/>
            <a:ext cx="4140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cây hoa đều quay về phía mặt trời để nhận ánh sáng </a:t>
            </a:r>
            <a:endParaRPr lang="en-US" sz="3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vi-VN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Cùng quay về 1 hướng.</a:t>
            </a:r>
            <a:endParaRPr lang="en-US" sz="3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73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04800" y="196359"/>
            <a:ext cx="8559800" cy="4705350"/>
          </a:xfrm>
          <a:prstGeom prst="roundRect">
            <a:avLst>
              <a:gd name="adj" fmla="val 8667"/>
            </a:avLst>
          </a:prstGeom>
          <a:solidFill>
            <a:schemeClr val="bg1">
              <a:alpha val="97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文本框 14">
            <a:extLst>
              <a:ext uri="{FF2B5EF4-FFF2-40B4-BE49-F238E27FC236}">
                <a16:creationId xmlns:a16="http://schemas.microsoft.com/office/drawing/2014/main" id="{BEF2A3DD-3C59-806D-6C08-2E6D801DD0D1}"/>
              </a:ext>
            </a:extLst>
          </p:cNvPr>
          <p:cNvSpPr txBox="1"/>
          <p:nvPr/>
        </p:nvSpPr>
        <p:spPr>
          <a:xfrm>
            <a:off x="533401" y="377767"/>
            <a:ext cx="8229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82486"/>
            <a:r>
              <a:rPr lang="en-029" sz="28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Quan</a:t>
            </a:r>
            <a:r>
              <a:rPr lang="en-029" sz="28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28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sát</a:t>
            </a:r>
            <a:r>
              <a:rPr lang="en-029" sz="28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28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hình</a:t>
            </a:r>
            <a:r>
              <a:rPr lang="en-029" sz="28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3, </a:t>
            </a:r>
            <a:r>
              <a:rPr lang="en-029" sz="28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nêu</a:t>
            </a:r>
            <a:r>
              <a:rPr lang="en-029" sz="28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28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</a:t>
            </a:r>
            <a:r>
              <a:rPr lang="en-029" sz="28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28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cách</a:t>
            </a:r>
            <a:r>
              <a:rPr lang="en-029" sz="28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con </a:t>
            </a:r>
            <a:r>
              <a:rPr lang="en-029" sz="28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người</a:t>
            </a:r>
            <a:r>
              <a:rPr lang="en-029" sz="28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28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sử</a:t>
            </a:r>
            <a:r>
              <a:rPr lang="en-029" sz="28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28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dụng</a:t>
            </a:r>
            <a:r>
              <a:rPr lang="en-029" sz="28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28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ánh</a:t>
            </a:r>
            <a:r>
              <a:rPr lang="en-029" sz="28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28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sáng</a:t>
            </a:r>
            <a:r>
              <a:rPr lang="en-029" sz="28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28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đối</a:t>
            </a:r>
            <a:r>
              <a:rPr lang="en-029" sz="28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28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với</a:t>
            </a:r>
            <a:r>
              <a:rPr lang="en-029" sz="28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28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cây</a:t>
            </a:r>
            <a:r>
              <a:rPr lang="en-029" sz="28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28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trồng</a:t>
            </a:r>
            <a:r>
              <a:rPr lang="en-029" sz="28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28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029" sz="28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28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tác</a:t>
            </a:r>
            <a:r>
              <a:rPr lang="en-029" sz="28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28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dụng</a:t>
            </a:r>
            <a:r>
              <a:rPr lang="en-029" sz="28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28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029" sz="28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28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cách</a:t>
            </a:r>
            <a:r>
              <a:rPr lang="en-029" sz="28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28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lang="en-029" sz="28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2800" b="1" i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r>
              <a:rPr lang="en-029" sz="2800" b="1" i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lang="en-US" sz="2800" b="1" i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981" y="1944170"/>
            <a:ext cx="8008440" cy="26173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17634" y="4311272"/>
            <a:ext cx="861133" cy="400110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dirty="0" err="1"/>
              <a:t>Hình</a:t>
            </a:r>
            <a:r>
              <a:rPr lang="en-US" sz="2000" dirty="0"/>
              <a:t> 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627" y="3295041"/>
            <a:ext cx="4071373" cy="186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04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14">
            <a:extLst>
              <a:ext uri="{FF2B5EF4-FFF2-40B4-BE49-F238E27FC236}">
                <a16:creationId xmlns:a16="http://schemas.microsoft.com/office/drawing/2014/main" id="{BEF2A3DD-3C59-806D-6C08-2E6D801DD0D1}"/>
              </a:ext>
            </a:extLst>
          </p:cNvPr>
          <p:cNvSpPr txBox="1"/>
          <p:nvPr/>
        </p:nvSpPr>
        <p:spPr>
          <a:xfrm>
            <a:off x="2057400" y="152400"/>
            <a:ext cx="4903234" cy="10772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82486"/>
            <a:r>
              <a:rPr lang="en-029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Ánh</a:t>
            </a:r>
            <a:r>
              <a:rPr lang="en-029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sáng</a:t>
            </a:r>
            <a:r>
              <a:rPr lang="en-029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029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vai</a:t>
            </a:r>
            <a:r>
              <a:rPr lang="en-029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trò</a:t>
            </a:r>
            <a:r>
              <a:rPr lang="en-029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gì</a:t>
            </a:r>
            <a:r>
              <a:rPr lang="en-029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đối</a:t>
            </a:r>
            <a:r>
              <a:rPr lang="en-029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với</a:t>
            </a:r>
            <a:r>
              <a:rPr lang="en-029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sự</a:t>
            </a:r>
            <a:r>
              <a:rPr lang="en-029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sống</a:t>
            </a:r>
            <a:r>
              <a:rPr lang="en-029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029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thực</a:t>
            </a:r>
            <a:r>
              <a:rPr lang="en-029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vật</a:t>
            </a:r>
            <a:r>
              <a:rPr lang="en-029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lang="en-US" sz="3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400" y="1352550"/>
            <a:ext cx="8229600" cy="35394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255270" algn="l"/>
              </a:tabLs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Times New Roman" panose="02020603050405020304" pitchFamily="18" charset="0"/>
              <a:buChar char="+"/>
              <a:tabLst>
                <a:tab pos="255270" algn="l"/>
              </a:tabLs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đem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342900" lvl="0" indent="-342900" algn="just">
              <a:spcAft>
                <a:spcPts val="0"/>
              </a:spcAft>
              <a:buFont typeface="Times New Roman" panose="02020603050405020304" pitchFamily="18" charset="0"/>
              <a:buChar char="+"/>
              <a:tabLst>
                <a:tab pos="255270" algn="l"/>
              </a:tabLs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trồng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chóng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tàn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lụi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thiếu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342900" lvl="0" indent="-342900" algn="just">
              <a:spcAft>
                <a:spcPts val="0"/>
              </a:spcAft>
              <a:buFont typeface="Times New Roman" panose="02020603050405020304" pitchFamily="18" charset="0"/>
              <a:buChar char="+"/>
              <a:tabLst>
                <a:tab pos="255270" algn="l"/>
              </a:tabLs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hưởng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nở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342900" lvl="0" indent="-342900" algn="just">
              <a:spcAft>
                <a:spcPts val="0"/>
              </a:spcAft>
              <a:buFont typeface="Times New Roman" panose="02020603050405020304" pitchFamily="18" charset="0"/>
              <a:buChar char="+"/>
              <a:tabLst>
                <a:tab pos="255270" algn="l"/>
              </a:tabLs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đèn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kích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trồng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/>
          </a:p>
        </p:txBody>
      </p:sp>
      <p:sp>
        <p:nvSpPr>
          <p:cNvPr id="4" name="Freeform 2"/>
          <p:cNvSpPr/>
          <p:nvPr/>
        </p:nvSpPr>
        <p:spPr>
          <a:xfrm>
            <a:off x="7696200" y="0"/>
            <a:ext cx="1428307" cy="1562100"/>
          </a:xfrm>
          <a:custGeom>
            <a:avLst/>
            <a:gdLst/>
            <a:ahLst/>
            <a:cxnLst/>
            <a:rect l="l" t="t" r="r" b="b"/>
            <a:pathLst>
              <a:path w="517322" h="556260">
                <a:moveTo>
                  <a:pt x="0" y="0"/>
                </a:moveTo>
                <a:lnTo>
                  <a:pt x="517322" y="0"/>
                </a:lnTo>
                <a:lnTo>
                  <a:pt x="517322" y="556260"/>
                </a:lnTo>
                <a:lnTo>
                  <a:pt x="0" y="5562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255930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17000" r="-2000" b="-1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895350"/>
            <a:ext cx="4877223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842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阿里巴巴普惠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227</TotalTime>
  <Words>442</Words>
  <Application>Microsoft Office PowerPoint</Application>
  <PresentationFormat>On-screen Show (16:9)</PresentationFormat>
  <Paragraphs>31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Calibri</vt:lpstr>
      <vt:lpstr>Calibri Light</vt:lpstr>
      <vt:lpstr>阿里巴巴普惠体</vt:lpstr>
      <vt:lpstr>#9Slide07 HoneyCream</vt:lpstr>
      <vt:lpstr>SVN-Newton</vt:lpstr>
      <vt:lpstr>Wingdings</vt:lpstr>
      <vt:lpstr>Cambria</vt:lpstr>
      <vt:lpstr>SVN-Ready</vt:lpstr>
      <vt:lpstr>Arial</vt:lpstr>
      <vt:lpstr>Times New Roman</vt:lpstr>
      <vt:lpstr>Office Theme</vt:lpstr>
      <vt:lpstr>1_Office 主题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and Dark Blue Watercolor Solar System Science Class Schoology Course Card</dc:title>
  <dc:creator>ADMIN</dc:creator>
  <cp:lastModifiedBy>THUY</cp:lastModifiedBy>
  <cp:revision>26</cp:revision>
  <dcterms:created xsi:type="dcterms:W3CDTF">2006-08-16T00:00:00Z</dcterms:created>
  <dcterms:modified xsi:type="dcterms:W3CDTF">2025-10-07T10:54:25Z</dcterms:modified>
  <dc:identifier>DAFuVWHYRwQ</dc:identifier>
</cp:coreProperties>
</file>