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8"/>
  </p:notesMasterIdLst>
  <p:sldIdLst>
    <p:sldId id="257" r:id="rId2"/>
    <p:sldId id="258" r:id="rId3"/>
    <p:sldId id="260" r:id="rId4"/>
    <p:sldId id="259" r:id="rId5"/>
    <p:sldId id="261" r:id="rId6"/>
    <p:sldId id="263" r:id="rId7"/>
    <p:sldId id="262" r:id="rId8"/>
    <p:sldId id="267" r:id="rId9"/>
    <p:sldId id="268" r:id="rId10"/>
    <p:sldId id="270" r:id="rId11"/>
    <p:sldId id="264" r:id="rId12"/>
    <p:sldId id="271" r:id="rId13"/>
    <p:sldId id="272" r:id="rId14"/>
    <p:sldId id="273" r:id="rId15"/>
    <p:sldId id="274" r:id="rId16"/>
    <p:sldId id="275" r:id="rId1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6600"/>
    <a:srgbClr val="FF0066"/>
    <a:srgbClr val="E6E6E6"/>
    <a:srgbClr val="FF9900"/>
    <a:srgbClr val="FF66CC"/>
    <a:srgbClr val="00FF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D7AC3CCA-C797-4891-BE02-D94E43425B78}" styleName="Medium Style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83" d="100"/>
          <a:sy n="83" d="100"/>
        </p:scale>
        <p:origin x="1032" y="8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84E83CA-9750-4BF7-8C40-951507332503}" type="datetimeFigureOut">
              <a:rPr lang="en-US" smtClean="0"/>
              <a:t>10/1/2025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2EBE0B2-7E85-4173-B984-4B7FE579CBBB}" type="slidenum">
              <a:rPr lang="en-US" smtClean="0"/>
              <a:t>‹#›</a:t>
            </a:fld>
            <a:endParaRPr lang="en-US"/>
          </a:p>
        </p:txBody>
      </p:sp>
    </p:spTree>
    <p:extLst>
      <p:ext uri="{BB962C8B-B14F-4D97-AF65-F5344CB8AC3E}">
        <p14:creationId xmlns:p14="http://schemas.microsoft.com/office/powerpoint/2010/main" val="307634765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E4125A3-77AE-496B-B04C-07CB24D2E360}"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457200" rtl="0" eaLnBrk="1" fontAlgn="auto" latinLnBrk="0" hangingPunct="1">
                <a:lnSpc>
                  <a:spcPct val="100000"/>
                </a:lnSpc>
                <a:spcBef>
                  <a:spcPts val="0"/>
                </a:spcBef>
                <a:spcAft>
                  <a:spcPts val="0"/>
                </a:spcAft>
                <a:buClrTx/>
                <a:buSzTx/>
                <a:buFontTx/>
                <a:buNone/>
                <a:tabLst/>
                <a:defRPr/>
              </a:pPr>
              <a:t>1</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256543837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E4125A3-77AE-496B-B04C-07CB24D2E360}"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457200" rtl="0" eaLnBrk="1" fontAlgn="auto" latinLnBrk="0" hangingPunct="1">
                <a:lnSpc>
                  <a:spcPct val="100000"/>
                </a:lnSpc>
                <a:spcBef>
                  <a:spcPts val="0"/>
                </a:spcBef>
                <a:spcAft>
                  <a:spcPts val="0"/>
                </a:spcAft>
                <a:buClrTx/>
                <a:buSzTx/>
                <a:buFontTx/>
                <a:buNone/>
                <a:tabLst/>
                <a:defRPr/>
              </a:pPr>
              <a:t>2</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371657409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E4125A3-77AE-496B-B04C-07CB24D2E360}"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457200" rtl="0" eaLnBrk="1" fontAlgn="auto" latinLnBrk="0" hangingPunct="1">
                <a:lnSpc>
                  <a:spcPct val="100000"/>
                </a:lnSpc>
                <a:spcBef>
                  <a:spcPts val="0"/>
                </a:spcBef>
                <a:spcAft>
                  <a:spcPts val="0"/>
                </a:spcAft>
                <a:buClrTx/>
                <a:buSzTx/>
                <a:buFontTx/>
                <a:buNone/>
                <a:tabLst/>
                <a:defRPr/>
              </a:pPr>
              <a:t>3</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352044468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E4125A3-77AE-496B-B04C-07CB24D2E360}"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457200" rtl="0" eaLnBrk="1" fontAlgn="auto" latinLnBrk="0" hangingPunct="1">
                <a:lnSpc>
                  <a:spcPct val="100000"/>
                </a:lnSpc>
                <a:spcBef>
                  <a:spcPts val="0"/>
                </a:spcBef>
                <a:spcAft>
                  <a:spcPts val="0"/>
                </a:spcAft>
                <a:buClrTx/>
                <a:buSzTx/>
                <a:buFontTx/>
                <a:buNone/>
                <a:tabLst/>
                <a:defRPr/>
              </a:pPr>
              <a:t>5</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395799666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E4125A3-77AE-496B-B04C-07CB24D2E360}"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457200" rtl="0" eaLnBrk="1" fontAlgn="auto" latinLnBrk="0" hangingPunct="1">
                <a:lnSpc>
                  <a:spcPct val="100000"/>
                </a:lnSpc>
                <a:spcBef>
                  <a:spcPts val="0"/>
                </a:spcBef>
                <a:spcAft>
                  <a:spcPts val="0"/>
                </a:spcAft>
                <a:buClrTx/>
                <a:buSzTx/>
                <a:buFontTx/>
                <a:buNone/>
                <a:tabLst/>
                <a:defRPr/>
              </a:pPr>
              <a:t>6</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49431644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E4125A3-77AE-496B-B04C-07CB24D2E360}"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457200" rtl="0" eaLnBrk="1" fontAlgn="auto" latinLnBrk="0" hangingPunct="1">
                <a:lnSpc>
                  <a:spcPct val="100000"/>
                </a:lnSpc>
                <a:spcBef>
                  <a:spcPts val="0"/>
                </a:spcBef>
                <a:spcAft>
                  <a:spcPts val="0"/>
                </a:spcAft>
                <a:buClrTx/>
                <a:buSzTx/>
                <a:buFontTx/>
                <a:buNone/>
                <a:tabLst/>
                <a:defRPr/>
              </a:pPr>
              <a:t>11</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143800349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E4125A3-77AE-496B-B04C-07CB24D2E360}"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457200" rtl="0" eaLnBrk="1" fontAlgn="auto" latinLnBrk="0" hangingPunct="1">
                <a:lnSpc>
                  <a:spcPct val="100000"/>
                </a:lnSpc>
                <a:spcBef>
                  <a:spcPts val="0"/>
                </a:spcBef>
                <a:spcAft>
                  <a:spcPts val="0"/>
                </a:spcAft>
                <a:buClrTx/>
                <a:buSzTx/>
                <a:buFontTx/>
                <a:buNone/>
                <a:tabLst/>
                <a:defRPr/>
              </a:pPr>
              <a:t>15</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393520227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E4125A3-77AE-496B-B04C-07CB24D2E360}"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457200" rtl="0" eaLnBrk="1" fontAlgn="auto" latinLnBrk="0" hangingPunct="1">
                <a:lnSpc>
                  <a:spcPct val="100000"/>
                </a:lnSpc>
                <a:spcBef>
                  <a:spcPts val="0"/>
                </a:spcBef>
                <a:spcAft>
                  <a:spcPts val="0"/>
                </a:spcAft>
                <a:buClrTx/>
                <a:buSzTx/>
                <a:buFontTx/>
                <a:buNone/>
                <a:tabLst/>
                <a:defRPr/>
              </a:pPr>
              <a:t>16</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2422086136"/>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Master" Target="../slideMasters/slideMaster1.xml"/><Relationship Id="rId5" Type="http://schemas.openxmlformats.org/officeDocument/2006/relationships/image" Target="../media/image5.png"/><Relationship Id="rId4" Type="http://schemas.openxmlformats.org/officeDocument/2006/relationships/image" Target="../media/image4.png"/></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pic>
        <p:nvPicPr>
          <p:cNvPr id="7" name="图片 6">
            <a:extLst>
              <a:ext uri="{FF2B5EF4-FFF2-40B4-BE49-F238E27FC236}">
                <a16:creationId xmlns:a16="http://schemas.microsoft.com/office/drawing/2014/main" id="{707B3DA7-099A-5C26-0006-FF8880B4F8E9}"/>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r="15407"/>
          <a:stretch/>
        </p:blipFill>
        <p:spPr>
          <a:xfrm>
            <a:off x="-1" y="-5108"/>
            <a:ext cx="12192001" cy="6863107"/>
          </a:xfrm>
          <a:prstGeom prst="rect">
            <a:avLst/>
          </a:prstGeom>
        </p:spPr>
      </p:pic>
      <p:sp>
        <p:nvSpPr>
          <p:cNvPr id="2" name="矩形 1">
            <a:extLst>
              <a:ext uri="{FF2B5EF4-FFF2-40B4-BE49-F238E27FC236}">
                <a16:creationId xmlns:a16="http://schemas.microsoft.com/office/drawing/2014/main" id="{74547FE6-2731-ED4B-7D0F-A1139EAD1077}"/>
              </a:ext>
            </a:extLst>
          </p:cNvPr>
          <p:cNvSpPr/>
          <p:nvPr userDrawn="1"/>
        </p:nvSpPr>
        <p:spPr>
          <a:xfrm>
            <a:off x="285749" y="218941"/>
            <a:ext cx="11620500" cy="6334259"/>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思源黑体 CN Medium"/>
              <a:cs typeface="+mn-cs"/>
            </a:endParaRPr>
          </a:p>
        </p:txBody>
      </p:sp>
      <p:pic>
        <p:nvPicPr>
          <p:cNvPr id="26" name="图片 25">
            <a:extLst>
              <a:ext uri="{FF2B5EF4-FFF2-40B4-BE49-F238E27FC236}">
                <a16:creationId xmlns:a16="http://schemas.microsoft.com/office/drawing/2014/main" id="{A8DDABA2-1961-7920-64C1-A630B3A0C203}"/>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rot="585740" flipH="1">
            <a:off x="10029452" y="85305"/>
            <a:ext cx="2207401" cy="2207401"/>
          </a:xfrm>
          <a:prstGeom prst="rect">
            <a:avLst/>
          </a:prstGeom>
        </p:spPr>
      </p:pic>
      <p:grpSp>
        <p:nvGrpSpPr>
          <p:cNvPr id="28" name="组合 27">
            <a:extLst>
              <a:ext uri="{FF2B5EF4-FFF2-40B4-BE49-F238E27FC236}">
                <a16:creationId xmlns:a16="http://schemas.microsoft.com/office/drawing/2014/main" id="{751DE79A-DBDC-AC99-BED4-0FCA29D64562}"/>
              </a:ext>
            </a:extLst>
          </p:cNvPr>
          <p:cNvGrpSpPr/>
          <p:nvPr userDrawn="1"/>
        </p:nvGrpSpPr>
        <p:grpSpPr>
          <a:xfrm>
            <a:off x="10412537" y="5056128"/>
            <a:ext cx="1980059" cy="1721382"/>
            <a:chOff x="8236467" y="3278909"/>
            <a:chExt cx="3984357" cy="3463837"/>
          </a:xfrm>
        </p:grpSpPr>
        <p:pic>
          <p:nvPicPr>
            <p:cNvPr id="29" name="图片 28">
              <a:extLst>
                <a:ext uri="{FF2B5EF4-FFF2-40B4-BE49-F238E27FC236}">
                  <a16:creationId xmlns:a16="http://schemas.microsoft.com/office/drawing/2014/main" id="{B5C14D32-6BAB-A9B9-470B-310FA6052499}"/>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384052" y="3278909"/>
              <a:ext cx="2836772" cy="2836772"/>
            </a:xfrm>
            <a:prstGeom prst="rect">
              <a:avLst/>
            </a:prstGeom>
          </p:spPr>
        </p:pic>
        <p:pic>
          <p:nvPicPr>
            <p:cNvPr id="30" name="图片 29">
              <a:extLst>
                <a:ext uri="{FF2B5EF4-FFF2-40B4-BE49-F238E27FC236}">
                  <a16:creationId xmlns:a16="http://schemas.microsoft.com/office/drawing/2014/main" id="{4BFB4A24-C465-E647-4CD4-0A4A54FBB84E}"/>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236467" y="5043319"/>
              <a:ext cx="3395458" cy="1699427"/>
            </a:xfrm>
            <a:prstGeom prst="rect">
              <a:avLst/>
            </a:prstGeom>
          </p:spPr>
        </p:pic>
      </p:grpSp>
      <p:sp>
        <p:nvSpPr>
          <p:cNvPr id="8" name="Title 1">
            <a:extLst>
              <a:ext uri="{FF2B5EF4-FFF2-40B4-BE49-F238E27FC236}">
                <a16:creationId xmlns:a16="http://schemas.microsoft.com/office/drawing/2014/main" id="{839CB496-B064-1976-8A73-F5C96C8179F1}"/>
              </a:ext>
            </a:extLst>
          </p:cNvPr>
          <p:cNvSpPr txBox="1">
            <a:spLocks/>
          </p:cNvSpPr>
          <p:nvPr userDrawn="1"/>
        </p:nvSpPr>
        <p:spPr>
          <a:xfrm>
            <a:off x="9839114" y="-489500"/>
            <a:ext cx="2914996" cy="1049868"/>
          </a:xfrm>
          <a:prstGeom prst="rect">
            <a:avLst/>
          </a:prstGeom>
        </p:spPr>
        <p:txBody>
          <a:bodyPr vert="horz" lIns="121920" tIns="60960" rIns="121920" bIns="6096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1219140" rtl="0" eaLnBrk="1" fontAlgn="auto" latinLnBrk="0" hangingPunct="1">
              <a:lnSpc>
                <a:spcPct val="90000"/>
              </a:lnSpc>
              <a:spcBef>
                <a:spcPct val="0"/>
              </a:spcBef>
              <a:spcAft>
                <a:spcPts val="0"/>
              </a:spcAft>
              <a:buClr>
                <a:srgbClr val="000000"/>
              </a:buClr>
              <a:buSzTx/>
              <a:buFont typeface="Arial"/>
              <a:buNone/>
              <a:tabLst/>
              <a:defRPr/>
            </a:pPr>
            <a:r>
              <a:rPr kumimoji="0" lang="en-US" sz="3200" b="0" i="0" u="none" strike="noStrike" kern="1200" cap="none" spc="0" normalizeH="0" baseline="0" noProof="0">
                <a:ln>
                  <a:noFill/>
                </a:ln>
                <a:solidFill>
                  <a:schemeClr val="accent1"/>
                </a:solidFill>
                <a:effectLst/>
                <a:uLnTx/>
                <a:uFillTx/>
                <a:latin typeface="#9Slide07 HoneyCream" pitchFamily="2" charset="0"/>
                <a:ea typeface="+mj-ea"/>
                <a:cs typeface="+mj-cs"/>
                <a:sym typeface="Arial"/>
              </a:rPr>
              <a:t>Măng Non</a:t>
            </a:r>
            <a:endParaRPr kumimoji="0" lang="en-US" sz="3200" b="0" i="0" u="none" strike="noStrike" kern="1200" cap="none" spc="0" normalizeH="0" baseline="0" noProof="0" dirty="0">
              <a:ln>
                <a:noFill/>
              </a:ln>
              <a:solidFill>
                <a:schemeClr val="accent1"/>
              </a:solidFill>
              <a:effectLst/>
              <a:uLnTx/>
              <a:uFillTx/>
              <a:latin typeface="#9Slide07 HoneyCream" pitchFamily="2" charset="0"/>
              <a:ea typeface="+mj-ea"/>
              <a:cs typeface="+mj-cs"/>
              <a:sym typeface="Arial"/>
            </a:endParaRPr>
          </a:p>
        </p:txBody>
      </p:sp>
      <p:sp>
        <p:nvSpPr>
          <p:cNvPr id="9" name="Title 1">
            <a:extLst>
              <a:ext uri="{FF2B5EF4-FFF2-40B4-BE49-F238E27FC236}">
                <a16:creationId xmlns:a16="http://schemas.microsoft.com/office/drawing/2014/main" id="{67CE625A-7EB5-37D6-AA98-E6F10E173EFB}"/>
              </a:ext>
            </a:extLst>
          </p:cNvPr>
          <p:cNvSpPr txBox="1">
            <a:spLocks/>
          </p:cNvSpPr>
          <p:nvPr userDrawn="1"/>
        </p:nvSpPr>
        <p:spPr>
          <a:xfrm>
            <a:off x="-759234" y="5808133"/>
            <a:ext cx="2914996" cy="1049868"/>
          </a:xfrm>
          <a:prstGeom prst="rect">
            <a:avLst/>
          </a:prstGeom>
        </p:spPr>
        <p:txBody>
          <a:bodyPr vert="horz" lIns="121920" tIns="60960" rIns="121920" bIns="6096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1219140" rtl="0" eaLnBrk="1" fontAlgn="auto" latinLnBrk="0" hangingPunct="1">
              <a:lnSpc>
                <a:spcPct val="90000"/>
              </a:lnSpc>
              <a:spcBef>
                <a:spcPct val="0"/>
              </a:spcBef>
              <a:spcAft>
                <a:spcPts val="0"/>
              </a:spcAft>
              <a:buClr>
                <a:srgbClr val="000000"/>
              </a:buClr>
              <a:buSzTx/>
              <a:buFont typeface="Arial"/>
              <a:buNone/>
              <a:tabLst/>
              <a:defRPr/>
            </a:pPr>
            <a:r>
              <a:rPr kumimoji="0" lang="en-US" sz="2400" b="0" i="0" u="none" strike="noStrike" kern="1200" cap="none" spc="0" normalizeH="0" baseline="0" noProof="0">
                <a:ln>
                  <a:noFill/>
                </a:ln>
                <a:solidFill>
                  <a:schemeClr val="accent1"/>
                </a:solidFill>
                <a:effectLst/>
                <a:uLnTx/>
                <a:uFillTx/>
                <a:latin typeface="#9Slide07 HoneyCream" pitchFamily="2" charset="0"/>
                <a:ea typeface="+mj-ea"/>
                <a:cs typeface="+mj-cs"/>
                <a:sym typeface="Arial"/>
              </a:rPr>
              <a:t>Măng Non</a:t>
            </a:r>
            <a:endParaRPr kumimoji="0" lang="en-US" sz="2400" b="0" i="0" u="none" strike="noStrike" kern="1200" cap="none" spc="0" normalizeH="0" baseline="0" noProof="0" dirty="0">
              <a:ln>
                <a:noFill/>
              </a:ln>
              <a:solidFill>
                <a:schemeClr val="accent1"/>
              </a:solidFill>
              <a:effectLst/>
              <a:uLnTx/>
              <a:uFillTx/>
              <a:latin typeface="#9Slide07 HoneyCream" pitchFamily="2" charset="0"/>
              <a:ea typeface="+mj-ea"/>
              <a:cs typeface="+mj-cs"/>
              <a:sym typeface="Arial"/>
            </a:endParaRPr>
          </a:p>
        </p:txBody>
      </p:sp>
    </p:spTree>
    <p:extLst>
      <p:ext uri="{BB962C8B-B14F-4D97-AF65-F5344CB8AC3E}">
        <p14:creationId xmlns:p14="http://schemas.microsoft.com/office/powerpoint/2010/main" val="343791003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crush"/>
      </p:transition>
    </mc:Choice>
    <mc:Fallback xmlns="">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userDrawn="1">
  <p:cSld name="1_标题和内容">
    <p:spTree>
      <p:nvGrpSpPr>
        <p:cNvPr id="1" name=""/>
        <p:cNvGrpSpPr/>
        <p:nvPr/>
      </p:nvGrpSpPr>
      <p:grpSpPr>
        <a:xfrm>
          <a:off x="0" y="0"/>
          <a:ext cx="0" cy="0"/>
          <a:chOff x="0" y="0"/>
          <a:chExt cx="0" cy="0"/>
        </a:xfrm>
      </p:grpSpPr>
      <p:pic>
        <p:nvPicPr>
          <p:cNvPr id="3" name="图片 2" descr="电脑合成图&#10;&#10;中度可信度描述已自动生成">
            <a:extLst>
              <a:ext uri="{FF2B5EF4-FFF2-40B4-BE49-F238E27FC236}">
                <a16:creationId xmlns:a16="http://schemas.microsoft.com/office/drawing/2014/main" id="{38D3B090-BD1B-188E-C7D5-348C634DCDBB}"/>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80182" y="508000"/>
            <a:ext cx="11631636" cy="5919255"/>
          </a:xfrm>
          <a:prstGeom prst="rect">
            <a:avLst/>
          </a:prstGeom>
        </p:spPr>
      </p:pic>
    </p:spTree>
    <p:extLst>
      <p:ext uri="{BB962C8B-B14F-4D97-AF65-F5344CB8AC3E}">
        <p14:creationId xmlns:p14="http://schemas.microsoft.com/office/powerpoint/2010/main" val="301118913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crush"/>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4"/>
          <a:stretch>
            <a:fillRect/>
          </a:stretch>
        </p:blipFill>
        <p:spPr>
          <a:xfrm>
            <a:off x="-5112616" y="-1247833"/>
            <a:ext cx="17680425" cy="14586162"/>
          </a:xfrm>
          <a:prstGeom prst="rect">
            <a:avLst/>
          </a:prstGeom>
        </p:spPr>
      </p:pic>
      <p:sp>
        <p:nvSpPr>
          <p:cNvPr id="3" name="Title 1">
            <a:extLst>
              <a:ext uri="{FF2B5EF4-FFF2-40B4-BE49-F238E27FC236}">
                <a16:creationId xmlns:a16="http://schemas.microsoft.com/office/drawing/2014/main" id="{839CB496-B064-1976-8A73-F5C96C8179F1}"/>
              </a:ext>
            </a:extLst>
          </p:cNvPr>
          <p:cNvSpPr txBox="1">
            <a:spLocks/>
          </p:cNvSpPr>
          <p:nvPr userDrawn="1"/>
        </p:nvSpPr>
        <p:spPr>
          <a:xfrm>
            <a:off x="9839114" y="-489500"/>
            <a:ext cx="2914996" cy="1049868"/>
          </a:xfrm>
          <a:prstGeom prst="rect">
            <a:avLst/>
          </a:prstGeom>
        </p:spPr>
        <p:txBody>
          <a:bodyPr vert="horz" lIns="121920" tIns="60960" rIns="121920" bIns="6096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1219140" rtl="0" eaLnBrk="1" fontAlgn="auto" latinLnBrk="0" hangingPunct="1">
              <a:lnSpc>
                <a:spcPct val="90000"/>
              </a:lnSpc>
              <a:spcBef>
                <a:spcPct val="0"/>
              </a:spcBef>
              <a:spcAft>
                <a:spcPts val="0"/>
              </a:spcAft>
              <a:buClr>
                <a:srgbClr val="000000"/>
              </a:buClr>
              <a:buSzTx/>
              <a:buFont typeface="Arial"/>
              <a:buNone/>
              <a:tabLst/>
              <a:defRPr/>
            </a:pPr>
            <a:r>
              <a:rPr kumimoji="0" lang="en-US" sz="3200" b="0" i="0" u="none" strike="noStrike" kern="1200" cap="none" spc="0" normalizeH="0" baseline="0" noProof="0">
                <a:ln>
                  <a:noFill/>
                </a:ln>
                <a:solidFill>
                  <a:schemeClr val="accent1"/>
                </a:solidFill>
                <a:effectLst/>
                <a:uLnTx/>
                <a:uFillTx/>
                <a:latin typeface="#9Slide07 HoneyCream" pitchFamily="2" charset="0"/>
                <a:ea typeface="+mj-ea"/>
                <a:cs typeface="+mj-cs"/>
                <a:sym typeface="Arial"/>
              </a:rPr>
              <a:t>Măng Non</a:t>
            </a:r>
            <a:endParaRPr kumimoji="0" lang="en-US" sz="3200" b="0" i="0" u="none" strike="noStrike" kern="1200" cap="none" spc="0" normalizeH="0" baseline="0" noProof="0" dirty="0">
              <a:ln>
                <a:noFill/>
              </a:ln>
              <a:solidFill>
                <a:schemeClr val="accent1"/>
              </a:solidFill>
              <a:effectLst/>
              <a:uLnTx/>
              <a:uFillTx/>
              <a:latin typeface="#9Slide07 HoneyCream" pitchFamily="2" charset="0"/>
              <a:ea typeface="+mj-ea"/>
              <a:cs typeface="+mj-cs"/>
              <a:sym typeface="Arial"/>
            </a:endParaRPr>
          </a:p>
        </p:txBody>
      </p:sp>
      <p:sp>
        <p:nvSpPr>
          <p:cNvPr id="4" name="Title 1">
            <a:extLst>
              <a:ext uri="{FF2B5EF4-FFF2-40B4-BE49-F238E27FC236}">
                <a16:creationId xmlns:a16="http://schemas.microsoft.com/office/drawing/2014/main" id="{67CE625A-7EB5-37D6-AA98-E6F10E173EFB}"/>
              </a:ext>
            </a:extLst>
          </p:cNvPr>
          <p:cNvSpPr txBox="1">
            <a:spLocks/>
          </p:cNvSpPr>
          <p:nvPr userDrawn="1"/>
        </p:nvSpPr>
        <p:spPr>
          <a:xfrm>
            <a:off x="-759234" y="5808133"/>
            <a:ext cx="2914996" cy="1049868"/>
          </a:xfrm>
          <a:prstGeom prst="rect">
            <a:avLst/>
          </a:prstGeom>
        </p:spPr>
        <p:txBody>
          <a:bodyPr vert="horz" lIns="121920" tIns="60960" rIns="121920" bIns="6096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1219140" rtl="0" eaLnBrk="1" fontAlgn="auto" latinLnBrk="0" hangingPunct="1">
              <a:lnSpc>
                <a:spcPct val="90000"/>
              </a:lnSpc>
              <a:spcBef>
                <a:spcPct val="0"/>
              </a:spcBef>
              <a:spcAft>
                <a:spcPts val="0"/>
              </a:spcAft>
              <a:buClr>
                <a:srgbClr val="000000"/>
              </a:buClr>
              <a:buSzTx/>
              <a:buFont typeface="Arial"/>
              <a:buNone/>
              <a:tabLst/>
              <a:defRPr/>
            </a:pPr>
            <a:r>
              <a:rPr kumimoji="0" lang="en-US" sz="2400" b="0" i="0" u="none" strike="noStrike" kern="1200" cap="none" spc="0" normalizeH="0" baseline="0" noProof="0">
                <a:ln>
                  <a:noFill/>
                </a:ln>
                <a:solidFill>
                  <a:schemeClr val="accent1"/>
                </a:solidFill>
                <a:effectLst/>
                <a:uLnTx/>
                <a:uFillTx/>
                <a:latin typeface="#9Slide07 HoneyCream" pitchFamily="2" charset="0"/>
                <a:ea typeface="+mj-ea"/>
                <a:cs typeface="+mj-cs"/>
                <a:sym typeface="Arial"/>
              </a:rPr>
              <a:t>Măng Non</a:t>
            </a:r>
            <a:endParaRPr kumimoji="0" lang="en-US" sz="2400" b="0" i="0" u="none" strike="noStrike" kern="1200" cap="none" spc="0" normalizeH="0" baseline="0" noProof="0" dirty="0">
              <a:ln>
                <a:noFill/>
              </a:ln>
              <a:solidFill>
                <a:schemeClr val="accent1"/>
              </a:solidFill>
              <a:effectLst/>
              <a:uLnTx/>
              <a:uFillTx/>
              <a:latin typeface="#9Slide07 HoneyCream" pitchFamily="2" charset="0"/>
              <a:ea typeface="+mj-ea"/>
              <a:cs typeface="+mj-cs"/>
              <a:sym typeface="Arial"/>
            </a:endParaRPr>
          </a:p>
        </p:txBody>
      </p:sp>
    </p:spTree>
    <p:extLst>
      <p:ext uri="{BB962C8B-B14F-4D97-AF65-F5344CB8AC3E}">
        <p14:creationId xmlns:p14="http://schemas.microsoft.com/office/powerpoint/2010/main" val="3383183587"/>
      </p:ext>
    </p:extLst>
  </p:cSld>
  <p:clrMap bg1="lt1" tx1="dk1" bg2="lt2" tx2="dk2" accent1="accent1" accent2="accent2" accent3="accent3" accent4="accent4" accent5="accent5" accent6="accent6" hlink="hlink" folHlink="folHlink"/>
  <p:sldLayoutIdLst>
    <p:sldLayoutId id="2147483661" r:id="rId1"/>
    <p:sldLayoutId id="2147483662" r:id="rId2"/>
  </p:sldLayoutIdLst>
  <mc:AlternateContent xmlns:mc="http://schemas.openxmlformats.org/markup-compatibility/2006" xmlns:p15="http://schemas.microsoft.com/office/powerpoint/2012/main">
    <mc:Choice Requires="p15">
      <p:transition xmlns:p14="http://schemas.microsoft.com/office/powerpoint/2010/main" spd="slow" p14:dur="2000">
        <p15:prstTrans prst="crush"/>
      </p:transition>
    </mc:Choice>
    <mc:Fallback xmlns="">
      <p:transition spd="slow">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11.png"/><Relationship Id="rId13" Type="http://schemas.openxmlformats.org/officeDocument/2006/relationships/image" Target="../media/image15.png"/><Relationship Id="rId3" Type="http://schemas.openxmlformats.org/officeDocument/2006/relationships/image" Target="../media/image2.jpg"/><Relationship Id="rId7" Type="http://schemas.openxmlformats.org/officeDocument/2006/relationships/image" Target="../media/image10.png"/><Relationship Id="rId12" Type="http://schemas.openxmlformats.org/officeDocument/2006/relationships/image" Target="../media/image14.pn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9.png"/><Relationship Id="rId11" Type="http://schemas.openxmlformats.org/officeDocument/2006/relationships/image" Target="../media/image13.png"/><Relationship Id="rId5" Type="http://schemas.openxmlformats.org/officeDocument/2006/relationships/image" Target="../media/image8.png"/><Relationship Id="rId15" Type="http://schemas.openxmlformats.org/officeDocument/2006/relationships/image" Target="../media/image17.png"/><Relationship Id="rId10" Type="http://schemas.microsoft.com/office/2007/relationships/hdphoto" Target="../media/hdphoto1.wdp"/><Relationship Id="rId4" Type="http://schemas.openxmlformats.org/officeDocument/2006/relationships/image" Target="../media/image7.png"/><Relationship Id="rId9" Type="http://schemas.openxmlformats.org/officeDocument/2006/relationships/image" Target="../media/image12.png"/><Relationship Id="rId14" Type="http://schemas.openxmlformats.org/officeDocument/2006/relationships/image" Target="../media/image16.png"/></Relationships>
</file>

<file path=ppt/slides/_rels/slide10.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8" Type="http://schemas.openxmlformats.org/officeDocument/2006/relationships/image" Target="../media/image23.png"/><Relationship Id="rId3" Type="http://schemas.openxmlformats.org/officeDocument/2006/relationships/image" Target="../media/image2.jpg"/><Relationship Id="rId7" Type="http://schemas.openxmlformats.org/officeDocument/2006/relationships/image" Target="../media/image14.pn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13.png"/><Relationship Id="rId5" Type="http://schemas.openxmlformats.org/officeDocument/2006/relationships/image" Target="../media/image11.png"/><Relationship Id="rId10" Type="http://schemas.openxmlformats.org/officeDocument/2006/relationships/image" Target="../media/image33.png"/><Relationship Id="rId4" Type="http://schemas.openxmlformats.org/officeDocument/2006/relationships/image" Target="../media/image7.png"/><Relationship Id="rId9" Type="http://schemas.openxmlformats.org/officeDocument/2006/relationships/image" Target="../media/image28.png"/></Relationships>
</file>

<file path=ppt/slides/_rels/slide12.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8" Type="http://schemas.openxmlformats.org/officeDocument/2006/relationships/image" Target="../media/image23.png"/><Relationship Id="rId3" Type="http://schemas.openxmlformats.org/officeDocument/2006/relationships/image" Target="../media/image2.jpg"/><Relationship Id="rId7" Type="http://schemas.openxmlformats.org/officeDocument/2006/relationships/image" Target="../media/image14.pn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13.png"/><Relationship Id="rId5" Type="http://schemas.openxmlformats.org/officeDocument/2006/relationships/image" Target="../media/image11.png"/><Relationship Id="rId4" Type="http://schemas.openxmlformats.org/officeDocument/2006/relationships/image" Target="../media/image7.png"/><Relationship Id="rId9" Type="http://schemas.openxmlformats.org/officeDocument/2006/relationships/image" Target="../media/image37.png"/></Relationships>
</file>

<file path=ppt/slides/_rels/slide16.xml.rels><?xml version="1.0" encoding="UTF-8" standalone="yes"?>
<Relationships xmlns="http://schemas.openxmlformats.org/package/2006/relationships"><Relationship Id="rId8" Type="http://schemas.openxmlformats.org/officeDocument/2006/relationships/image" Target="../media/image23.png"/><Relationship Id="rId3" Type="http://schemas.openxmlformats.org/officeDocument/2006/relationships/image" Target="../media/image2.jpg"/><Relationship Id="rId7" Type="http://schemas.openxmlformats.org/officeDocument/2006/relationships/image" Target="../media/image14.pn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13.png"/><Relationship Id="rId5" Type="http://schemas.openxmlformats.org/officeDocument/2006/relationships/image" Target="../media/image11.png"/><Relationship Id="rId4" Type="http://schemas.openxmlformats.org/officeDocument/2006/relationships/image" Target="../media/image7.png"/><Relationship Id="rId9" Type="http://schemas.openxmlformats.org/officeDocument/2006/relationships/image" Target="../media/image38.png"/></Relationships>
</file>

<file path=ppt/slides/_rels/slide2.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image" Target="../media/image2.jpg"/><Relationship Id="rId7" Type="http://schemas.openxmlformats.org/officeDocument/2006/relationships/image" Target="../media/image20.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7.png"/><Relationship Id="rId9" Type="http://schemas.openxmlformats.org/officeDocument/2006/relationships/image" Target="../media/image22.png"/></Relationships>
</file>

<file path=ppt/slides/_rels/slide3.xml.rels><?xml version="1.0" encoding="UTF-8" standalone="yes"?>
<Relationships xmlns="http://schemas.openxmlformats.org/package/2006/relationships"><Relationship Id="rId8" Type="http://schemas.openxmlformats.org/officeDocument/2006/relationships/image" Target="../media/image23.png"/><Relationship Id="rId3" Type="http://schemas.openxmlformats.org/officeDocument/2006/relationships/image" Target="../media/image2.jpg"/><Relationship Id="rId7" Type="http://schemas.openxmlformats.org/officeDocument/2006/relationships/image" Target="../media/image14.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13.png"/><Relationship Id="rId5" Type="http://schemas.openxmlformats.org/officeDocument/2006/relationships/image" Target="../media/image11.png"/><Relationship Id="rId4" Type="http://schemas.openxmlformats.org/officeDocument/2006/relationships/image" Target="../media/image7.png"/><Relationship Id="rId9" Type="http://schemas.openxmlformats.org/officeDocument/2006/relationships/image" Target="../media/image24.png"/></Relationships>
</file>

<file path=ppt/slides/_rels/slide4.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8" Type="http://schemas.openxmlformats.org/officeDocument/2006/relationships/image" Target="../media/image23.png"/><Relationship Id="rId3" Type="http://schemas.openxmlformats.org/officeDocument/2006/relationships/image" Target="../media/image2.jpg"/><Relationship Id="rId7" Type="http://schemas.openxmlformats.org/officeDocument/2006/relationships/image" Target="../media/image14.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13.png"/><Relationship Id="rId5" Type="http://schemas.openxmlformats.org/officeDocument/2006/relationships/image" Target="../media/image11.png"/><Relationship Id="rId4" Type="http://schemas.openxmlformats.org/officeDocument/2006/relationships/image" Target="../media/image7.png"/><Relationship Id="rId9" Type="http://schemas.openxmlformats.org/officeDocument/2006/relationships/image" Target="../media/image27.png"/></Relationships>
</file>

<file path=ppt/slides/_rels/slide6.xml.rels><?xml version="1.0" encoding="UTF-8" standalone="yes"?>
<Relationships xmlns="http://schemas.openxmlformats.org/package/2006/relationships"><Relationship Id="rId8" Type="http://schemas.openxmlformats.org/officeDocument/2006/relationships/image" Target="../media/image23.png"/><Relationship Id="rId3" Type="http://schemas.openxmlformats.org/officeDocument/2006/relationships/image" Target="../media/image2.jpg"/><Relationship Id="rId7" Type="http://schemas.openxmlformats.org/officeDocument/2006/relationships/image" Target="../media/image14.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13.png"/><Relationship Id="rId5" Type="http://schemas.openxmlformats.org/officeDocument/2006/relationships/image" Target="../media/image11.png"/><Relationship Id="rId10" Type="http://schemas.openxmlformats.org/officeDocument/2006/relationships/image" Target="../media/image29.png"/><Relationship Id="rId4" Type="http://schemas.openxmlformats.org/officeDocument/2006/relationships/image" Target="../media/image7.png"/><Relationship Id="rId9" Type="http://schemas.openxmlformats.org/officeDocument/2006/relationships/image" Target="../media/image28.png"/></Relationships>
</file>

<file path=ppt/slides/_rels/slide7.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2" name="图片 41">
            <a:extLst>
              <a:ext uri="{FF2B5EF4-FFF2-40B4-BE49-F238E27FC236}">
                <a16:creationId xmlns:a16="http://schemas.microsoft.com/office/drawing/2014/main" id="{DD310B36-59A5-DCC5-8B75-27292A8E5AE0}"/>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r="15407"/>
          <a:stretch/>
        </p:blipFill>
        <p:spPr>
          <a:xfrm>
            <a:off x="-1" y="-5108"/>
            <a:ext cx="12192001" cy="6863107"/>
          </a:xfrm>
          <a:prstGeom prst="rect">
            <a:avLst/>
          </a:prstGeom>
        </p:spPr>
      </p:pic>
      <p:pic>
        <p:nvPicPr>
          <p:cNvPr id="48" name="图片 47">
            <a:extLst>
              <a:ext uri="{FF2B5EF4-FFF2-40B4-BE49-F238E27FC236}">
                <a16:creationId xmlns:a16="http://schemas.microsoft.com/office/drawing/2014/main" id="{B830F8C0-C741-763E-9EA0-4E7515AE1A68}"/>
              </a:ext>
            </a:extLst>
          </p:cNvPr>
          <p:cNvPicPr>
            <a:picLocks noChangeAspect="1"/>
          </p:cNvPicPr>
          <p:nvPr/>
        </p:nvPicPr>
        <p:blipFill rotWithShape="1">
          <a:blip r:embed="rId4"/>
          <a:srcRect l="9484" t="11959" r="11818"/>
          <a:stretch/>
        </p:blipFill>
        <p:spPr>
          <a:xfrm>
            <a:off x="1045296" y="482600"/>
            <a:ext cx="10350500" cy="6044380"/>
          </a:xfrm>
          <a:prstGeom prst="rect">
            <a:avLst/>
          </a:prstGeom>
        </p:spPr>
      </p:pic>
      <p:pic>
        <p:nvPicPr>
          <p:cNvPr id="51" name="图片 50">
            <a:extLst>
              <a:ext uri="{FF2B5EF4-FFF2-40B4-BE49-F238E27FC236}">
                <a16:creationId xmlns:a16="http://schemas.microsoft.com/office/drawing/2014/main" id="{068E6151-850B-ED2C-5D88-E1BB01669A5B}"/>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749322" y="266834"/>
            <a:ext cx="2882603" cy="2882603"/>
          </a:xfrm>
          <a:prstGeom prst="rect">
            <a:avLst/>
          </a:prstGeom>
        </p:spPr>
      </p:pic>
      <p:pic>
        <p:nvPicPr>
          <p:cNvPr id="54" name="图片 53">
            <a:extLst>
              <a:ext uri="{FF2B5EF4-FFF2-40B4-BE49-F238E27FC236}">
                <a16:creationId xmlns:a16="http://schemas.microsoft.com/office/drawing/2014/main" id="{9F6D768A-BF3F-D1AA-1652-D36EFC8D80D9}"/>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40395" y="4074379"/>
            <a:ext cx="4059807" cy="4059807"/>
          </a:xfrm>
          <a:prstGeom prst="rect">
            <a:avLst/>
          </a:prstGeom>
        </p:spPr>
      </p:pic>
      <p:pic>
        <p:nvPicPr>
          <p:cNvPr id="21" name="图片 20">
            <a:extLst>
              <a:ext uri="{FF2B5EF4-FFF2-40B4-BE49-F238E27FC236}">
                <a16:creationId xmlns:a16="http://schemas.microsoft.com/office/drawing/2014/main" id="{7E96C052-9917-2FE7-A31E-3EC932B0F61B}"/>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flipH="1">
            <a:off x="343340" y="2906698"/>
            <a:ext cx="3161336" cy="3161336"/>
          </a:xfrm>
          <a:prstGeom prst="rect">
            <a:avLst/>
          </a:prstGeom>
          <a:effectLst>
            <a:outerShdw blurRad="76200" dir="13500000" sy="23000" kx="1200000" algn="br" rotWithShape="0">
              <a:prstClr val="black">
                <a:alpha val="20000"/>
              </a:prstClr>
            </a:outerShdw>
          </a:effectLst>
        </p:spPr>
      </p:pic>
      <p:pic>
        <p:nvPicPr>
          <p:cNvPr id="56" name="图片 55">
            <a:extLst>
              <a:ext uri="{FF2B5EF4-FFF2-40B4-BE49-F238E27FC236}">
                <a16:creationId xmlns:a16="http://schemas.microsoft.com/office/drawing/2014/main" id="{FC252311-5B28-D452-D611-B7EF42583469}"/>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rot="21014260">
            <a:off x="-205060" y="-280201"/>
            <a:ext cx="4619311" cy="4619311"/>
          </a:xfrm>
          <a:prstGeom prst="rect">
            <a:avLst/>
          </a:prstGeom>
        </p:spPr>
      </p:pic>
      <p:pic>
        <p:nvPicPr>
          <p:cNvPr id="62" name="图片 61">
            <a:extLst>
              <a:ext uri="{FF2B5EF4-FFF2-40B4-BE49-F238E27FC236}">
                <a16:creationId xmlns:a16="http://schemas.microsoft.com/office/drawing/2014/main" id="{1EE7C8CB-BDA3-BE81-B6C5-2E1D69EBB696}"/>
              </a:ext>
            </a:extLst>
          </p:cNvPr>
          <p:cNvPicPr>
            <a:picLocks noChangeAspect="1"/>
          </p:cNvPicPr>
          <p:nvPr/>
        </p:nvPicPr>
        <p:blipFill rotWithShape="1">
          <a:blip r:embed="rId9" cstate="print">
            <a:extLst>
              <a:ext uri="{BEBA8EAE-BF5A-486C-A8C5-ECC9F3942E4B}">
                <a14:imgProps xmlns:a14="http://schemas.microsoft.com/office/drawing/2010/main">
                  <a14:imgLayer r:embed="rId10">
                    <a14:imgEffect>
                      <a14:colorTemperature colorTemp="11200"/>
                    </a14:imgEffect>
                    <a14:imgEffect>
                      <a14:brightnessContrast bright="20000"/>
                    </a14:imgEffect>
                  </a14:imgLayer>
                </a14:imgProps>
              </a:ext>
              <a:ext uri="{28A0092B-C50C-407E-A947-70E740481C1C}">
                <a14:useLocalDpi xmlns:a14="http://schemas.microsoft.com/office/drawing/2010/main" val="0"/>
              </a:ext>
            </a:extLst>
          </a:blip>
          <a:srcRect l="3274" t="5212" r="63318" b="67851"/>
          <a:stretch/>
        </p:blipFill>
        <p:spPr>
          <a:xfrm>
            <a:off x="5210711" y="5452354"/>
            <a:ext cx="1376878" cy="1110160"/>
          </a:xfrm>
          <a:prstGeom prst="rect">
            <a:avLst/>
          </a:prstGeom>
        </p:spPr>
      </p:pic>
      <p:grpSp>
        <p:nvGrpSpPr>
          <p:cNvPr id="66" name="组合 65">
            <a:extLst>
              <a:ext uri="{FF2B5EF4-FFF2-40B4-BE49-F238E27FC236}">
                <a16:creationId xmlns:a16="http://schemas.microsoft.com/office/drawing/2014/main" id="{B1EAD35E-A6A9-1409-C3E1-5FAE61B5ACF3}"/>
              </a:ext>
            </a:extLst>
          </p:cNvPr>
          <p:cNvGrpSpPr/>
          <p:nvPr/>
        </p:nvGrpSpPr>
        <p:grpSpPr>
          <a:xfrm>
            <a:off x="8236467" y="3278909"/>
            <a:ext cx="3984357" cy="3463837"/>
            <a:chOff x="8236467" y="3278909"/>
            <a:chExt cx="3984357" cy="3463837"/>
          </a:xfrm>
        </p:grpSpPr>
        <p:pic>
          <p:nvPicPr>
            <p:cNvPr id="65" name="图片 64">
              <a:extLst>
                <a:ext uri="{FF2B5EF4-FFF2-40B4-BE49-F238E27FC236}">
                  <a16:creationId xmlns:a16="http://schemas.microsoft.com/office/drawing/2014/main" id="{770CB4B2-3A9C-E7EB-E8E7-36A5EE93DCCB}"/>
                </a:ext>
              </a:extLst>
            </p:cNvPr>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9384052" y="3278909"/>
              <a:ext cx="2836772" cy="2836772"/>
            </a:xfrm>
            <a:prstGeom prst="rect">
              <a:avLst/>
            </a:prstGeom>
          </p:spPr>
        </p:pic>
        <p:pic>
          <p:nvPicPr>
            <p:cNvPr id="7" name="图片 6">
              <a:extLst>
                <a:ext uri="{FF2B5EF4-FFF2-40B4-BE49-F238E27FC236}">
                  <a16:creationId xmlns:a16="http://schemas.microsoft.com/office/drawing/2014/main" id="{67476EE9-09E3-ED15-5951-44DCF49E4494}"/>
                </a:ext>
              </a:extLst>
            </p:cNvPr>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8236467" y="5043319"/>
              <a:ext cx="3395458" cy="1699427"/>
            </a:xfrm>
            <a:prstGeom prst="rect">
              <a:avLst/>
            </a:prstGeom>
          </p:spPr>
        </p:pic>
      </p:grpSp>
      <p:pic>
        <p:nvPicPr>
          <p:cNvPr id="12" name="Picture 11"/>
          <p:cNvPicPr>
            <a:picLocks noChangeAspect="1"/>
          </p:cNvPicPr>
          <p:nvPr/>
        </p:nvPicPr>
        <p:blipFill rotWithShape="1">
          <a:blip r:embed="rId13"/>
          <a:srcRect b="53723"/>
          <a:stretch/>
        </p:blipFill>
        <p:spPr>
          <a:xfrm rot="358301">
            <a:off x="2518750" y="1366959"/>
            <a:ext cx="7754784" cy="1847969"/>
          </a:xfrm>
          <a:prstGeom prst="rect">
            <a:avLst/>
          </a:prstGeom>
        </p:spPr>
      </p:pic>
      <p:pic>
        <p:nvPicPr>
          <p:cNvPr id="13" name="Picture 12">
            <a:extLst>
              <a:ext uri="{FF2B5EF4-FFF2-40B4-BE49-F238E27FC236}">
                <a16:creationId xmlns:a16="http://schemas.microsoft.com/office/drawing/2014/main" id="{416AA52A-2568-3B14-1382-2943F1A7FFD1}"/>
              </a:ext>
            </a:extLst>
          </p:cNvPr>
          <p:cNvPicPr>
            <a:picLocks noChangeAspect="1"/>
          </p:cNvPicPr>
          <p:nvPr/>
        </p:nvPicPr>
        <p:blipFill>
          <a:blip r:embed="rId14"/>
          <a:stretch>
            <a:fillRect/>
          </a:stretch>
        </p:blipFill>
        <p:spPr>
          <a:xfrm>
            <a:off x="10716964" y="-103742"/>
            <a:ext cx="1523956" cy="1508868"/>
          </a:xfrm>
          <a:prstGeom prst="rect">
            <a:avLst/>
          </a:prstGeom>
        </p:spPr>
      </p:pic>
      <p:pic>
        <p:nvPicPr>
          <p:cNvPr id="2" name="Picture 1"/>
          <p:cNvPicPr>
            <a:picLocks noChangeAspect="1"/>
          </p:cNvPicPr>
          <p:nvPr/>
        </p:nvPicPr>
        <p:blipFill>
          <a:blip r:embed="rId15"/>
          <a:stretch>
            <a:fillRect/>
          </a:stretch>
        </p:blipFill>
        <p:spPr>
          <a:xfrm>
            <a:off x="2572436" y="2547767"/>
            <a:ext cx="7011008" cy="3438442"/>
          </a:xfrm>
          <a:prstGeom prst="rect">
            <a:avLst/>
          </a:prstGeom>
        </p:spPr>
      </p:pic>
      <p:sp>
        <p:nvSpPr>
          <p:cNvPr id="18" name="Title 1">
            <a:extLst>
              <a:ext uri="{FF2B5EF4-FFF2-40B4-BE49-F238E27FC236}">
                <a16:creationId xmlns:a16="http://schemas.microsoft.com/office/drawing/2014/main" id="{839CB496-B064-1976-8A73-F5C96C8179F1}"/>
              </a:ext>
            </a:extLst>
          </p:cNvPr>
          <p:cNvSpPr txBox="1">
            <a:spLocks/>
          </p:cNvSpPr>
          <p:nvPr/>
        </p:nvSpPr>
        <p:spPr>
          <a:xfrm>
            <a:off x="9839114" y="-489500"/>
            <a:ext cx="2914996" cy="1049868"/>
          </a:xfrm>
          <a:prstGeom prst="rect">
            <a:avLst/>
          </a:prstGeom>
        </p:spPr>
        <p:txBody>
          <a:bodyPr vert="horz" lIns="121920" tIns="60960" rIns="121920" bIns="6096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1219140" rtl="0" eaLnBrk="1" fontAlgn="auto" latinLnBrk="0" hangingPunct="1">
              <a:lnSpc>
                <a:spcPct val="90000"/>
              </a:lnSpc>
              <a:spcBef>
                <a:spcPct val="0"/>
              </a:spcBef>
              <a:spcAft>
                <a:spcPts val="0"/>
              </a:spcAft>
              <a:buClr>
                <a:srgbClr val="000000"/>
              </a:buClr>
              <a:buSzTx/>
              <a:buFont typeface="Arial"/>
              <a:buNone/>
              <a:tabLst/>
              <a:defRPr/>
            </a:pPr>
            <a:r>
              <a:rPr kumimoji="0" lang="en-US" sz="3200" b="0" i="0" u="none" strike="noStrike" kern="1200" cap="none" spc="0" normalizeH="0" baseline="0" noProof="0">
                <a:ln>
                  <a:noFill/>
                </a:ln>
                <a:solidFill>
                  <a:schemeClr val="accent1"/>
                </a:solidFill>
                <a:effectLst/>
                <a:uLnTx/>
                <a:uFillTx/>
                <a:latin typeface="#9Slide07 HoneyCream" pitchFamily="2" charset="0"/>
                <a:ea typeface="+mj-ea"/>
                <a:cs typeface="+mj-cs"/>
                <a:sym typeface="Arial"/>
              </a:rPr>
              <a:t>Măng Non</a:t>
            </a:r>
            <a:endParaRPr kumimoji="0" lang="en-US" sz="3200" b="0" i="0" u="none" strike="noStrike" kern="1200" cap="none" spc="0" normalizeH="0" baseline="0" noProof="0" dirty="0">
              <a:ln>
                <a:noFill/>
              </a:ln>
              <a:solidFill>
                <a:schemeClr val="accent1"/>
              </a:solidFill>
              <a:effectLst/>
              <a:uLnTx/>
              <a:uFillTx/>
              <a:latin typeface="#9Slide07 HoneyCream" pitchFamily="2" charset="0"/>
              <a:ea typeface="+mj-ea"/>
              <a:cs typeface="+mj-cs"/>
              <a:sym typeface="Arial"/>
            </a:endParaRPr>
          </a:p>
        </p:txBody>
      </p:sp>
      <p:sp>
        <p:nvSpPr>
          <p:cNvPr id="19" name="Title 1">
            <a:extLst>
              <a:ext uri="{FF2B5EF4-FFF2-40B4-BE49-F238E27FC236}">
                <a16:creationId xmlns:a16="http://schemas.microsoft.com/office/drawing/2014/main" id="{67CE625A-7EB5-37D6-AA98-E6F10E173EFB}"/>
              </a:ext>
            </a:extLst>
          </p:cNvPr>
          <p:cNvSpPr txBox="1">
            <a:spLocks/>
          </p:cNvSpPr>
          <p:nvPr/>
        </p:nvSpPr>
        <p:spPr>
          <a:xfrm>
            <a:off x="-759234" y="5808133"/>
            <a:ext cx="2914996" cy="1049868"/>
          </a:xfrm>
          <a:prstGeom prst="rect">
            <a:avLst/>
          </a:prstGeom>
        </p:spPr>
        <p:txBody>
          <a:bodyPr vert="horz" lIns="121920" tIns="60960" rIns="121920" bIns="6096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1219140" rtl="0" eaLnBrk="1" fontAlgn="auto" latinLnBrk="0" hangingPunct="1">
              <a:lnSpc>
                <a:spcPct val="90000"/>
              </a:lnSpc>
              <a:spcBef>
                <a:spcPct val="0"/>
              </a:spcBef>
              <a:spcAft>
                <a:spcPts val="0"/>
              </a:spcAft>
              <a:buClr>
                <a:srgbClr val="000000"/>
              </a:buClr>
              <a:buSzTx/>
              <a:buFont typeface="Arial"/>
              <a:buNone/>
              <a:tabLst/>
              <a:defRPr/>
            </a:pPr>
            <a:r>
              <a:rPr kumimoji="0" lang="en-US" sz="2400" b="0" i="0" u="none" strike="noStrike" kern="1200" cap="none" spc="0" normalizeH="0" baseline="0" noProof="0">
                <a:ln>
                  <a:noFill/>
                </a:ln>
                <a:solidFill>
                  <a:schemeClr val="accent1"/>
                </a:solidFill>
                <a:effectLst/>
                <a:uLnTx/>
                <a:uFillTx/>
                <a:latin typeface="#9Slide07 HoneyCream" pitchFamily="2" charset="0"/>
                <a:ea typeface="+mj-ea"/>
                <a:cs typeface="+mj-cs"/>
                <a:sym typeface="Arial"/>
              </a:rPr>
              <a:t>Măng Non</a:t>
            </a:r>
            <a:endParaRPr kumimoji="0" lang="en-US" sz="2400" b="0" i="0" u="none" strike="noStrike" kern="1200" cap="none" spc="0" normalizeH="0" baseline="0" noProof="0" dirty="0">
              <a:ln>
                <a:noFill/>
              </a:ln>
              <a:solidFill>
                <a:schemeClr val="accent1"/>
              </a:solidFill>
              <a:effectLst/>
              <a:uLnTx/>
              <a:uFillTx/>
              <a:latin typeface="#9Slide07 HoneyCream" pitchFamily="2" charset="0"/>
              <a:ea typeface="+mj-ea"/>
              <a:cs typeface="+mj-cs"/>
              <a:sym typeface="Arial"/>
            </a:endParaRPr>
          </a:p>
        </p:txBody>
      </p:sp>
    </p:spTree>
    <p:extLst>
      <p:ext uri="{BB962C8B-B14F-4D97-AF65-F5344CB8AC3E}">
        <p14:creationId xmlns:p14="http://schemas.microsoft.com/office/powerpoint/2010/main" val="163213033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crus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fade">
                                      <p:cBhvr>
                                        <p:cTn id="7" dur="1000"/>
                                        <p:tgtEl>
                                          <p:spTgt spid="21"/>
                                        </p:tgtEl>
                                      </p:cBhvr>
                                    </p:animEffect>
                                    <p:anim calcmode="lin" valueType="num">
                                      <p:cBhvr>
                                        <p:cTn id="8" dur="1000" fill="hold"/>
                                        <p:tgtEl>
                                          <p:spTgt spid="21"/>
                                        </p:tgtEl>
                                        <p:attrNameLst>
                                          <p:attrName>ppt_x</p:attrName>
                                        </p:attrNameLst>
                                      </p:cBhvr>
                                      <p:tavLst>
                                        <p:tav tm="0">
                                          <p:val>
                                            <p:strVal val="#ppt_x"/>
                                          </p:val>
                                        </p:tav>
                                        <p:tav tm="100000">
                                          <p:val>
                                            <p:strVal val="#ppt_x"/>
                                          </p:val>
                                        </p:tav>
                                      </p:tavLst>
                                    </p:anim>
                                    <p:anim calcmode="lin" valueType="num">
                                      <p:cBhvr>
                                        <p:cTn id="9" dur="1000" fill="hold"/>
                                        <p:tgtEl>
                                          <p:spTgt spid="21"/>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54"/>
                                        </p:tgtEl>
                                        <p:attrNameLst>
                                          <p:attrName>style.visibility</p:attrName>
                                        </p:attrNameLst>
                                      </p:cBhvr>
                                      <p:to>
                                        <p:strVal val="visible"/>
                                      </p:to>
                                    </p:set>
                                    <p:animEffect transition="in" filter="fade">
                                      <p:cBhvr>
                                        <p:cTn id="12" dur="1000"/>
                                        <p:tgtEl>
                                          <p:spTgt spid="54"/>
                                        </p:tgtEl>
                                      </p:cBhvr>
                                    </p:animEffect>
                                    <p:anim calcmode="lin" valueType="num">
                                      <p:cBhvr>
                                        <p:cTn id="13" dur="1000" fill="hold"/>
                                        <p:tgtEl>
                                          <p:spTgt spid="54"/>
                                        </p:tgtEl>
                                        <p:attrNameLst>
                                          <p:attrName>ppt_x</p:attrName>
                                        </p:attrNameLst>
                                      </p:cBhvr>
                                      <p:tavLst>
                                        <p:tav tm="0">
                                          <p:val>
                                            <p:strVal val="#ppt_x"/>
                                          </p:val>
                                        </p:tav>
                                        <p:tav tm="100000">
                                          <p:val>
                                            <p:strVal val="#ppt_x"/>
                                          </p:val>
                                        </p:tav>
                                      </p:tavLst>
                                    </p:anim>
                                    <p:anim calcmode="lin" valueType="num">
                                      <p:cBhvr>
                                        <p:cTn id="14" dur="1000" fill="hold"/>
                                        <p:tgtEl>
                                          <p:spTgt spid="54"/>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62"/>
                                        </p:tgtEl>
                                        <p:attrNameLst>
                                          <p:attrName>style.visibility</p:attrName>
                                        </p:attrNameLst>
                                      </p:cBhvr>
                                      <p:to>
                                        <p:strVal val="visible"/>
                                      </p:to>
                                    </p:set>
                                    <p:animEffect transition="in" filter="fade">
                                      <p:cBhvr>
                                        <p:cTn id="19" dur="1000"/>
                                        <p:tgtEl>
                                          <p:spTgt spid="62"/>
                                        </p:tgtEl>
                                      </p:cBhvr>
                                    </p:animEffect>
                                    <p:anim calcmode="lin" valueType="num">
                                      <p:cBhvr>
                                        <p:cTn id="20" dur="1000" fill="hold"/>
                                        <p:tgtEl>
                                          <p:spTgt spid="62"/>
                                        </p:tgtEl>
                                        <p:attrNameLst>
                                          <p:attrName>ppt_x</p:attrName>
                                        </p:attrNameLst>
                                      </p:cBhvr>
                                      <p:tavLst>
                                        <p:tav tm="0">
                                          <p:val>
                                            <p:strVal val="#ppt_x"/>
                                          </p:val>
                                        </p:tav>
                                        <p:tav tm="100000">
                                          <p:val>
                                            <p:strVal val="#ppt_x"/>
                                          </p:val>
                                        </p:tav>
                                      </p:tavLst>
                                    </p:anim>
                                    <p:anim calcmode="lin" valueType="num">
                                      <p:cBhvr>
                                        <p:cTn id="21" dur="1000" fill="hold"/>
                                        <p:tgtEl>
                                          <p:spTgt spid="62"/>
                                        </p:tgtEl>
                                        <p:attrNameLst>
                                          <p:attrName>ppt_y</p:attrName>
                                        </p:attrNameLst>
                                      </p:cBhvr>
                                      <p:tavLst>
                                        <p:tav tm="0">
                                          <p:val>
                                            <p:strVal val="#ppt_y+.1"/>
                                          </p:val>
                                        </p:tav>
                                        <p:tav tm="100000">
                                          <p:val>
                                            <p:strVal val="#ppt_y"/>
                                          </p:val>
                                        </p:tav>
                                      </p:tavLst>
                                    </p:anim>
                                  </p:childTnLst>
                                </p:cTn>
                              </p:par>
                              <p:par>
                                <p:cTn id="22" presetID="42" presetClass="entr" presetSubtype="0" fill="hold" nodeType="withEffect">
                                  <p:stCondLst>
                                    <p:cond delay="0"/>
                                  </p:stCondLst>
                                  <p:childTnLst>
                                    <p:set>
                                      <p:cBhvr>
                                        <p:cTn id="23" dur="1" fill="hold">
                                          <p:stCondLst>
                                            <p:cond delay="0"/>
                                          </p:stCondLst>
                                        </p:cTn>
                                        <p:tgtEl>
                                          <p:spTgt spid="66"/>
                                        </p:tgtEl>
                                        <p:attrNameLst>
                                          <p:attrName>style.visibility</p:attrName>
                                        </p:attrNameLst>
                                      </p:cBhvr>
                                      <p:to>
                                        <p:strVal val="visible"/>
                                      </p:to>
                                    </p:set>
                                    <p:animEffect transition="in" filter="fade">
                                      <p:cBhvr>
                                        <p:cTn id="24" dur="1000"/>
                                        <p:tgtEl>
                                          <p:spTgt spid="66"/>
                                        </p:tgtEl>
                                      </p:cBhvr>
                                    </p:animEffect>
                                    <p:anim calcmode="lin" valueType="num">
                                      <p:cBhvr>
                                        <p:cTn id="25" dur="1000" fill="hold"/>
                                        <p:tgtEl>
                                          <p:spTgt spid="66"/>
                                        </p:tgtEl>
                                        <p:attrNameLst>
                                          <p:attrName>ppt_x</p:attrName>
                                        </p:attrNameLst>
                                      </p:cBhvr>
                                      <p:tavLst>
                                        <p:tav tm="0">
                                          <p:val>
                                            <p:strVal val="#ppt_x"/>
                                          </p:val>
                                        </p:tav>
                                        <p:tav tm="100000">
                                          <p:val>
                                            <p:strVal val="#ppt_x"/>
                                          </p:val>
                                        </p:tav>
                                      </p:tavLst>
                                    </p:anim>
                                    <p:anim calcmode="lin" valueType="num">
                                      <p:cBhvr>
                                        <p:cTn id="26"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6" presetClass="entr" presetSubtype="16" fill="hold" nodeType="click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circle(in)">
                                      <p:cBhvr>
                                        <p:cTn id="31" dur="2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extLst>
    <p:ext uri="{E180D4A7-C9FB-4DFB-919C-405C955672EB}">
      <p14:showEvtLst xmlns:p14="http://schemas.microsoft.com/office/powerpoint/2010/main">
        <p14:playEvt time="1" objId="42"/>
      </p14:showEvtLst>
    </p:ext>
  </p:extLs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83525" y="862377"/>
            <a:ext cx="5493820" cy="5601542"/>
          </a:xfrm>
          <a:prstGeom prst="rect">
            <a:avLst/>
          </a:prstGeom>
        </p:spPr>
      </p:pic>
      <p:grpSp>
        <p:nvGrpSpPr>
          <p:cNvPr id="6" name="Group 5"/>
          <p:cNvGrpSpPr/>
          <p:nvPr/>
        </p:nvGrpSpPr>
        <p:grpSpPr>
          <a:xfrm>
            <a:off x="4279899" y="-360219"/>
            <a:ext cx="8020882" cy="7093527"/>
            <a:chOff x="4279899" y="-360219"/>
            <a:chExt cx="8020882" cy="7093527"/>
          </a:xfrm>
        </p:grpSpPr>
        <p:pic>
          <p:nvPicPr>
            <p:cNvPr id="4" name="图片 5">
              <a:extLst>
                <a:ext uri="{FF2B5EF4-FFF2-40B4-BE49-F238E27FC236}">
                  <a16:creationId xmlns:a16="http://schemas.microsoft.com/office/drawing/2014/main" id="{0A379EF5-B376-0C20-4A33-8D595E63E93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279899" y="-360219"/>
              <a:ext cx="8020882" cy="7093527"/>
            </a:xfrm>
            <a:prstGeom prst="rect">
              <a:avLst/>
            </a:prstGeom>
          </p:spPr>
        </p:pic>
        <p:sp>
          <p:nvSpPr>
            <p:cNvPr id="5" name="TextBox 4"/>
            <p:cNvSpPr txBox="1"/>
            <p:nvPr/>
          </p:nvSpPr>
          <p:spPr>
            <a:xfrm>
              <a:off x="6165273" y="1773382"/>
              <a:ext cx="4765963" cy="3539430"/>
            </a:xfrm>
            <a:prstGeom prst="rect">
              <a:avLst/>
            </a:prstGeom>
            <a:noFill/>
          </p:spPr>
          <p:txBody>
            <a:bodyPr wrap="square" rtlCol="0">
              <a:spAutoFit/>
            </a:bodyPr>
            <a:lstStyle/>
            <a:p>
              <a:pPr algn="just"/>
              <a:r>
                <a:rPr lang="en-US" sz="3200" b="1">
                  <a:solidFill>
                    <a:schemeClr val="accent3">
                      <a:lumMod val="50000"/>
                    </a:schemeClr>
                  </a:solidFill>
                  <a:latin typeface="Cambria" panose="02040503050406030204" pitchFamily="18" charset="0"/>
                  <a:ea typeface="Cambria" panose="02040503050406030204" pitchFamily="18" charset="0"/>
                </a:rPr>
                <a:t>    Em hãy chia sẻ với các bạn trong nhóm kế hoạch hành động của mình, lắng nghe các bạn trong nhóm góp ý, điều chỉnh và bổ sung để hoàn thiện kế hoạch.</a:t>
              </a:r>
            </a:p>
          </p:txBody>
        </p:sp>
      </p:grpSp>
    </p:spTree>
    <p:extLst>
      <p:ext uri="{BB962C8B-B14F-4D97-AF65-F5344CB8AC3E}">
        <p14:creationId xmlns:p14="http://schemas.microsoft.com/office/powerpoint/2010/main" val="319604255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crus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2" name="图片 41">
            <a:extLst>
              <a:ext uri="{FF2B5EF4-FFF2-40B4-BE49-F238E27FC236}">
                <a16:creationId xmlns:a16="http://schemas.microsoft.com/office/drawing/2014/main" id="{DD310B36-59A5-DCC5-8B75-27292A8E5AE0}"/>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r="15407"/>
          <a:stretch/>
        </p:blipFill>
        <p:spPr>
          <a:xfrm>
            <a:off x="-1" y="-5108"/>
            <a:ext cx="12192001" cy="6863107"/>
          </a:xfrm>
          <a:prstGeom prst="rect">
            <a:avLst/>
          </a:prstGeom>
        </p:spPr>
      </p:pic>
      <p:pic>
        <p:nvPicPr>
          <p:cNvPr id="48" name="图片 47">
            <a:extLst>
              <a:ext uri="{FF2B5EF4-FFF2-40B4-BE49-F238E27FC236}">
                <a16:creationId xmlns:a16="http://schemas.microsoft.com/office/drawing/2014/main" id="{B830F8C0-C741-763E-9EA0-4E7515AE1A68}"/>
              </a:ext>
            </a:extLst>
          </p:cNvPr>
          <p:cNvPicPr>
            <a:picLocks noChangeAspect="1"/>
          </p:cNvPicPr>
          <p:nvPr/>
        </p:nvPicPr>
        <p:blipFill rotWithShape="1">
          <a:blip r:embed="rId4"/>
          <a:srcRect l="9484" t="11959" r="11818"/>
          <a:stretch/>
        </p:blipFill>
        <p:spPr>
          <a:xfrm>
            <a:off x="891409" y="482600"/>
            <a:ext cx="10350500" cy="6044380"/>
          </a:xfrm>
          <a:prstGeom prst="rect">
            <a:avLst/>
          </a:prstGeom>
        </p:spPr>
      </p:pic>
      <p:pic>
        <p:nvPicPr>
          <p:cNvPr id="56" name="图片 55">
            <a:extLst>
              <a:ext uri="{FF2B5EF4-FFF2-40B4-BE49-F238E27FC236}">
                <a16:creationId xmlns:a16="http://schemas.microsoft.com/office/drawing/2014/main" id="{FC252311-5B28-D452-D611-B7EF42583469}"/>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rot="585740" flipH="1">
            <a:off x="7689550" y="-142015"/>
            <a:ext cx="4619311" cy="4619311"/>
          </a:xfrm>
          <a:prstGeom prst="rect">
            <a:avLst/>
          </a:prstGeom>
        </p:spPr>
      </p:pic>
      <p:grpSp>
        <p:nvGrpSpPr>
          <p:cNvPr id="66" name="组合 65">
            <a:extLst>
              <a:ext uri="{FF2B5EF4-FFF2-40B4-BE49-F238E27FC236}">
                <a16:creationId xmlns:a16="http://schemas.microsoft.com/office/drawing/2014/main" id="{B1EAD35E-A6A9-1409-C3E1-5FAE61B5ACF3}"/>
              </a:ext>
            </a:extLst>
          </p:cNvPr>
          <p:cNvGrpSpPr/>
          <p:nvPr/>
        </p:nvGrpSpPr>
        <p:grpSpPr>
          <a:xfrm>
            <a:off x="-436921" y="3426445"/>
            <a:ext cx="3556291" cy="3463837"/>
            <a:chOff x="8075634" y="3278909"/>
            <a:chExt cx="3556291" cy="3463837"/>
          </a:xfrm>
        </p:grpSpPr>
        <p:pic>
          <p:nvPicPr>
            <p:cNvPr id="65" name="图片 64">
              <a:extLst>
                <a:ext uri="{FF2B5EF4-FFF2-40B4-BE49-F238E27FC236}">
                  <a16:creationId xmlns:a16="http://schemas.microsoft.com/office/drawing/2014/main" id="{770CB4B2-3A9C-E7EB-E8E7-36A5EE93DCCB}"/>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8075634" y="3278909"/>
              <a:ext cx="2836772" cy="2836772"/>
            </a:xfrm>
            <a:prstGeom prst="rect">
              <a:avLst/>
            </a:prstGeom>
          </p:spPr>
        </p:pic>
        <p:pic>
          <p:nvPicPr>
            <p:cNvPr id="7" name="图片 6">
              <a:extLst>
                <a:ext uri="{FF2B5EF4-FFF2-40B4-BE49-F238E27FC236}">
                  <a16:creationId xmlns:a16="http://schemas.microsoft.com/office/drawing/2014/main" id="{67476EE9-09E3-ED15-5951-44DCF49E4494}"/>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8236467" y="5043319"/>
              <a:ext cx="3395458" cy="1699427"/>
            </a:xfrm>
            <a:prstGeom prst="rect">
              <a:avLst/>
            </a:prstGeom>
          </p:spPr>
        </p:pic>
      </p:grpSp>
      <p:pic>
        <p:nvPicPr>
          <p:cNvPr id="6" name="图片 5">
            <a:extLst>
              <a:ext uri="{FF2B5EF4-FFF2-40B4-BE49-F238E27FC236}">
                <a16:creationId xmlns:a16="http://schemas.microsoft.com/office/drawing/2014/main" id="{79FFEEAC-F5AF-9168-C72D-0D368C74B631}"/>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8648927" y="3852681"/>
            <a:ext cx="3170827" cy="3170827"/>
          </a:xfrm>
          <a:prstGeom prst="rect">
            <a:avLst/>
          </a:prstGeom>
        </p:spPr>
      </p:pic>
      <p:pic>
        <p:nvPicPr>
          <p:cNvPr id="10" name="Picture 9"/>
          <p:cNvPicPr>
            <a:picLocks noChangeAspect="1"/>
          </p:cNvPicPr>
          <p:nvPr/>
        </p:nvPicPr>
        <p:blipFill rotWithShape="1">
          <a:blip r:embed="rId9"/>
          <a:srcRect l="14324" t="8756" r="31490" b="43689"/>
          <a:stretch/>
        </p:blipFill>
        <p:spPr>
          <a:xfrm rot="651939">
            <a:off x="1508717" y="974115"/>
            <a:ext cx="3500138" cy="2366505"/>
          </a:xfrm>
          <a:prstGeom prst="rect">
            <a:avLst/>
          </a:prstGeom>
        </p:spPr>
      </p:pic>
      <p:pic>
        <p:nvPicPr>
          <p:cNvPr id="2" name="Picture 1"/>
          <p:cNvPicPr>
            <a:picLocks noChangeAspect="1"/>
          </p:cNvPicPr>
          <p:nvPr/>
        </p:nvPicPr>
        <p:blipFill>
          <a:blip r:embed="rId10"/>
          <a:stretch>
            <a:fillRect/>
          </a:stretch>
        </p:blipFill>
        <p:spPr>
          <a:xfrm>
            <a:off x="2360255" y="2305964"/>
            <a:ext cx="7638950" cy="2798307"/>
          </a:xfrm>
          <a:prstGeom prst="rect">
            <a:avLst/>
          </a:prstGeom>
        </p:spPr>
      </p:pic>
      <p:sp>
        <p:nvSpPr>
          <p:cNvPr id="12" name="Title 1">
            <a:extLst>
              <a:ext uri="{FF2B5EF4-FFF2-40B4-BE49-F238E27FC236}">
                <a16:creationId xmlns:a16="http://schemas.microsoft.com/office/drawing/2014/main" id="{839CB496-B064-1976-8A73-F5C96C8179F1}"/>
              </a:ext>
            </a:extLst>
          </p:cNvPr>
          <p:cNvSpPr txBox="1">
            <a:spLocks/>
          </p:cNvSpPr>
          <p:nvPr/>
        </p:nvSpPr>
        <p:spPr>
          <a:xfrm>
            <a:off x="9839114" y="-489500"/>
            <a:ext cx="2914996" cy="1049868"/>
          </a:xfrm>
          <a:prstGeom prst="rect">
            <a:avLst/>
          </a:prstGeom>
        </p:spPr>
        <p:txBody>
          <a:bodyPr vert="horz" lIns="121920" tIns="60960" rIns="121920" bIns="6096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1219140" rtl="0" eaLnBrk="1" fontAlgn="auto" latinLnBrk="0" hangingPunct="1">
              <a:lnSpc>
                <a:spcPct val="90000"/>
              </a:lnSpc>
              <a:spcBef>
                <a:spcPct val="0"/>
              </a:spcBef>
              <a:spcAft>
                <a:spcPts val="0"/>
              </a:spcAft>
              <a:buClr>
                <a:srgbClr val="000000"/>
              </a:buClr>
              <a:buSzTx/>
              <a:buFont typeface="Arial"/>
              <a:buNone/>
              <a:tabLst/>
              <a:defRPr/>
            </a:pPr>
            <a:r>
              <a:rPr kumimoji="0" lang="en-US" sz="3200" b="0" i="0" u="none" strike="noStrike" kern="1200" cap="none" spc="0" normalizeH="0" baseline="0" noProof="0">
                <a:ln>
                  <a:noFill/>
                </a:ln>
                <a:solidFill>
                  <a:schemeClr val="accent1"/>
                </a:solidFill>
                <a:effectLst/>
                <a:uLnTx/>
                <a:uFillTx/>
                <a:latin typeface="#9Slide07 HoneyCream" pitchFamily="2" charset="0"/>
                <a:ea typeface="+mj-ea"/>
                <a:cs typeface="+mj-cs"/>
                <a:sym typeface="Arial"/>
              </a:rPr>
              <a:t>Măng Non</a:t>
            </a:r>
            <a:endParaRPr kumimoji="0" lang="en-US" sz="3200" b="0" i="0" u="none" strike="noStrike" kern="1200" cap="none" spc="0" normalizeH="0" baseline="0" noProof="0" dirty="0">
              <a:ln>
                <a:noFill/>
              </a:ln>
              <a:solidFill>
                <a:schemeClr val="accent1"/>
              </a:solidFill>
              <a:effectLst/>
              <a:uLnTx/>
              <a:uFillTx/>
              <a:latin typeface="#9Slide07 HoneyCream" pitchFamily="2" charset="0"/>
              <a:ea typeface="+mj-ea"/>
              <a:cs typeface="+mj-cs"/>
              <a:sym typeface="Arial"/>
            </a:endParaRPr>
          </a:p>
        </p:txBody>
      </p:sp>
      <p:sp>
        <p:nvSpPr>
          <p:cNvPr id="13" name="Title 1">
            <a:extLst>
              <a:ext uri="{FF2B5EF4-FFF2-40B4-BE49-F238E27FC236}">
                <a16:creationId xmlns:a16="http://schemas.microsoft.com/office/drawing/2014/main" id="{67CE625A-7EB5-37D6-AA98-E6F10E173EFB}"/>
              </a:ext>
            </a:extLst>
          </p:cNvPr>
          <p:cNvSpPr txBox="1">
            <a:spLocks/>
          </p:cNvSpPr>
          <p:nvPr/>
        </p:nvSpPr>
        <p:spPr>
          <a:xfrm>
            <a:off x="-759234" y="5808133"/>
            <a:ext cx="2914996" cy="1049868"/>
          </a:xfrm>
          <a:prstGeom prst="rect">
            <a:avLst/>
          </a:prstGeom>
        </p:spPr>
        <p:txBody>
          <a:bodyPr vert="horz" lIns="121920" tIns="60960" rIns="121920" bIns="6096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1219140" rtl="0" eaLnBrk="1" fontAlgn="auto" latinLnBrk="0" hangingPunct="1">
              <a:lnSpc>
                <a:spcPct val="90000"/>
              </a:lnSpc>
              <a:spcBef>
                <a:spcPct val="0"/>
              </a:spcBef>
              <a:spcAft>
                <a:spcPts val="0"/>
              </a:spcAft>
              <a:buClr>
                <a:srgbClr val="000000"/>
              </a:buClr>
              <a:buSzTx/>
              <a:buFont typeface="Arial"/>
              <a:buNone/>
              <a:tabLst/>
              <a:defRPr/>
            </a:pPr>
            <a:r>
              <a:rPr kumimoji="0" lang="en-US" sz="2400" b="0" i="0" u="none" strike="noStrike" kern="1200" cap="none" spc="0" normalizeH="0" baseline="0" noProof="0">
                <a:ln>
                  <a:noFill/>
                </a:ln>
                <a:solidFill>
                  <a:schemeClr val="accent1"/>
                </a:solidFill>
                <a:effectLst/>
                <a:uLnTx/>
                <a:uFillTx/>
                <a:latin typeface="#9Slide07 HoneyCream" pitchFamily="2" charset="0"/>
                <a:ea typeface="+mj-ea"/>
                <a:cs typeface="+mj-cs"/>
                <a:sym typeface="Arial"/>
              </a:rPr>
              <a:t>Măng Non</a:t>
            </a:r>
            <a:endParaRPr kumimoji="0" lang="en-US" sz="2400" b="0" i="0" u="none" strike="noStrike" kern="1200" cap="none" spc="0" normalizeH="0" baseline="0" noProof="0" dirty="0">
              <a:ln>
                <a:noFill/>
              </a:ln>
              <a:solidFill>
                <a:schemeClr val="accent1"/>
              </a:solidFill>
              <a:effectLst/>
              <a:uLnTx/>
              <a:uFillTx/>
              <a:latin typeface="#9Slide07 HoneyCream" pitchFamily="2" charset="0"/>
              <a:ea typeface="+mj-ea"/>
              <a:cs typeface="+mj-cs"/>
              <a:sym typeface="Arial"/>
            </a:endParaRPr>
          </a:p>
        </p:txBody>
      </p:sp>
    </p:spTree>
    <p:extLst>
      <p:ext uri="{BB962C8B-B14F-4D97-AF65-F5344CB8AC3E}">
        <p14:creationId xmlns:p14="http://schemas.microsoft.com/office/powerpoint/2010/main" val="150734835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crus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66"/>
                                        </p:tgtEl>
                                        <p:attrNameLst>
                                          <p:attrName>style.visibility</p:attrName>
                                        </p:attrNameLst>
                                      </p:cBhvr>
                                      <p:to>
                                        <p:strVal val="visible"/>
                                      </p:to>
                                    </p:set>
                                    <p:animEffect transition="in" filter="fade">
                                      <p:cBhvr>
                                        <p:cTn id="7" dur="1000"/>
                                        <p:tgtEl>
                                          <p:spTgt spid="66"/>
                                        </p:tgtEl>
                                      </p:cBhvr>
                                    </p:animEffect>
                                    <p:anim calcmode="lin" valueType="num">
                                      <p:cBhvr>
                                        <p:cTn id="8" dur="1000" fill="hold"/>
                                        <p:tgtEl>
                                          <p:spTgt spid="66"/>
                                        </p:tgtEl>
                                        <p:attrNameLst>
                                          <p:attrName>ppt_x</p:attrName>
                                        </p:attrNameLst>
                                      </p:cBhvr>
                                      <p:tavLst>
                                        <p:tav tm="0">
                                          <p:val>
                                            <p:strVal val="#ppt_x"/>
                                          </p:val>
                                        </p:tav>
                                        <p:tav tm="100000">
                                          <p:val>
                                            <p:strVal val="#ppt_x"/>
                                          </p:val>
                                        </p:tav>
                                      </p:tavLst>
                                    </p:anim>
                                    <p:anim calcmode="lin" valueType="num">
                                      <p:cBhvr>
                                        <p:cTn id="9" dur="1000" fill="hold"/>
                                        <p:tgtEl>
                                          <p:spTgt spid="66"/>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1000"/>
                                        <p:tgtEl>
                                          <p:spTgt spid="6"/>
                                        </p:tgtEl>
                                      </p:cBhvr>
                                    </p:animEffect>
                                    <p:anim calcmode="lin" valueType="num">
                                      <p:cBhvr>
                                        <p:cTn id="13" dur="1000" fill="hold"/>
                                        <p:tgtEl>
                                          <p:spTgt spid="6"/>
                                        </p:tgtEl>
                                        <p:attrNameLst>
                                          <p:attrName>ppt_x</p:attrName>
                                        </p:attrNameLst>
                                      </p:cBhvr>
                                      <p:tavLst>
                                        <p:tav tm="0">
                                          <p:val>
                                            <p:strVal val="#ppt_x"/>
                                          </p:val>
                                        </p:tav>
                                        <p:tav tm="100000">
                                          <p:val>
                                            <p:strVal val="#ppt_x"/>
                                          </p:val>
                                        </p:tav>
                                      </p:tavLst>
                                    </p:anim>
                                    <p:anim calcmode="lin" valueType="num">
                                      <p:cBhvr>
                                        <p:cTn id="14"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2" presetClass="entr" presetSubtype="4" fill="hold" nodeType="click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wipe(down)">
                                      <p:cBhvr>
                                        <p:cTn id="19" dur="500"/>
                                        <p:tgtEl>
                                          <p:spTgt spid="10"/>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1" fill="hold" nodeType="clickEffect">
                                  <p:stCondLst>
                                    <p:cond delay="0"/>
                                  </p:stCondLst>
                                  <p:childTnLst>
                                    <p:set>
                                      <p:cBhvr>
                                        <p:cTn id="23" dur="1" fill="hold">
                                          <p:stCondLst>
                                            <p:cond delay="0"/>
                                          </p:stCondLst>
                                        </p:cTn>
                                        <p:tgtEl>
                                          <p:spTgt spid="2"/>
                                        </p:tgtEl>
                                        <p:attrNameLst>
                                          <p:attrName>style.visibility</p:attrName>
                                        </p:attrNameLst>
                                      </p:cBhvr>
                                      <p:to>
                                        <p:strVal val="visible"/>
                                      </p:to>
                                    </p:set>
                                    <p:animEffect transition="in" filter="wipe(up)">
                                      <p:cBhvr>
                                        <p:cTn id="24"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extLst>
    <p:ext uri="{E180D4A7-C9FB-4DFB-919C-405C955672EB}">
      <p14:showEvtLst xmlns:p14="http://schemas.microsoft.com/office/powerpoint/2010/main">
        <p14:playEvt time="1" objId="42"/>
      </p14:showEvtLst>
    </p:ext>
  </p:extLs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41899" y="2604654"/>
            <a:ext cx="6029865" cy="4114800"/>
          </a:xfrm>
          <a:prstGeom prst="rect">
            <a:avLst/>
          </a:prstGeom>
        </p:spPr>
      </p:pic>
      <p:grpSp>
        <p:nvGrpSpPr>
          <p:cNvPr id="3" name="Group 2"/>
          <p:cNvGrpSpPr/>
          <p:nvPr/>
        </p:nvGrpSpPr>
        <p:grpSpPr>
          <a:xfrm>
            <a:off x="341899" y="378620"/>
            <a:ext cx="6456219" cy="1339344"/>
            <a:chOff x="612000" y="337056"/>
            <a:chExt cx="10687371" cy="1339344"/>
          </a:xfrm>
        </p:grpSpPr>
        <p:sp>
          <p:nvSpPr>
            <p:cNvPr id="4" name="Rounded Rectangle 3"/>
            <p:cNvSpPr/>
            <p:nvPr/>
          </p:nvSpPr>
          <p:spPr>
            <a:xfrm>
              <a:off x="612000" y="337056"/>
              <a:ext cx="10687371" cy="1339344"/>
            </a:xfrm>
            <a:prstGeom prst="roundRect">
              <a:avLst/>
            </a:prstGeom>
            <a:solidFill>
              <a:schemeClr val="accent2">
                <a:lumMod val="40000"/>
                <a:lumOff val="60000"/>
              </a:schemeClr>
            </a:solidFill>
            <a:ln w="28575">
              <a:solidFill>
                <a:srgbClr val="00B05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664647" y="424939"/>
              <a:ext cx="10634724" cy="1015663"/>
            </a:xfrm>
            <a:prstGeom prst="rect">
              <a:avLst/>
            </a:prstGeom>
            <a:noFill/>
          </p:spPr>
          <p:txBody>
            <a:bodyPr wrap="square" rtlCol="0">
              <a:spAutoFit/>
            </a:bodyPr>
            <a:lstStyle/>
            <a:p>
              <a:pPr algn="ctr"/>
              <a:r>
                <a:rPr lang="vi-VN" sz="3000" b="1">
                  <a:latin typeface="Cambria" panose="02040503050406030204" pitchFamily="18" charset="0"/>
                  <a:ea typeface="Cambria" panose="02040503050406030204" pitchFamily="18" charset="0"/>
                </a:rPr>
                <a:t>Em hãy thảo luận xây dựng các tiêu chí đánh giá nền nếp sinh hoạt:</a:t>
              </a:r>
              <a:endParaRPr lang="en-US" sz="3000" b="1">
                <a:solidFill>
                  <a:srgbClr val="002060"/>
                </a:solidFill>
                <a:latin typeface="Cambria" panose="02040503050406030204" pitchFamily="18" charset="0"/>
                <a:ea typeface="Cambria" panose="02040503050406030204" pitchFamily="18" charset="0"/>
              </a:endParaRPr>
            </a:p>
          </p:txBody>
        </p:sp>
      </p:grpSp>
      <p:grpSp>
        <p:nvGrpSpPr>
          <p:cNvPr id="8" name="Group 7"/>
          <p:cNvGrpSpPr/>
          <p:nvPr/>
        </p:nvGrpSpPr>
        <p:grpSpPr>
          <a:xfrm>
            <a:off x="5679037" y="-119299"/>
            <a:ext cx="6977299" cy="6977299"/>
            <a:chOff x="5679037" y="-119299"/>
            <a:chExt cx="6977299" cy="6977299"/>
          </a:xfrm>
        </p:grpSpPr>
        <p:pic>
          <p:nvPicPr>
            <p:cNvPr id="6" name="图片 6">
              <a:extLst>
                <a:ext uri="{FF2B5EF4-FFF2-40B4-BE49-F238E27FC236}">
                  <a16:creationId xmlns:a16="http://schemas.microsoft.com/office/drawing/2014/main" id="{AF87D40E-7E7D-EB91-97E3-85891366461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679037" y="-119299"/>
              <a:ext cx="6977299" cy="6977299"/>
            </a:xfrm>
            <a:prstGeom prst="rect">
              <a:avLst/>
            </a:prstGeom>
          </p:spPr>
        </p:pic>
        <p:sp>
          <p:nvSpPr>
            <p:cNvPr id="7" name="TextBox 6"/>
            <p:cNvSpPr txBox="1"/>
            <p:nvPr/>
          </p:nvSpPr>
          <p:spPr>
            <a:xfrm>
              <a:off x="7345813" y="1233055"/>
              <a:ext cx="3834805" cy="4524315"/>
            </a:xfrm>
            <a:prstGeom prst="rect">
              <a:avLst/>
            </a:prstGeom>
            <a:solidFill>
              <a:schemeClr val="bg1"/>
            </a:solidFill>
          </p:spPr>
          <p:txBody>
            <a:bodyPr wrap="square" rtlCol="0">
              <a:spAutoFit/>
            </a:bodyPr>
            <a:lstStyle/>
            <a:p>
              <a:pPr algn="just"/>
              <a:r>
                <a:rPr lang="en-US" sz="3200" b="1">
                  <a:solidFill>
                    <a:srgbClr val="FF6600"/>
                  </a:solidFill>
                  <a:latin typeface="Cambria" panose="02040503050406030204" pitchFamily="18" charset="0"/>
                  <a:ea typeface="Cambria" panose="02040503050406030204" pitchFamily="18" charset="0"/>
                </a:rPr>
                <a:t>+ Làm việc có kế hoạch.</a:t>
              </a:r>
            </a:p>
            <a:p>
              <a:pPr algn="just"/>
              <a:r>
                <a:rPr lang="en-US" sz="3200" b="1">
                  <a:solidFill>
                    <a:srgbClr val="FF6600"/>
                  </a:solidFill>
                  <a:latin typeface="Cambria" panose="02040503050406030204" pitchFamily="18" charset="0"/>
                  <a:ea typeface="Cambria" panose="02040503050406030204" pitchFamily="18" charset="0"/>
                </a:rPr>
                <a:t>+ Biết điều chỉnh kế hoạch hợp lí.</a:t>
              </a:r>
            </a:p>
            <a:p>
              <a:pPr algn="just"/>
              <a:r>
                <a:rPr lang="en-US" sz="3200" b="1">
                  <a:solidFill>
                    <a:srgbClr val="FF6600"/>
                  </a:solidFill>
                  <a:latin typeface="Cambria" panose="02040503050406030204" pitchFamily="18" charset="0"/>
                  <a:ea typeface="Cambria" panose="02040503050406030204" pitchFamily="18" charset="0"/>
                </a:rPr>
                <a:t>+ Kết quả thực hiện: không quên việc; hoàn thành việc đúng hạn, đạt mục tiêu đã đặt ra.</a:t>
              </a:r>
            </a:p>
          </p:txBody>
        </p:sp>
      </p:grpSp>
    </p:spTree>
    <p:extLst>
      <p:ext uri="{BB962C8B-B14F-4D97-AF65-F5344CB8AC3E}">
        <p14:creationId xmlns:p14="http://schemas.microsoft.com/office/powerpoint/2010/main" val="343785269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crus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8"/>
                                        </p:tgtEl>
                                        <p:attrNameLst>
                                          <p:attrName>style.visibility</p:attrName>
                                        </p:attrNameLst>
                                      </p:cBhvr>
                                      <p:to>
                                        <p:strVal val="visible"/>
                                      </p:to>
                                    </p:set>
                                    <p:animEffect transition="in" filter="fade">
                                      <p:cBhvr>
                                        <p:cTn id="14" dur="1000"/>
                                        <p:tgtEl>
                                          <p:spTgt spid="8"/>
                                        </p:tgtEl>
                                      </p:cBhvr>
                                    </p:animEffect>
                                    <p:anim calcmode="lin" valueType="num">
                                      <p:cBhvr>
                                        <p:cTn id="15" dur="1000" fill="hold"/>
                                        <p:tgtEl>
                                          <p:spTgt spid="8"/>
                                        </p:tgtEl>
                                        <p:attrNameLst>
                                          <p:attrName>ppt_x</p:attrName>
                                        </p:attrNameLst>
                                      </p:cBhvr>
                                      <p:tavLst>
                                        <p:tav tm="0">
                                          <p:val>
                                            <p:strVal val="#ppt_x"/>
                                          </p:val>
                                        </p:tav>
                                        <p:tav tm="100000">
                                          <p:val>
                                            <p:strVal val="#ppt_x"/>
                                          </p:val>
                                        </p:tav>
                                      </p:tavLst>
                                    </p:anim>
                                    <p:anim calcmode="lin" valueType="num">
                                      <p:cBhvr>
                                        <p:cTn id="16"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3">
            <a:extLst>
              <a:ext uri="{FF2B5EF4-FFF2-40B4-BE49-F238E27FC236}">
                <a16:creationId xmlns:a16="http://schemas.microsoft.com/office/drawing/2014/main" id="{89ECAD52-5337-7F1F-A73B-4C736FA8A536}"/>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flipH="1">
            <a:off x="-208870" y="2923309"/>
            <a:ext cx="3934691" cy="3934691"/>
          </a:xfrm>
          <a:prstGeom prst="rect">
            <a:avLst/>
          </a:prstGeom>
        </p:spPr>
      </p:pic>
      <p:grpSp>
        <p:nvGrpSpPr>
          <p:cNvPr id="3" name="Group 2"/>
          <p:cNvGrpSpPr/>
          <p:nvPr/>
        </p:nvGrpSpPr>
        <p:grpSpPr>
          <a:xfrm>
            <a:off x="743681" y="397068"/>
            <a:ext cx="10630901" cy="1166300"/>
            <a:chOff x="612000" y="328893"/>
            <a:chExt cx="10687371" cy="1347507"/>
          </a:xfrm>
        </p:grpSpPr>
        <p:sp>
          <p:nvSpPr>
            <p:cNvPr id="4" name="Rounded Rectangle 3"/>
            <p:cNvSpPr/>
            <p:nvPr/>
          </p:nvSpPr>
          <p:spPr>
            <a:xfrm>
              <a:off x="612000" y="337056"/>
              <a:ext cx="10687371" cy="1339344"/>
            </a:xfrm>
            <a:prstGeom prst="roundRect">
              <a:avLst/>
            </a:prstGeom>
            <a:solidFill>
              <a:schemeClr val="accent2">
                <a:lumMod val="40000"/>
                <a:lumOff val="60000"/>
              </a:schemeClr>
            </a:solidFill>
            <a:ln w="28575">
              <a:solidFill>
                <a:srgbClr val="00B05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664647" y="328893"/>
              <a:ext cx="10634724" cy="1077219"/>
            </a:xfrm>
            <a:prstGeom prst="rect">
              <a:avLst/>
            </a:prstGeom>
            <a:noFill/>
          </p:spPr>
          <p:txBody>
            <a:bodyPr wrap="square" rtlCol="0">
              <a:spAutoFit/>
            </a:bodyPr>
            <a:lstStyle/>
            <a:p>
              <a:r>
                <a:rPr lang="en-US" sz="3200" b="1">
                  <a:latin typeface="Cambria" panose="02040503050406030204" pitchFamily="18" charset="0"/>
                  <a:ea typeface="Cambria" panose="02040503050406030204" pitchFamily="18" charset="0"/>
                </a:rPr>
                <a:t>Em hãy tự đánh giá nền nếp sinh hoạt của bản thân theo mức độ chưa đạt, đạt và tốt theo phương pháp:</a:t>
              </a:r>
            </a:p>
          </p:txBody>
        </p:sp>
      </p:grpSp>
      <p:grpSp>
        <p:nvGrpSpPr>
          <p:cNvPr id="6" name="Group 5"/>
          <p:cNvGrpSpPr/>
          <p:nvPr/>
        </p:nvGrpSpPr>
        <p:grpSpPr>
          <a:xfrm>
            <a:off x="3283527" y="1784385"/>
            <a:ext cx="8465128" cy="4491724"/>
            <a:chOff x="612000" y="337056"/>
            <a:chExt cx="10687371" cy="1339344"/>
          </a:xfrm>
        </p:grpSpPr>
        <p:sp>
          <p:nvSpPr>
            <p:cNvPr id="7" name="Rounded Rectangle 6"/>
            <p:cNvSpPr/>
            <p:nvPr/>
          </p:nvSpPr>
          <p:spPr>
            <a:xfrm>
              <a:off x="612000" y="337056"/>
              <a:ext cx="10687371" cy="1339344"/>
            </a:xfrm>
            <a:prstGeom prst="roundRect">
              <a:avLst/>
            </a:prstGeom>
            <a:solidFill>
              <a:schemeClr val="bg1"/>
            </a:solidFill>
            <a:ln w="28575">
              <a:solidFill>
                <a:srgbClr val="00B05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1">
                    <a:lumMod val="50000"/>
                  </a:schemeClr>
                </a:solidFill>
              </a:endParaRPr>
            </a:p>
          </p:txBody>
        </p:sp>
        <p:sp>
          <p:nvSpPr>
            <p:cNvPr id="8" name="TextBox 7"/>
            <p:cNvSpPr txBox="1"/>
            <p:nvPr/>
          </p:nvSpPr>
          <p:spPr>
            <a:xfrm>
              <a:off x="891866" y="399121"/>
              <a:ext cx="10162622" cy="1202225"/>
            </a:xfrm>
            <a:prstGeom prst="rect">
              <a:avLst/>
            </a:prstGeom>
            <a:noFill/>
          </p:spPr>
          <p:txBody>
            <a:bodyPr wrap="square" rtlCol="0">
              <a:spAutoFit/>
            </a:bodyPr>
            <a:lstStyle/>
            <a:p>
              <a:pPr algn="just"/>
              <a:r>
                <a:rPr lang="en-US" sz="3200" b="1">
                  <a:solidFill>
                    <a:schemeClr val="accent1">
                      <a:lumMod val="50000"/>
                    </a:schemeClr>
                  </a:solidFill>
                  <a:latin typeface="Cambria" panose="02040503050406030204" pitchFamily="18" charset="0"/>
                  <a:ea typeface="Cambria" panose="02040503050406030204" pitchFamily="18" charset="0"/>
                </a:rPr>
                <a:t>+ Rà soát từng tiêu chí đã xây dựng, mỗi tiêu chí đã đạt được, đánh dấu (+).</a:t>
              </a:r>
            </a:p>
            <a:p>
              <a:pPr algn="just"/>
              <a:r>
                <a:rPr lang="en-US" sz="3200" b="1">
                  <a:solidFill>
                    <a:schemeClr val="accent1">
                      <a:lumMod val="50000"/>
                    </a:schemeClr>
                  </a:solidFill>
                  <a:latin typeface="Cambria" panose="02040503050406030204" pitchFamily="18" charset="0"/>
                  <a:ea typeface="Cambria" panose="02040503050406030204" pitchFamily="18" charset="0"/>
                </a:rPr>
                <a:t>+ Càng nhiều dấu cộng, HS càng đạt mức độ cao hơn, tùy theo số lượng tiêu chí HS tự đề ra:</a:t>
              </a:r>
            </a:p>
            <a:p>
              <a:pPr algn="just"/>
              <a:r>
                <a:rPr lang="en-US" sz="3200" b="1">
                  <a:solidFill>
                    <a:schemeClr val="accent1">
                      <a:lumMod val="50000"/>
                    </a:schemeClr>
                  </a:solidFill>
                  <a:latin typeface="Cambria" panose="02040503050406030204" pitchFamily="18" charset="0"/>
                  <a:ea typeface="Cambria" panose="02040503050406030204" pitchFamily="18" charset="0"/>
                  <a:sym typeface="Wingdings" panose="05000000000000000000" pitchFamily="2" charset="2"/>
                </a:rPr>
                <a:t></a:t>
              </a:r>
              <a:r>
                <a:rPr lang="en-US" sz="3200" b="1">
                  <a:solidFill>
                    <a:schemeClr val="accent1">
                      <a:lumMod val="50000"/>
                    </a:schemeClr>
                  </a:solidFill>
                  <a:latin typeface="Cambria" panose="02040503050406030204" pitchFamily="18" charset="0"/>
                  <a:ea typeface="Cambria" panose="02040503050406030204" pitchFamily="18" charset="0"/>
                </a:rPr>
                <a:t> 2/7 dấu cộng: chưa đạt.</a:t>
              </a:r>
            </a:p>
            <a:p>
              <a:pPr algn="just"/>
              <a:r>
                <a:rPr lang="en-US" sz="3200" b="1">
                  <a:solidFill>
                    <a:schemeClr val="accent1">
                      <a:lumMod val="50000"/>
                    </a:schemeClr>
                  </a:solidFill>
                  <a:latin typeface="Cambria" panose="02040503050406030204" pitchFamily="18" charset="0"/>
                  <a:ea typeface="Cambria" panose="02040503050406030204" pitchFamily="18" charset="0"/>
                  <a:sym typeface="Wingdings" panose="05000000000000000000" pitchFamily="2" charset="2"/>
                </a:rPr>
                <a:t></a:t>
              </a:r>
              <a:r>
                <a:rPr lang="en-US" sz="3200" b="1">
                  <a:solidFill>
                    <a:schemeClr val="accent1">
                      <a:lumMod val="50000"/>
                    </a:schemeClr>
                  </a:solidFill>
                  <a:latin typeface="Cambria" panose="02040503050406030204" pitchFamily="18" charset="0"/>
                  <a:ea typeface="Cambria" panose="02040503050406030204" pitchFamily="18" charset="0"/>
                </a:rPr>
                <a:t> 4 – 6/7: dấu cộng: đạt.</a:t>
              </a:r>
            </a:p>
            <a:p>
              <a:pPr algn="just"/>
              <a:r>
                <a:rPr lang="en-US" sz="3200" b="1">
                  <a:solidFill>
                    <a:schemeClr val="accent1">
                      <a:lumMod val="50000"/>
                    </a:schemeClr>
                  </a:solidFill>
                  <a:latin typeface="Cambria" panose="02040503050406030204" pitchFamily="18" charset="0"/>
                  <a:ea typeface="Cambria" panose="02040503050406030204" pitchFamily="18" charset="0"/>
                  <a:sym typeface="Wingdings" panose="05000000000000000000" pitchFamily="2" charset="2"/>
                </a:rPr>
                <a:t></a:t>
              </a:r>
              <a:r>
                <a:rPr lang="en-US" sz="3200" b="1">
                  <a:solidFill>
                    <a:schemeClr val="accent1">
                      <a:lumMod val="50000"/>
                    </a:schemeClr>
                  </a:solidFill>
                  <a:latin typeface="Cambria" panose="02040503050406030204" pitchFamily="18" charset="0"/>
                  <a:ea typeface="Cambria" panose="02040503050406030204" pitchFamily="18" charset="0"/>
                </a:rPr>
                <a:t> 7/7 dấu cộng: tốt.</a:t>
              </a:r>
            </a:p>
          </p:txBody>
        </p:sp>
      </p:grpSp>
    </p:spTree>
    <p:extLst>
      <p:ext uri="{BB962C8B-B14F-4D97-AF65-F5344CB8AC3E}">
        <p14:creationId xmlns:p14="http://schemas.microsoft.com/office/powerpoint/2010/main" val="308425537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crus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fade">
                                      <p:cBhvr>
                                        <p:cTn id="14" dur="1000"/>
                                        <p:tgtEl>
                                          <p:spTgt spid="3"/>
                                        </p:tgtEl>
                                      </p:cBhvr>
                                    </p:animEffect>
                                    <p:anim calcmode="lin" valueType="num">
                                      <p:cBhvr>
                                        <p:cTn id="15" dur="1000" fill="hold"/>
                                        <p:tgtEl>
                                          <p:spTgt spid="3"/>
                                        </p:tgtEl>
                                        <p:attrNameLst>
                                          <p:attrName>ppt_x</p:attrName>
                                        </p:attrNameLst>
                                      </p:cBhvr>
                                      <p:tavLst>
                                        <p:tav tm="0">
                                          <p:val>
                                            <p:strVal val="#ppt_x"/>
                                          </p:val>
                                        </p:tav>
                                        <p:tav tm="100000">
                                          <p:val>
                                            <p:strVal val="#ppt_x"/>
                                          </p:val>
                                        </p:tav>
                                      </p:tavLst>
                                    </p:anim>
                                    <p:anim calcmode="lin" valueType="num">
                                      <p:cBhvr>
                                        <p:cTn id="16"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fade">
                                      <p:cBhvr>
                                        <p:cTn id="21" dur="1000"/>
                                        <p:tgtEl>
                                          <p:spTgt spid="6"/>
                                        </p:tgtEl>
                                      </p:cBhvr>
                                    </p:animEffect>
                                    <p:anim calcmode="lin" valueType="num">
                                      <p:cBhvr>
                                        <p:cTn id="22" dur="1000" fill="hold"/>
                                        <p:tgtEl>
                                          <p:spTgt spid="6"/>
                                        </p:tgtEl>
                                        <p:attrNameLst>
                                          <p:attrName>ppt_x</p:attrName>
                                        </p:attrNameLst>
                                      </p:cBhvr>
                                      <p:tavLst>
                                        <p:tav tm="0">
                                          <p:val>
                                            <p:strVal val="#ppt_x"/>
                                          </p:val>
                                        </p:tav>
                                        <p:tav tm="100000">
                                          <p:val>
                                            <p:strVal val="#ppt_x"/>
                                          </p:val>
                                        </p:tav>
                                      </p:tavLst>
                                    </p:anim>
                                    <p:anim calcmode="lin" valueType="num">
                                      <p:cBhvr>
                                        <p:cTn id="23"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extLst>
              <a:ext uri="{28A0092B-C50C-407E-A947-70E740481C1C}">
                <a14:useLocalDpi xmlns:a14="http://schemas.microsoft.com/office/drawing/2010/main" val="0"/>
              </a:ext>
            </a:extLst>
          </a:blip>
          <a:srcRect b="22222"/>
          <a:stretch/>
        </p:blipFill>
        <p:spPr>
          <a:xfrm>
            <a:off x="1976735" y="2444535"/>
            <a:ext cx="7610609" cy="4039393"/>
          </a:xfrm>
          <a:prstGeom prst="rect">
            <a:avLst/>
          </a:prstGeom>
        </p:spPr>
      </p:pic>
      <p:grpSp>
        <p:nvGrpSpPr>
          <p:cNvPr id="3" name="Group 2"/>
          <p:cNvGrpSpPr/>
          <p:nvPr/>
        </p:nvGrpSpPr>
        <p:grpSpPr>
          <a:xfrm>
            <a:off x="743681" y="397067"/>
            <a:ext cx="10630901" cy="1875077"/>
            <a:chOff x="612000" y="328893"/>
            <a:chExt cx="10687371" cy="1361315"/>
          </a:xfrm>
        </p:grpSpPr>
        <p:sp>
          <p:nvSpPr>
            <p:cNvPr id="4" name="Rounded Rectangle 3"/>
            <p:cNvSpPr/>
            <p:nvPr/>
          </p:nvSpPr>
          <p:spPr>
            <a:xfrm>
              <a:off x="612000" y="337056"/>
              <a:ext cx="10687371" cy="1339344"/>
            </a:xfrm>
            <a:prstGeom prst="roundRect">
              <a:avLst/>
            </a:prstGeom>
            <a:solidFill>
              <a:schemeClr val="accent2">
                <a:lumMod val="40000"/>
                <a:lumOff val="60000"/>
              </a:schemeClr>
            </a:solidFill>
            <a:ln w="28575">
              <a:solidFill>
                <a:srgbClr val="00B05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727913" y="328893"/>
              <a:ext cx="10376463" cy="1361315"/>
            </a:xfrm>
            <a:prstGeom prst="rect">
              <a:avLst/>
            </a:prstGeom>
            <a:noFill/>
          </p:spPr>
          <p:txBody>
            <a:bodyPr wrap="square" rtlCol="0">
              <a:spAutoFit/>
            </a:bodyPr>
            <a:lstStyle/>
            <a:p>
              <a:pPr algn="just"/>
              <a:r>
                <a:rPr lang="en-US" sz="3600" b="1">
                  <a:latin typeface="Cambria" panose="02040503050406030204" pitchFamily="18" charset="0"/>
                  <a:ea typeface="Cambria" panose="02040503050406030204" pitchFamily="18" charset="0"/>
                </a:rPr>
                <a:t>Em hãy chia sẻ kết quả tự đánh giá và lắng nghe nhận xét của các bạn trong nhóm về nền nếp sinh hoạt của mình.</a:t>
              </a:r>
            </a:p>
          </p:txBody>
        </p:sp>
      </p:grpSp>
    </p:spTree>
    <p:extLst>
      <p:ext uri="{BB962C8B-B14F-4D97-AF65-F5344CB8AC3E}">
        <p14:creationId xmlns:p14="http://schemas.microsoft.com/office/powerpoint/2010/main" val="408102072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crus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2" name="图片 41">
            <a:extLst>
              <a:ext uri="{FF2B5EF4-FFF2-40B4-BE49-F238E27FC236}">
                <a16:creationId xmlns:a16="http://schemas.microsoft.com/office/drawing/2014/main" id="{DD310B36-59A5-DCC5-8B75-27292A8E5AE0}"/>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r="15407"/>
          <a:stretch/>
        </p:blipFill>
        <p:spPr>
          <a:xfrm>
            <a:off x="-1" y="-5108"/>
            <a:ext cx="12192001" cy="6863107"/>
          </a:xfrm>
          <a:prstGeom prst="rect">
            <a:avLst/>
          </a:prstGeom>
        </p:spPr>
      </p:pic>
      <p:pic>
        <p:nvPicPr>
          <p:cNvPr id="48" name="图片 47">
            <a:extLst>
              <a:ext uri="{FF2B5EF4-FFF2-40B4-BE49-F238E27FC236}">
                <a16:creationId xmlns:a16="http://schemas.microsoft.com/office/drawing/2014/main" id="{B830F8C0-C741-763E-9EA0-4E7515AE1A68}"/>
              </a:ext>
            </a:extLst>
          </p:cNvPr>
          <p:cNvPicPr>
            <a:picLocks noChangeAspect="1"/>
          </p:cNvPicPr>
          <p:nvPr/>
        </p:nvPicPr>
        <p:blipFill rotWithShape="1">
          <a:blip r:embed="rId4"/>
          <a:srcRect l="9484" t="11959" r="11818"/>
          <a:stretch/>
        </p:blipFill>
        <p:spPr>
          <a:xfrm>
            <a:off x="891409" y="482600"/>
            <a:ext cx="10350500" cy="6044380"/>
          </a:xfrm>
          <a:prstGeom prst="rect">
            <a:avLst/>
          </a:prstGeom>
        </p:spPr>
      </p:pic>
      <p:pic>
        <p:nvPicPr>
          <p:cNvPr id="56" name="图片 55">
            <a:extLst>
              <a:ext uri="{FF2B5EF4-FFF2-40B4-BE49-F238E27FC236}">
                <a16:creationId xmlns:a16="http://schemas.microsoft.com/office/drawing/2014/main" id="{FC252311-5B28-D452-D611-B7EF42583469}"/>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rot="585740" flipH="1">
            <a:off x="7689550" y="-142015"/>
            <a:ext cx="4619311" cy="4619311"/>
          </a:xfrm>
          <a:prstGeom prst="rect">
            <a:avLst/>
          </a:prstGeom>
        </p:spPr>
      </p:pic>
      <p:grpSp>
        <p:nvGrpSpPr>
          <p:cNvPr id="66" name="组合 65">
            <a:extLst>
              <a:ext uri="{FF2B5EF4-FFF2-40B4-BE49-F238E27FC236}">
                <a16:creationId xmlns:a16="http://schemas.microsoft.com/office/drawing/2014/main" id="{B1EAD35E-A6A9-1409-C3E1-5FAE61B5ACF3}"/>
              </a:ext>
            </a:extLst>
          </p:cNvPr>
          <p:cNvGrpSpPr/>
          <p:nvPr/>
        </p:nvGrpSpPr>
        <p:grpSpPr>
          <a:xfrm>
            <a:off x="-436921" y="3426445"/>
            <a:ext cx="3556291" cy="3463837"/>
            <a:chOff x="8075634" y="3278909"/>
            <a:chExt cx="3556291" cy="3463837"/>
          </a:xfrm>
        </p:grpSpPr>
        <p:pic>
          <p:nvPicPr>
            <p:cNvPr id="65" name="图片 64">
              <a:extLst>
                <a:ext uri="{FF2B5EF4-FFF2-40B4-BE49-F238E27FC236}">
                  <a16:creationId xmlns:a16="http://schemas.microsoft.com/office/drawing/2014/main" id="{770CB4B2-3A9C-E7EB-E8E7-36A5EE93DCCB}"/>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8075634" y="3278909"/>
              <a:ext cx="2836772" cy="2836772"/>
            </a:xfrm>
            <a:prstGeom prst="rect">
              <a:avLst/>
            </a:prstGeom>
          </p:spPr>
        </p:pic>
        <p:pic>
          <p:nvPicPr>
            <p:cNvPr id="7" name="图片 6">
              <a:extLst>
                <a:ext uri="{FF2B5EF4-FFF2-40B4-BE49-F238E27FC236}">
                  <a16:creationId xmlns:a16="http://schemas.microsoft.com/office/drawing/2014/main" id="{67476EE9-09E3-ED15-5951-44DCF49E4494}"/>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8236467" y="5043319"/>
              <a:ext cx="3395458" cy="1699427"/>
            </a:xfrm>
            <a:prstGeom prst="rect">
              <a:avLst/>
            </a:prstGeom>
          </p:spPr>
        </p:pic>
      </p:grpSp>
      <p:pic>
        <p:nvPicPr>
          <p:cNvPr id="6" name="图片 5">
            <a:extLst>
              <a:ext uri="{FF2B5EF4-FFF2-40B4-BE49-F238E27FC236}">
                <a16:creationId xmlns:a16="http://schemas.microsoft.com/office/drawing/2014/main" id="{79FFEEAC-F5AF-9168-C72D-0D368C74B631}"/>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8648927" y="3852681"/>
            <a:ext cx="3170827" cy="3170827"/>
          </a:xfrm>
          <a:prstGeom prst="rect">
            <a:avLst/>
          </a:prstGeom>
        </p:spPr>
      </p:pic>
      <p:pic>
        <p:nvPicPr>
          <p:cNvPr id="11" name="Picture 10"/>
          <p:cNvPicPr>
            <a:picLocks noChangeAspect="1"/>
          </p:cNvPicPr>
          <p:nvPr/>
        </p:nvPicPr>
        <p:blipFill rotWithShape="1">
          <a:blip r:embed="rId9"/>
          <a:srcRect l="21069" t="10582" r="38495" b="50757"/>
          <a:stretch/>
        </p:blipFill>
        <p:spPr>
          <a:xfrm>
            <a:off x="1269197" y="1108384"/>
            <a:ext cx="2925116" cy="2152552"/>
          </a:xfrm>
          <a:prstGeom prst="rect">
            <a:avLst/>
          </a:prstGeom>
        </p:spPr>
      </p:pic>
      <p:sp>
        <p:nvSpPr>
          <p:cNvPr id="12" name="TextBox 11"/>
          <p:cNvSpPr txBox="1"/>
          <p:nvPr/>
        </p:nvSpPr>
        <p:spPr>
          <a:xfrm>
            <a:off x="1768839" y="2527157"/>
            <a:ext cx="9054059" cy="2308324"/>
          </a:xfrm>
          <a:prstGeom prst="rect">
            <a:avLst/>
          </a:prstGeom>
          <a:noFill/>
        </p:spPr>
        <p:txBody>
          <a:bodyPr wrap="square" rtlCol="0">
            <a:spAutoFit/>
          </a:bodyPr>
          <a:lstStyle/>
          <a:p>
            <a:pPr algn="just"/>
            <a:r>
              <a:rPr lang="en-US" sz="3600" b="1">
                <a:solidFill>
                  <a:schemeClr val="accent2">
                    <a:lumMod val="50000"/>
                  </a:schemeClr>
                </a:solidFill>
                <a:latin typeface="Cambria" panose="02040503050406030204" pitchFamily="18" charset="0"/>
                <a:ea typeface="Cambria" panose="02040503050406030204" pitchFamily="18" charset="0"/>
              </a:rPr>
              <a:t>       Nếp sống khoa học là sống, lao động, học tập, vui chơi có kế hoạch, đảm bảo giờ nào việc nấy, giữ được sức khỏe cho mình, chăm sóc được gia đình, người thân.</a:t>
            </a:r>
          </a:p>
        </p:txBody>
      </p:sp>
      <p:sp>
        <p:nvSpPr>
          <p:cNvPr id="13" name="Title 1">
            <a:extLst>
              <a:ext uri="{FF2B5EF4-FFF2-40B4-BE49-F238E27FC236}">
                <a16:creationId xmlns:a16="http://schemas.microsoft.com/office/drawing/2014/main" id="{839CB496-B064-1976-8A73-F5C96C8179F1}"/>
              </a:ext>
            </a:extLst>
          </p:cNvPr>
          <p:cNvSpPr txBox="1">
            <a:spLocks/>
          </p:cNvSpPr>
          <p:nvPr/>
        </p:nvSpPr>
        <p:spPr>
          <a:xfrm>
            <a:off x="9839114" y="-489500"/>
            <a:ext cx="2914996" cy="1049868"/>
          </a:xfrm>
          <a:prstGeom prst="rect">
            <a:avLst/>
          </a:prstGeom>
        </p:spPr>
        <p:txBody>
          <a:bodyPr vert="horz" lIns="121920" tIns="60960" rIns="121920" bIns="6096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1219140" rtl="0" eaLnBrk="1" fontAlgn="auto" latinLnBrk="0" hangingPunct="1">
              <a:lnSpc>
                <a:spcPct val="90000"/>
              </a:lnSpc>
              <a:spcBef>
                <a:spcPct val="0"/>
              </a:spcBef>
              <a:spcAft>
                <a:spcPts val="0"/>
              </a:spcAft>
              <a:buClr>
                <a:srgbClr val="000000"/>
              </a:buClr>
              <a:buSzTx/>
              <a:buFont typeface="Arial"/>
              <a:buNone/>
              <a:tabLst/>
              <a:defRPr/>
            </a:pPr>
            <a:r>
              <a:rPr kumimoji="0" lang="en-US" sz="3200" b="0" i="0" u="none" strike="noStrike" kern="1200" cap="none" spc="0" normalizeH="0" baseline="0" noProof="0">
                <a:ln>
                  <a:noFill/>
                </a:ln>
                <a:solidFill>
                  <a:schemeClr val="accent1"/>
                </a:solidFill>
                <a:effectLst/>
                <a:uLnTx/>
                <a:uFillTx/>
                <a:latin typeface="#9Slide07 HoneyCream" pitchFamily="2" charset="0"/>
                <a:ea typeface="+mj-ea"/>
                <a:cs typeface="+mj-cs"/>
                <a:sym typeface="Arial"/>
              </a:rPr>
              <a:t>Măng Non</a:t>
            </a:r>
            <a:endParaRPr kumimoji="0" lang="en-US" sz="3200" b="0" i="0" u="none" strike="noStrike" kern="1200" cap="none" spc="0" normalizeH="0" baseline="0" noProof="0" dirty="0">
              <a:ln>
                <a:noFill/>
              </a:ln>
              <a:solidFill>
                <a:schemeClr val="accent1"/>
              </a:solidFill>
              <a:effectLst/>
              <a:uLnTx/>
              <a:uFillTx/>
              <a:latin typeface="#9Slide07 HoneyCream" pitchFamily="2" charset="0"/>
              <a:ea typeface="+mj-ea"/>
              <a:cs typeface="+mj-cs"/>
              <a:sym typeface="Arial"/>
            </a:endParaRPr>
          </a:p>
        </p:txBody>
      </p:sp>
      <p:sp>
        <p:nvSpPr>
          <p:cNvPr id="14" name="Title 1">
            <a:extLst>
              <a:ext uri="{FF2B5EF4-FFF2-40B4-BE49-F238E27FC236}">
                <a16:creationId xmlns:a16="http://schemas.microsoft.com/office/drawing/2014/main" id="{67CE625A-7EB5-37D6-AA98-E6F10E173EFB}"/>
              </a:ext>
            </a:extLst>
          </p:cNvPr>
          <p:cNvSpPr txBox="1">
            <a:spLocks/>
          </p:cNvSpPr>
          <p:nvPr/>
        </p:nvSpPr>
        <p:spPr>
          <a:xfrm>
            <a:off x="-759234" y="5808133"/>
            <a:ext cx="2914996" cy="1049868"/>
          </a:xfrm>
          <a:prstGeom prst="rect">
            <a:avLst/>
          </a:prstGeom>
        </p:spPr>
        <p:txBody>
          <a:bodyPr vert="horz" lIns="121920" tIns="60960" rIns="121920" bIns="6096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1219140" rtl="0" eaLnBrk="1" fontAlgn="auto" latinLnBrk="0" hangingPunct="1">
              <a:lnSpc>
                <a:spcPct val="90000"/>
              </a:lnSpc>
              <a:spcBef>
                <a:spcPct val="0"/>
              </a:spcBef>
              <a:spcAft>
                <a:spcPts val="0"/>
              </a:spcAft>
              <a:buClr>
                <a:srgbClr val="000000"/>
              </a:buClr>
              <a:buSzTx/>
              <a:buFont typeface="Arial"/>
              <a:buNone/>
              <a:tabLst/>
              <a:defRPr/>
            </a:pPr>
            <a:r>
              <a:rPr kumimoji="0" lang="en-US" sz="2400" b="0" i="0" u="none" strike="noStrike" kern="1200" cap="none" spc="0" normalizeH="0" baseline="0" noProof="0">
                <a:ln>
                  <a:noFill/>
                </a:ln>
                <a:solidFill>
                  <a:schemeClr val="accent1"/>
                </a:solidFill>
                <a:effectLst/>
                <a:uLnTx/>
                <a:uFillTx/>
                <a:latin typeface="#9Slide07 HoneyCream" pitchFamily="2" charset="0"/>
                <a:ea typeface="+mj-ea"/>
                <a:cs typeface="+mj-cs"/>
                <a:sym typeface="Arial"/>
              </a:rPr>
              <a:t>Măng Non</a:t>
            </a:r>
            <a:endParaRPr kumimoji="0" lang="en-US" sz="2400" b="0" i="0" u="none" strike="noStrike" kern="1200" cap="none" spc="0" normalizeH="0" baseline="0" noProof="0" dirty="0">
              <a:ln>
                <a:noFill/>
              </a:ln>
              <a:solidFill>
                <a:schemeClr val="accent1"/>
              </a:solidFill>
              <a:effectLst/>
              <a:uLnTx/>
              <a:uFillTx/>
              <a:latin typeface="#9Slide07 HoneyCream" pitchFamily="2" charset="0"/>
              <a:ea typeface="+mj-ea"/>
              <a:cs typeface="+mj-cs"/>
              <a:sym typeface="Arial"/>
            </a:endParaRPr>
          </a:p>
        </p:txBody>
      </p:sp>
    </p:spTree>
    <p:extLst>
      <p:ext uri="{BB962C8B-B14F-4D97-AF65-F5344CB8AC3E}">
        <p14:creationId xmlns:p14="http://schemas.microsoft.com/office/powerpoint/2010/main" val="182097923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crus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66"/>
                                        </p:tgtEl>
                                        <p:attrNameLst>
                                          <p:attrName>style.visibility</p:attrName>
                                        </p:attrNameLst>
                                      </p:cBhvr>
                                      <p:to>
                                        <p:strVal val="visible"/>
                                      </p:to>
                                    </p:set>
                                    <p:animEffect transition="in" filter="fade">
                                      <p:cBhvr>
                                        <p:cTn id="7" dur="1000"/>
                                        <p:tgtEl>
                                          <p:spTgt spid="66"/>
                                        </p:tgtEl>
                                      </p:cBhvr>
                                    </p:animEffect>
                                    <p:anim calcmode="lin" valueType="num">
                                      <p:cBhvr>
                                        <p:cTn id="8" dur="1000" fill="hold"/>
                                        <p:tgtEl>
                                          <p:spTgt spid="66"/>
                                        </p:tgtEl>
                                        <p:attrNameLst>
                                          <p:attrName>ppt_x</p:attrName>
                                        </p:attrNameLst>
                                      </p:cBhvr>
                                      <p:tavLst>
                                        <p:tav tm="0">
                                          <p:val>
                                            <p:strVal val="#ppt_x"/>
                                          </p:val>
                                        </p:tav>
                                        <p:tav tm="100000">
                                          <p:val>
                                            <p:strVal val="#ppt_x"/>
                                          </p:val>
                                        </p:tav>
                                      </p:tavLst>
                                    </p:anim>
                                    <p:anim calcmode="lin" valueType="num">
                                      <p:cBhvr>
                                        <p:cTn id="9" dur="1000" fill="hold"/>
                                        <p:tgtEl>
                                          <p:spTgt spid="66"/>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1000"/>
                                        <p:tgtEl>
                                          <p:spTgt spid="6"/>
                                        </p:tgtEl>
                                      </p:cBhvr>
                                    </p:animEffect>
                                    <p:anim calcmode="lin" valueType="num">
                                      <p:cBhvr>
                                        <p:cTn id="13" dur="1000" fill="hold"/>
                                        <p:tgtEl>
                                          <p:spTgt spid="6"/>
                                        </p:tgtEl>
                                        <p:attrNameLst>
                                          <p:attrName>ppt_x</p:attrName>
                                        </p:attrNameLst>
                                      </p:cBhvr>
                                      <p:tavLst>
                                        <p:tav tm="0">
                                          <p:val>
                                            <p:strVal val="#ppt_x"/>
                                          </p:val>
                                        </p:tav>
                                        <p:tav tm="100000">
                                          <p:val>
                                            <p:strVal val="#ppt_x"/>
                                          </p:val>
                                        </p:tav>
                                      </p:tavLst>
                                    </p:anim>
                                    <p:anim calcmode="lin" valueType="num">
                                      <p:cBhvr>
                                        <p:cTn id="14" dur="1000" fill="hold"/>
                                        <p:tgtEl>
                                          <p:spTgt spid="6"/>
                                        </p:tgtEl>
                                        <p:attrNameLst>
                                          <p:attrName>ppt_y</p:attrName>
                                        </p:attrNameLst>
                                      </p:cBhvr>
                                      <p:tavLst>
                                        <p:tav tm="0">
                                          <p:val>
                                            <p:strVal val="#ppt_y+.1"/>
                                          </p:val>
                                        </p:tav>
                                        <p:tav tm="100000">
                                          <p:val>
                                            <p:strVal val="#ppt_y"/>
                                          </p:val>
                                        </p:tav>
                                      </p:tavLst>
                                    </p:anim>
                                  </p:childTnLst>
                                </p:cTn>
                              </p:par>
                            </p:childTnLst>
                          </p:cTn>
                        </p:par>
                        <p:par>
                          <p:cTn id="15" fill="hold">
                            <p:stCondLst>
                              <p:cond delay="1000"/>
                            </p:stCondLst>
                            <p:childTnLst>
                              <p:par>
                                <p:cTn id="16" presetID="16" presetClass="entr" presetSubtype="21" fill="hold" nodeType="afterEffect">
                                  <p:stCondLst>
                                    <p:cond delay="0"/>
                                  </p:stCondLst>
                                  <p:childTnLst>
                                    <p:set>
                                      <p:cBhvr>
                                        <p:cTn id="17" dur="1" fill="hold">
                                          <p:stCondLst>
                                            <p:cond delay="0"/>
                                          </p:stCondLst>
                                        </p:cTn>
                                        <p:tgtEl>
                                          <p:spTgt spid="11"/>
                                        </p:tgtEl>
                                        <p:attrNameLst>
                                          <p:attrName>style.visibility</p:attrName>
                                        </p:attrNameLst>
                                      </p:cBhvr>
                                      <p:to>
                                        <p:strVal val="visible"/>
                                      </p:to>
                                    </p:set>
                                    <p:animEffect transition="in" filter="barn(inVertical)">
                                      <p:cBhvr>
                                        <p:cTn id="18" dur="500"/>
                                        <p:tgtEl>
                                          <p:spTgt spid="11"/>
                                        </p:tgtEl>
                                      </p:cBhvr>
                                    </p:animEffect>
                                  </p:childTnLst>
                                </p:cTn>
                              </p:par>
                            </p:childTnLst>
                          </p:cTn>
                        </p:par>
                      </p:childTnLst>
                    </p:cTn>
                  </p:par>
                  <p:par>
                    <p:cTn id="19" fill="hold">
                      <p:stCondLst>
                        <p:cond delay="indefinite"/>
                      </p:stCondLst>
                      <p:childTnLst>
                        <p:par>
                          <p:cTn id="20" fill="hold">
                            <p:stCondLst>
                              <p:cond delay="0"/>
                            </p:stCondLst>
                            <p:childTnLst>
                              <p:par>
                                <p:cTn id="21" presetID="14" presetClass="entr" presetSubtype="10" fill="hold" grpId="0" nodeType="clickEffect">
                                  <p:stCondLst>
                                    <p:cond delay="0"/>
                                  </p:stCondLst>
                                  <p:childTnLst>
                                    <p:set>
                                      <p:cBhvr>
                                        <p:cTn id="22" dur="1" fill="hold">
                                          <p:stCondLst>
                                            <p:cond delay="0"/>
                                          </p:stCondLst>
                                        </p:cTn>
                                        <p:tgtEl>
                                          <p:spTgt spid="12"/>
                                        </p:tgtEl>
                                        <p:attrNameLst>
                                          <p:attrName>style.visibility</p:attrName>
                                        </p:attrNameLst>
                                      </p:cBhvr>
                                      <p:to>
                                        <p:strVal val="visible"/>
                                      </p:to>
                                    </p:set>
                                    <p:animEffect transition="in" filter="randombar(horizontal)">
                                      <p:cBhvr>
                                        <p:cTn id="23"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extLst>
    <p:ext uri="{E180D4A7-C9FB-4DFB-919C-405C955672EB}">
      <p14:showEvtLst xmlns:p14="http://schemas.microsoft.com/office/powerpoint/2010/main">
        <p14:playEvt time="1" objId="42"/>
      </p14:showEvtLst>
    </p:ext>
  </p:extLs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2" name="图片 41">
            <a:extLst>
              <a:ext uri="{FF2B5EF4-FFF2-40B4-BE49-F238E27FC236}">
                <a16:creationId xmlns:a16="http://schemas.microsoft.com/office/drawing/2014/main" id="{DD310B36-59A5-DCC5-8B75-27292A8E5AE0}"/>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r="15407"/>
          <a:stretch/>
        </p:blipFill>
        <p:spPr>
          <a:xfrm>
            <a:off x="-1" y="-5108"/>
            <a:ext cx="12192001" cy="6863107"/>
          </a:xfrm>
          <a:prstGeom prst="rect">
            <a:avLst/>
          </a:prstGeom>
        </p:spPr>
      </p:pic>
      <p:pic>
        <p:nvPicPr>
          <p:cNvPr id="48" name="图片 47">
            <a:extLst>
              <a:ext uri="{FF2B5EF4-FFF2-40B4-BE49-F238E27FC236}">
                <a16:creationId xmlns:a16="http://schemas.microsoft.com/office/drawing/2014/main" id="{B830F8C0-C741-763E-9EA0-4E7515AE1A68}"/>
              </a:ext>
            </a:extLst>
          </p:cNvPr>
          <p:cNvPicPr>
            <a:picLocks noChangeAspect="1"/>
          </p:cNvPicPr>
          <p:nvPr/>
        </p:nvPicPr>
        <p:blipFill rotWithShape="1">
          <a:blip r:embed="rId4"/>
          <a:srcRect l="9484" t="11959" r="11818"/>
          <a:stretch/>
        </p:blipFill>
        <p:spPr>
          <a:xfrm>
            <a:off x="891409" y="482600"/>
            <a:ext cx="10350500" cy="6044380"/>
          </a:xfrm>
          <a:prstGeom prst="rect">
            <a:avLst/>
          </a:prstGeom>
        </p:spPr>
      </p:pic>
      <p:pic>
        <p:nvPicPr>
          <p:cNvPr id="56" name="图片 55">
            <a:extLst>
              <a:ext uri="{FF2B5EF4-FFF2-40B4-BE49-F238E27FC236}">
                <a16:creationId xmlns:a16="http://schemas.microsoft.com/office/drawing/2014/main" id="{FC252311-5B28-D452-D611-B7EF42583469}"/>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rot="585740" flipH="1">
            <a:off x="7689550" y="-142015"/>
            <a:ext cx="4619311" cy="4619311"/>
          </a:xfrm>
          <a:prstGeom prst="rect">
            <a:avLst/>
          </a:prstGeom>
        </p:spPr>
      </p:pic>
      <p:grpSp>
        <p:nvGrpSpPr>
          <p:cNvPr id="66" name="组合 65">
            <a:extLst>
              <a:ext uri="{FF2B5EF4-FFF2-40B4-BE49-F238E27FC236}">
                <a16:creationId xmlns:a16="http://schemas.microsoft.com/office/drawing/2014/main" id="{B1EAD35E-A6A9-1409-C3E1-5FAE61B5ACF3}"/>
              </a:ext>
            </a:extLst>
          </p:cNvPr>
          <p:cNvGrpSpPr/>
          <p:nvPr/>
        </p:nvGrpSpPr>
        <p:grpSpPr>
          <a:xfrm>
            <a:off x="-436921" y="3426445"/>
            <a:ext cx="3556291" cy="3463837"/>
            <a:chOff x="8075634" y="3278909"/>
            <a:chExt cx="3556291" cy="3463837"/>
          </a:xfrm>
        </p:grpSpPr>
        <p:pic>
          <p:nvPicPr>
            <p:cNvPr id="65" name="图片 64">
              <a:extLst>
                <a:ext uri="{FF2B5EF4-FFF2-40B4-BE49-F238E27FC236}">
                  <a16:creationId xmlns:a16="http://schemas.microsoft.com/office/drawing/2014/main" id="{770CB4B2-3A9C-E7EB-E8E7-36A5EE93DCCB}"/>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8075634" y="3278909"/>
              <a:ext cx="2836772" cy="2836772"/>
            </a:xfrm>
            <a:prstGeom prst="rect">
              <a:avLst/>
            </a:prstGeom>
          </p:spPr>
        </p:pic>
        <p:pic>
          <p:nvPicPr>
            <p:cNvPr id="7" name="图片 6">
              <a:extLst>
                <a:ext uri="{FF2B5EF4-FFF2-40B4-BE49-F238E27FC236}">
                  <a16:creationId xmlns:a16="http://schemas.microsoft.com/office/drawing/2014/main" id="{67476EE9-09E3-ED15-5951-44DCF49E4494}"/>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8236467" y="5043319"/>
              <a:ext cx="3395458" cy="1699427"/>
            </a:xfrm>
            <a:prstGeom prst="rect">
              <a:avLst/>
            </a:prstGeom>
          </p:spPr>
        </p:pic>
      </p:grpSp>
      <p:pic>
        <p:nvPicPr>
          <p:cNvPr id="6" name="图片 5">
            <a:extLst>
              <a:ext uri="{FF2B5EF4-FFF2-40B4-BE49-F238E27FC236}">
                <a16:creationId xmlns:a16="http://schemas.microsoft.com/office/drawing/2014/main" id="{79FFEEAC-F5AF-9168-C72D-0D368C74B631}"/>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8648927" y="3852681"/>
            <a:ext cx="3170827" cy="3170827"/>
          </a:xfrm>
          <a:prstGeom prst="rect">
            <a:avLst/>
          </a:prstGeom>
        </p:spPr>
      </p:pic>
      <p:pic>
        <p:nvPicPr>
          <p:cNvPr id="13" name="Picture 12"/>
          <p:cNvPicPr>
            <a:picLocks noChangeAspect="1"/>
          </p:cNvPicPr>
          <p:nvPr/>
        </p:nvPicPr>
        <p:blipFill rotWithShape="1">
          <a:blip r:embed="rId9"/>
          <a:srcRect l="26878" t="2658" r="25757" b="62903"/>
          <a:stretch/>
        </p:blipFill>
        <p:spPr>
          <a:xfrm>
            <a:off x="3537677" y="1334125"/>
            <a:ext cx="4392119" cy="1666421"/>
          </a:xfrm>
          <a:prstGeom prst="rect">
            <a:avLst/>
          </a:prstGeom>
        </p:spPr>
      </p:pic>
      <p:sp>
        <p:nvSpPr>
          <p:cNvPr id="14" name="Rectangle 3"/>
          <p:cNvSpPr>
            <a:spLocks noChangeArrowheads="1"/>
          </p:cNvSpPr>
          <p:nvPr/>
        </p:nvSpPr>
        <p:spPr bwMode="auto">
          <a:xfrm>
            <a:off x="1688475" y="2707047"/>
            <a:ext cx="8804639" cy="23083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R="0" lvl="0" algn="just" defTabSz="914400" rtl="0" eaLnBrk="0" fontAlgn="base" latinLnBrk="0" hangingPunct="0">
              <a:lnSpc>
                <a:spcPct val="100000"/>
              </a:lnSpc>
              <a:spcBef>
                <a:spcPct val="0"/>
              </a:spcBef>
              <a:spcAft>
                <a:spcPct val="0"/>
              </a:spcAft>
              <a:buClrTx/>
              <a:buSzTx/>
              <a:tabLst/>
            </a:pPr>
            <a:r>
              <a:rPr lang="en-US" altLang="en-US" sz="3600" b="1">
                <a:solidFill>
                  <a:srgbClr val="002060"/>
                </a:solidFill>
                <a:latin typeface="Cambria" panose="02040503050406030204" pitchFamily="18" charset="0"/>
                <a:ea typeface="Cambria" panose="02040503050406030204" pitchFamily="18" charset="0"/>
              </a:rPr>
              <a:t>- </a:t>
            </a:r>
            <a:r>
              <a:rPr lang="vi-VN" altLang="en-US" sz="3600" b="1">
                <a:solidFill>
                  <a:srgbClr val="002060"/>
                </a:solidFill>
                <a:latin typeface="Cambria" panose="02040503050406030204" pitchFamily="18" charset="0"/>
                <a:ea typeface="Cambria" panose="02040503050406030204" pitchFamily="18" charset="0"/>
              </a:rPr>
              <a:t>Tiếp </a:t>
            </a:r>
            <a:r>
              <a:rPr lang="vi-VN" altLang="en-US" sz="3600" b="1" dirty="0">
                <a:solidFill>
                  <a:srgbClr val="002060"/>
                </a:solidFill>
                <a:latin typeface="Cambria" panose="02040503050406030204" pitchFamily="18" charset="0"/>
                <a:ea typeface="Cambria" panose="02040503050406030204" pitchFamily="18" charset="0"/>
              </a:rPr>
              <a:t>tục hoàn </a:t>
            </a:r>
            <a:r>
              <a:rPr lang="vi-VN" altLang="en-US" sz="3600" b="1">
                <a:solidFill>
                  <a:srgbClr val="002060"/>
                </a:solidFill>
                <a:latin typeface="Cambria" panose="02040503050406030204" pitchFamily="18" charset="0"/>
                <a:ea typeface="Cambria" panose="02040503050406030204" pitchFamily="18" charset="0"/>
              </a:rPr>
              <a:t>thành </a:t>
            </a:r>
            <a:r>
              <a:rPr lang="en-US" altLang="en-US" sz="3600" b="1">
                <a:solidFill>
                  <a:srgbClr val="002060"/>
                </a:solidFill>
                <a:latin typeface="Cambria" panose="02040503050406030204" pitchFamily="18" charset="0"/>
                <a:ea typeface="Cambria" panose="02040503050406030204" pitchFamily="18" charset="0"/>
              </a:rPr>
              <a:t>kế hoạch hành động để đạt được mục tiêu học tập.</a:t>
            </a:r>
          </a:p>
          <a:p>
            <a:pPr lvl="0" algn="just" eaLnBrk="0" fontAlgn="base" hangingPunct="0">
              <a:spcBef>
                <a:spcPct val="0"/>
              </a:spcBef>
              <a:spcAft>
                <a:spcPct val="0"/>
              </a:spcAft>
            </a:pPr>
            <a:r>
              <a:rPr lang="vi-VN" sz="3600" b="1">
                <a:latin typeface="Cambria" panose="02040503050406030204" pitchFamily="18" charset="0"/>
                <a:ea typeface="Cambria" panose="02040503050406030204" pitchFamily="18" charset="0"/>
              </a:rPr>
              <a:t> </a:t>
            </a:r>
            <a:r>
              <a:rPr lang="en-US" sz="3600" b="1">
                <a:latin typeface="Cambria" panose="02040503050406030204" pitchFamily="18" charset="0"/>
                <a:ea typeface="Cambria" panose="02040503050406030204" pitchFamily="18" charset="0"/>
              </a:rPr>
              <a:t>- T</a:t>
            </a:r>
            <a:r>
              <a:rPr lang="vi-VN" sz="3600" b="1">
                <a:latin typeface="Cambria" panose="02040503050406030204" pitchFamily="18" charset="0"/>
                <a:ea typeface="Cambria" panose="02040503050406030204" pitchFamily="18" charset="0"/>
              </a:rPr>
              <a:t>ự giác và tích cực thực hiện các công việc đã đề ra theo trình tự.</a:t>
            </a:r>
            <a:endParaRPr kumimoji="0" lang="en-US" altLang="en-US" sz="3600" b="1" i="0" u="none" strike="noStrike" cap="none" normalizeH="0" baseline="0" dirty="0">
              <a:ln>
                <a:noFill/>
              </a:ln>
              <a:solidFill>
                <a:srgbClr val="002060"/>
              </a:solidFill>
              <a:effectLst/>
              <a:latin typeface="Cambria" panose="02040503050406030204" pitchFamily="18" charset="0"/>
              <a:ea typeface="Cambria" panose="02040503050406030204" pitchFamily="18" charset="0"/>
            </a:endParaRPr>
          </a:p>
        </p:txBody>
      </p:sp>
      <p:sp>
        <p:nvSpPr>
          <p:cNvPr id="15" name="Title 1">
            <a:extLst>
              <a:ext uri="{FF2B5EF4-FFF2-40B4-BE49-F238E27FC236}">
                <a16:creationId xmlns:a16="http://schemas.microsoft.com/office/drawing/2014/main" id="{839CB496-B064-1976-8A73-F5C96C8179F1}"/>
              </a:ext>
            </a:extLst>
          </p:cNvPr>
          <p:cNvSpPr txBox="1">
            <a:spLocks/>
          </p:cNvSpPr>
          <p:nvPr/>
        </p:nvSpPr>
        <p:spPr>
          <a:xfrm>
            <a:off x="9839114" y="-489500"/>
            <a:ext cx="2914996" cy="1049868"/>
          </a:xfrm>
          <a:prstGeom prst="rect">
            <a:avLst/>
          </a:prstGeom>
        </p:spPr>
        <p:txBody>
          <a:bodyPr vert="horz" lIns="121920" tIns="60960" rIns="121920" bIns="6096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1219140" rtl="0" eaLnBrk="1" fontAlgn="auto" latinLnBrk="0" hangingPunct="1">
              <a:lnSpc>
                <a:spcPct val="90000"/>
              </a:lnSpc>
              <a:spcBef>
                <a:spcPct val="0"/>
              </a:spcBef>
              <a:spcAft>
                <a:spcPts val="0"/>
              </a:spcAft>
              <a:buClr>
                <a:srgbClr val="000000"/>
              </a:buClr>
              <a:buSzTx/>
              <a:buFont typeface="Arial"/>
              <a:buNone/>
              <a:tabLst/>
              <a:defRPr/>
            </a:pPr>
            <a:r>
              <a:rPr kumimoji="0" lang="en-US" sz="3200" b="0" i="0" u="none" strike="noStrike" kern="1200" cap="none" spc="0" normalizeH="0" baseline="0" noProof="0">
                <a:ln>
                  <a:noFill/>
                </a:ln>
                <a:solidFill>
                  <a:schemeClr val="accent1"/>
                </a:solidFill>
                <a:effectLst/>
                <a:uLnTx/>
                <a:uFillTx/>
                <a:latin typeface="#9Slide07 HoneyCream" pitchFamily="2" charset="0"/>
                <a:ea typeface="+mj-ea"/>
                <a:cs typeface="+mj-cs"/>
                <a:sym typeface="Arial"/>
              </a:rPr>
              <a:t>Măng Non</a:t>
            </a:r>
            <a:endParaRPr kumimoji="0" lang="en-US" sz="3200" b="0" i="0" u="none" strike="noStrike" kern="1200" cap="none" spc="0" normalizeH="0" baseline="0" noProof="0" dirty="0">
              <a:ln>
                <a:noFill/>
              </a:ln>
              <a:solidFill>
                <a:schemeClr val="accent1"/>
              </a:solidFill>
              <a:effectLst/>
              <a:uLnTx/>
              <a:uFillTx/>
              <a:latin typeface="#9Slide07 HoneyCream" pitchFamily="2" charset="0"/>
              <a:ea typeface="+mj-ea"/>
              <a:cs typeface="+mj-cs"/>
              <a:sym typeface="Arial"/>
            </a:endParaRPr>
          </a:p>
        </p:txBody>
      </p:sp>
      <p:sp>
        <p:nvSpPr>
          <p:cNvPr id="16" name="Title 1">
            <a:extLst>
              <a:ext uri="{FF2B5EF4-FFF2-40B4-BE49-F238E27FC236}">
                <a16:creationId xmlns:a16="http://schemas.microsoft.com/office/drawing/2014/main" id="{67CE625A-7EB5-37D6-AA98-E6F10E173EFB}"/>
              </a:ext>
            </a:extLst>
          </p:cNvPr>
          <p:cNvSpPr txBox="1">
            <a:spLocks/>
          </p:cNvSpPr>
          <p:nvPr/>
        </p:nvSpPr>
        <p:spPr>
          <a:xfrm>
            <a:off x="-759234" y="5808133"/>
            <a:ext cx="2914996" cy="1049868"/>
          </a:xfrm>
          <a:prstGeom prst="rect">
            <a:avLst/>
          </a:prstGeom>
        </p:spPr>
        <p:txBody>
          <a:bodyPr vert="horz" lIns="121920" tIns="60960" rIns="121920" bIns="6096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1219140" rtl="0" eaLnBrk="1" fontAlgn="auto" latinLnBrk="0" hangingPunct="1">
              <a:lnSpc>
                <a:spcPct val="90000"/>
              </a:lnSpc>
              <a:spcBef>
                <a:spcPct val="0"/>
              </a:spcBef>
              <a:spcAft>
                <a:spcPts val="0"/>
              </a:spcAft>
              <a:buClr>
                <a:srgbClr val="000000"/>
              </a:buClr>
              <a:buSzTx/>
              <a:buFont typeface="Arial"/>
              <a:buNone/>
              <a:tabLst/>
              <a:defRPr/>
            </a:pPr>
            <a:r>
              <a:rPr kumimoji="0" lang="en-US" sz="2400" b="0" i="0" u="none" strike="noStrike" kern="1200" cap="none" spc="0" normalizeH="0" baseline="0" noProof="0">
                <a:ln>
                  <a:noFill/>
                </a:ln>
                <a:solidFill>
                  <a:schemeClr val="accent1"/>
                </a:solidFill>
                <a:effectLst/>
                <a:uLnTx/>
                <a:uFillTx/>
                <a:latin typeface="#9Slide07 HoneyCream" pitchFamily="2" charset="0"/>
                <a:ea typeface="+mj-ea"/>
                <a:cs typeface="+mj-cs"/>
                <a:sym typeface="Arial"/>
              </a:rPr>
              <a:t>Măng Non</a:t>
            </a:r>
            <a:endParaRPr kumimoji="0" lang="en-US" sz="2400" b="0" i="0" u="none" strike="noStrike" kern="1200" cap="none" spc="0" normalizeH="0" baseline="0" noProof="0" dirty="0">
              <a:ln>
                <a:noFill/>
              </a:ln>
              <a:solidFill>
                <a:schemeClr val="accent1"/>
              </a:solidFill>
              <a:effectLst/>
              <a:uLnTx/>
              <a:uFillTx/>
              <a:latin typeface="#9Slide07 HoneyCream" pitchFamily="2" charset="0"/>
              <a:ea typeface="+mj-ea"/>
              <a:cs typeface="+mj-cs"/>
              <a:sym typeface="Arial"/>
            </a:endParaRPr>
          </a:p>
        </p:txBody>
      </p:sp>
    </p:spTree>
    <p:extLst>
      <p:ext uri="{BB962C8B-B14F-4D97-AF65-F5344CB8AC3E}">
        <p14:creationId xmlns:p14="http://schemas.microsoft.com/office/powerpoint/2010/main" val="424063503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crus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66"/>
                                        </p:tgtEl>
                                        <p:attrNameLst>
                                          <p:attrName>style.visibility</p:attrName>
                                        </p:attrNameLst>
                                      </p:cBhvr>
                                      <p:to>
                                        <p:strVal val="visible"/>
                                      </p:to>
                                    </p:set>
                                    <p:animEffect transition="in" filter="fade">
                                      <p:cBhvr>
                                        <p:cTn id="7" dur="1000"/>
                                        <p:tgtEl>
                                          <p:spTgt spid="66"/>
                                        </p:tgtEl>
                                      </p:cBhvr>
                                    </p:animEffect>
                                    <p:anim calcmode="lin" valueType="num">
                                      <p:cBhvr>
                                        <p:cTn id="8" dur="1000" fill="hold"/>
                                        <p:tgtEl>
                                          <p:spTgt spid="66"/>
                                        </p:tgtEl>
                                        <p:attrNameLst>
                                          <p:attrName>ppt_x</p:attrName>
                                        </p:attrNameLst>
                                      </p:cBhvr>
                                      <p:tavLst>
                                        <p:tav tm="0">
                                          <p:val>
                                            <p:strVal val="#ppt_x"/>
                                          </p:val>
                                        </p:tav>
                                        <p:tav tm="100000">
                                          <p:val>
                                            <p:strVal val="#ppt_x"/>
                                          </p:val>
                                        </p:tav>
                                      </p:tavLst>
                                    </p:anim>
                                    <p:anim calcmode="lin" valueType="num">
                                      <p:cBhvr>
                                        <p:cTn id="9" dur="1000" fill="hold"/>
                                        <p:tgtEl>
                                          <p:spTgt spid="66"/>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1000"/>
                                        <p:tgtEl>
                                          <p:spTgt spid="6"/>
                                        </p:tgtEl>
                                      </p:cBhvr>
                                    </p:animEffect>
                                    <p:anim calcmode="lin" valueType="num">
                                      <p:cBhvr>
                                        <p:cTn id="13" dur="1000" fill="hold"/>
                                        <p:tgtEl>
                                          <p:spTgt spid="6"/>
                                        </p:tgtEl>
                                        <p:attrNameLst>
                                          <p:attrName>ppt_x</p:attrName>
                                        </p:attrNameLst>
                                      </p:cBhvr>
                                      <p:tavLst>
                                        <p:tav tm="0">
                                          <p:val>
                                            <p:strVal val="#ppt_x"/>
                                          </p:val>
                                        </p:tav>
                                        <p:tav tm="100000">
                                          <p:val>
                                            <p:strVal val="#ppt_x"/>
                                          </p:val>
                                        </p:tav>
                                      </p:tavLst>
                                    </p:anim>
                                    <p:anim calcmode="lin" valueType="num">
                                      <p:cBhvr>
                                        <p:cTn id="14"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6" presetClass="entr" presetSubtype="16" fill="hold" nodeType="clickEffect">
                                  <p:stCondLst>
                                    <p:cond delay="0"/>
                                  </p:stCondLst>
                                  <p:childTnLst>
                                    <p:set>
                                      <p:cBhvr>
                                        <p:cTn id="18" dur="1" fill="hold">
                                          <p:stCondLst>
                                            <p:cond delay="0"/>
                                          </p:stCondLst>
                                        </p:cTn>
                                        <p:tgtEl>
                                          <p:spTgt spid="13"/>
                                        </p:tgtEl>
                                        <p:attrNameLst>
                                          <p:attrName>style.visibility</p:attrName>
                                        </p:attrNameLst>
                                      </p:cBhvr>
                                      <p:to>
                                        <p:strVal val="visible"/>
                                      </p:to>
                                    </p:set>
                                    <p:animEffect transition="in" filter="circle(in)">
                                      <p:cBhvr>
                                        <p:cTn id="19" dur="2000"/>
                                        <p:tgtEl>
                                          <p:spTgt spid="13"/>
                                        </p:tgtEl>
                                      </p:cBhvr>
                                    </p:animEffect>
                                  </p:childTnLst>
                                </p:cTn>
                              </p:par>
                            </p:childTnLst>
                          </p:cTn>
                        </p:par>
                      </p:childTnLst>
                    </p:cTn>
                  </p:par>
                  <p:par>
                    <p:cTn id="20" fill="hold">
                      <p:stCondLst>
                        <p:cond delay="indefinite"/>
                      </p:stCondLst>
                      <p:childTnLst>
                        <p:par>
                          <p:cTn id="21" fill="hold">
                            <p:stCondLst>
                              <p:cond delay="0"/>
                            </p:stCondLst>
                            <p:childTnLst>
                              <p:par>
                                <p:cTn id="22" presetID="6" presetClass="entr" presetSubtype="16" fill="hold" grpId="0" nodeType="clickEffect">
                                  <p:stCondLst>
                                    <p:cond delay="0"/>
                                  </p:stCondLst>
                                  <p:childTnLst>
                                    <p:set>
                                      <p:cBhvr>
                                        <p:cTn id="23" dur="1" fill="hold">
                                          <p:stCondLst>
                                            <p:cond delay="0"/>
                                          </p:stCondLst>
                                        </p:cTn>
                                        <p:tgtEl>
                                          <p:spTgt spid="14"/>
                                        </p:tgtEl>
                                        <p:attrNameLst>
                                          <p:attrName>style.visibility</p:attrName>
                                        </p:attrNameLst>
                                      </p:cBhvr>
                                      <p:to>
                                        <p:strVal val="visible"/>
                                      </p:to>
                                    </p:set>
                                    <p:animEffect transition="in" filter="circle(in)">
                                      <p:cBhvr>
                                        <p:cTn id="24" dur="2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extLst>
    <p:ext uri="{E180D4A7-C9FB-4DFB-919C-405C955672EB}">
      <p14:showEvtLst xmlns:p14="http://schemas.microsoft.com/office/powerpoint/2010/main">
        <p14:playEvt time="1" objId="42"/>
      </p14:showEvtLst>
    </p:ext>
  </p:extLs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2" name="图片 41">
            <a:extLst>
              <a:ext uri="{FF2B5EF4-FFF2-40B4-BE49-F238E27FC236}">
                <a16:creationId xmlns:a16="http://schemas.microsoft.com/office/drawing/2014/main" id="{DD310B36-59A5-DCC5-8B75-27292A8E5AE0}"/>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r="15407"/>
          <a:stretch/>
        </p:blipFill>
        <p:spPr>
          <a:xfrm>
            <a:off x="-1" y="-5108"/>
            <a:ext cx="12192001" cy="6863107"/>
          </a:xfrm>
          <a:prstGeom prst="rect">
            <a:avLst/>
          </a:prstGeom>
        </p:spPr>
      </p:pic>
      <p:pic>
        <p:nvPicPr>
          <p:cNvPr id="48" name="图片 47">
            <a:extLst>
              <a:ext uri="{FF2B5EF4-FFF2-40B4-BE49-F238E27FC236}">
                <a16:creationId xmlns:a16="http://schemas.microsoft.com/office/drawing/2014/main" id="{B830F8C0-C741-763E-9EA0-4E7515AE1A68}"/>
              </a:ext>
            </a:extLst>
          </p:cNvPr>
          <p:cNvPicPr>
            <a:picLocks noChangeAspect="1"/>
          </p:cNvPicPr>
          <p:nvPr/>
        </p:nvPicPr>
        <p:blipFill rotWithShape="1">
          <a:blip r:embed="rId4"/>
          <a:srcRect l="9484" t="11959" r="11818"/>
          <a:stretch/>
        </p:blipFill>
        <p:spPr>
          <a:xfrm>
            <a:off x="312810" y="148902"/>
            <a:ext cx="11693076" cy="6555086"/>
          </a:xfrm>
          <a:prstGeom prst="rect">
            <a:avLst/>
          </a:prstGeom>
        </p:spPr>
      </p:pic>
      <p:pic>
        <p:nvPicPr>
          <p:cNvPr id="56" name="图片 55">
            <a:extLst>
              <a:ext uri="{FF2B5EF4-FFF2-40B4-BE49-F238E27FC236}">
                <a16:creationId xmlns:a16="http://schemas.microsoft.com/office/drawing/2014/main" id="{FC252311-5B28-D452-D611-B7EF42583469}"/>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rot="21014260">
            <a:off x="-677687" y="-376877"/>
            <a:ext cx="3264910" cy="3264910"/>
          </a:xfrm>
          <a:prstGeom prst="rect">
            <a:avLst/>
          </a:prstGeom>
        </p:spPr>
      </p:pic>
      <p:grpSp>
        <p:nvGrpSpPr>
          <p:cNvPr id="66" name="组合 65">
            <a:extLst>
              <a:ext uri="{FF2B5EF4-FFF2-40B4-BE49-F238E27FC236}">
                <a16:creationId xmlns:a16="http://schemas.microsoft.com/office/drawing/2014/main" id="{B1EAD35E-A6A9-1409-C3E1-5FAE61B5ACF3}"/>
              </a:ext>
            </a:extLst>
          </p:cNvPr>
          <p:cNvGrpSpPr/>
          <p:nvPr/>
        </p:nvGrpSpPr>
        <p:grpSpPr>
          <a:xfrm>
            <a:off x="-509590" y="4071568"/>
            <a:ext cx="2801997" cy="2853859"/>
            <a:chOff x="8075634" y="3278909"/>
            <a:chExt cx="3556291" cy="3463837"/>
          </a:xfrm>
        </p:grpSpPr>
        <p:pic>
          <p:nvPicPr>
            <p:cNvPr id="65" name="图片 64">
              <a:extLst>
                <a:ext uri="{FF2B5EF4-FFF2-40B4-BE49-F238E27FC236}">
                  <a16:creationId xmlns:a16="http://schemas.microsoft.com/office/drawing/2014/main" id="{770CB4B2-3A9C-E7EB-E8E7-36A5EE93DCCB}"/>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8075634" y="3278909"/>
              <a:ext cx="2836772" cy="2836772"/>
            </a:xfrm>
            <a:prstGeom prst="rect">
              <a:avLst/>
            </a:prstGeom>
          </p:spPr>
        </p:pic>
        <p:pic>
          <p:nvPicPr>
            <p:cNvPr id="7" name="图片 6">
              <a:extLst>
                <a:ext uri="{FF2B5EF4-FFF2-40B4-BE49-F238E27FC236}">
                  <a16:creationId xmlns:a16="http://schemas.microsoft.com/office/drawing/2014/main" id="{67476EE9-09E3-ED15-5951-44DCF49E4494}"/>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8236467" y="5043319"/>
              <a:ext cx="3395458" cy="1699427"/>
            </a:xfrm>
            <a:prstGeom prst="rect">
              <a:avLst/>
            </a:prstGeom>
          </p:spPr>
        </p:pic>
      </p:grpSp>
      <p:pic>
        <p:nvPicPr>
          <p:cNvPr id="6" name="图片 5">
            <a:extLst>
              <a:ext uri="{FF2B5EF4-FFF2-40B4-BE49-F238E27FC236}">
                <a16:creationId xmlns:a16="http://schemas.microsoft.com/office/drawing/2014/main" id="{79FFEEAC-F5AF-9168-C72D-0D368C74B631}"/>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9525857" y="4457604"/>
            <a:ext cx="2666143" cy="2666143"/>
          </a:xfrm>
          <a:prstGeom prst="rect">
            <a:avLst/>
          </a:prstGeom>
        </p:spPr>
      </p:pic>
      <p:pic>
        <p:nvPicPr>
          <p:cNvPr id="9" name="Picture 8">
            <a:extLst>
              <a:ext uri="{FF2B5EF4-FFF2-40B4-BE49-F238E27FC236}">
                <a16:creationId xmlns:a16="http://schemas.microsoft.com/office/drawing/2014/main" id="{B5D2DAB1-4E2B-D3BA-EEFF-36D06A6A162B}"/>
              </a:ext>
            </a:extLst>
          </p:cNvPr>
          <p:cNvPicPr>
            <a:picLocks noChangeAspect="1"/>
          </p:cNvPicPr>
          <p:nvPr/>
        </p:nvPicPr>
        <p:blipFill>
          <a:blip r:embed="rId9"/>
          <a:stretch>
            <a:fillRect/>
          </a:stretch>
        </p:blipFill>
        <p:spPr>
          <a:xfrm>
            <a:off x="2319643" y="148902"/>
            <a:ext cx="7206214" cy="1508443"/>
          </a:xfrm>
          <a:prstGeom prst="rect">
            <a:avLst/>
          </a:prstGeom>
        </p:spPr>
      </p:pic>
      <p:sp>
        <p:nvSpPr>
          <p:cNvPr id="2" name="TextBox 1"/>
          <p:cNvSpPr txBox="1"/>
          <p:nvPr/>
        </p:nvSpPr>
        <p:spPr>
          <a:xfrm>
            <a:off x="824738" y="1145808"/>
            <a:ext cx="10788142" cy="5262979"/>
          </a:xfrm>
          <a:prstGeom prst="rect">
            <a:avLst/>
          </a:prstGeom>
          <a:noFill/>
        </p:spPr>
        <p:txBody>
          <a:bodyPr wrap="square" rtlCol="0">
            <a:spAutoFit/>
          </a:bodyPr>
          <a:lstStyle/>
          <a:p>
            <a:pPr algn="just"/>
            <a:r>
              <a:rPr lang="vi-VN" sz="2400" b="1">
                <a:latin typeface="Cambria" panose="02040503050406030204" pitchFamily="18" charset="0"/>
                <a:ea typeface="Cambria" panose="02040503050406030204" pitchFamily="18" charset="0"/>
              </a:rPr>
              <a:t>1. Kiến thức</a:t>
            </a:r>
            <a:r>
              <a:rPr lang="en-US" sz="2400">
                <a:latin typeface="Cambria" panose="02040503050406030204" pitchFamily="18" charset="0"/>
                <a:ea typeface="Cambria" panose="02040503050406030204" pitchFamily="18" charset="0"/>
              </a:rPr>
              <a:t>: </a:t>
            </a:r>
            <a:r>
              <a:rPr lang="vi-VN" sz="2400">
                <a:latin typeface="Cambria" panose="02040503050406030204" pitchFamily="18" charset="0"/>
                <a:ea typeface="Cambria" panose="02040503050406030204" pitchFamily="18" charset="0"/>
              </a:rPr>
              <a:t>Sau bài học này, HS sẽ:</a:t>
            </a:r>
            <a:endParaRPr lang="en-US" sz="2400">
              <a:latin typeface="Cambria" panose="02040503050406030204" pitchFamily="18" charset="0"/>
              <a:ea typeface="Cambria" panose="02040503050406030204" pitchFamily="18" charset="0"/>
            </a:endParaRPr>
          </a:p>
          <a:p>
            <a:pPr lvl="0" algn="just"/>
            <a:r>
              <a:rPr lang="en-US" sz="2400">
                <a:latin typeface="Cambria" panose="02040503050406030204" pitchFamily="18" charset="0"/>
                <a:ea typeface="Cambria" panose="02040503050406030204" pitchFamily="18" charset="0"/>
              </a:rPr>
              <a:t>- </a:t>
            </a:r>
            <a:r>
              <a:rPr lang="vi-VN" sz="2400">
                <a:latin typeface="Cambria" panose="02040503050406030204" pitchFamily="18" charset="0"/>
                <a:ea typeface="Cambria" panose="02040503050406030204" pitchFamily="18" charset="0"/>
              </a:rPr>
              <a:t>Xây dựng kế hoạch hành động để đạt được mục tiêu trong học tập và sinh hoạt.</a:t>
            </a:r>
            <a:endParaRPr lang="en-US" sz="2400">
              <a:latin typeface="Cambria" panose="02040503050406030204" pitchFamily="18" charset="0"/>
              <a:ea typeface="Cambria" panose="02040503050406030204" pitchFamily="18" charset="0"/>
            </a:endParaRPr>
          </a:p>
          <a:p>
            <a:pPr lvl="0" algn="just"/>
            <a:r>
              <a:rPr lang="en-US" sz="2400">
                <a:latin typeface="Cambria" panose="02040503050406030204" pitchFamily="18" charset="0"/>
                <a:ea typeface="Cambria" panose="02040503050406030204" pitchFamily="18" charset="0"/>
              </a:rPr>
              <a:t>- </a:t>
            </a:r>
            <a:r>
              <a:rPr lang="vi-VN" sz="2400">
                <a:latin typeface="Cambria" panose="02040503050406030204" pitchFamily="18" charset="0"/>
                <a:ea typeface="Cambria" panose="02040503050406030204" pitchFamily="18" charset="0"/>
              </a:rPr>
              <a:t>Xây dựng tiêu chí để tự đánh giá nền nếp sinh hoạt của bản thân và các bạn.</a:t>
            </a:r>
            <a:endParaRPr lang="en-US" sz="2400">
              <a:latin typeface="Cambria" panose="02040503050406030204" pitchFamily="18" charset="0"/>
              <a:ea typeface="Cambria" panose="02040503050406030204" pitchFamily="18" charset="0"/>
            </a:endParaRPr>
          </a:p>
          <a:p>
            <a:pPr algn="just"/>
            <a:r>
              <a:rPr lang="vi-VN" sz="2400" b="1">
                <a:latin typeface="Cambria" panose="02040503050406030204" pitchFamily="18" charset="0"/>
                <a:ea typeface="Cambria" panose="02040503050406030204" pitchFamily="18" charset="0"/>
              </a:rPr>
              <a:t>2. Năng lực</a:t>
            </a:r>
            <a:endParaRPr lang="en-US" sz="2400">
              <a:latin typeface="Cambria" panose="02040503050406030204" pitchFamily="18" charset="0"/>
              <a:ea typeface="Cambria" panose="02040503050406030204" pitchFamily="18" charset="0"/>
            </a:endParaRPr>
          </a:p>
          <a:p>
            <a:pPr algn="just"/>
            <a:r>
              <a:rPr lang="en-US" sz="2400" b="1" i="1">
                <a:latin typeface="Cambria" panose="02040503050406030204" pitchFamily="18" charset="0"/>
                <a:ea typeface="Cambria" panose="02040503050406030204" pitchFamily="18" charset="0"/>
              </a:rPr>
              <a:t>* </a:t>
            </a:r>
            <a:r>
              <a:rPr lang="vi-VN" sz="2400" b="1" i="1">
                <a:latin typeface="Cambria" panose="02040503050406030204" pitchFamily="18" charset="0"/>
                <a:ea typeface="Cambria" panose="02040503050406030204" pitchFamily="18" charset="0"/>
              </a:rPr>
              <a:t>Năng lực chung: </a:t>
            </a:r>
            <a:r>
              <a:rPr lang="vi-VN" sz="2400" i="1">
                <a:latin typeface="Cambria" panose="02040503050406030204" pitchFamily="18" charset="0"/>
                <a:ea typeface="Cambria" panose="02040503050406030204" pitchFamily="18" charset="0"/>
              </a:rPr>
              <a:t>Năng lực giao tiếp, hợp tác:</a:t>
            </a:r>
            <a:r>
              <a:rPr lang="vi-VN" sz="2400">
                <a:latin typeface="Cambria" panose="02040503050406030204" pitchFamily="18" charset="0"/>
                <a:ea typeface="Cambria" panose="02040503050406030204" pitchFamily="18" charset="0"/>
              </a:rPr>
              <a:t> Chia sẻ được những việc làm thể hiện nền nếp trong học tập và sinh hoạt; phối hợp với bạn khi tham gia hoạt động chung.</a:t>
            </a:r>
            <a:endParaRPr lang="en-US" sz="2400">
              <a:latin typeface="Cambria" panose="02040503050406030204" pitchFamily="18" charset="0"/>
              <a:ea typeface="Cambria" panose="02040503050406030204" pitchFamily="18" charset="0"/>
            </a:endParaRPr>
          </a:p>
          <a:p>
            <a:pPr algn="just"/>
            <a:r>
              <a:rPr lang="en-US" sz="2400" b="1" i="1">
                <a:latin typeface="Cambria" panose="02040503050406030204" pitchFamily="18" charset="0"/>
                <a:ea typeface="Cambria" panose="02040503050406030204" pitchFamily="18" charset="0"/>
              </a:rPr>
              <a:t>* </a:t>
            </a:r>
            <a:r>
              <a:rPr lang="vi-VN" sz="2400" b="1" i="1">
                <a:latin typeface="Cambria" panose="02040503050406030204" pitchFamily="18" charset="0"/>
                <a:ea typeface="Cambria" panose="02040503050406030204" pitchFamily="18" charset="0"/>
              </a:rPr>
              <a:t>Năng lực riêng:</a:t>
            </a:r>
            <a:r>
              <a:rPr lang="vi-VN" sz="2400" i="1">
                <a:latin typeface="Cambria" panose="02040503050406030204" pitchFamily="18" charset="0"/>
                <a:ea typeface="Cambria" panose="02040503050406030204" pitchFamily="18" charset="0"/>
              </a:rPr>
              <a:t> Năng lực thiết kế và tổ chức hoạt động: </a:t>
            </a:r>
            <a:r>
              <a:rPr lang="vi-VN" sz="2400">
                <a:latin typeface="Cambria" panose="02040503050406030204" pitchFamily="18" charset="0"/>
                <a:ea typeface="Cambria" panose="02040503050406030204" pitchFamily="18" charset="0"/>
              </a:rPr>
              <a:t>Xây dựng bảng thực hiện nền nếp sinh hoạt ở nhà và ở trường.</a:t>
            </a:r>
            <a:endParaRPr lang="en-US" sz="2400">
              <a:latin typeface="Cambria" panose="02040503050406030204" pitchFamily="18" charset="0"/>
              <a:ea typeface="Cambria" panose="02040503050406030204" pitchFamily="18" charset="0"/>
            </a:endParaRPr>
          </a:p>
          <a:p>
            <a:pPr lvl="0" algn="just"/>
            <a:r>
              <a:rPr lang="vi-VN" sz="2400" i="1">
                <a:latin typeface="Cambria" panose="02040503050406030204" pitchFamily="18" charset="0"/>
                <a:ea typeface="Cambria" panose="02040503050406030204" pitchFamily="18" charset="0"/>
              </a:rPr>
              <a:t>Năng lực thích ứng với cuộc sống:</a:t>
            </a:r>
            <a:r>
              <a:rPr lang="vi-VN" sz="2400">
                <a:latin typeface="Cambria" panose="02040503050406030204" pitchFamily="18" charset="0"/>
                <a:ea typeface="Cambria" panose="02040503050406030204" pitchFamily="18" charset="0"/>
              </a:rPr>
              <a:t> Thực hiện được nền nếp sinh hoạt ở nhà và ở trường.</a:t>
            </a:r>
            <a:endParaRPr lang="en-US" sz="2400">
              <a:latin typeface="Cambria" panose="02040503050406030204" pitchFamily="18" charset="0"/>
              <a:ea typeface="Cambria" panose="02040503050406030204" pitchFamily="18" charset="0"/>
            </a:endParaRPr>
          </a:p>
          <a:p>
            <a:pPr algn="just"/>
            <a:r>
              <a:rPr lang="vi-VN" sz="2400" b="1">
                <a:latin typeface="Cambria" panose="02040503050406030204" pitchFamily="18" charset="0"/>
                <a:ea typeface="Cambria" panose="02040503050406030204" pitchFamily="18" charset="0"/>
              </a:rPr>
              <a:t>3. Phẩm chất</a:t>
            </a:r>
            <a:r>
              <a:rPr lang="en-US" sz="2400">
                <a:latin typeface="Cambria" panose="02040503050406030204" pitchFamily="18" charset="0"/>
                <a:ea typeface="Cambria" panose="02040503050406030204" pitchFamily="18" charset="0"/>
              </a:rPr>
              <a:t>: </a:t>
            </a:r>
            <a:r>
              <a:rPr lang="vi-VN" sz="2400" i="1">
                <a:latin typeface="Cambria" panose="02040503050406030204" pitchFamily="18" charset="0"/>
                <a:ea typeface="Cambria" panose="02040503050406030204" pitchFamily="18" charset="0"/>
              </a:rPr>
              <a:t>Trách nhiệm:</a:t>
            </a:r>
            <a:r>
              <a:rPr lang="vi-VN" sz="2400">
                <a:latin typeface="Cambria" panose="02040503050406030204" pitchFamily="18" charset="0"/>
                <a:ea typeface="Cambria" panose="02040503050406030204" pitchFamily="18" charset="0"/>
              </a:rPr>
              <a:t> Có trách nhiệm với bản thân trong việc thực hiện hành động để đạt được mục tiêu trong học tập và sinh hoạt.</a:t>
            </a:r>
            <a:endParaRPr lang="en-US" sz="2400">
              <a:latin typeface="Cambria" panose="02040503050406030204" pitchFamily="18" charset="0"/>
              <a:ea typeface="Cambria" panose="02040503050406030204" pitchFamily="18" charset="0"/>
            </a:endParaRPr>
          </a:p>
          <a:p>
            <a:pPr algn="just"/>
            <a:endParaRPr lang="en-US" sz="2400">
              <a:latin typeface="Cambria" panose="02040503050406030204" pitchFamily="18" charset="0"/>
              <a:ea typeface="Cambria" panose="02040503050406030204" pitchFamily="18" charset="0"/>
            </a:endParaRPr>
          </a:p>
        </p:txBody>
      </p:sp>
      <p:sp>
        <p:nvSpPr>
          <p:cNvPr id="11" name="Title 1">
            <a:extLst>
              <a:ext uri="{FF2B5EF4-FFF2-40B4-BE49-F238E27FC236}">
                <a16:creationId xmlns:a16="http://schemas.microsoft.com/office/drawing/2014/main" id="{839CB496-B064-1976-8A73-F5C96C8179F1}"/>
              </a:ext>
            </a:extLst>
          </p:cNvPr>
          <p:cNvSpPr txBox="1">
            <a:spLocks/>
          </p:cNvSpPr>
          <p:nvPr/>
        </p:nvSpPr>
        <p:spPr>
          <a:xfrm>
            <a:off x="9839114" y="-489500"/>
            <a:ext cx="2914996" cy="1049868"/>
          </a:xfrm>
          <a:prstGeom prst="rect">
            <a:avLst/>
          </a:prstGeom>
        </p:spPr>
        <p:txBody>
          <a:bodyPr vert="horz" lIns="121920" tIns="60960" rIns="121920" bIns="6096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1219140" rtl="0" eaLnBrk="1" fontAlgn="auto" latinLnBrk="0" hangingPunct="1">
              <a:lnSpc>
                <a:spcPct val="90000"/>
              </a:lnSpc>
              <a:spcBef>
                <a:spcPct val="0"/>
              </a:spcBef>
              <a:spcAft>
                <a:spcPts val="0"/>
              </a:spcAft>
              <a:buClr>
                <a:srgbClr val="000000"/>
              </a:buClr>
              <a:buSzTx/>
              <a:buFont typeface="Arial"/>
              <a:buNone/>
              <a:tabLst/>
              <a:defRPr/>
            </a:pPr>
            <a:r>
              <a:rPr kumimoji="0" lang="en-US" sz="3200" b="0" i="0" u="none" strike="noStrike" kern="1200" cap="none" spc="0" normalizeH="0" baseline="0" noProof="0">
                <a:ln>
                  <a:noFill/>
                </a:ln>
                <a:solidFill>
                  <a:schemeClr val="accent1"/>
                </a:solidFill>
                <a:effectLst/>
                <a:uLnTx/>
                <a:uFillTx/>
                <a:latin typeface="#9Slide07 HoneyCream" pitchFamily="2" charset="0"/>
                <a:ea typeface="+mj-ea"/>
                <a:cs typeface="+mj-cs"/>
                <a:sym typeface="Arial"/>
              </a:rPr>
              <a:t>Măng Non</a:t>
            </a:r>
            <a:endParaRPr kumimoji="0" lang="en-US" sz="3200" b="0" i="0" u="none" strike="noStrike" kern="1200" cap="none" spc="0" normalizeH="0" baseline="0" noProof="0" dirty="0">
              <a:ln>
                <a:noFill/>
              </a:ln>
              <a:solidFill>
                <a:schemeClr val="accent1"/>
              </a:solidFill>
              <a:effectLst/>
              <a:uLnTx/>
              <a:uFillTx/>
              <a:latin typeface="#9Slide07 HoneyCream" pitchFamily="2" charset="0"/>
              <a:ea typeface="+mj-ea"/>
              <a:cs typeface="+mj-cs"/>
              <a:sym typeface="Arial"/>
            </a:endParaRPr>
          </a:p>
        </p:txBody>
      </p:sp>
      <p:sp>
        <p:nvSpPr>
          <p:cNvPr id="12" name="Title 1">
            <a:extLst>
              <a:ext uri="{FF2B5EF4-FFF2-40B4-BE49-F238E27FC236}">
                <a16:creationId xmlns:a16="http://schemas.microsoft.com/office/drawing/2014/main" id="{67CE625A-7EB5-37D6-AA98-E6F10E173EFB}"/>
              </a:ext>
            </a:extLst>
          </p:cNvPr>
          <p:cNvSpPr txBox="1">
            <a:spLocks/>
          </p:cNvSpPr>
          <p:nvPr/>
        </p:nvSpPr>
        <p:spPr>
          <a:xfrm>
            <a:off x="-759234" y="5808133"/>
            <a:ext cx="2914996" cy="1049868"/>
          </a:xfrm>
          <a:prstGeom prst="rect">
            <a:avLst/>
          </a:prstGeom>
        </p:spPr>
        <p:txBody>
          <a:bodyPr vert="horz" lIns="121920" tIns="60960" rIns="121920" bIns="6096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1219140" rtl="0" eaLnBrk="1" fontAlgn="auto" latinLnBrk="0" hangingPunct="1">
              <a:lnSpc>
                <a:spcPct val="90000"/>
              </a:lnSpc>
              <a:spcBef>
                <a:spcPct val="0"/>
              </a:spcBef>
              <a:spcAft>
                <a:spcPts val="0"/>
              </a:spcAft>
              <a:buClr>
                <a:srgbClr val="000000"/>
              </a:buClr>
              <a:buSzTx/>
              <a:buFont typeface="Arial"/>
              <a:buNone/>
              <a:tabLst/>
              <a:defRPr/>
            </a:pPr>
            <a:r>
              <a:rPr kumimoji="0" lang="en-US" sz="2400" b="0" i="0" u="none" strike="noStrike" kern="1200" cap="none" spc="0" normalizeH="0" baseline="0" noProof="0">
                <a:ln>
                  <a:noFill/>
                </a:ln>
                <a:solidFill>
                  <a:schemeClr val="accent1"/>
                </a:solidFill>
                <a:effectLst/>
                <a:uLnTx/>
                <a:uFillTx/>
                <a:latin typeface="#9Slide07 HoneyCream" pitchFamily="2" charset="0"/>
                <a:ea typeface="+mj-ea"/>
                <a:cs typeface="+mj-cs"/>
                <a:sym typeface="Arial"/>
              </a:rPr>
              <a:t>Măng Non</a:t>
            </a:r>
            <a:endParaRPr kumimoji="0" lang="en-US" sz="2400" b="0" i="0" u="none" strike="noStrike" kern="1200" cap="none" spc="0" normalizeH="0" baseline="0" noProof="0" dirty="0">
              <a:ln>
                <a:noFill/>
              </a:ln>
              <a:solidFill>
                <a:schemeClr val="accent1"/>
              </a:solidFill>
              <a:effectLst/>
              <a:uLnTx/>
              <a:uFillTx/>
              <a:latin typeface="#9Slide07 HoneyCream" pitchFamily="2" charset="0"/>
              <a:ea typeface="+mj-ea"/>
              <a:cs typeface="+mj-cs"/>
              <a:sym typeface="Arial"/>
            </a:endParaRPr>
          </a:p>
        </p:txBody>
      </p:sp>
    </p:spTree>
    <p:extLst>
      <p:ext uri="{BB962C8B-B14F-4D97-AF65-F5344CB8AC3E}">
        <p14:creationId xmlns:p14="http://schemas.microsoft.com/office/powerpoint/2010/main" val="370840596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crus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66"/>
                                        </p:tgtEl>
                                        <p:attrNameLst>
                                          <p:attrName>style.visibility</p:attrName>
                                        </p:attrNameLst>
                                      </p:cBhvr>
                                      <p:to>
                                        <p:strVal val="visible"/>
                                      </p:to>
                                    </p:set>
                                    <p:animEffect transition="in" filter="fade">
                                      <p:cBhvr>
                                        <p:cTn id="7" dur="1000"/>
                                        <p:tgtEl>
                                          <p:spTgt spid="66"/>
                                        </p:tgtEl>
                                      </p:cBhvr>
                                    </p:animEffect>
                                    <p:anim calcmode="lin" valueType="num">
                                      <p:cBhvr>
                                        <p:cTn id="8" dur="1000" fill="hold"/>
                                        <p:tgtEl>
                                          <p:spTgt spid="66"/>
                                        </p:tgtEl>
                                        <p:attrNameLst>
                                          <p:attrName>ppt_x</p:attrName>
                                        </p:attrNameLst>
                                      </p:cBhvr>
                                      <p:tavLst>
                                        <p:tav tm="0">
                                          <p:val>
                                            <p:strVal val="#ppt_x"/>
                                          </p:val>
                                        </p:tav>
                                        <p:tav tm="100000">
                                          <p:val>
                                            <p:strVal val="#ppt_x"/>
                                          </p:val>
                                        </p:tav>
                                      </p:tavLst>
                                    </p:anim>
                                    <p:anim calcmode="lin" valueType="num">
                                      <p:cBhvr>
                                        <p:cTn id="9" dur="1000" fill="hold"/>
                                        <p:tgtEl>
                                          <p:spTgt spid="66"/>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1000"/>
                                        <p:tgtEl>
                                          <p:spTgt spid="6"/>
                                        </p:tgtEl>
                                      </p:cBhvr>
                                    </p:animEffect>
                                    <p:anim calcmode="lin" valueType="num">
                                      <p:cBhvr>
                                        <p:cTn id="13" dur="1000" fill="hold"/>
                                        <p:tgtEl>
                                          <p:spTgt spid="6"/>
                                        </p:tgtEl>
                                        <p:attrNameLst>
                                          <p:attrName>ppt_x</p:attrName>
                                        </p:attrNameLst>
                                      </p:cBhvr>
                                      <p:tavLst>
                                        <p:tav tm="0">
                                          <p:val>
                                            <p:strVal val="#ppt_x"/>
                                          </p:val>
                                        </p:tav>
                                        <p:tav tm="100000">
                                          <p:val>
                                            <p:strVal val="#ppt_x"/>
                                          </p:val>
                                        </p:tav>
                                      </p:tavLst>
                                    </p:anim>
                                    <p:anim calcmode="lin" valueType="num">
                                      <p:cBhvr>
                                        <p:cTn id="14"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2" presetClass="entr" presetSubtype="8" fill="hold" nodeType="click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wipe(left)">
                                      <p:cBhvr>
                                        <p:cTn id="19" dur="500"/>
                                        <p:tgtEl>
                                          <p:spTgt spid="9"/>
                                        </p:tgtEl>
                                      </p:cBhvr>
                                    </p:animEffect>
                                  </p:childTnLst>
                                </p:cTn>
                              </p:par>
                            </p:childTnLst>
                          </p:cTn>
                        </p:par>
                      </p:childTnLst>
                    </p:cTn>
                  </p:par>
                  <p:par>
                    <p:cTn id="20" fill="hold">
                      <p:stCondLst>
                        <p:cond delay="indefinite"/>
                      </p:stCondLst>
                      <p:childTnLst>
                        <p:par>
                          <p:cTn id="21" fill="hold">
                            <p:stCondLst>
                              <p:cond delay="0"/>
                            </p:stCondLst>
                            <p:childTnLst>
                              <p:par>
                                <p:cTn id="22" presetID="14" presetClass="entr" presetSubtype="10" fill="hold" grpId="0" nodeType="clickEffect">
                                  <p:stCondLst>
                                    <p:cond delay="0"/>
                                  </p:stCondLst>
                                  <p:childTnLst>
                                    <p:set>
                                      <p:cBhvr>
                                        <p:cTn id="23" dur="1" fill="hold">
                                          <p:stCondLst>
                                            <p:cond delay="0"/>
                                          </p:stCondLst>
                                        </p:cTn>
                                        <p:tgtEl>
                                          <p:spTgt spid="2"/>
                                        </p:tgtEl>
                                        <p:attrNameLst>
                                          <p:attrName>style.visibility</p:attrName>
                                        </p:attrNameLst>
                                      </p:cBhvr>
                                      <p:to>
                                        <p:strVal val="visible"/>
                                      </p:to>
                                    </p:set>
                                    <p:animEffect transition="in" filter="randombar(horizontal)">
                                      <p:cBhvr>
                                        <p:cTn id="24"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extLst>
    <p:ext uri="{E180D4A7-C9FB-4DFB-919C-405C955672EB}">
      <p14:showEvtLst xmlns:p14="http://schemas.microsoft.com/office/powerpoint/2010/main">
        <p14:playEvt time="1" objId="42"/>
      </p14:showEvtLst>
    </p:ext>
  </p:extLs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2" name="图片 41">
            <a:extLst>
              <a:ext uri="{FF2B5EF4-FFF2-40B4-BE49-F238E27FC236}">
                <a16:creationId xmlns:a16="http://schemas.microsoft.com/office/drawing/2014/main" id="{DD310B36-59A5-DCC5-8B75-27292A8E5AE0}"/>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r="15407"/>
          <a:stretch/>
        </p:blipFill>
        <p:spPr>
          <a:xfrm>
            <a:off x="-1" y="-5108"/>
            <a:ext cx="12192001" cy="6863107"/>
          </a:xfrm>
          <a:prstGeom prst="rect">
            <a:avLst/>
          </a:prstGeom>
        </p:spPr>
      </p:pic>
      <p:pic>
        <p:nvPicPr>
          <p:cNvPr id="48" name="图片 47">
            <a:extLst>
              <a:ext uri="{FF2B5EF4-FFF2-40B4-BE49-F238E27FC236}">
                <a16:creationId xmlns:a16="http://schemas.microsoft.com/office/drawing/2014/main" id="{B830F8C0-C741-763E-9EA0-4E7515AE1A68}"/>
              </a:ext>
            </a:extLst>
          </p:cNvPr>
          <p:cNvPicPr>
            <a:picLocks noChangeAspect="1"/>
          </p:cNvPicPr>
          <p:nvPr/>
        </p:nvPicPr>
        <p:blipFill rotWithShape="1">
          <a:blip r:embed="rId4"/>
          <a:srcRect l="9484" t="11959" r="11818"/>
          <a:stretch/>
        </p:blipFill>
        <p:spPr>
          <a:xfrm>
            <a:off x="891409" y="482600"/>
            <a:ext cx="10350500" cy="6044380"/>
          </a:xfrm>
          <a:prstGeom prst="rect">
            <a:avLst/>
          </a:prstGeom>
        </p:spPr>
      </p:pic>
      <p:pic>
        <p:nvPicPr>
          <p:cNvPr id="56" name="图片 55">
            <a:extLst>
              <a:ext uri="{FF2B5EF4-FFF2-40B4-BE49-F238E27FC236}">
                <a16:creationId xmlns:a16="http://schemas.microsoft.com/office/drawing/2014/main" id="{FC252311-5B28-D452-D611-B7EF42583469}"/>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rot="21014260">
            <a:off x="-205060" y="-280201"/>
            <a:ext cx="4619311" cy="4619311"/>
          </a:xfrm>
          <a:prstGeom prst="rect">
            <a:avLst/>
          </a:prstGeom>
        </p:spPr>
      </p:pic>
      <p:grpSp>
        <p:nvGrpSpPr>
          <p:cNvPr id="66" name="组合 65">
            <a:extLst>
              <a:ext uri="{FF2B5EF4-FFF2-40B4-BE49-F238E27FC236}">
                <a16:creationId xmlns:a16="http://schemas.microsoft.com/office/drawing/2014/main" id="{B1EAD35E-A6A9-1409-C3E1-5FAE61B5ACF3}"/>
              </a:ext>
            </a:extLst>
          </p:cNvPr>
          <p:cNvGrpSpPr/>
          <p:nvPr/>
        </p:nvGrpSpPr>
        <p:grpSpPr>
          <a:xfrm>
            <a:off x="-243791" y="3221795"/>
            <a:ext cx="3556291" cy="3463837"/>
            <a:chOff x="8075634" y="3278909"/>
            <a:chExt cx="3556291" cy="3463837"/>
          </a:xfrm>
        </p:grpSpPr>
        <p:pic>
          <p:nvPicPr>
            <p:cNvPr id="65" name="图片 64">
              <a:extLst>
                <a:ext uri="{FF2B5EF4-FFF2-40B4-BE49-F238E27FC236}">
                  <a16:creationId xmlns:a16="http://schemas.microsoft.com/office/drawing/2014/main" id="{770CB4B2-3A9C-E7EB-E8E7-36A5EE93DCCB}"/>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8075634" y="3278909"/>
              <a:ext cx="2836772" cy="2836772"/>
            </a:xfrm>
            <a:prstGeom prst="rect">
              <a:avLst/>
            </a:prstGeom>
          </p:spPr>
        </p:pic>
        <p:pic>
          <p:nvPicPr>
            <p:cNvPr id="7" name="图片 6">
              <a:extLst>
                <a:ext uri="{FF2B5EF4-FFF2-40B4-BE49-F238E27FC236}">
                  <a16:creationId xmlns:a16="http://schemas.microsoft.com/office/drawing/2014/main" id="{67476EE9-09E3-ED15-5951-44DCF49E4494}"/>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8236467" y="5043319"/>
              <a:ext cx="3395458" cy="1699427"/>
            </a:xfrm>
            <a:prstGeom prst="rect">
              <a:avLst/>
            </a:prstGeom>
          </p:spPr>
        </p:pic>
      </p:grpSp>
      <p:pic>
        <p:nvPicPr>
          <p:cNvPr id="6" name="图片 5">
            <a:extLst>
              <a:ext uri="{FF2B5EF4-FFF2-40B4-BE49-F238E27FC236}">
                <a16:creationId xmlns:a16="http://schemas.microsoft.com/office/drawing/2014/main" id="{79FFEEAC-F5AF-9168-C72D-0D368C74B631}"/>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8648927" y="3852681"/>
            <a:ext cx="3170827" cy="3170827"/>
          </a:xfrm>
          <a:prstGeom prst="rect">
            <a:avLst/>
          </a:prstGeom>
        </p:spPr>
      </p:pic>
      <p:pic>
        <p:nvPicPr>
          <p:cNvPr id="4" name="Picture 3"/>
          <p:cNvPicPr>
            <a:picLocks noChangeAspect="1"/>
          </p:cNvPicPr>
          <p:nvPr/>
        </p:nvPicPr>
        <p:blipFill>
          <a:blip r:embed="rId9"/>
          <a:stretch>
            <a:fillRect/>
          </a:stretch>
        </p:blipFill>
        <p:spPr>
          <a:xfrm>
            <a:off x="1652772" y="2126394"/>
            <a:ext cx="8827773" cy="1859441"/>
          </a:xfrm>
          <a:prstGeom prst="rect">
            <a:avLst/>
          </a:prstGeom>
        </p:spPr>
      </p:pic>
      <p:sp>
        <p:nvSpPr>
          <p:cNvPr id="12" name="Title 1">
            <a:extLst>
              <a:ext uri="{FF2B5EF4-FFF2-40B4-BE49-F238E27FC236}">
                <a16:creationId xmlns:a16="http://schemas.microsoft.com/office/drawing/2014/main" id="{839CB496-B064-1976-8A73-F5C96C8179F1}"/>
              </a:ext>
            </a:extLst>
          </p:cNvPr>
          <p:cNvSpPr txBox="1">
            <a:spLocks/>
          </p:cNvSpPr>
          <p:nvPr/>
        </p:nvSpPr>
        <p:spPr>
          <a:xfrm>
            <a:off x="9839114" y="-489500"/>
            <a:ext cx="2914996" cy="1049868"/>
          </a:xfrm>
          <a:prstGeom prst="rect">
            <a:avLst/>
          </a:prstGeom>
        </p:spPr>
        <p:txBody>
          <a:bodyPr vert="horz" lIns="121920" tIns="60960" rIns="121920" bIns="6096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1219140" rtl="0" eaLnBrk="1" fontAlgn="auto" latinLnBrk="0" hangingPunct="1">
              <a:lnSpc>
                <a:spcPct val="90000"/>
              </a:lnSpc>
              <a:spcBef>
                <a:spcPct val="0"/>
              </a:spcBef>
              <a:spcAft>
                <a:spcPts val="0"/>
              </a:spcAft>
              <a:buClr>
                <a:srgbClr val="000000"/>
              </a:buClr>
              <a:buSzTx/>
              <a:buFont typeface="Arial"/>
              <a:buNone/>
              <a:tabLst/>
              <a:defRPr/>
            </a:pPr>
            <a:r>
              <a:rPr kumimoji="0" lang="en-US" sz="3200" b="0" i="0" u="none" strike="noStrike" kern="1200" cap="none" spc="0" normalizeH="0" baseline="0" noProof="0">
                <a:ln>
                  <a:noFill/>
                </a:ln>
                <a:solidFill>
                  <a:schemeClr val="accent1"/>
                </a:solidFill>
                <a:effectLst/>
                <a:uLnTx/>
                <a:uFillTx/>
                <a:latin typeface="#9Slide07 HoneyCream" pitchFamily="2" charset="0"/>
                <a:ea typeface="+mj-ea"/>
                <a:cs typeface="+mj-cs"/>
                <a:sym typeface="Arial"/>
              </a:rPr>
              <a:t>Măng Non</a:t>
            </a:r>
            <a:endParaRPr kumimoji="0" lang="en-US" sz="3200" b="0" i="0" u="none" strike="noStrike" kern="1200" cap="none" spc="0" normalizeH="0" baseline="0" noProof="0" dirty="0">
              <a:ln>
                <a:noFill/>
              </a:ln>
              <a:solidFill>
                <a:schemeClr val="accent1"/>
              </a:solidFill>
              <a:effectLst/>
              <a:uLnTx/>
              <a:uFillTx/>
              <a:latin typeface="#9Slide07 HoneyCream" pitchFamily="2" charset="0"/>
              <a:ea typeface="+mj-ea"/>
              <a:cs typeface="+mj-cs"/>
              <a:sym typeface="Arial"/>
            </a:endParaRPr>
          </a:p>
        </p:txBody>
      </p:sp>
      <p:sp>
        <p:nvSpPr>
          <p:cNvPr id="13" name="Title 1">
            <a:extLst>
              <a:ext uri="{FF2B5EF4-FFF2-40B4-BE49-F238E27FC236}">
                <a16:creationId xmlns:a16="http://schemas.microsoft.com/office/drawing/2014/main" id="{67CE625A-7EB5-37D6-AA98-E6F10E173EFB}"/>
              </a:ext>
            </a:extLst>
          </p:cNvPr>
          <p:cNvSpPr txBox="1">
            <a:spLocks/>
          </p:cNvSpPr>
          <p:nvPr/>
        </p:nvSpPr>
        <p:spPr>
          <a:xfrm>
            <a:off x="-759234" y="5808133"/>
            <a:ext cx="2914996" cy="1049868"/>
          </a:xfrm>
          <a:prstGeom prst="rect">
            <a:avLst/>
          </a:prstGeom>
        </p:spPr>
        <p:txBody>
          <a:bodyPr vert="horz" lIns="121920" tIns="60960" rIns="121920" bIns="6096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1219140" rtl="0" eaLnBrk="1" fontAlgn="auto" latinLnBrk="0" hangingPunct="1">
              <a:lnSpc>
                <a:spcPct val="90000"/>
              </a:lnSpc>
              <a:spcBef>
                <a:spcPct val="0"/>
              </a:spcBef>
              <a:spcAft>
                <a:spcPts val="0"/>
              </a:spcAft>
              <a:buClr>
                <a:srgbClr val="000000"/>
              </a:buClr>
              <a:buSzTx/>
              <a:buFont typeface="Arial"/>
              <a:buNone/>
              <a:tabLst/>
              <a:defRPr/>
            </a:pPr>
            <a:r>
              <a:rPr kumimoji="0" lang="en-US" sz="2400" b="0" i="0" u="none" strike="noStrike" kern="1200" cap="none" spc="0" normalizeH="0" baseline="0" noProof="0">
                <a:ln>
                  <a:noFill/>
                </a:ln>
                <a:solidFill>
                  <a:schemeClr val="accent1"/>
                </a:solidFill>
                <a:effectLst/>
                <a:uLnTx/>
                <a:uFillTx/>
                <a:latin typeface="#9Slide07 HoneyCream" pitchFamily="2" charset="0"/>
                <a:ea typeface="+mj-ea"/>
                <a:cs typeface="+mj-cs"/>
                <a:sym typeface="Arial"/>
              </a:rPr>
              <a:t>Măng Non</a:t>
            </a:r>
            <a:endParaRPr kumimoji="0" lang="en-US" sz="2400" b="0" i="0" u="none" strike="noStrike" kern="1200" cap="none" spc="0" normalizeH="0" baseline="0" noProof="0" dirty="0">
              <a:ln>
                <a:noFill/>
              </a:ln>
              <a:solidFill>
                <a:schemeClr val="accent1"/>
              </a:solidFill>
              <a:effectLst/>
              <a:uLnTx/>
              <a:uFillTx/>
              <a:latin typeface="#9Slide07 HoneyCream" pitchFamily="2" charset="0"/>
              <a:ea typeface="+mj-ea"/>
              <a:cs typeface="+mj-cs"/>
              <a:sym typeface="Arial"/>
            </a:endParaRPr>
          </a:p>
        </p:txBody>
      </p:sp>
    </p:spTree>
    <p:extLst>
      <p:ext uri="{BB962C8B-B14F-4D97-AF65-F5344CB8AC3E}">
        <p14:creationId xmlns:p14="http://schemas.microsoft.com/office/powerpoint/2010/main" val="161525886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crus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66"/>
                                        </p:tgtEl>
                                        <p:attrNameLst>
                                          <p:attrName>style.visibility</p:attrName>
                                        </p:attrNameLst>
                                      </p:cBhvr>
                                      <p:to>
                                        <p:strVal val="visible"/>
                                      </p:to>
                                    </p:set>
                                    <p:animEffect transition="in" filter="fade">
                                      <p:cBhvr>
                                        <p:cTn id="7" dur="1000"/>
                                        <p:tgtEl>
                                          <p:spTgt spid="66"/>
                                        </p:tgtEl>
                                      </p:cBhvr>
                                    </p:animEffect>
                                    <p:anim calcmode="lin" valueType="num">
                                      <p:cBhvr>
                                        <p:cTn id="8" dur="1000" fill="hold"/>
                                        <p:tgtEl>
                                          <p:spTgt spid="66"/>
                                        </p:tgtEl>
                                        <p:attrNameLst>
                                          <p:attrName>ppt_x</p:attrName>
                                        </p:attrNameLst>
                                      </p:cBhvr>
                                      <p:tavLst>
                                        <p:tav tm="0">
                                          <p:val>
                                            <p:strVal val="#ppt_x"/>
                                          </p:val>
                                        </p:tav>
                                        <p:tav tm="100000">
                                          <p:val>
                                            <p:strVal val="#ppt_x"/>
                                          </p:val>
                                        </p:tav>
                                      </p:tavLst>
                                    </p:anim>
                                    <p:anim calcmode="lin" valueType="num">
                                      <p:cBhvr>
                                        <p:cTn id="9" dur="1000" fill="hold"/>
                                        <p:tgtEl>
                                          <p:spTgt spid="66"/>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1000"/>
                                        <p:tgtEl>
                                          <p:spTgt spid="6"/>
                                        </p:tgtEl>
                                      </p:cBhvr>
                                    </p:animEffect>
                                    <p:anim calcmode="lin" valueType="num">
                                      <p:cBhvr>
                                        <p:cTn id="13" dur="1000" fill="hold"/>
                                        <p:tgtEl>
                                          <p:spTgt spid="6"/>
                                        </p:tgtEl>
                                        <p:attrNameLst>
                                          <p:attrName>ppt_x</p:attrName>
                                        </p:attrNameLst>
                                      </p:cBhvr>
                                      <p:tavLst>
                                        <p:tav tm="0">
                                          <p:val>
                                            <p:strVal val="#ppt_x"/>
                                          </p:val>
                                        </p:tav>
                                        <p:tav tm="100000">
                                          <p:val>
                                            <p:strVal val="#ppt_x"/>
                                          </p:val>
                                        </p:tav>
                                      </p:tavLst>
                                    </p:anim>
                                    <p:anim calcmode="lin" valueType="num">
                                      <p:cBhvr>
                                        <p:cTn id="14"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extLst>
    <p:ext uri="{E180D4A7-C9FB-4DFB-919C-405C955672EB}">
      <p14:showEvtLst xmlns:p14="http://schemas.microsoft.com/office/powerpoint/2010/main">
        <p14:playEvt time="1" objId="42"/>
      </p14:showEvtLst>
    </p:ext>
  </p:extLs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rotWithShape="1">
          <a:blip r:embed="rId2"/>
          <a:srcRect l="19664" t="11755" r="18538" b="21732"/>
          <a:stretch/>
        </p:blipFill>
        <p:spPr>
          <a:xfrm rot="20953092">
            <a:off x="-51549" y="169907"/>
            <a:ext cx="3043646" cy="1164236"/>
          </a:xfrm>
          <a:prstGeom prst="rect">
            <a:avLst/>
          </a:prstGeom>
        </p:spPr>
      </p:pic>
      <p:pic>
        <p:nvPicPr>
          <p:cNvPr id="8" name="Picture 7"/>
          <p:cNvPicPr>
            <a:picLocks noChangeAspect="1"/>
          </p:cNvPicPr>
          <p:nvPr/>
        </p:nvPicPr>
        <p:blipFill>
          <a:blip r:embed="rId3"/>
          <a:stretch>
            <a:fillRect/>
          </a:stretch>
        </p:blipFill>
        <p:spPr>
          <a:xfrm>
            <a:off x="2336542" y="566862"/>
            <a:ext cx="9321592" cy="1518036"/>
          </a:xfrm>
          <a:prstGeom prst="rect">
            <a:avLst/>
          </a:prstGeom>
        </p:spPr>
      </p:pic>
      <p:grpSp>
        <p:nvGrpSpPr>
          <p:cNvPr id="11" name="Group 10"/>
          <p:cNvGrpSpPr/>
          <p:nvPr/>
        </p:nvGrpSpPr>
        <p:grpSpPr>
          <a:xfrm>
            <a:off x="640080" y="1941206"/>
            <a:ext cx="10737669" cy="4211399"/>
            <a:chOff x="640080" y="1941206"/>
            <a:chExt cx="10737669" cy="4211399"/>
          </a:xfrm>
        </p:grpSpPr>
        <p:sp>
          <p:nvSpPr>
            <p:cNvPr id="9" name="Rounded Rectangle 8"/>
            <p:cNvSpPr/>
            <p:nvPr/>
          </p:nvSpPr>
          <p:spPr>
            <a:xfrm>
              <a:off x="640080" y="1941206"/>
              <a:ext cx="10737669" cy="4211399"/>
            </a:xfrm>
            <a:prstGeom prst="roundRect">
              <a:avLst/>
            </a:prstGeom>
            <a:solidFill>
              <a:schemeClr val="bg1"/>
            </a:solidFill>
            <a:ln w="28575">
              <a:solidFill>
                <a:srgbClr val="00B05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757646" y="2124087"/>
              <a:ext cx="10502537" cy="3785652"/>
            </a:xfrm>
            <a:prstGeom prst="rect">
              <a:avLst/>
            </a:prstGeom>
            <a:noFill/>
          </p:spPr>
          <p:txBody>
            <a:bodyPr wrap="square" rtlCol="0">
              <a:spAutoFit/>
            </a:bodyPr>
            <a:lstStyle/>
            <a:p>
              <a:pPr algn="just"/>
              <a:r>
                <a:rPr lang="en-US" sz="3000" b="1">
                  <a:solidFill>
                    <a:schemeClr val="accent6">
                      <a:lumMod val="50000"/>
                    </a:schemeClr>
                  </a:solidFill>
                  <a:latin typeface="Cambria" panose="02040503050406030204" pitchFamily="18" charset="0"/>
                  <a:ea typeface="Cambria" panose="02040503050406030204" pitchFamily="18" charset="0"/>
                </a:rPr>
                <a:t>+ Cách chơi: </a:t>
              </a:r>
              <a:r>
                <a:rPr lang="en-US" sz="3000" b="1">
                  <a:latin typeface="Cambria" panose="02040503050406030204" pitchFamily="18" charset="0"/>
                  <a:ea typeface="Cambria" panose="02040503050406030204" pitchFamily="18" charset="0"/>
                </a:rPr>
                <a:t>Các bạn trong tổ nối đuôi nhau nhảy về đích phía trước, nhảy xung quanh dãy bàn của tổ mình đến hết một vòng thì coi như về đích. </a:t>
              </a:r>
            </a:p>
            <a:p>
              <a:pPr algn="just"/>
              <a:r>
                <a:rPr lang="en-US" sz="3000" b="1">
                  <a:solidFill>
                    <a:schemeClr val="accent6">
                      <a:lumMod val="50000"/>
                    </a:schemeClr>
                  </a:solidFill>
                  <a:latin typeface="Cambria" panose="02040503050406030204" pitchFamily="18" charset="0"/>
                  <a:ea typeface="Cambria" panose="02040503050406030204" pitchFamily="18" charset="0"/>
                </a:rPr>
                <a:t>+ Luật chơi: </a:t>
              </a:r>
              <a:r>
                <a:rPr lang="en-US" sz="3000" b="1">
                  <a:latin typeface="Cambria" panose="02040503050406030204" pitchFamily="18" charset="0"/>
                  <a:ea typeface="Cambria" panose="02040503050406030204" pitchFamily="18" charset="0"/>
                </a:rPr>
                <a:t>GV hô 1, 1, 2, 2, 1 hoặc 2, 2, 1, 1, 1,… HS ghi nhớ dãy số rồi cả tổ cùng nhảy quanh dãy bàn, đứng nhảy lò cò 1 chân mỗi khi có số 1 và nhảy 2 chân khi đọc số 2. Nếu trong tổ có người nhảy sai sẽ bị trừ 1 điểm và cả tổ phải lùi 1 bước. Tổ nào đến đích trước sẽ dành chiến thắng.</a:t>
              </a:r>
            </a:p>
          </p:txBody>
        </p:sp>
      </p:grpSp>
    </p:spTree>
    <p:extLst>
      <p:ext uri="{BB962C8B-B14F-4D97-AF65-F5344CB8AC3E}">
        <p14:creationId xmlns:p14="http://schemas.microsoft.com/office/powerpoint/2010/main" val="205814036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crus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500"/>
                                        <p:tgtEl>
                                          <p:spTgt spid="5"/>
                                        </p:tgtEl>
                                      </p:cBhvr>
                                    </p:animEffect>
                                  </p:childTnLst>
                                </p:cTn>
                              </p:par>
                              <p:par>
                                <p:cTn id="8" presetID="22" presetClass="entr" presetSubtype="8" fill="hold"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wipe(left)">
                                      <p:cBhvr>
                                        <p:cTn id="10" dur="500"/>
                                        <p:tgtEl>
                                          <p:spTgt spid="8"/>
                                        </p:tgtEl>
                                      </p:cBhvr>
                                    </p:animEffect>
                                  </p:childTnLst>
                                </p:cTn>
                              </p:par>
                            </p:childTnLst>
                          </p:cTn>
                        </p:par>
                      </p:childTnLst>
                    </p:cTn>
                  </p:par>
                  <p:par>
                    <p:cTn id="11" fill="hold">
                      <p:stCondLst>
                        <p:cond delay="indefinite"/>
                      </p:stCondLst>
                      <p:childTnLst>
                        <p:par>
                          <p:cTn id="12" fill="hold">
                            <p:stCondLst>
                              <p:cond delay="0"/>
                            </p:stCondLst>
                            <p:childTnLst>
                              <p:par>
                                <p:cTn id="13" presetID="14" presetClass="entr" presetSubtype="10" fill="hold" nodeType="click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randombar(horizontal)">
                                      <p:cBhvr>
                                        <p:cTn id="15"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2" name="图片 41">
            <a:extLst>
              <a:ext uri="{FF2B5EF4-FFF2-40B4-BE49-F238E27FC236}">
                <a16:creationId xmlns:a16="http://schemas.microsoft.com/office/drawing/2014/main" id="{DD310B36-59A5-DCC5-8B75-27292A8E5AE0}"/>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r="15407"/>
          <a:stretch/>
        </p:blipFill>
        <p:spPr>
          <a:xfrm>
            <a:off x="-1" y="-5108"/>
            <a:ext cx="12192001" cy="6863107"/>
          </a:xfrm>
          <a:prstGeom prst="rect">
            <a:avLst/>
          </a:prstGeom>
        </p:spPr>
      </p:pic>
      <p:pic>
        <p:nvPicPr>
          <p:cNvPr id="48" name="图片 47">
            <a:extLst>
              <a:ext uri="{FF2B5EF4-FFF2-40B4-BE49-F238E27FC236}">
                <a16:creationId xmlns:a16="http://schemas.microsoft.com/office/drawing/2014/main" id="{B830F8C0-C741-763E-9EA0-4E7515AE1A68}"/>
              </a:ext>
            </a:extLst>
          </p:cNvPr>
          <p:cNvPicPr>
            <a:picLocks noChangeAspect="1"/>
          </p:cNvPicPr>
          <p:nvPr/>
        </p:nvPicPr>
        <p:blipFill rotWithShape="1">
          <a:blip r:embed="rId4"/>
          <a:srcRect l="9484" t="11959" r="11818"/>
          <a:stretch/>
        </p:blipFill>
        <p:spPr>
          <a:xfrm>
            <a:off x="891409" y="482600"/>
            <a:ext cx="10350500" cy="6044380"/>
          </a:xfrm>
          <a:prstGeom prst="rect">
            <a:avLst/>
          </a:prstGeom>
        </p:spPr>
      </p:pic>
      <p:pic>
        <p:nvPicPr>
          <p:cNvPr id="56" name="图片 55">
            <a:extLst>
              <a:ext uri="{FF2B5EF4-FFF2-40B4-BE49-F238E27FC236}">
                <a16:creationId xmlns:a16="http://schemas.microsoft.com/office/drawing/2014/main" id="{FC252311-5B28-D452-D611-B7EF42583469}"/>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rot="21014260">
            <a:off x="-205060" y="-280201"/>
            <a:ext cx="4619311" cy="4619311"/>
          </a:xfrm>
          <a:prstGeom prst="rect">
            <a:avLst/>
          </a:prstGeom>
        </p:spPr>
      </p:pic>
      <p:grpSp>
        <p:nvGrpSpPr>
          <p:cNvPr id="66" name="组合 65">
            <a:extLst>
              <a:ext uri="{FF2B5EF4-FFF2-40B4-BE49-F238E27FC236}">
                <a16:creationId xmlns:a16="http://schemas.microsoft.com/office/drawing/2014/main" id="{B1EAD35E-A6A9-1409-C3E1-5FAE61B5ACF3}"/>
              </a:ext>
            </a:extLst>
          </p:cNvPr>
          <p:cNvGrpSpPr/>
          <p:nvPr/>
        </p:nvGrpSpPr>
        <p:grpSpPr>
          <a:xfrm>
            <a:off x="-243791" y="3221795"/>
            <a:ext cx="3556291" cy="3463837"/>
            <a:chOff x="8075634" y="3278909"/>
            <a:chExt cx="3556291" cy="3463837"/>
          </a:xfrm>
        </p:grpSpPr>
        <p:pic>
          <p:nvPicPr>
            <p:cNvPr id="65" name="图片 64">
              <a:extLst>
                <a:ext uri="{FF2B5EF4-FFF2-40B4-BE49-F238E27FC236}">
                  <a16:creationId xmlns:a16="http://schemas.microsoft.com/office/drawing/2014/main" id="{770CB4B2-3A9C-E7EB-E8E7-36A5EE93DCCB}"/>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8075634" y="3278909"/>
              <a:ext cx="2836772" cy="2836772"/>
            </a:xfrm>
            <a:prstGeom prst="rect">
              <a:avLst/>
            </a:prstGeom>
          </p:spPr>
        </p:pic>
        <p:pic>
          <p:nvPicPr>
            <p:cNvPr id="7" name="图片 6">
              <a:extLst>
                <a:ext uri="{FF2B5EF4-FFF2-40B4-BE49-F238E27FC236}">
                  <a16:creationId xmlns:a16="http://schemas.microsoft.com/office/drawing/2014/main" id="{67476EE9-09E3-ED15-5951-44DCF49E4494}"/>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8236467" y="5043319"/>
              <a:ext cx="3395458" cy="1699427"/>
            </a:xfrm>
            <a:prstGeom prst="rect">
              <a:avLst/>
            </a:prstGeom>
          </p:spPr>
        </p:pic>
      </p:grpSp>
      <p:pic>
        <p:nvPicPr>
          <p:cNvPr id="6" name="图片 5">
            <a:extLst>
              <a:ext uri="{FF2B5EF4-FFF2-40B4-BE49-F238E27FC236}">
                <a16:creationId xmlns:a16="http://schemas.microsoft.com/office/drawing/2014/main" id="{79FFEEAC-F5AF-9168-C72D-0D368C74B631}"/>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8648927" y="3852681"/>
            <a:ext cx="3170827" cy="3170827"/>
          </a:xfrm>
          <a:prstGeom prst="rect">
            <a:avLst/>
          </a:prstGeom>
        </p:spPr>
      </p:pic>
      <p:pic>
        <p:nvPicPr>
          <p:cNvPr id="3" name="Picture 2"/>
          <p:cNvPicPr>
            <a:picLocks noChangeAspect="1"/>
          </p:cNvPicPr>
          <p:nvPr/>
        </p:nvPicPr>
        <p:blipFill>
          <a:blip r:embed="rId9"/>
          <a:stretch>
            <a:fillRect/>
          </a:stretch>
        </p:blipFill>
        <p:spPr>
          <a:xfrm>
            <a:off x="1437807" y="2074149"/>
            <a:ext cx="9390575" cy="1977987"/>
          </a:xfrm>
          <a:prstGeom prst="rect">
            <a:avLst/>
          </a:prstGeom>
        </p:spPr>
      </p:pic>
      <p:sp>
        <p:nvSpPr>
          <p:cNvPr id="11" name="Title 1">
            <a:extLst>
              <a:ext uri="{FF2B5EF4-FFF2-40B4-BE49-F238E27FC236}">
                <a16:creationId xmlns:a16="http://schemas.microsoft.com/office/drawing/2014/main" id="{839CB496-B064-1976-8A73-F5C96C8179F1}"/>
              </a:ext>
            </a:extLst>
          </p:cNvPr>
          <p:cNvSpPr txBox="1">
            <a:spLocks/>
          </p:cNvSpPr>
          <p:nvPr/>
        </p:nvSpPr>
        <p:spPr>
          <a:xfrm>
            <a:off x="9839114" y="-489500"/>
            <a:ext cx="2914996" cy="1049868"/>
          </a:xfrm>
          <a:prstGeom prst="rect">
            <a:avLst/>
          </a:prstGeom>
        </p:spPr>
        <p:txBody>
          <a:bodyPr vert="horz" lIns="121920" tIns="60960" rIns="121920" bIns="6096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1219140" rtl="0" eaLnBrk="1" fontAlgn="auto" latinLnBrk="0" hangingPunct="1">
              <a:lnSpc>
                <a:spcPct val="90000"/>
              </a:lnSpc>
              <a:spcBef>
                <a:spcPct val="0"/>
              </a:spcBef>
              <a:spcAft>
                <a:spcPts val="0"/>
              </a:spcAft>
              <a:buClr>
                <a:srgbClr val="000000"/>
              </a:buClr>
              <a:buSzTx/>
              <a:buFont typeface="Arial"/>
              <a:buNone/>
              <a:tabLst/>
              <a:defRPr/>
            </a:pPr>
            <a:r>
              <a:rPr kumimoji="0" lang="en-US" sz="3200" b="0" i="0" u="none" strike="noStrike" kern="1200" cap="none" spc="0" normalizeH="0" baseline="0" noProof="0">
                <a:ln>
                  <a:noFill/>
                </a:ln>
                <a:solidFill>
                  <a:schemeClr val="accent1"/>
                </a:solidFill>
                <a:effectLst/>
                <a:uLnTx/>
                <a:uFillTx/>
                <a:latin typeface="#9Slide07 HoneyCream" pitchFamily="2" charset="0"/>
                <a:ea typeface="+mj-ea"/>
                <a:cs typeface="+mj-cs"/>
                <a:sym typeface="Arial"/>
              </a:rPr>
              <a:t>Măng Non</a:t>
            </a:r>
            <a:endParaRPr kumimoji="0" lang="en-US" sz="3200" b="0" i="0" u="none" strike="noStrike" kern="1200" cap="none" spc="0" normalizeH="0" baseline="0" noProof="0" dirty="0">
              <a:ln>
                <a:noFill/>
              </a:ln>
              <a:solidFill>
                <a:schemeClr val="accent1"/>
              </a:solidFill>
              <a:effectLst/>
              <a:uLnTx/>
              <a:uFillTx/>
              <a:latin typeface="#9Slide07 HoneyCream" pitchFamily="2" charset="0"/>
              <a:ea typeface="+mj-ea"/>
              <a:cs typeface="+mj-cs"/>
              <a:sym typeface="Arial"/>
            </a:endParaRPr>
          </a:p>
        </p:txBody>
      </p:sp>
      <p:sp>
        <p:nvSpPr>
          <p:cNvPr id="12" name="Title 1">
            <a:extLst>
              <a:ext uri="{FF2B5EF4-FFF2-40B4-BE49-F238E27FC236}">
                <a16:creationId xmlns:a16="http://schemas.microsoft.com/office/drawing/2014/main" id="{67CE625A-7EB5-37D6-AA98-E6F10E173EFB}"/>
              </a:ext>
            </a:extLst>
          </p:cNvPr>
          <p:cNvSpPr txBox="1">
            <a:spLocks/>
          </p:cNvSpPr>
          <p:nvPr/>
        </p:nvSpPr>
        <p:spPr>
          <a:xfrm>
            <a:off x="-759234" y="5808133"/>
            <a:ext cx="2914996" cy="1049868"/>
          </a:xfrm>
          <a:prstGeom prst="rect">
            <a:avLst/>
          </a:prstGeom>
        </p:spPr>
        <p:txBody>
          <a:bodyPr vert="horz" lIns="121920" tIns="60960" rIns="121920" bIns="6096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1219140" rtl="0" eaLnBrk="1" fontAlgn="auto" latinLnBrk="0" hangingPunct="1">
              <a:lnSpc>
                <a:spcPct val="90000"/>
              </a:lnSpc>
              <a:spcBef>
                <a:spcPct val="0"/>
              </a:spcBef>
              <a:spcAft>
                <a:spcPts val="0"/>
              </a:spcAft>
              <a:buClr>
                <a:srgbClr val="000000"/>
              </a:buClr>
              <a:buSzTx/>
              <a:buFont typeface="Arial"/>
              <a:buNone/>
              <a:tabLst/>
              <a:defRPr/>
            </a:pPr>
            <a:r>
              <a:rPr kumimoji="0" lang="en-US" sz="2400" b="0" i="0" u="none" strike="noStrike" kern="1200" cap="none" spc="0" normalizeH="0" baseline="0" noProof="0">
                <a:ln>
                  <a:noFill/>
                </a:ln>
                <a:solidFill>
                  <a:schemeClr val="accent1"/>
                </a:solidFill>
                <a:effectLst/>
                <a:uLnTx/>
                <a:uFillTx/>
                <a:latin typeface="#9Slide07 HoneyCream" pitchFamily="2" charset="0"/>
                <a:ea typeface="+mj-ea"/>
                <a:cs typeface="+mj-cs"/>
                <a:sym typeface="Arial"/>
              </a:rPr>
              <a:t>Măng Non</a:t>
            </a:r>
            <a:endParaRPr kumimoji="0" lang="en-US" sz="2400" b="0" i="0" u="none" strike="noStrike" kern="1200" cap="none" spc="0" normalizeH="0" baseline="0" noProof="0" dirty="0">
              <a:ln>
                <a:noFill/>
              </a:ln>
              <a:solidFill>
                <a:schemeClr val="accent1"/>
              </a:solidFill>
              <a:effectLst/>
              <a:uLnTx/>
              <a:uFillTx/>
              <a:latin typeface="#9Slide07 HoneyCream" pitchFamily="2" charset="0"/>
              <a:ea typeface="+mj-ea"/>
              <a:cs typeface="+mj-cs"/>
              <a:sym typeface="Arial"/>
            </a:endParaRPr>
          </a:p>
        </p:txBody>
      </p:sp>
    </p:spTree>
    <p:extLst>
      <p:ext uri="{BB962C8B-B14F-4D97-AF65-F5344CB8AC3E}">
        <p14:creationId xmlns:p14="http://schemas.microsoft.com/office/powerpoint/2010/main" val="274709519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crus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66"/>
                                        </p:tgtEl>
                                        <p:attrNameLst>
                                          <p:attrName>style.visibility</p:attrName>
                                        </p:attrNameLst>
                                      </p:cBhvr>
                                      <p:to>
                                        <p:strVal val="visible"/>
                                      </p:to>
                                    </p:set>
                                    <p:animEffect transition="in" filter="fade">
                                      <p:cBhvr>
                                        <p:cTn id="7" dur="1000"/>
                                        <p:tgtEl>
                                          <p:spTgt spid="66"/>
                                        </p:tgtEl>
                                      </p:cBhvr>
                                    </p:animEffect>
                                    <p:anim calcmode="lin" valueType="num">
                                      <p:cBhvr>
                                        <p:cTn id="8" dur="1000" fill="hold"/>
                                        <p:tgtEl>
                                          <p:spTgt spid="66"/>
                                        </p:tgtEl>
                                        <p:attrNameLst>
                                          <p:attrName>ppt_x</p:attrName>
                                        </p:attrNameLst>
                                      </p:cBhvr>
                                      <p:tavLst>
                                        <p:tav tm="0">
                                          <p:val>
                                            <p:strVal val="#ppt_x"/>
                                          </p:val>
                                        </p:tav>
                                        <p:tav tm="100000">
                                          <p:val>
                                            <p:strVal val="#ppt_x"/>
                                          </p:val>
                                        </p:tav>
                                      </p:tavLst>
                                    </p:anim>
                                    <p:anim calcmode="lin" valueType="num">
                                      <p:cBhvr>
                                        <p:cTn id="9" dur="1000" fill="hold"/>
                                        <p:tgtEl>
                                          <p:spTgt spid="66"/>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1000"/>
                                        <p:tgtEl>
                                          <p:spTgt spid="6"/>
                                        </p:tgtEl>
                                      </p:cBhvr>
                                    </p:animEffect>
                                    <p:anim calcmode="lin" valueType="num">
                                      <p:cBhvr>
                                        <p:cTn id="13" dur="1000" fill="hold"/>
                                        <p:tgtEl>
                                          <p:spTgt spid="6"/>
                                        </p:tgtEl>
                                        <p:attrNameLst>
                                          <p:attrName>ppt_x</p:attrName>
                                        </p:attrNameLst>
                                      </p:cBhvr>
                                      <p:tavLst>
                                        <p:tav tm="0">
                                          <p:val>
                                            <p:strVal val="#ppt_x"/>
                                          </p:val>
                                        </p:tav>
                                        <p:tav tm="100000">
                                          <p:val>
                                            <p:strVal val="#ppt_x"/>
                                          </p:val>
                                        </p:tav>
                                      </p:tavLst>
                                    </p:anim>
                                    <p:anim calcmode="lin" valueType="num">
                                      <p:cBhvr>
                                        <p:cTn id="14"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extLst>
    <p:ext uri="{E180D4A7-C9FB-4DFB-919C-405C955672EB}">
      <p14:showEvtLst xmlns:p14="http://schemas.microsoft.com/office/powerpoint/2010/main">
        <p14:playEvt time="1" objId="42"/>
      </p14:showEvtLst>
    </p:ext>
  </p:extLs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2" name="图片 41">
            <a:extLst>
              <a:ext uri="{FF2B5EF4-FFF2-40B4-BE49-F238E27FC236}">
                <a16:creationId xmlns:a16="http://schemas.microsoft.com/office/drawing/2014/main" id="{DD310B36-59A5-DCC5-8B75-27292A8E5AE0}"/>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r="15407"/>
          <a:stretch/>
        </p:blipFill>
        <p:spPr>
          <a:xfrm>
            <a:off x="-1" y="-5108"/>
            <a:ext cx="12192001" cy="6863107"/>
          </a:xfrm>
          <a:prstGeom prst="rect">
            <a:avLst/>
          </a:prstGeom>
        </p:spPr>
      </p:pic>
      <p:pic>
        <p:nvPicPr>
          <p:cNvPr id="48" name="图片 47">
            <a:extLst>
              <a:ext uri="{FF2B5EF4-FFF2-40B4-BE49-F238E27FC236}">
                <a16:creationId xmlns:a16="http://schemas.microsoft.com/office/drawing/2014/main" id="{B830F8C0-C741-763E-9EA0-4E7515AE1A68}"/>
              </a:ext>
            </a:extLst>
          </p:cNvPr>
          <p:cNvPicPr>
            <a:picLocks noChangeAspect="1"/>
          </p:cNvPicPr>
          <p:nvPr/>
        </p:nvPicPr>
        <p:blipFill rotWithShape="1">
          <a:blip r:embed="rId4"/>
          <a:srcRect l="9484" t="11959" r="11818"/>
          <a:stretch/>
        </p:blipFill>
        <p:spPr>
          <a:xfrm>
            <a:off x="891409" y="482600"/>
            <a:ext cx="10350500" cy="6044380"/>
          </a:xfrm>
          <a:prstGeom prst="rect">
            <a:avLst/>
          </a:prstGeom>
        </p:spPr>
      </p:pic>
      <p:pic>
        <p:nvPicPr>
          <p:cNvPr id="56" name="图片 55">
            <a:extLst>
              <a:ext uri="{FF2B5EF4-FFF2-40B4-BE49-F238E27FC236}">
                <a16:creationId xmlns:a16="http://schemas.microsoft.com/office/drawing/2014/main" id="{FC252311-5B28-D452-D611-B7EF42583469}"/>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rot="585740" flipH="1">
            <a:off x="7689550" y="-142015"/>
            <a:ext cx="4619311" cy="4619311"/>
          </a:xfrm>
          <a:prstGeom prst="rect">
            <a:avLst/>
          </a:prstGeom>
        </p:spPr>
      </p:pic>
      <p:grpSp>
        <p:nvGrpSpPr>
          <p:cNvPr id="66" name="组合 65">
            <a:extLst>
              <a:ext uri="{FF2B5EF4-FFF2-40B4-BE49-F238E27FC236}">
                <a16:creationId xmlns:a16="http://schemas.microsoft.com/office/drawing/2014/main" id="{B1EAD35E-A6A9-1409-C3E1-5FAE61B5ACF3}"/>
              </a:ext>
            </a:extLst>
          </p:cNvPr>
          <p:cNvGrpSpPr/>
          <p:nvPr/>
        </p:nvGrpSpPr>
        <p:grpSpPr>
          <a:xfrm>
            <a:off x="-436921" y="3426445"/>
            <a:ext cx="3556291" cy="3463837"/>
            <a:chOff x="8075634" y="3278909"/>
            <a:chExt cx="3556291" cy="3463837"/>
          </a:xfrm>
        </p:grpSpPr>
        <p:pic>
          <p:nvPicPr>
            <p:cNvPr id="65" name="图片 64">
              <a:extLst>
                <a:ext uri="{FF2B5EF4-FFF2-40B4-BE49-F238E27FC236}">
                  <a16:creationId xmlns:a16="http://schemas.microsoft.com/office/drawing/2014/main" id="{770CB4B2-3A9C-E7EB-E8E7-36A5EE93DCCB}"/>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8075634" y="3278909"/>
              <a:ext cx="2836772" cy="2836772"/>
            </a:xfrm>
            <a:prstGeom prst="rect">
              <a:avLst/>
            </a:prstGeom>
          </p:spPr>
        </p:pic>
        <p:pic>
          <p:nvPicPr>
            <p:cNvPr id="7" name="图片 6">
              <a:extLst>
                <a:ext uri="{FF2B5EF4-FFF2-40B4-BE49-F238E27FC236}">
                  <a16:creationId xmlns:a16="http://schemas.microsoft.com/office/drawing/2014/main" id="{67476EE9-09E3-ED15-5951-44DCF49E4494}"/>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8236467" y="5043319"/>
              <a:ext cx="3395458" cy="1699427"/>
            </a:xfrm>
            <a:prstGeom prst="rect">
              <a:avLst/>
            </a:prstGeom>
          </p:spPr>
        </p:pic>
      </p:grpSp>
      <p:pic>
        <p:nvPicPr>
          <p:cNvPr id="6" name="图片 5">
            <a:extLst>
              <a:ext uri="{FF2B5EF4-FFF2-40B4-BE49-F238E27FC236}">
                <a16:creationId xmlns:a16="http://schemas.microsoft.com/office/drawing/2014/main" id="{79FFEEAC-F5AF-9168-C72D-0D368C74B631}"/>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8648927" y="3852681"/>
            <a:ext cx="3170827" cy="3170827"/>
          </a:xfrm>
          <a:prstGeom prst="rect">
            <a:avLst/>
          </a:prstGeom>
        </p:spPr>
      </p:pic>
      <p:pic>
        <p:nvPicPr>
          <p:cNvPr id="10" name="Picture 9"/>
          <p:cNvPicPr>
            <a:picLocks noChangeAspect="1"/>
          </p:cNvPicPr>
          <p:nvPr/>
        </p:nvPicPr>
        <p:blipFill rotWithShape="1">
          <a:blip r:embed="rId9"/>
          <a:srcRect l="14324" t="8756" r="31490" b="43689"/>
          <a:stretch/>
        </p:blipFill>
        <p:spPr>
          <a:xfrm rot="651939">
            <a:off x="1537733" y="1358268"/>
            <a:ext cx="3500138" cy="2366505"/>
          </a:xfrm>
          <a:prstGeom prst="rect">
            <a:avLst/>
          </a:prstGeom>
        </p:spPr>
      </p:pic>
      <p:pic>
        <p:nvPicPr>
          <p:cNvPr id="5" name="Picture 4"/>
          <p:cNvPicPr>
            <a:picLocks noChangeAspect="1"/>
          </p:cNvPicPr>
          <p:nvPr/>
        </p:nvPicPr>
        <p:blipFill>
          <a:blip r:embed="rId10"/>
          <a:stretch>
            <a:fillRect/>
          </a:stretch>
        </p:blipFill>
        <p:spPr>
          <a:xfrm>
            <a:off x="2247184" y="2487983"/>
            <a:ext cx="7638950" cy="3139712"/>
          </a:xfrm>
          <a:prstGeom prst="rect">
            <a:avLst/>
          </a:prstGeom>
        </p:spPr>
      </p:pic>
      <p:sp>
        <p:nvSpPr>
          <p:cNvPr id="14" name="Title 1">
            <a:extLst>
              <a:ext uri="{FF2B5EF4-FFF2-40B4-BE49-F238E27FC236}">
                <a16:creationId xmlns:a16="http://schemas.microsoft.com/office/drawing/2014/main" id="{839CB496-B064-1976-8A73-F5C96C8179F1}"/>
              </a:ext>
            </a:extLst>
          </p:cNvPr>
          <p:cNvSpPr txBox="1">
            <a:spLocks/>
          </p:cNvSpPr>
          <p:nvPr/>
        </p:nvSpPr>
        <p:spPr>
          <a:xfrm>
            <a:off x="9839114" y="-489500"/>
            <a:ext cx="2914996" cy="1049868"/>
          </a:xfrm>
          <a:prstGeom prst="rect">
            <a:avLst/>
          </a:prstGeom>
        </p:spPr>
        <p:txBody>
          <a:bodyPr vert="horz" lIns="121920" tIns="60960" rIns="121920" bIns="6096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1219140" rtl="0" eaLnBrk="1" fontAlgn="auto" latinLnBrk="0" hangingPunct="1">
              <a:lnSpc>
                <a:spcPct val="90000"/>
              </a:lnSpc>
              <a:spcBef>
                <a:spcPct val="0"/>
              </a:spcBef>
              <a:spcAft>
                <a:spcPts val="0"/>
              </a:spcAft>
              <a:buClr>
                <a:srgbClr val="000000"/>
              </a:buClr>
              <a:buSzTx/>
              <a:buFont typeface="Arial"/>
              <a:buNone/>
              <a:tabLst/>
              <a:defRPr/>
            </a:pPr>
            <a:r>
              <a:rPr kumimoji="0" lang="en-US" sz="3200" b="0" i="0" u="none" strike="noStrike" kern="1200" cap="none" spc="0" normalizeH="0" baseline="0" noProof="0">
                <a:ln>
                  <a:noFill/>
                </a:ln>
                <a:solidFill>
                  <a:schemeClr val="accent1"/>
                </a:solidFill>
                <a:effectLst/>
                <a:uLnTx/>
                <a:uFillTx/>
                <a:latin typeface="#9Slide07 HoneyCream" pitchFamily="2" charset="0"/>
                <a:ea typeface="+mj-ea"/>
                <a:cs typeface="+mj-cs"/>
                <a:sym typeface="Arial"/>
              </a:rPr>
              <a:t>Măng Non</a:t>
            </a:r>
            <a:endParaRPr kumimoji="0" lang="en-US" sz="3200" b="0" i="0" u="none" strike="noStrike" kern="1200" cap="none" spc="0" normalizeH="0" baseline="0" noProof="0" dirty="0">
              <a:ln>
                <a:noFill/>
              </a:ln>
              <a:solidFill>
                <a:schemeClr val="accent1"/>
              </a:solidFill>
              <a:effectLst/>
              <a:uLnTx/>
              <a:uFillTx/>
              <a:latin typeface="#9Slide07 HoneyCream" pitchFamily="2" charset="0"/>
              <a:ea typeface="+mj-ea"/>
              <a:cs typeface="+mj-cs"/>
              <a:sym typeface="Arial"/>
            </a:endParaRPr>
          </a:p>
        </p:txBody>
      </p:sp>
      <p:sp>
        <p:nvSpPr>
          <p:cNvPr id="15" name="Title 1">
            <a:extLst>
              <a:ext uri="{FF2B5EF4-FFF2-40B4-BE49-F238E27FC236}">
                <a16:creationId xmlns:a16="http://schemas.microsoft.com/office/drawing/2014/main" id="{67CE625A-7EB5-37D6-AA98-E6F10E173EFB}"/>
              </a:ext>
            </a:extLst>
          </p:cNvPr>
          <p:cNvSpPr txBox="1">
            <a:spLocks/>
          </p:cNvSpPr>
          <p:nvPr/>
        </p:nvSpPr>
        <p:spPr>
          <a:xfrm>
            <a:off x="-759234" y="5808133"/>
            <a:ext cx="2914996" cy="1049868"/>
          </a:xfrm>
          <a:prstGeom prst="rect">
            <a:avLst/>
          </a:prstGeom>
        </p:spPr>
        <p:txBody>
          <a:bodyPr vert="horz" lIns="121920" tIns="60960" rIns="121920" bIns="6096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1219140" rtl="0" eaLnBrk="1" fontAlgn="auto" latinLnBrk="0" hangingPunct="1">
              <a:lnSpc>
                <a:spcPct val="90000"/>
              </a:lnSpc>
              <a:spcBef>
                <a:spcPct val="0"/>
              </a:spcBef>
              <a:spcAft>
                <a:spcPts val="0"/>
              </a:spcAft>
              <a:buClr>
                <a:srgbClr val="000000"/>
              </a:buClr>
              <a:buSzTx/>
              <a:buFont typeface="Arial"/>
              <a:buNone/>
              <a:tabLst/>
              <a:defRPr/>
            </a:pPr>
            <a:r>
              <a:rPr kumimoji="0" lang="en-US" sz="2400" b="0" i="0" u="none" strike="noStrike" kern="1200" cap="none" spc="0" normalizeH="0" baseline="0" noProof="0">
                <a:ln>
                  <a:noFill/>
                </a:ln>
                <a:solidFill>
                  <a:schemeClr val="accent1"/>
                </a:solidFill>
                <a:effectLst/>
                <a:uLnTx/>
                <a:uFillTx/>
                <a:latin typeface="#9Slide07 HoneyCream" pitchFamily="2" charset="0"/>
                <a:ea typeface="+mj-ea"/>
                <a:cs typeface="+mj-cs"/>
                <a:sym typeface="Arial"/>
              </a:rPr>
              <a:t>Măng Non</a:t>
            </a:r>
            <a:endParaRPr kumimoji="0" lang="en-US" sz="2400" b="0" i="0" u="none" strike="noStrike" kern="1200" cap="none" spc="0" normalizeH="0" baseline="0" noProof="0" dirty="0">
              <a:ln>
                <a:noFill/>
              </a:ln>
              <a:solidFill>
                <a:schemeClr val="accent1"/>
              </a:solidFill>
              <a:effectLst/>
              <a:uLnTx/>
              <a:uFillTx/>
              <a:latin typeface="#9Slide07 HoneyCream" pitchFamily="2" charset="0"/>
              <a:ea typeface="+mj-ea"/>
              <a:cs typeface="+mj-cs"/>
              <a:sym typeface="Arial"/>
            </a:endParaRPr>
          </a:p>
        </p:txBody>
      </p:sp>
    </p:spTree>
    <p:extLst>
      <p:ext uri="{BB962C8B-B14F-4D97-AF65-F5344CB8AC3E}">
        <p14:creationId xmlns:p14="http://schemas.microsoft.com/office/powerpoint/2010/main" val="227107623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crus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66"/>
                                        </p:tgtEl>
                                        <p:attrNameLst>
                                          <p:attrName>style.visibility</p:attrName>
                                        </p:attrNameLst>
                                      </p:cBhvr>
                                      <p:to>
                                        <p:strVal val="visible"/>
                                      </p:to>
                                    </p:set>
                                    <p:animEffect transition="in" filter="fade">
                                      <p:cBhvr>
                                        <p:cTn id="7" dur="1000"/>
                                        <p:tgtEl>
                                          <p:spTgt spid="66"/>
                                        </p:tgtEl>
                                      </p:cBhvr>
                                    </p:animEffect>
                                    <p:anim calcmode="lin" valueType="num">
                                      <p:cBhvr>
                                        <p:cTn id="8" dur="1000" fill="hold"/>
                                        <p:tgtEl>
                                          <p:spTgt spid="66"/>
                                        </p:tgtEl>
                                        <p:attrNameLst>
                                          <p:attrName>ppt_x</p:attrName>
                                        </p:attrNameLst>
                                      </p:cBhvr>
                                      <p:tavLst>
                                        <p:tav tm="0">
                                          <p:val>
                                            <p:strVal val="#ppt_x"/>
                                          </p:val>
                                        </p:tav>
                                        <p:tav tm="100000">
                                          <p:val>
                                            <p:strVal val="#ppt_x"/>
                                          </p:val>
                                        </p:tav>
                                      </p:tavLst>
                                    </p:anim>
                                    <p:anim calcmode="lin" valueType="num">
                                      <p:cBhvr>
                                        <p:cTn id="9" dur="1000" fill="hold"/>
                                        <p:tgtEl>
                                          <p:spTgt spid="66"/>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1000"/>
                                        <p:tgtEl>
                                          <p:spTgt spid="6"/>
                                        </p:tgtEl>
                                      </p:cBhvr>
                                    </p:animEffect>
                                    <p:anim calcmode="lin" valueType="num">
                                      <p:cBhvr>
                                        <p:cTn id="13" dur="1000" fill="hold"/>
                                        <p:tgtEl>
                                          <p:spTgt spid="6"/>
                                        </p:tgtEl>
                                        <p:attrNameLst>
                                          <p:attrName>ppt_x</p:attrName>
                                        </p:attrNameLst>
                                      </p:cBhvr>
                                      <p:tavLst>
                                        <p:tav tm="0">
                                          <p:val>
                                            <p:strVal val="#ppt_x"/>
                                          </p:val>
                                        </p:tav>
                                        <p:tav tm="100000">
                                          <p:val>
                                            <p:strVal val="#ppt_x"/>
                                          </p:val>
                                        </p:tav>
                                      </p:tavLst>
                                    </p:anim>
                                    <p:anim calcmode="lin" valueType="num">
                                      <p:cBhvr>
                                        <p:cTn id="14"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2" presetClass="entr" presetSubtype="8" fill="hold" nodeType="click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wipe(left)">
                                      <p:cBhvr>
                                        <p:cTn id="19" dur="500"/>
                                        <p:tgtEl>
                                          <p:spTgt spid="10"/>
                                        </p:tgtEl>
                                      </p:cBhvr>
                                    </p:animEffect>
                                  </p:childTnLst>
                                </p:cTn>
                              </p:par>
                              <p:par>
                                <p:cTn id="20" presetID="22" presetClass="entr" presetSubtype="8" fill="hold" nodeType="with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wipe(left)">
                                      <p:cBhvr>
                                        <p:cTn id="2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extLst>
    <p:ext uri="{E180D4A7-C9FB-4DFB-919C-405C955672EB}">
      <p14:showEvtLst xmlns:p14="http://schemas.microsoft.com/office/powerpoint/2010/main">
        <p14:playEvt time="1" objId="42"/>
      </p14:showEvtLst>
    </p:ext>
  </p:extLs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62591" y="2886892"/>
            <a:ext cx="3558369" cy="3583837"/>
          </a:xfrm>
          <a:prstGeom prst="rect">
            <a:avLst/>
          </a:prstGeom>
        </p:spPr>
      </p:pic>
      <p:grpSp>
        <p:nvGrpSpPr>
          <p:cNvPr id="4" name="Group 3"/>
          <p:cNvGrpSpPr/>
          <p:nvPr/>
        </p:nvGrpSpPr>
        <p:grpSpPr>
          <a:xfrm>
            <a:off x="3720960" y="937946"/>
            <a:ext cx="7931109" cy="3897891"/>
            <a:chOff x="640080" y="1941206"/>
            <a:chExt cx="10737669" cy="4211399"/>
          </a:xfrm>
        </p:grpSpPr>
        <p:sp>
          <p:nvSpPr>
            <p:cNvPr id="5" name="Rounded Rectangle 4"/>
            <p:cNvSpPr/>
            <p:nvPr/>
          </p:nvSpPr>
          <p:spPr>
            <a:xfrm>
              <a:off x="640080" y="1941206"/>
              <a:ext cx="10737669" cy="4211399"/>
            </a:xfrm>
            <a:prstGeom prst="roundRect">
              <a:avLst/>
            </a:prstGeom>
            <a:solidFill>
              <a:schemeClr val="bg1"/>
            </a:solidFill>
            <a:ln w="28575">
              <a:solidFill>
                <a:srgbClr val="00B05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877477" y="2124087"/>
              <a:ext cx="10226351" cy="3691095"/>
            </a:xfrm>
            <a:prstGeom prst="rect">
              <a:avLst/>
            </a:prstGeom>
            <a:noFill/>
          </p:spPr>
          <p:txBody>
            <a:bodyPr wrap="square" rtlCol="0">
              <a:spAutoFit/>
            </a:bodyPr>
            <a:lstStyle/>
            <a:p>
              <a:pPr algn="just"/>
              <a:r>
                <a:rPr lang="en-US" sz="3600" b="1">
                  <a:latin typeface="Cambria" panose="02040503050406030204" pitchFamily="18" charset="0"/>
                  <a:ea typeface="Cambria" panose="02040503050406030204" pitchFamily="18" charset="0"/>
                </a:rPr>
                <a:t>- </a:t>
              </a:r>
              <a:r>
                <a:rPr lang="vi-VN" sz="3600" b="1">
                  <a:latin typeface="Cambria" panose="02040503050406030204" pitchFamily="18" charset="0"/>
                  <a:ea typeface="Cambria" panose="02040503050406030204" pitchFamily="18" charset="0"/>
                </a:rPr>
                <a:t>Em hãy viết lên tấm bìa một mục tiêu học tập của mình với câu hỏi: </a:t>
              </a:r>
              <a:r>
                <a:rPr lang="vi-VN" sz="3600" b="1">
                  <a:solidFill>
                    <a:schemeClr val="accent3">
                      <a:lumMod val="50000"/>
                    </a:schemeClr>
                  </a:solidFill>
                  <a:latin typeface="Cambria" panose="02040503050406030204" pitchFamily="18" charset="0"/>
                  <a:ea typeface="Cambria" panose="02040503050406030204" pitchFamily="18" charset="0"/>
                </a:rPr>
                <a:t>Em muốn kết quả môn học nào tốt lên?</a:t>
              </a:r>
              <a:endParaRPr lang="en-US" sz="3600" b="1">
                <a:solidFill>
                  <a:schemeClr val="accent3">
                    <a:lumMod val="50000"/>
                  </a:schemeClr>
                </a:solidFill>
                <a:latin typeface="Cambria" panose="02040503050406030204" pitchFamily="18" charset="0"/>
                <a:ea typeface="Cambria" panose="02040503050406030204" pitchFamily="18" charset="0"/>
              </a:endParaRPr>
            </a:p>
            <a:p>
              <a:pPr algn="just"/>
              <a:r>
                <a:rPr lang="en-US" sz="3600" b="1">
                  <a:latin typeface="Cambria" panose="02040503050406030204" pitchFamily="18" charset="0"/>
                  <a:ea typeface="Cambria" panose="02040503050406030204" pitchFamily="18" charset="0"/>
                </a:rPr>
                <a:t>- </a:t>
              </a:r>
              <a:r>
                <a:rPr lang="vi-VN" sz="3600" b="1">
                  <a:latin typeface="Cambria" panose="02040503050406030204" pitchFamily="18" charset="0"/>
                  <a:ea typeface="Cambria" panose="02040503050406030204" pitchFamily="18" charset="0"/>
                </a:rPr>
                <a:t>Em hãy nêu hai mục tiêu: ngắn hạn và dài hạn đối với môn học </a:t>
              </a:r>
              <a:r>
                <a:rPr lang="en-US" sz="3600" b="1">
                  <a:latin typeface="Cambria" panose="02040503050406030204" pitchFamily="18" charset="0"/>
                  <a:ea typeface="Cambria" panose="02040503050406030204" pitchFamily="18" charset="0"/>
                </a:rPr>
                <a:t>đó.</a:t>
              </a:r>
            </a:p>
          </p:txBody>
        </p:sp>
      </p:grpSp>
    </p:spTree>
    <p:extLst>
      <p:ext uri="{BB962C8B-B14F-4D97-AF65-F5344CB8AC3E}">
        <p14:creationId xmlns:p14="http://schemas.microsoft.com/office/powerpoint/2010/main" val="152990965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crus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randombar(horizont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p:cNvGrpSpPr/>
          <p:nvPr/>
        </p:nvGrpSpPr>
        <p:grpSpPr>
          <a:xfrm>
            <a:off x="612000" y="337056"/>
            <a:ext cx="10687371" cy="1530934"/>
            <a:chOff x="612000" y="337056"/>
            <a:chExt cx="10687371" cy="1530934"/>
          </a:xfrm>
        </p:grpSpPr>
        <p:sp>
          <p:nvSpPr>
            <p:cNvPr id="4" name="Rounded Rectangle 3"/>
            <p:cNvSpPr/>
            <p:nvPr/>
          </p:nvSpPr>
          <p:spPr>
            <a:xfrm>
              <a:off x="612000" y="337056"/>
              <a:ext cx="10687371" cy="1530934"/>
            </a:xfrm>
            <a:prstGeom prst="roundRect">
              <a:avLst/>
            </a:prstGeom>
            <a:solidFill>
              <a:schemeClr val="accent2">
                <a:lumMod val="40000"/>
                <a:lumOff val="60000"/>
              </a:schemeClr>
            </a:solidFill>
            <a:ln w="28575">
              <a:solidFill>
                <a:srgbClr val="00B05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664647" y="424939"/>
              <a:ext cx="10634724" cy="1323439"/>
            </a:xfrm>
            <a:prstGeom prst="rect">
              <a:avLst/>
            </a:prstGeom>
            <a:noFill/>
          </p:spPr>
          <p:txBody>
            <a:bodyPr wrap="square" rtlCol="0">
              <a:spAutoFit/>
            </a:bodyPr>
            <a:lstStyle/>
            <a:p>
              <a:pPr algn="ctr"/>
              <a:r>
                <a:rPr lang="en-US" sz="4000" b="1">
                  <a:solidFill>
                    <a:srgbClr val="002060"/>
                  </a:solidFill>
                  <a:latin typeface="Cambria" panose="02040503050406030204" pitchFamily="18" charset="0"/>
                  <a:ea typeface="Cambria" panose="02040503050406030204" pitchFamily="18" charset="0"/>
                </a:rPr>
                <a:t>Em hãy lập kế hoạch hành động để đạt được mục tiêu theo gợi ý sau:</a:t>
              </a:r>
            </a:p>
          </p:txBody>
        </p:sp>
      </p:grpSp>
      <p:sp>
        <p:nvSpPr>
          <p:cNvPr id="3" name="TextBox 2"/>
          <p:cNvSpPr txBox="1"/>
          <p:nvPr/>
        </p:nvSpPr>
        <p:spPr>
          <a:xfrm>
            <a:off x="828712" y="2142309"/>
            <a:ext cx="10084526" cy="2409570"/>
          </a:xfrm>
          <a:prstGeom prst="rect">
            <a:avLst/>
          </a:prstGeom>
          <a:noFill/>
        </p:spPr>
        <p:txBody>
          <a:bodyPr wrap="square" rtlCol="0">
            <a:spAutoFit/>
          </a:bodyPr>
          <a:lstStyle/>
          <a:p>
            <a:pPr>
              <a:lnSpc>
                <a:spcPct val="130000"/>
              </a:lnSpc>
            </a:pPr>
            <a:r>
              <a:rPr lang="en-US" sz="4000" b="1" i="1">
                <a:solidFill>
                  <a:srgbClr val="002060"/>
                </a:solidFill>
                <a:latin typeface="Cambria" panose="02040503050406030204" pitchFamily="18" charset="0"/>
                <a:ea typeface="Cambria" panose="02040503050406030204" pitchFamily="18" charset="0"/>
              </a:rPr>
              <a:t>+ Kiến thức em cần bổ sung.</a:t>
            </a:r>
          </a:p>
          <a:p>
            <a:pPr>
              <a:lnSpc>
                <a:spcPct val="130000"/>
              </a:lnSpc>
            </a:pPr>
            <a:r>
              <a:rPr lang="en-US" sz="4000" b="1" i="1">
                <a:solidFill>
                  <a:srgbClr val="002060"/>
                </a:solidFill>
                <a:latin typeface="Cambria" panose="02040503050406030204" pitchFamily="18" charset="0"/>
                <a:ea typeface="Cambria" panose="02040503050406030204" pitchFamily="18" charset="0"/>
              </a:rPr>
              <a:t>+ Kĩ năng em cần rèn luyện.</a:t>
            </a:r>
          </a:p>
          <a:p>
            <a:pPr>
              <a:lnSpc>
                <a:spcPct val="130000"/>
              </a:lnSpc>
            </a:pPr>
            <a:r>
              <a:rPr lang="en-US" sz="4000" b="1" i="1">
                <a:solidFill>
                  <a:srgbClr val="002060"/>
                </a:solidFill>
                <a:latin typeface="Cambria" panose="02040503050406030204" pitchFamily="18" charset="0"/>
                <a:ea typeface="Cambria" panose="02040503050406030204" pitchFamily="18" charset="0"/>
              </a:rPr>
              <a:t>+ Thời gian và trình tự thực hiện công việc.</a:t>
            </a:r>
          </a:p>
        </p:txBody>
      </p:sp>
    </p:spTree>
    <p:extLst>
      <p:ext uri="{BB962C8B-B14F-4D97-AF65-F5344CB8AC3E}">
        <p14:creationId xmlns:p14="http://schemas.microsoft.com/office/powerpoint/2010/main" val="34825043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crus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2" presetClass="entr" presetSubtype="8" fill="hold" grpId="0"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wipe(left)">
                                      <p:cBhvr>
                                        <p:cTn id="14"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p:cNvGrpSpPr/>
          <p:nvPr/>
        </p:nvGrpSpPr>
        <p:grpSpPr>
          <a:xfrm>
            <a:off x="770709" y="350119"/>
            <a:ext cx="10687371" cy="1191298"/>
            <a:chOff x="612000" y="337056"/>
            <a:chExt cx="10687371" cy="1530934"/>
          </a:xfrm>
        </p:grpSpPr>
        <p:sp>
          <p:nvSpPr>
            <p:cNvPr id="4" name="Rounded Rectangle 3"/>
            <p:cNvSpPr/>
            <p:nvPr/>
          </p:nvSpPr>
          <p:spPr>
            <a:xfrm>
              <a:off x="612000" y="337056"/>
              <a:ext cx="10687371" cy="1530934"/>
            </a:xfrm>
            <a:prstGeom prst="roundRect">
              <a:avLst/>
            </a:prstGeom>
            <a:solidFill>
              <a:schemeClr val="bg1"/>
            </a:solidFill>
            <a:ln w="28575">
              <a:solidFill>
                <a:srgbClr val="00B05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664647" y="424939"/>
              <a:ext cx="10634724" cy="1305226"/>
            </a:xfrm>
            <a:prstGeom prst="rect">
              <a:avLst/>
            </a:prstGeom>
            <a:noFill/>
          </p:spPr>
          <p:txBody>
            <a:bodyPr wrap="square" rtlCol="0">
              <a:spAutoFit/>
            </a:bodyPr>
            <a:lstStyle/>
            <a:p>
              <a:pPr algn="ctr"/>
              <a:r>
                <a:rPr lang="en-US" sz="3000" b="1">
                  <a:solidFill>
                    <a:srgbClr val="002060"/>
                  </a:solidFill>
                  <a:latin typeface="Cambria" panose="02040503050406030204" pitchFamily="18" charset="0"/>
                  <a:ea typeface="Cambria" panose="02040503050406030204" pitchFamily="18" charset="0"/>
                </a:rPr>
                <a:t>Em đưa ra những việc cần làm để đạt được mục tiêu, thời gian và địa điểm thực hiện các công việc theo mẫu sau:</a:t>
              </a:r>
            </a:p>
          </p:txBody>
        </p:sp>
      </p:grpSp>
      <p:grpSp>
        <p:nvGrpSpPr>
          <p:cNvPr id="12" name="Group 11"/>
          <p:cNvGrpSpPr/>
          <p:nvPr/>
        </p:nvGrpSpPr>
        <p:grpSpPr>
          <a:xfrm>
            <a:off x="1045029" y="1609802"/>
            <a:ext cx="9914708" cy="4830187"/>
            <a:chOff x="1045029" y="1609802"/>
            <a:chExt cx="9914708" cy="4830187"/>
          </a:xfrm>
        </p:grpSpPr>
        <p:sp>
          <p:nvSpPr>
            <p:cNvPr id="7" name="Rounded Rectangle 6"/>
            <p:cNvSpPr/>
            <p:nvPr/>
          </p:nvSpPr>
          <p:spPr>
            <a:xfrm>
              <a:off x="1045029" y="1609802"/>
              <a:ext cx="9914708" cy="4830187"/>
            </a:xfrm>
            <a:prstGeom prst="roundRect">
              <a:avLst/>
            </a:prstGeom>
            <a:solidFill>
              <a:schemeClr val="accent2">
                <a:lumMod val="20000"/>
                <a:lumOff val="80000"/>
              </a:schemeClr>
            </a:solidFill>
            <a:ln w="12700">
              <a:solidFill>
                <a:srgbClr val="00B05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3992465" y="1609802"/>
              <a:ext cx="4296505" cy="461665"/>
            </a:xfrm>
            <a:prstGeom prst="rect">
              <a:avLst/>
            </a:prstGeom>
            <a:noFill/>
          </p:spPr>
          <p:txBody>
            <a:bodyPr wrap="square" rtlCol="0">
              <a:spAutoFit/>
            </a:bodyPr>
            <a:lstStyle/>
            <a:p>
              <a:pPr algn="ctr"/>
              <a:r>
                <a:rPr lang="en-US" sz="2400" b="1">
                  <a:solidFill>
                    <a:srgbClr val="C00000"/>
                  </a:solidFill>
                  <a:latin typeface="Cambria" panose="02040503050406030204" pitchFamily="18" charset="0"/>
                  <a:ea typeface="Cambria" panose="02040503050406030204" pitchFamily="18" charset="0"/>
                </a:rPr>
                <a:t>KẾ HOẠCH HÀNH ĐỘNG</a:t>
              </a:r>
            </a:p>
          </p:txBody>
        </p:sp>
        <p:sp>
          <p:nvSpPr>
            <p:cNvPr id="9" name="TextBox 8"/>
            <p:cNvSpPr txBox="1"/>
            <p:nvPr/>
          </p:nvSpPr>
          <p:spPr>
            <a:xfrm>
              <a:off x="1370045" y="1939797"/>
              <a:ext cx="9354562" cy="1200329"/>
            </a:xfrm>
            <a:prstGeom prst="rect">
              <a:avLst/>
            </a:prstGeom>
            <a:noFill/>
          </p:spPr>
          <p:txBody>
            <a:bodyPr wrap="square" rtlCol="0">
              <a:spAutoFit/>
            </a:bodyPr>
            <a:lstStyle/>
            <a:p>
              <a:r>
                <a:rPr lang="en-US" sz="2400">
                  <a:solidFill>
                    <a:srgbClr val="002060"/>
                  </a:solidFill>
                  <a:latin typeface="Cambria" panose="02040503050406030204" pitchFamily="18" charset="0"/>
                  <a:ea typeface="Cambria" panose="02040503050406030204" pitchFamily="18" charset="0"/>
                </a:rPr>
                <a:t>- Họ và tên:……………………………………………………………………………………….</a:t>
              </a:r>
            </a:p>
            <a:p>
              <a:r>
                <a:rPr lang="en-US" sz="2400">
                  <a:solidFill>
                    <a:srgbClr val="002060"/>
                  </a:solidFill>
                  <a:latin typeface="Cambria" panose="02040503050406030204" pitchFamily="18" charset="0"/>
                  <a:ea typeface="Cambria" panose="02040503050406030204" pitchFamily="18" charset="0"/>
                </a:rPr>
                <a:t>- Mục tiêu học tập: ……………………………………………………………………………</a:t>
              </a:r>
            </a:p>
            <a:p>
              <a:r>
                <a:rPr lang="en-US" sz="2400">
                  <a:solidFill>
                    <a:srgbClr val="002060"/>
                  </a:solidFill>
                  <a:latin typeface="Cambria" panose="02040503050406030204" pitchFamily="18" charset="0"/>
                  <a:ea typeface="Cambria" panose="02040503050406030204" pitchFamily="18" charset="0"/>
                </a:rPr>
                <a:t>- Thời gian thực hiện: ……………………………………………………………………….</a:t>
              </a:r>
            </a:p>
          </p:txBody>
        </p:sp>
      </p:grpSp>
      <p:graphicFrame>
        <p:nvGraphicFramePr>
          <p:cNvPr id="11" name="Table 10"/>
          <p:cNvGraphicFramePr>
            <a:graphicFrameLocks noGrp="1"/>
          </p:cNvGraphicFramePr>
          <p:nvPr>
            <p:extLst>
              <p:ext uri="{D42A27DB-BD31-4B8C-83A1-F6EECF244321}">
                <p14:modId xmlns:p14="http://schemas.microsoft.com/office/powerpoint/2010/main" val="2853606251"/>
              </p:ext>
            </p:extLst>
          </p:nvPr>
        </p:nvGraphicFramePr>
        <p:xfrm>
          <a:off x="1378857" y="3239442"/>
          <a:ext cx="9319623" cy="2821725"/>
        </p:xfrm>
        <a:graphic>
          <a:graphicData uri="http://schemas.openxmlformats.org/drawingml/2006/table">
            <a:tbl>
              <a:tblPr firstRow="1" bandRow="1">
                <a:tableStyleId>{D7AC3CCA-C797-4891-BE02-D94E43425B78}</a:tableStyleId>
              </a:tblPr>
              <a:tblGrid>
                <a:gridCol w="2461623">
                  <a:extLst>
                    <a:ext uri="{9D8B030D-6E8A-4147-A177-3AD203B41FA5}">
                      <a16:colId xmlns:a16="http://schemas.microsoft.com/office/drawing/2014/main" val="3541296594"/>
                    </a:ext>
                  </a:extLst>
                </a:gridCol>
                <a:gridCol w="4062549">
                  <a:extLst>
                    <a:ext uri="{9D8B030D-6E8A-4147-A177-3AD203B41FA5}">
                      <a16:colId xmlns:a16="http://schemas.microsoft.com/office/drawing/2014/main" val="177486006"/>
                    </a:ext>
                  </a:extLst>
                </a:gridCol>
                <a:gridCol w="2795451">
                  <a:extLst>
                    <a:ext uri="{9D8B030D-6E8A-4147-A177-3AD203B41FA5}">
                      <a16:colId xmlns:a16="http://schemas.microsoft.com/office/drawing/2014/main" val="3125211774"/>
                    </a:ext>
                  </a:extLst>
                </a:gridCol>
              </a:tblGrid>
              <a:tr h="940575">
                <a:tc>
                  <a:txBody>
                    <a:bodyPr/>
                    <a:lstStyle/>
                    <a:p>
                      <a:pPr algn="ctr"/>
                      <a:r>
                        <a:rPr lang="en-US" sz="2400">
                          <a:latin typeface="Cambria" panose="02040503050406030204" pitchFamily="18" charset="0"/>
                          <a:ea typeface="Cambria" panose="02040503050406030204" pitchFamily="18" charset="0"/>
                        </a:rPr>
                        <a:t>Các</a:t>
                      </a:r>
                      <a:r>
                        <a:rPr lang="en-US" sz="2400" baseline="0">
                          <a:latin typeface="Cambria" panose="02040503050406030204" pitchFamily="18" charset="0"/>
                          <a:ea typeface="Cambria" panose="02040503050406030204" pitchFamily="18" charset="0"/>
                        </a:rPr>
                        <a:t> việc cần làm</a:t>
                      </a:r>
                      <a:endParaRPr lang="en-US" sz="2400">
                        <a:latin typeface="Cambria" panose="02040503050406030204" pitchFamily="18" charset="0"/>
                        <a:ea typeface="Cambria" panose="02040503050406030204" pitchFamily="18" charset="0"/>
                      </a:endParaRPr>
                    </a:p>
                  </a:txBody>
                  <a:tcPr anchor="ctr">
                    <a:solidFill>
                      <a:schemeClr val="accent2">
                        <a:lumMod val="20000"/>
                        <a:lumOff val="80000"/>
                      </a:schemeClr>
                    </a:solidFill>
                  </a:tcPr>
                </a:tc>
                <a:tc>
                  <a:txBody>
                    <a:bodyPr/>
                    <a:lstStyle/>
                    <a:p>
                      <a:pPr algn="ctr"/>
                      <a:r>
                        <a:rPr lang="en-US" sz="2400">
                          <a:latin typeface="Cambria" panose="02040503050406030204" pitchFamily="18" charset="0"/>
                          <a:ea typeface="Cambria" panose="02040503050406030204" pitchFamily="18" charset="0"/>
                        </a:rPr>
                        <a:t>Mô</a:t>
                      </a:r>
                      <a:r>
                        <a:rPr lang="en-US" sz="2400" baseline="0">
                          <a:latin typeface="Cambria" panose="02040503050406030204" pitchFamily="18" charset="0"/>
                          <a:ea typeface="Cambria" panose="02040503050406030204" pitchFamily="18" charset="0"/>
                        </a:rPr>
                        <a:t> tả cách thực hiện, thời gian, địa điểm, phương tiện</a:t>
                      </a:r>
                      <a:endParaRPr lang="en-US" sz="2400">
                        <a:latin typeface="Cambria" panose="02040503050406030204" pitchFamily="18" charset="0"/>
                        <a:ea typeface="Cambria" panose="02040503050406030204" pitchFamily="18" charset="0"/>
                      </a:endParaRPr>
                    </a:p>
                  </a:txBody>
                  <a:tcPr anchor="ctr">
                    <a:solidFill>
                      <a:schemeClr val="accent2">
                        <a:lumMod val="20000"/>
                        <a:lumOff val="80000"/>
                      </a:schemeClr>
                    </a:solidFill>
                  </a:tcPr>
                </a:tc>
                <a:tc>
                  <a:txBody>
                    <a:bodyPr/>
                    <a:lstStyle/>
                    <a:p>
                      <a:pPr algn="ctr"/>
                      <a:r>
                        <a:rPr lang="en-US" sz="2400">
                          <a:latin typeface="Cambria" panose="02040503050406030204" pitchFamily="18" charset="0"/>
                          <a:ea typeface="Cambria" panose="02040503050406030204" pitchFamily="18" charset="0"/>
                        </a:rPr>
                        <a:t>Sản phẩm/kế</a:t>
                      </a:r>
                      <a:r>
                        <a:rPr lang="en-US" sz="2400" baseline="0">
                          <a:latin typeface="Cambria" panose="02040503050406030204" pitchFamily="18" charset="0"/>
                          <a:ea typeface="Cambria" panose="02040503050406030204" pitchFamily="18" charset="0"/>
                        </a:rPr>
                        <a:t>t quả mong muốn</a:t>
                      </a:r>
                      <a:endParaRPr lang="en-US" sz="2400">
                        <a:latin typeface="Cambria" panose="02040503050406030204" pitchFamily="18" charset="0"/>
                        <a:ea typeface="Cambria" panose="02040503050406030204" pitchFamily="18" charset="0"/>
                      </a:endParaRPr>
                    </a:p>
                  </a:txBody>
                  <a:tcPr anchor="ctr">
                    <a:solidFill>
                      <a:schemeClr val="accent2">
                        <a:lumMod val="20000"/>
                        <a:lumOff val="80000"/>
                      </a:schemeClr>
                    </a:solidFill>
                  </a:tcPr>
                </a:tc>
                <a:extLst>
                  <a:ext uri="{0D108BD9-81ED-4DB2-BD59-A6C34878D82A}">
                    <a16:rowId xmlns:a16="http://schemas.microsoft.com/office/drawing/2014/main" val="1707642593"/>
                  </a:ext>
                </a:extLst>
              </a:tr>
              <a:tr h="940575">
                <a:tc>
                  <a:txBody>
                    <a:bodyPr/>
                    <a:lstStyle/>
                    <a:p>
                      <a:pPr algn="ctr"/>
                      <a:endParaRPr lang="en-US">
                        <a:latin typeface="Cambria" panose="02040503050406030204" pitchFamily="18" charset="0"/>
                        <a:ea typeface="Cambria" panose="02040503050406030204" pitchFamily="18" charset="0"/>
                      </a:endParaRPr>
                    </a:p>
                  </a:txBody>
                  <a:tcPr anchor="ctr">
                    <a:solidFill>
                      <a:schemeClr val="accent2">
                        <a:lumMod val="20000"/>
                        <a:lumOff val="80000"/>
                      </a:schemeClr>
                    </a:solidFill>
                  </a:tcPr>
                </a:tc>
                <a:tc>
                  <a:txBody>
                    <a:bodyPr/>
                    <a:lstStyle/>
                    <a:p>
                      <a:pPr algn="ctr"/>
                      <a:endParaRPr lang="en-US">
                        <a:latin typeface="Cambria" panose="02040503050406030204" pitchFamily="18" charset="0"/>
                        <a:ea typeface="Cambria" panose="02040503050406030204" pitchFamily="18" charset="0"/>
                      </a:endParaRPr>
                    </a:p>
                  </a:txBody>
                  <a:tcPr anchor="ctr">
                    <a:solidFill>
                      <a:schemeClr val="accent2">
                        <a:lumMod val="20000"/>
                        <a:lumOff val="80000"/>
                      </a:schemeClr>
                    </a:solidFill>
                  </a:tcPr>
                </a:tc>
                <a:tc>
                  <a:txBody>
                    <a:bodyPr/>
                    <a:lstStyle/>
                    <a:p>
                      <a:pPr algn="ctr"/>
                      <a:endParaRPr lang="en-US">
                        <a:latin typeface="Cambria" panose="02040503050406030204" pitchFamily="18" charset="0"/>
                        <a:ea typeface="Cambria" panose="02040503050406030204" pitchFamily="18" charset="0"/>
                      </a:endParaRPr>
                    </a:p>
                  </a:txBody>
                  <a:tcPr anchor="ctr">
                    <a:solidFill>
                      <a:schemeClr val="accent2">
                        <a:lumMod val="20000"/>
                        <a:lumOff val="80000"/>
                      </a:schemeClr>
                    </a:solidFill>
                  </a:tcPr>
                </a:tc>
                <a:extLst>
                  <a:ext uri="{0D108BD9-81ED-4DB2-BD59-A6C34878D82A}">
                    <a16:rowId xmlns:a16="http://schemas.microsoft.com/office/drawing/2014/main" val="3928953702"/>
                  </a:ext>
                </a:extLst>
              </a:tr>
              <a:tr h="940575">
                <a:tc>
                  <a:txBody>
                    <a:bodyPr/>
                    <a:lstStyle/>
                    <a:p>
                      <a:pPr algn="ctr"/>
                      <a:endParaRPr lang="en-US">
                        <a:latin typeface="Cambria" panose="02040503050406030204" pitchFamily="18" charset="0"/>
                        <a:ea typeface="Cambria" panose="02040503050406030204" pitchFamily="18" charset="0"/>
                      </a:endParaRPr>
                    </a:p>
                  </a:txBody>
                  <a:tcPr anchor="ctr">
                    <a:solidFill>
                      <a:schemeClr val="accent2">
                        <a:lumMod val="20000"/>
                        <a:lumOff val="80000"/>
                      </a:schemeClr>
                    </a:solidFill>
                  </a:tcPr>
                </a:tc>
                <a:tc>
                  <a:txBody>
                    <a:bodyPr/>
                    <a:lstStyle/>
                    <a:p>
                      <a:pPr algn="ctr"/>
                      <a:endParaRPr lang="en-US">
                        <a:latin typeface="Cambria" panose="02040503050406030204" pitchFamily="18" charset="0"/>
                        <a:ea typeface="Cambria" panose="02040503050406030204" pitchFamily="18" charset="0"/>
                      </a:endParaRPr>
                    </a:p>
                  </a:txBody>
                  <a:tcPr anchor="ctr">
                    <a:solidFill>
                      <a:schemeClr val="accent2">
                        <a:lumMod val="20000"/>
                        <a:lumOff val="80000"/>
                      </a:schemeClr>
                    </a:solidFill>
                  </a:tcPr>
                </a:tc>
                <a:tc>
                  <a:txBody>
                    <a:bodyPr/>
                    <a:lstStyle/>
                    <a:p>
                      <a:pPr algn="ctr"/>
                      <a:endParaRPr lang="en-US">
                        <a:latin typeface="Cambria" panose="02040503050406030204" pitchFamily="18" charset="0"/>
                        <a:ea typeface="Cambria" panose="02040503050406030204" pitchFamily="18" charset="0"/>
                      </a:endParaRPr>
                    </a:p>
                  </a:txBody>
                  <a:tcPr anchor="ctr">
                    <a:solidFill>
                      <a:schemeClr val="accent2">
                        <a:lumMod val="20000"/>
                        <a:lumOff val="80000"/>
                      </a:schemeClr>
                    </a:solidFill>
                  </a:tcPr>
                </a:tc>
                <a:extLst>
                  <a:ext uri="{0D108BD9-81ED-4DB2-BD59-A6C34878D82A}">
                    <a16:rowId xmlns:a16="http://schemas.microsoft.com/office/drawing/2014/main" val="111594975"/>
                  </a:ext>
                </a:extLst>
              </a:tr>
            </a:tbl>
          </a:graphicData>
        </a:graphic>
      </p:graphicFrame>
    </p:spTree>
    <p:extLst>
      <p:ext uri="{BB962C8B-B14F-4D97-AF65-F5344CB8AC3E}">
        <p14:creationId xmlns:p14="http://schemas.microsoft.com/office/powerpoint/2010/main" val="40326849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crus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12"/>
                                        </p:tgtEl>
                                        <p:attrNameLst>
                                          <p:attrName>style.visibility</p:attrName>
                                        </p:attrNameLst>
                                      </p:cBhvr>
                                      <p:to>
                                        <p:strVal val="visible"/>
                                      </p:to>
                                    </p:set>
                                    <p:animEffect transition="in" filter="fade">
                                      <p:cBhvr>
                                        <p:cTn id="14" dur="1000"/>
                                        <p:tgtEl>
                                          <p:spTgt spid="12"/>
                                        </p:tgtEl>
                                      </p:cBhvr>
                                    </p:animEffect>
                                    <p:anim calcmode="lin" valueType="num">
                                      <p:cBhvr>
                                        <p:cTn id="15" dur="1000" fill="hold"/>
                                        <p:tgtEl>
                                          <p:spTgt spid="12"/>
                                        </p:tgtEl>
                                        <p:attrNameLst>
                                          <p:attrName>ppt_x</p:attrName>
                                        </p:attrNameLst>
                                      </p:cBhvr>
                                      <p:tavLst>
                                        <p:tav tm="0">
                                          <p:val>
                                            <p:strVal val="#ppt_x"/>
                                          </p:val>
                                        </p:tav>
                                        <p:tav tm="100000">
                                          <p:val>
                                            <p:strVal val="#ppt_x"/>
                                          </p:val>
                                        </p:tav>
                                      </p:tavLst>
                                    </p:anim>
                                    <p:anim calcmode="lin" valueType="num">
                                      <p:cBhvr>
                                        <p:cTn id="16" dur="1000" fill="hold"/>
                                        <p:tgtEl>
                                          <p:spTgt spid="12"/>
                                        </p:tgtEl>
                                        <p:attrNameLst>
                                          <p:attrName>ppt_y</p:attrName>
                                        </p:attrNameLst>
                                      </p:cBhvr>
                                      <p:tavLst>
                                        <p:tav tm="0">
                                          <p:val>
                                            <p:strVal val="#ppt_y+.1"/>
                                          </p:val>
                                        </p:tav>
                                        <p:tav tm="100000">
                                          <p:val>
                                            <p:strVal val="#ppt_y"/>
                                          </p:val>
                                        </p:tav>
                                      </p:tavLst>
                                    </p:anim>
                                  </p:childTnLst>
                                </p:cTn>
                              </p:par>
                              <p:par>
                                <p:cTn id="17" presetID="42" presetClass="entr" presetSubtype="0" fill="hold" nodeType="withEffect">
                                  <p:stCondLst>
                                    <p:cond delay="0"/>
                                  </p:stCondLst>
                                  <p:childTnLst>
                                    <p:set>
                                      <p:cBhvr>
                                        <p:cTn id="18" dur="1" fill="hold">
                                          <p:stCondLst>
                                            <p:cond delay="0"/>
                                          </p:stCondLst>
                                        </p:cTn>
                                        <p:tgtEl>
                                          <p:spTgt spid="11"/>
                                        </p:tgtEl>
                                        <p:attrNameLst>
                                          <p:attrName>style.visibility</p:attrName>
                                        </p:attrNameLst>
                                      </p:cBhvr>
                                      <p:to>
                                        <p:strVal val="visible"/>
                                      </p:to>
                                    </p:set>
                                    <p:animEffect transition="in" filter="fade">
                                      <p:cBhvr>
                                        <p:cTn id="19" dur="1000"/>
                                        <p:tgtEl>
                                          <p:spTgt spid="11"/>
                                        </p:tgtEl>
                                      </p:cBhvr>
                                    </p:animEffect>
                                    <p:anim calcmode="lin" valueType="num">
                                      <p:cBhvr>
                                        <p:cTn id="20" dur="1000" fill="hold"/>
                                        <p:tgtEl>
                                          <p:spTgt spid="11"/>
                                        </p:tgtEl>
                                        <p:attrNameLst>
                                          <p:attrName>ppt_x</p:attrName>
                                        </p:attrNameLst>
                                      </p:cBhvr>
                                      <p:tavLst>
                                        <p:tav tm="0">
                                          <p:val>
                                            <p:strVal val="#ppt_x"/>
                                          </p:val>
                                        </p:tav>
                                        <p:tav tm="100000">
                                          <p:val>
                                            <p:strVal val="#ppt_x"/>
                                          </p:val>
                                        </p:tav>
                                      </p:tavLst>
                                    </p:anim>
                                    <p:anim calcmode="lin" valueType="num">
                                      <p:cBhvr>
                                        <p:cTn id="21"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主题">
  <a:themeElements>
    <a:clrScheme name="自定义 64">
      <a:dk1>
        <a:sysClr val="windowText" lastClr="000000"/>
      </a:dk1>
      <a:lt1>
        <a:srgbClr val="FFFFFF"/>
      </a:lt1>
      <a:dk2>
        <a:srgbClr val="2D3847"/>
      </a:dk2>
      <a:lt2>
        <a:srgbClr val="EBF0F4"/>
      </a:lt2>
      <a:accent1>
        <a:srgbClr val="377ECD"/>
      </a:accent1>
      <a:accent2>
        <a:srgbClr val="5FC8A9"/>
      </a:accent2>
      <a:accent3>
        <a:srgbClr val="377ECD"/>
      </a:accent3>
      <a:accent4>
        <a:srgbClr val="5FC8A9"/>
      </a:accent4>
      <a:accent5>
        <a:srgbClr val="377ECD"/>
      </a:accent5>
      <a:accent6>
        <a:srgbClr val="5FC8A9"/>
      </a:accent6>
      <a:hlink>
        <a:srgbClr val="0563C1"/>
      </a:hlink>
      <a:folHlink>
        <a:srgbClr val="954F72"/>
      </a:folHlink>
    </a:clrScheme>
    <a:fontScheme name="自定义 1">
      <a:majorFont>
        <a:latin typeface="思源黑体 CN Medium"/>
        <a:ea typeface="思源黑体 CN Bold"/>
        <a:cs typeface=""/>
      </a:majorFont>
      <a:minorFont>
        <a:latin typeface="思源黑体 CN Medium"/>
        <a:ea typeface="思源黑体 CN Medium"/>
        <a:cs typeface=""/>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214</TotalTime>
  <Words>805</Words>
  <Application>Microsoft Office PowerPoint</Application>
  <PresentationFormat>Widescreen</PresentationFormat>
  <Paragraphs>63</Paragraphs>
  <Slides>16</Slides>
  <Notes>8</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16</vt:i4>
      </vt:variant>
    </vt:vector>
  </HeadingPairs>
  <TitlesOfParts>
    <vt:vector size="22" baseType="lpstr">
      <vt:lpstr>#9Slide07 HoneyCream</vt:lpstr>
      <vt:lpstr>Arial</vt:lpstr>
      <vt:lpstr>Calibri</vt:lpstr>
      <vt:lpstr>Cambria</vt:lpstr>
      <vt:lpstr>思源黑体 CN Medium</vt:lpstr>
      <vt:lpstr>Office 主题</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BÍCH NGỌC</dc:creator>
  <cp:keywords>MĂNGNON</cp:keywords>
  <cp:lastModifiedBy>THUY</cp:lastModifiedBy>
  <cp:revision>33</cp:revision>
  <dcterms:created xsi:type="dcterms:W3CDTF">2023-09-16T14:15:39Z</dcterms:created>
  <dcterms:modified xsi:type="dcterms:W3CDTF">2025-10-01T09:30:07Z</dcterms:modified>
</cp:coreProperties>
</file>