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409" r:id="rId2"/>
    <p:sldId id="410" r:id="rId3"/>
    <p:sldId id="431" r:id="rId4"/>
    <p:sldId id="433" r:id="rId5"/>
    <p:sldId id="434" r:id="rId6"/>
    <p:sldId id="435" r:id="rId7"/>
    <p:sldId id="436" r:id="rId8"/>
    <p:sldId id="437" r:id="rId9"/>
    <p:sldId id="438" r:id="rId10"/>
    <p:sldId id="439" r:id="rId11"/>
  </p:sldIdLst>
  <p:sldSz cx="12192000" cy="6858000"/>
  <p:notesSz cx="6858000" cy="9144000"/>
  <p:embeddedFontLst>
    <p:embeddedFont>
      <p:font typeface="#9Slide05 VL Fadilla" panose="020B0604020202020204" charset="0"/>
      <p:regular r:id="rId13"/>
    </p:embeddedFont>
    <p:embeddedFont>
      <p:font typeface="#9Slide07 HoneyCream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Vogue-ExtraBold" panose="020B0500000000000000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4019"/>
    <a:srgbClr val="E27849"/>
    <a:srgbClr val="AFEAFF"/>
    <a:srgbClr val="F6A29C"/>
    <a:srgbClr val="719DFF"/>
    <a:srgbClr val="8FB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889DF4-45DA-4014-A65A-31FDBE0A1DC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0079D1-C4F7-4784-BB7D-311D0879F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452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3.xml"/><Relationship Id="rId7" Type="http://schemas.openxmlformats.org/officeDocument/2006/relationships/image" Target="../media/image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E9CBC-CBC0-18C6-38E9-631568B0A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D28CA7-DA6D-FE34-1D67-53132D4EB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1E2D6-6697-2AA1-0B78-B60DE09C5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E58559-B21E-AE23-756F-A60F64C07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CE787-49C8-A284-50B0-8DFE0F411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21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3E39B-17E2-4B4A-5DAC-F5156E937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4F49C4-75E7-4A06-926F-E99186091A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FF638-245B-5A53-3EC6-71086EEBA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561D2-BA03-37B9-F316-D269644A5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916C5-188F-8FA5-C884-D002C512A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5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3DA1F2-C6E3-51A8-2C78-85EE64F189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1792B3-D8DD-9267-84DD-F50F41206F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8D636-624A-BA51-B55D-F912860D6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13E73-F61F-C65E-242C-E2F7B6EED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A0BDD-BE77-6FB3-A571-208E3E59E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07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2493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cee593e7ab4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rcRect l="5472" t="28120" r="13171" b="26176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grpSp>
        <p:nvGrpSpPr>
          <p:cNvPr id="5" name="组合 4"/>
          <p:cNvGrpSpPr/>
          <p:nvPr userDrawn="1"/>
        </p:nvGrpSpPr>
        <p:grpSpPr>
          <a:xfrm>
            <a:off x="254000" y="194310"/>
            <a:ext cx="11684635" cy="6469380"/>
            <a:chOff x="462" y="381"/>
            <a:chExt cx="18401" cy="10188"/>
          </a:xfrm>
        </p:grpSpPr>
        <p:sp>
          <p:nvSpPr>
            <p:cNvPr id="3" name="圆角矩形 2"/>
            <p:cNvSpPr/>
            <p:nvPr>
              <p:custDataLst>
                <p:tags r:id="rId2"/>
              </p:custDataLst>
            </p:nvPr>
          </p:nvSpPr>
          <p:spPr>
            <a:xfrm>
              <a:off x="587" y="531"/>
              <a:ext cx="18277" cy="10039"/>
            </a:xfrm>
            <a:prstGeom prst="roundRect">
              <a:avLst>
                <a:gd name="adj" fmla="val 4183"/>
              </a:avLst>
            </a:prstGeom>
            <a:solidFill>
              <a:srgbClr val="719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包图简圆体" panose="02010601030101010101" charset="-122"/>
              </a:endParaRPr>
            </a:p>
          </p:txBody>
        </p:sp>
        <p:sp>
          <p:nvSpPr>
            <p:cNvPr id="2" name="圆角矩形 1"/>
            <p:cNvSpPr/>
            <p:nvPr>
              <p:custDataLst>
                <p:tags r:id="rId3"/>
              </p:custDataLst>
            </p:nvPr>
          </p:nvSpPr>
          <p:spPr>
            <a:xfrm>
              <a:off x="462" y="381"/>
              <a:ext cx="18277" cy="10039"/>
            </a:xfrm>
            <a:prstGeom prst="roundRect">
              <a:avLst>
                <a:gd name="adj" fmla="val 3675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包图简圆体" panose="02010601030101010101" charset="-122"/>
              </a:endParaRPr>
            </a:p>
          </p:txBody>
        </p:sp>
      </p:grpSp>
      <p:sp>
        <p:nvSpPr>
          <p:cNvPr id="6" name="TextBox 3">
            <a:extLst>
              <a:ext uri="{FF2B5EF4-FFF2-40B4-BE49-F238E27FC236}">
                <a16:creationId xmlns:a16="http://schemas.microsoft.com/office/drawing/2014/main" id="{BB183C30-8C97-56C7-F209-2AC9092D99D6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F535595-88DD-0A1A-5742-E9460CB07BDD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23D880-7B19-5B5B-C271-E323E8177B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D6229F-50EA-25A3-82D3-E33246A224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967DBB-F453-2A7D-FAE8-A11A768A3F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D0B7C1-B46A-282C-0624-E5E1C7B7D1C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78376FF-D62A-7BC6-F90E-1CABFEE1238D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50A93CB-8EDB-A961-FB8A-4C266762C52E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519F845-6EEC-7F2D-9149-5ADE2BEC9F3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BD88A7-2481-2C33-D3EB-D9BD3E27A75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29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71E2C-800A-AD5D-451D-E0BE94629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32DFC-45C6-7D4B-427F-C607E4DEB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AE3C6-099F-4DCC-5B80-16195DDF5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34B64-1B19-D33C-7F0C-ED392C0C1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FCCE8-2DCE-620B-153A-9CECDE777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57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C661D-E178-FA5F-E940-3EFBD78D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25B56-FDA5-24A5-73DE-3E4AFF272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EACA7-DA11-C817-32FF-0D495A7D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9A9946-57ED-75FC-091C-95C2AAC6C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65CEB-8C48-5DA7-9180-573366277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4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0650B-0142-774D-E1E1-73D34A3E8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8EB16-7A4A-9089-780A-BB57EBB88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A1019D-B5B3-B9E2-B574-505A89AF0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15DD49-C652-9A68-1AAD-D94D21D70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81B7B8-4311-AF39-6C33-95B2DD273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A24825-86C5-17D0-43CB-7A6AB4ED0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39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EFDF8-519A-C7F3-8871-4A6232B5C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95B603-72BE-47F7-5CF7-3C2E09D8F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F57300-85DD-74BA-7057-9A67FF2FB7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4DE114-C11D-9229-F417-39CC165242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A7A62F-A4E7-B68E-51BE-8905ED6C46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3FFCDD-9CC3-A47A-0FEB-D9DC2ABF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595F06-2194-7461-CE43-6EB840490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0D8854-36A6-BFB0-AFE5-DB3BD8945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92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B7F9D-1541-833A-0A2D-EF92A5A2B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9D0A83-4409-1B2C-A23A-0E8E1FC1D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F1DDFC-913B-2758-213B-F1FB03007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AF3692-8848-3F3E-5CE1-17101C839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74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F0E9CE-95CE-9684-C5C3-25F6456BE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D5204B-FF56-A295-D9BF-B590AEAEA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9C90C0-9C49-EE98-D894-A27BBA094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0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AEE0D-9B01-E764-BCBD-9D1A51FC7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25980-D6B4-43A2-5C59-69185DAA2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DCB659-905A-44CC-252E-EE23837B3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58AD86-C6D6-644D-3D14-D4E78A508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01D0F5-B4AB-7703-F7B9-88A3C4A11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2F331F-1E53-8E47-596A-9DB85E8F9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916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B0971-F34B-27B2-D5D0-8AA49C45B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06F567-0B3F-4C48-9255-3E1885962D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AD1C69-5683-0F01-09FA-60FD15709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E30F5-58CD-9011-ACD6-6F279F627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F4253-DC9F-5AD5-9C5D-33A047EE8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E9BB7-7257-6991-49E4-D1589E7E3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982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C6D100-274B-13F1-0C76-6AA78F5BA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6463E2-43F4-B803-6CE9-03C5EFB3D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E0DCE-27A1-DA60-F26F-DB52706B5D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D5CCB-7DBA-4DE1-A714-0E89E30E3268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C9B7A-25F5-78D5-9E50-B58E33915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7D29C-BBA3-5590-4D71-51D3B5A724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E15050D-95A8-124A-DCDE-D811F7750FE6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896FB7-C374-2D04-C43C-3D871B96F051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DC3306-D80B-DD0F-017A-DF441B8B1DE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1E5C8C-4268-63BD-36B6-080B071CF8B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4D3150-4B64-2F2C-2CB3-3BC8AD0CE19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12516C-59BB-D237-CAEA-F7E9217829B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8B421CE-B795-FAFA-EC23-9180BDD7A975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8A79375-39C8-1154-BF0F-83E605303641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E1744A-1E96-A49F-859F-F93A67E9E6B7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E5E4B8-34B0-F2CB-A0C4-6E2AF159D1D0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84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tags" Target="../tags/tag6.xm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11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7.png"/><Relationship Id="rId3" Type="http://schemas.openxmlformats.org/officeDocument/2006/relationships/tags" Target="../tags/tag9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2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image" Target="../media/image11.png"/><Relationship Id="rId5" Type="http://schemas.openxmlformats.org/officeDocument/2006/relationships/tags" Target="../tags/tag11.xml"/><Relationship Id="rId10" Type="http://schemas.openxmlformats.org/officeDocument/2006/relationships/image" Target="../media/image5.png"/><Relationship Id="rId4" Type="http://schemas.openxmlformats.org/officeDocument/2006/relationships/tags" Target="../tags/tag10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图形"/>
          <p:cNvGrpSpPr/>
          <p:nvPr/>
        </p:nvGrpSpPr>
        <p:grpSpPr>
          <a:xfrm>
            <a:off x="-10160" y="0"/>
            <a:ext cx="12202160" cy="6858000"/>
            <a:chOff x="-15" y="0"/>
            <a:chExt cx="19216" cy="10800"/>
          </a:xfrm>
        </p:grpSpPr>
        <p:pic>
          <p:nvPicPr>
            <p:cNvPr id="4" name="图形" descr="5ccee593e7ab4"/>
            <p:cNvPicPr>
              <a:picLocks noChangeAspect="1"/>
            </p:cNvPicPr>
            <p:nvPr/>
          </p:nvPicPr>
          <p:blipFill>
            <a:blip r:embed="rId6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6" name="图形" descr="5ccee593e7ab4-1"/>
            <p:cNvPicPr>
              <a:picLocks noChangeAspect="1"/>
            </p:cNvPicPr>
            <p:nvPr/>
          </p:nvPicPr>
          <p:blipFill>
            <a:blip r:embed="rId7"/>
            <a:srcRect r="75750" b="57414"/>
            <a:stretch>
              <a:fillRect/>
            </a:stretch>
          </p:blipFill>
          <p:spPr>
            <a:xfrm>
              <a:off x="1358" y="48"/>
              <a:ext cx="4656" cy="4483"/>
            </a:xfrm>
            <a:prstGeom prst="rect">
              <a:avLst/>
            </a:prstGeom>
          </p:spPr>
        </p:pic>
        <p:pic>
          <p:nvPicPr>
            <p:cNvPr id="5" name="图形" descr="5ccee593e7ab4-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03" y="858"/>
              <a:ext cx="14399" cy="9106"/>
            </a:xfrm>
            <a:prstGeom prst="rect">
              <a:avLst/>
            </a:prstGeom>
          </p:spPr>
        </p:pic>
        <p:pic>
          <p:nvPicPr>
            <p:cNvPr id="7" name="图形" descr="5ccee593e7ab4-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/>
            <a:srcRect t="67598"/>
            <a:stretch>
              <a:fillRect/>
            </a:stretch>
          </p:blipFill>
          <p:spPr>
            <a:xfrm>
              <a:off x="0" y="6530"/>
              <a:ext cx="19200" cy="3411"/>
            </a:xfrm>
            <a:prstGeom prst="rect">
              <a:avLst/>
            </a:prstGeom>
          </p:spPr>
        </p:pic>
        <p:pic>
          <p:nvPicPr>
            <p:cNvPr id="8" name="图形" descr="5ccee593e7ab4-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/>
            <a:srcRect l="92823" t="4816" r="-313" b="79491"/>
            <a:stretch>
              <a:fillRect/>
            </a:stretch>
          </p:blipFill>
          <p:spPr>
            <a:xfrm>
              <a:off x="16497" y="375"/>
              <a:ext cx="1829" cy="2101"/>
            </a:xfrm>
            <a:prstGeom prst="rect">
              <a:avLst/>
            </a:prstGeom>
          </p:spPr>
        </p:pic>
        <p:pic>
          <p:nvPicPr>
            <p:cNvPr id="18" name="图形" descr="5cbd2efc09b3b"/>
            <p:cNvPicPr>
              <a:picLocks noChangeAspect="1"/>
            </p:cNvPicPr>
            <p:nvPr/>
          </p:nvPicPr>
          <p:blipFill>
            <a:blip r:embed="rId9"/>
            <a:srcRect b="9620"/>
            <a:stretch>
              <a:fillRect/>
            </a:stretch>
          </p:blipFill>
          <p:spPr>
            <a:xfrm>
              <a:off x="-15" y="4739"/>
              <a:ext cx="4471" cy="6061"/>
            </a:xfrm>
            <a:prstGeom prst="rect">
              <a:avLst/>
            </a:prstGeom>
          </p:spPr>
        </p:pic>
        <p:pic>
          <p:nvPicPr>
            <p:cNvPr id="19" name="图形" descr="5ce8f767eed3c"/>
            <p:cNvPicPr>
              <a:picLocks noChangeAspect="1"/>
            </p:cNvPicPr>
            <p:nvPr/>
          </p:nvPicPr>
          <p:blipFill>
            <a:blip r:embed="rId10"/>
            <a:srcRect t="35004" r="83984" b="23742"/>
            <a:stretch>
              <a:fillRect/>
            </a:stretch>
          </p:blipFill>
          <p:spPr>
            <a:xfrm flipH="1">
              <a:off x="17103" y="1830"/>
              <a:ext cx="2097" cy="2701"/>
            </a:xfrm>
            <a:prstGeom prst="rect">
              <a:avLst/>
            </a:prstGeom>
          </p:spPr>
        </p:pic>
        <p:pic>
          <p:nvPicPr>
            <p:cNvPr id="20" name="图形" descr="5ce8f767eed3c"/>
            <p:cNvPicPr>
              <a:picLocks noChangeAspect="1"/>
            </p:cNvPicPr>
            <p:nvPr/>
          </p:nvPicPr>
          <p:blipFill>
            <a:blip r:embed="rId10"/>
            <a:srcRect l="1385" t="10470" r="89255" b="74841"/>
            <a:stretch>
              <a:fillRect/>
            </a:stretch>
          </p:blipFill>
          <p:spPr>
            <a:xfrm>
              <a:off x="10660" y="1004"/>
              <a:ext cx="1797" cy="1410"/>
            </a:xfrm>
            <a:prstGeom prst="rect">
              <a:avLst/>
            </a:prstGeom>
          </p:spPr>
        </p:pic>
      </p:grpSp>
      <p:sp>
        <p:nvSpPr>
          <p:cNvPr id="13" name="图形"/>
          <p:cNvSpPr/>
          <p:nvPr/>
        </p:nvSpPr>
        <p:spPr>
          <a:xfrm>
            <a:off x="4009390" y="1625600"/>
            <a:ext cx="4347614" cy="534670"/>
          </a:xfrm>
          <a:prstGeom prst="roundRect">
            <a:avLst>
              <a:gd name="adj" fmla="val 50000"/>
            </a:avLst>
          </a:prstGeom>
          <a:solidFill>
            <a:srgbClr val="719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Luyện</a:t>
            </a:r>
            <a:r>
              <a:rPr lang="en-US" altLang="zh-CN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từ</a:t>
            </a:r>
            <a:r>
              <a:rPr lang="en-US" altLang="zh-CN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và</a:t>
            </a:r>
            <a:r>
              <a:rPr lang="en-US" altLang="zh-CN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câu</a:t>
            </a:r>
            <a:endParaRPr lang="zh-CN" altLang="en-US" sz="4000" dirty="0">
              <a:solidFill>
                <a:schemeClr val="bg1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ea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4E850B8-9C1A-30D3-0BEA-8BFD1EAA7082}"/>
              </a:ext>
            </a:extLst>
          </p:cNvPr>
          <p:cNvSpPr txBox="1">
            <a:spLocks/>
          </p:cNvSpPr>
          <p:nvPr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C7C070-C8FD-451E-9D66-A18218C0751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3165A0-BAD7-A7FC-9387-658A5E0E691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415ABC-98A3-B16A-88D2-BF10D376A0C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EA9D24-9CA8-6304-3A19-8A30FD4B9FF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698A17E-8E2B-75DD-978B-992C3365E4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9975" y="2279131"/>
            <a:ext cx="7413379" cy="31823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282" y="-134058"/>
            <a:ext cx="1718072" cy="17180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77" y="5549149"/>
            <a:ext cx="932769" cy="9571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" descr="5c8a35b8b500d">
            <a:extLst>
              <a:ext uri="{FF2B5EF4-FFF2-40B4-BE49-F238E27FC236}">
                <a16:creationId xmlns:a16="http://schemas.microsoft.com/office/drawing/2014/main" id="{7539C5DA-85C6-8DA6-1661-E00CF6159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864" y="301809"/>
            <a:ext cx="9498272" cy="6254382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BFC18A-E231-BC3E-2DA3-7314578FBD18}"/>
              </a:ext>
            </a:extLst>
          </p:cNvPr>
          <p:cNvSpPr txBox="1"/>
          <p:nvPr/>
        </p:nvSpPr>
        <p:spPr>
          <a:xfrm>
            <a:off x="2590799" y="2428435"/>
            <a:ext cx="7982557" cy="1824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Chia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sẻ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học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thân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Chuẩn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bị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mới</a:t>
            </a:r>
            <a:endParaRPr lang="en-US" sz="4000" b="1" dirty="0">
              <a:solidFill>
                <a:srgbClr val="DE4019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图形" descr="5cbd2efc09a0e">
            <a:extLst>
              <a:ext uri="{FF2B5EF4-FFF2-40B4-BE49-F238E27FC236}">
                <a16:creationId xmlns:a16="http://schemas.microsoft.com/office/drawing/2014/main" id="{68504EFF-6867-A859-4EAE-DD49E6848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80" r="2994" b="6037"/>
          <a:stretch>
            <a:fillRect/>
          </a:stretch>
        </p:blipFill>
        <p:spPr>
          <a:xfrm>
            <a:off x="7579663" y="3429000"/>
            <a:ext cx="4237628" cy="32091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DFDA65-8CDF-3F31-7479-FD55EC0B2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583" y="1126039"/>
            <a:ext cx="643183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8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图形"/>
          <p:cNvGrpSpPr/>
          <p:nvPr/>
        </p:nvGrpSpPr>
        <p:grpSpPr>
          <a:xfrm>
            <a:off x="0" y="0"/>
            <a:ext cx="12192635" cy="6858000"/>
            <a:chOff x="0" y="0"/>
            <a:chExt cx="19201" cy="10800"/>
          </a:xfrm>
        </p:grpSpPr>
        <p:pic>
          <p:nvPicPr>
            <p:cNvPr id="4" name="图形" descr="5ccee593e7ab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7" name="图形" descr="5ccee593e7ab4-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/>
            <a:srcRect r="75750" b="57414"/>
            <a:stretch>
              <a:fillRect/>
            </a:stretch>
          </p:blipFill>
          <p:spPr>
            <a:xfrm flipH="1">
              <a:off x="14545" y="0"/>
              <a:ext cx="4656" cy="4483"/>
            </a:xfrm>
            <a:prstGeom prst="rect">
              <a:avLst/>
            </a:prstGeom>
          </p:spPr>
        </p:pic>
        <p:pic>
          <p:nvPicPr>
            <p:cNvPr id="6" name="图形" descr="5ccee593e7ab4-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025" y="649"/>
              <a:ext cx="17152" cy="9502"/>
            </a:xfrm>
            <a:prstGeom prst="rect">
              <a:avLst/>
            </a:prstGeom>
          </p:spPr>
        </p:pic>
        <p:pic>
          <p:nvPicPr>
            <p:cNvPr id="5" name="图形" descr="D:\包图网\包图网素材\儿童节\5afbe3f1aea1a.png5afbe3f1aea1a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360" y="5043"/>
              <a:ext cx="4485" cy="5757"/>
            </a:xfrm>
            <a:prstGeom prst="rect">
              <a:avLst/>
            </a:prstGeom>
          </p:spPr>
        </p:pic>
        <p:pic>
          <p:nvPicPr>
            <p:cNvPr id="21" name="图形" descr="5c9f6e45990f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/>
            <a:srcRect l="31112" t="7065" r="30883" b="11954"/>
            <a:stretch>
              <a:fillRect/>
            </a:stretch>
          </p:blipFill>
          <p:spPr>
            <a:xfrm>
              <a:off x="14086" y="4482"/>
              <a:ext cx="3909" cy="5885"/>
            </a:xfrm>
            <a:prstGeom prst="rect">
              <a:avLst/>
            </a:prstGeom>
          </p:spPr>
        </p:pic>
        <p:pic>
          <p:nvPicPr>
            <p:cNvPr id="19" name="图形" descr="5ce8f767eed3c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3"/>
            <a:srcRect t="35004" r="83984" b="23742"/>
            <a:stretch>
              <a:fillRect/>
            </a:stretch>
          </p:blipFill>
          <p:spPr>
            <a:xfrm>
              <a:off x="0" y="0"/>
              <a:ext cx="2097" cy="2701"/>
            </a:xfrm>
            <a:prstGeom prst="rect">
              <a:avLst/>
            </a:prstGeom>
          </p:spPr>
        </p:pic>
      </p:grpSp>
      <p:sp>
        <p:nvSpPr>
          <p:cNvPr id="17" name="图形"/>
          <p:cNvSpPr/>
          <p:nvPr/>
        </p:nvSpPr>
        <p:spPr>
          <a:xfrm>
            <a:off x="2464435" y="1784350"/>
            <a:ext cx="482600" cy="473075"/>
          </a:xfrm>
          <a:prstGeom prst="star5">
            <a:avLst>
              <a:gd name="adj" fmla="val 26324"/>
              <a:gd name="hf" fmla="val 105146"/>
              <a:gd name="vf" fmla="val 110557"/>
            </a:avLst>
          </a:prstGeom>
          <a:solidFill>
            <a:srgbClr val="ED7B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包图简圆体" panose="02010601030101010101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872A95-FF47-C4C2-FC32-912900DF6331}"/>
              </a:ext>
            </a:extLst>
          </p:cNvPr>
          <p:cNvSpPr txBox="1"/>
          <p:nvPr/>
        </p:nvSpPr>
        <p:spPr>
          <a:xfrm>
            <a:off x="3820419" y="857567"/>
            <a:ext cx="48346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DE4019"/>
                </a:solidFill>
                <a:latin typeface="#9Slide05 VL Fadilla" pitchFamily="2" charset="0"/>
              </a:rPr>
              <a:t>Yêu</a:t>
            </a:r>
            <a:r>
              <a:rPr lang="en-US" sz="6000" b="1" dirty="0">
                <a:solidFill>
                  <a:srgbClr val="DE4019"/>
                </a:solidFill>
                <a:latin typeface="#9Slide05 VL Fadilla" pitchFamily="2" charset="0"/>
              </a:rPr>
              <a:t> </a:t>
            </a:r>
            <a:r>
              <a:rPr lang="en-US" sz="6000" b="1" dirty="0" err="1">
                <a:solidFill>
                  <a:srgbClr val="DE4019"/>
                </a:solidFill>
                <a:latin typeface="#9Slide05 VL Fadilla" pitchFamily="2" charset="0"/>
              </a:rPr>
              <a:t>cầu</a:t>
            </a:r>
            <a:r>
              <a:rPr lang="en-US" sz="6000" b="1" dirty="0">
                <a:solidFill>
                  <a:srgbClr val="DE4019"/>
                </a:solidFill>
                <a:latin typeface="#9Slide05 VL Fadilla" pitchFamily="2" charset="0"/>
              </a:rPr>
              <a:t> </a:t>
            </a:r>
            <a:r>
              <a:rPr lang="en-US" sz="6000" b="1" dirty="0" err="1">
                <a:solidFill>
                  <a:srgbClr val="DE4019"/>
                </a:solidFill>
                <a:latin typeface="#9Slide05 VL Fadilla" pitchFamily="2" charset="0"/>
              </a:rPr>
              <a:t>cần</a:t>
            </a:r>
            <a:r>
              <a:rPr lang="en-US" sz="6000" b="1" dirty="0">
                <a:solidFill>
                  <a:srgbClr val="DE4019"/>
                </a:solidFill>
                <a:latin typeface="#9Slide05 VL Fadilla" pitchFamily="2" charset="0"/>
              </a:rPr>
              <a:t> </a:t>
            </a:r>
            <a:r>
              <a:rPr lang="en-US" sz="6000" b="1" dirty="0" err="1">
                <a:solidFill>
                  <a:srgbClr val="DE4019"/>
                </a:solidFill>
                <a:latin typeface="#9Slide05 VL Fadilla" pitchFamily="2" charset="0"/>
              </a:rPr>
              <a:t>đạt</a:t>
            </a:r>
            <a:endParaRPr lang="en-US" sz="6000" b="1" dirty="0">
              <a:solidFill>
                <a:srgbClr val="DE4019"/>
              </a:solidFill>
              <a:latin typeface="#9Slide05 VL Fadill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527796-A39D-79FD-42EE-3419F8864581}"/>
              </a:ext>
            </a:extLst>
          </p:cNvPr>
          <p:cNvSpPr txBox="1"/>
          <p:nvPr/>
        </p:nvSpPr>
        <p:spPr>
          <a:xfrm>
            <a:off x="2378233" y="2020887"/>
            <a:ext cx="87610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- </a:t>
            </a:r>
            <a:r>
              <a:rPr lang="en-US" sz="4000" b="1" dirty="0" err="1">
                <a:latin typeface="Cambria" panose="02040503050406030204" pitchFamily="18" charset="0"/>
              </a:rPr>
              <a:t>Luyện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về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động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  <a:p>
            <a:r>
              <a:rPr lang="en-US" sz="4000" b="1" dirty="0">
                <a:latin typeface="Cambria" panose="02040503050406030204" pitchFamily="18" charset="0"/>
              </a:rPr>
              <a:t>- </a:t>
            </a:r>
            <a:r>
              <a:rPr lang="en-US" sz="4000" b="1" dirty="0" err="1">
                <a:latin typeface="Cambria" panose="02040503050406030204" pitchFamily="18" charset="0"/>
              </a:rPr>
              <a:t>Nhận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diện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một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động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theo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đặc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điểm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về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nghĩa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 animBg="1"/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B0595B-C12B-E32E-526E-05BA8BE212E1}"/>
              </a:ext>
            </a:extLst>
          </p:cNvPr>
          <p:cNvSpPr txBox="1"/>
          <p:nvPr/>
        </p:nvSpPr>
        <p:spPr>
          <a:xfrm>
            <a:off x="2506075" y="360984"/>
            <a:ext cx="6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</a:rPr>
              <a:t>Tìm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động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từ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mẫu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2DCE9A-808D-FCAE-3B5E-0F7D18646825}"/>
              </a:ext>
            </a:extLst>
          </p:cNvPr>
          <p:cNvSpPr txBox="1"/>
          <p:nvPr/>
        </p:nvSpPr>
        <p:spPr>
          <a:xfrm>
            <a:off x="691434" y="1059422"/>
            <a:ext cx="10029117" cy="4029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dirty="0">
                <a:latin typeface="Cambria" panose="02040503050406030204" pitchFamily="18" charset="0"/>
              </a:rPr>
              <a:t>a. Chứa tiếng “yêu"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M:</a:t>
            </a:r>
            <a:r>
              <a:rPr lang="vi-VN" sz="44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vi-VN" sz="4400" dirty="0">
                <a:latin typeface="Cambria" panose="02040503050406030204" pitchFamily="18" charset="0"/>
              </a:rPr>
              <a:t>yêu quý</a:t>
            </a:r>
          </a:p>
          <a:p>
            <a:pPr>
              <a:lnSpc>
                <a:spcPct val="150000"/>
              </a:lnSpc>
            </a:pPr>
            <a:r>
              <a:rPr lang="vi-VN" sz="4400" dirty="0">
                <a:latin typeface="Cambria" panose="02040503050406030204" pitchFamily="18" charset="0"/>
              </a:rPr>
              <a:t>b. Chứa tiếng “thương”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M: </a:t>
            </a:r>
            <a:r>
              <a:rPr lang="vi-VN" sz="4400" dirty="0">
                <a:latin typeface="Cambria" panose="02040503050406030204" pitchFamily="18" charset="0"/>
              </a:rPr>
              <a:t>thương mến</a:t>
            </a:r>
          </a:p>
          <a:p>
            <a:pPr>
              <a:lnSpc>
                <a:spcPct val="150000"/>
              </a:lnSpc>
            </a:pPr>
            <a:r>
              <a:rPr lang="vi-VN" sz="4400" dirty="0">
                <a:latin typeface="Cambria" panose="02040503050406030204" pitchFamily="18" charset="0"/>
              </a:rPr>
              <a:t>c. Chứa tiếng “nhớ”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M: </a:t>
            </a:r>
            <a:r>
              <a:rPr lang="vi-VN" sz="4400" dirty="0">
                <a:latin typeface="Cambria" panose="02040503050406030204" pitchFamily="18" charset="0"/>
              </a:rPr>
              <a:t>nhớ m</a:t>
            </a:r>
            <a:r>
              <a:rPr lang="en-US" sz="4400" dirty="0">
                <a:latin typeface="Cambria" panose="02040503050406030204" pitchFamily="18" charset="0"/>
              </a:rPr>
              <a:t>o</a:t>
            </a:r>
            <a:r>
              <a:rPr lang="vi-VN" sz="4400" dirty="0">
                <a:latin typeface="Cambria" panose="02040503050406030204" pitchFamily="18" charset="0"/>
              </a:rPr>
              <a:t>ng </a:t>
            </a:r>
          </a:p>
          <a:p>
            <a:pPr>
              <a:lnSpc>
                <a:spcPct val="150000"/>
              </a:lnSpc>
            </a:pPr>
            <a:r>
              <a:rPr lang="vi-VN" sz="4400" dirty="0">
                <a:latin typeface="Cambria" panose="02040503050406030204" pitchFamily="18" charset="0"/>
              </a:rPr>
              <a:t>d. Chứa tiếng “tiếc"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M:</a:t>
            </a:r>
            <a:r>
              <a:rPr lang="vi-VN" sz="4400" dirty="0">
                <a:latin typeface="Cambria" panose="02040503050406030204" pitchFamily="18" charset="0"/>
              </a:rPr>
              <a:t> tiếc nuối</a:t>
            </a:r>
            <a:endParaRPr lang="en-US" sz="4400" dirty="0"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5C7032-A737-034E-6F94-18208329B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09" y="222027"/>
            <a:ext cx="245690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62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9B30AB-4E0C-AE1E-8BDE-DDBB4AC71F75}"/>
              </a:ext>
            </a:extLst>
          </p:cNvPr>
          <p:cNvSpPr txBox="1"/>
          <p:nvPr/>
        </p:nvSpPr>
        <p:spPr>
          <a:xfrm>
            <a:off x="2209478" y="529523"/>
            <a:ext cx="1002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LcPeriod"/>
            </a:pPr>
            <a:r>
              <a:rPr lang="vi-VN" sz="4000" dirty="0">
                <a:latin typeface="Cambria" panose="02040503050406030204" pitchFamily="18" charset="0"/>
              </a:rPr>
              <a:t>Chứa tiếng “yêu" 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M:</a:t>
            </a:r>
            <a:r>
              <a:rPr lang="vi-VN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</a:rPr>
              <a:t>yêu quý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BE1224-B946-AE93-6EB1-5D16732A8B10}"/>
              </a:ext>
            </a:extLst>
          </p:cNvPr>
          <p:cNvSpPr txBox="1"/>
          <p:nvPr/>
        </p:nvSpPr>
        <p:spPr>
          <a:xfrm>
            <a:off x="2574417" y="2566273"/>
            <a:ext cx="10789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Thương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thương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thương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cảm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EB2A60-AF93-4E35-9BB4-B6737CE3A116}"/>
              </a:ext>
            </a:extLst>
          </p:cNvPr>
          <p:cNvSpPr txBox="1"/>
          <p:nvPr/>
        </p:nvSpPr>
        <p:spPr>
          <a:xfrm>
            <a:off x="2508966" y="1112324"/>
            <a:ext cx="1002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mến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thương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kính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FF474A-A8CB-1F0C-B37D-E334866D7C17}"/>
              </a:ext>
            </a:extLst>
          </p:cNvPr>
          <p:cNvSpPr txBox="1"/>
          <p:nvPr/>
        </p:nvSpPr>
        <p:spPr>
          <a:xfrm>
            <a:off x="2508966" y="4005724"/>
            <a:ext cx="10789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Nhớ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nhung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nhớ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mong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nhung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nhớ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2934D9-9AAC-721B-B914-25B46122CB4D}"/>
              </a:ext>
            </a:extLst>
          </p:cNvPr>
          <p:cNvSpPr txBox="1"/>
          <p:nvPr/>
        </p:nvSpPr>
        <p:spPr>
          <a:xfrm>
            <a:off x="2209478" y="3312336"/>
            <a:ext cx="1002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mbria" panose="02040503050406030204" pitchFamily="18" charset="0"/>
              </a:rPr>
              <a:t>c. Chứa tiếng “nhớ” 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M: </a:t>
            </a:r>
            <a:r>
              <a:rPr lang="vi-VN" sz="4000" dirty="0">
                <a:latin typeface="Cambria" panose="02040503050406030204" pitchFamily="18" charset="0"/>
              </a:rPr>
              <a:t>nhớ m</a:t>
            </a:r>
            <a:r>
              <a:rPr lang="en-US" sz="4000" dirty="0">
                <a:latin typeface="Cambria" panose="02040503050406030204" pitchFamily="18" charset="0"/>
              </a:rPr>
              <a:t>o</a:t>
            </a:r>
            <a:r>
              <a:rPr lang="vi-VN" sz="4000" dirty="0">
                <a:latin typeface="Cambria" panose="02040503050406030204" pitchFamily="18" charset="0"/>
              </a:rPr>
              <a:t>ng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FE0391-0B01-0F4C-59E3-6DBC9126FB23}"/>
              </a:ext>
            </a:extLst>
          </p:cNvPr>
          <p:cNvSpPr txBox="1"/>
          <p:nvPr/>
        </p:nvSpPr>
        <p:spPr>
          <a:xfrm>
            <a:off x="2209478" y="1882217"/>
            <a:ext cx="1002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mbria" panose="02040503050406030204" pitchFamily="18" charset="0"/>
              </a:rPr>
              <a:t>b. Chứa tiếng “thương” 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M: </a:t>
            </a:r>
            <a:r>
              <a:rPr lang="vi-VN" sz="4000" dirty="0">
                <a:latin typeface="Cambria" panose="02040503050406030204" pitchFamily="18" charset="0"/>
              </a:rPr>
              <a:t>thương mến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4147FB-1ED6-7D82-A50B-4F8B84F1A5A8}"/>
              </a:ext>
            </a:extLst>
          </p:cNvPr>
          <p:cNvSpPr txBox="1"/>
          <p:nvPr/>
        </p:nvSpPr>
        <p:spPr>
          <a:xfrm>
            <a:off x="2209478" y="4722539"/>
            <a:ext cx="1002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mbria" panose="02040503050406030204" pitchFamily="18" charset="0"/>
              </a:rPr>
              <a:t>d. Chứa tiếng “tiếc" 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M:</a:t>
            </a:r>
            <a:r>
              <a:rPr lang="vi-VN" sz="4000" dirty="0">
                <a:latin typeface="Cambria" panose="02040503050406030204" pitchFamily="18" charset="0"/>
              </a:rPr>
              <a:t> tiếc nuối</a:t>
            </a:r>
            <a:endParaRPr lang="en-US" sz="4000" dirty="0"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50923D-A133-8F0F-5A89-E15E54925A69}"/>
              </a:ext>
            </a:extLst>
          </p:cNvPr>
          <p:cNvSpPr txBox="1"/>
          <p:nvPr/>
        </p:nvSpPr>
        <p:spPr>
          <a:xfrm>
            <a:off x="2574417" y="5439354"/>
            <a:ext cx="10789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Tiếc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rẻ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hối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tiếc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,...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994D58-0E59-8790-0E49-B00986686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16" y="147929"/>
            <a:ext cx="245690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41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1742221-CED4-10CF-4729-3865B2A6F9A4}"/>
              </a:ext>
            </a:extLst>
          </p:cNvPr>
          <p:cNvSpPr txBox="1"/>
          <p:nvPr/>
        </p:nvSpPr>
        <p:spPr>
          <a:xfrm>
            <a:off x="521372" y="1244353"/>
            <a:ext cx="10706571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 latinLnBrk="0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Mẹ ơi!</a:t>
            </a:r>
          </a:p>
          <a:p>
            <a:pPr algn="just" rtl="0" latinLnBrk="0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Con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nhớ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mẹ quá! Sao mẹ đi công tác lâu thế? Tối nào em Chi cũng khóc đòi mẹ. Con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thương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em lắm. Chúng con rất mong mẹ về.</a:t>
            </a:r>
          </a:p>
          <a:p>
            <a:pPr algn="just" rtl="0" latinLnBrk="0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Hôm nay con vừa giành được giải Nhất cuộc thi cờ vua mẹ ạ. Ai cũng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kh</a:t>
            </a:r>
            <a:r>
              <a:rPr lang="en-US" sz="32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âm</a:t>
            </a:r>
            <a:r>
              <a:rPr lang="en-US" sz="3200" b="1" dirty="0">
                <a:solidFill>
                  <a:srgbClr val="DE4019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phục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con. Còn con, con rất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biết ơn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bác Dũng đã dạy con học cờ. Thế mà hồi xưa khi mới học cờ, con </a:t>
            </a:r>
            <a:r>
              <a:rPr lang="en-US" sz="3200" b="1" i="0" dirty="0" err="1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chán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môn này thế. Con còn </a:t>
            </a:r>
            <a:r>
              <a:rPr lang="en-US" sz="3200" b="1" i="0" dirty="0" err="1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dỗi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mẹ vì mẹ cứ thuyết phục con học. Bây giờ thì con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thích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cờ vua lắm.</a:t>
            </a:r>
          </a:p>
          <a:p>
            <a:pPr algn="just" rtl="0" latinLnBrk="0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Mai con lại nhắn tin tiếp cho mẹ nhé. Con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yêu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mẹ! 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  <a:p>
            <a:pPr algn="r" rtl="0" latinLnBrk="0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</a:rPr>
              <a:t>Con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</a:rPr>
              <a:t>gái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FB0167-85C0-9A9D-6D08-147F525BE970}"/>
              </a:ext>
            </a:extLst>
          </p:cNvPr>
          <p:cNvSpPr txBox="1"/>
          <p:nvPr/>
        </p:nvSpPr>
        <p:spPr>
          <a:xfrm>
            <a:off x="2323193" y="287642"/>
            <a:ext cx="96138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Tìm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hiện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tình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cảm</a:t>
            </a:r>
            <a:r>
              <a:rPr lang="en-US" sz="3200" b="1" dirty="0"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</a:rPr>
              <a:t>cảm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xúc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thay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bông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hoa</a:t>
            </a:r>
            <a:r>
              <a:rPr lang="en-US" sz="3200" b="1" dirty="0">
                <a:latin typeface="Cambria" panose="02040503050406030204" pitchFamily="18" charset="0"/>
              </a:rPr>
              <a:t> (</a:t>
            </a:r>
            <a:r>
              <a:rPr lang="en-US" sz="3200" b="1" dirty="0" err="1">
                <a:latin typeface="Cambria" panose="02040503050406030204" pitchFamily="18" charset="0"/>
              </a:rPr>
              <a:t>mỗi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chỉ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dùng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một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lần</a:t>
            </a:r>
            <a:r>
              <a:rPr lang="en-US" sz="3200" b="1" dirty="0">
                <a:latin typeface="Cambria" panose="02040503050406030204" pitchFamily="18" charset="0"/>
              </a:rPr>
              <a:t>).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DE1477F-C7DA-53FF-7474-B0D5537FAE94}"/>
              </a:ext>
            </a:extLst>
          </p:cNvPr>
          <p:cNvGrpSpPr/>
          <p:nvPr/>
        </p:nvGrpSpPr>
        <p:grpSpPr>
          <a:xfrm>
            <a:off x="1805988" y="1716864"/>
            <a:ext cx="881833" cy="561482"/>
            <a:chOff x="-528110" y="4223226"/>
            <a:chExt cx="881833" cy="56148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B81AB5A-1157-6ADD-73D6-706081E58F98}"/>
                </a:ext>
              </a:extLst>
            </p:cNvPr>
            <p:cNvSpPr/>
            <p:nvPr/>
          </p:nvSpPr>
          <p:spPr>
            <a:xfrm>
              <a:off x="-528110" y="4291264"/>
              <a:ext cx="881833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6E39AFB-B90C-B1F0-0936-C43A409FA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82248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DCC9C4-7E3A-4AC3-1F47-BBD4532EC49C}"/>
              </a:ext>
            </a:extLst>
          </p:cNvPr>
          <p:cNvGrpSpPr/>
          <p:nvPr/>
        </p:nvGrpSpPr>
        <p:grpSpPr>
          <a:xfrm>
            <a:off x="5511099" y="2259850"/>
            <a:ext cx="1480251" cy="561482"/>
            <a:chOff x="-382248" y="4252655"/>
            <a:chExt cx="1480251" cy="56148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8374994-DEF9-4E75-8A39-1FEA74DB49FA}"/>
                </a:ext>
              </a:extLst>
            </p:cNvPr>
            <p:cNvSpPr/>
            <p:nvPr/>
          </p:nvSpPr>
          <p:spPr>
            <a:xfrm>
              <a:off x="-382248" y="4322571"/>
              <a:ext cx="1480251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305500B-F02D-1440-8004-D7C3FB0AB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823" y="4252655"/>
              <a:ext cx="590107" cy="56148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C447CF0-3EA7-C3F3-356E-E71D8B76BF01}"/>
              </a:ext>
            </a:extLst>
          </p:cNvPr>
          <p:cNvGrpSpPr/>
          <p:nvPr/>
        </p:nvGrpSpPr>
        <p:grpSpPr>
          <a:xfrm>
            <a:off x="2561420" y="3680734"/>
            <a:ext cx="2186095" cy="565259"/>
            <a:chOff x="-528110" y="4291264"/>
            <a:chExt cx="2186095" cy="56525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35B9C22-24BE-9DF3-C32A-7437434B2E48}"/>
                </a:ext>
              </a:extLst>
            </p:cNvPr>
            <p:cNvSpPr/>
            <p:nvPr/>
          </p:nvSpPr>
          <p:spPr>
            <a:xfrm>
              <a:off x="-528110" y="4291264"/>
              <a:ext cx="2186095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3008FAE-96CF-F608-0D11-3860DD82F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646" y="4295041"/>
              <a:ext cx="590106" cy="56148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700C9C4-EA91-F69B-2781-7F087107FD50}"/>
              </a:ext>
            </a:extLst>
          </p:cNvPr>
          <p:cNvGrpSpPr/>
          <p:nvPr/>
        </p:nvGrpSpPr>
        <p:grpSpPr>
          <a:xfrm>
            <a:off x="8947134" y="3703046"/>
            <a:ext cx="1396337" cy="565259"/>
            <a:chOff x="-92841" y="4291264"/>
            <a:chExt cx="1396337" cy="56525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6281FAF-BEAD-23F6-1D96-45ADA4ABA09B}"/>
                </a:ext>
              </a:extLst>
            </p:cNvPr>
            <p:cNvSpPr/>
            <p:nvPr/>
          </p:nvSpPr>
          <p:spPr>
            <a:xfrm>
              <a:off x="-92841" y="4291264"/>
              <a:ext cx="1396337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A9C12BB-D041-5012-F226-E87CB2004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646" y="4295041"/>
              <a:ext cx="590106" cy="56148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1BDD99F-2906-4EEF-D34D-C58B44222CE5}"/>
              </a:ext>
            </a:extLst>
          </p:cNvPr>
          <p:cNvGrpSpPr/>
          <p:nvPr/>
        </p:nvGrpSpPr>
        <p:grpSpPr>
          <a:xfrm>
            <a:off x="598580" y="4696805"/>
            <a:ext cx="944593" cy="561482"/>
            <a:chOff x="-92841" y="4291264"/>
            <a:chExt cx="944593" cy="56148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5FB5C75-5C45-681E-6460-1E3679528B47}"/>
                </a:ext>
              </a:extLst>
            </p:cNvPr>
            <p:cNvSpPr/>
            <p:nvPr/>
          </p:nvSpPr>
          <p:spPr>
            <a:xfrm>
              <a:off x="-92841" y="4291264"/>
              <a:ext cx="944593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A32E5FF-009D-AEB7-83A6-971D6C4EF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402" y="4291264"/>
              <a:ext cx="590106" cy="56148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F200562-7C72-0DF6-9923-4D2444649C1D}"/>
              </a:ext>
            </a:extLst>
          </p:cNvPr>
          <p:cNvGrpSpPr/>
          <p:nvPr/>
        </p:nvGrpSpPr>
        <p:grpSpPr>
          <a:xfrm>
            <a:off x="5426454" y="4729024"/>
            <a:ext cx="590106" cy="561482"/>
            <a:chOff x="84402" y="4291264"/>
            <a:chExt cx="590106" cy="561482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12BD126-123F-174E-12DE-798A0BEB789B}"/>
                </a:ext>
              </a:extLst>
            </p:cNvPr>
            <p:cNvSpPr/>
            <p:nvPr/>
          </p:nvSpPr>
          <p:spPr>
            <a:xfrm>
              <a:off x="84402" y="4291264"/>
              <a:ext cx="590106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BA68028-F18C-FEE6-4EA9-339C8A1B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402" y="4291264"/>
              <a:ext cx="590106" cy="56148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66F61D6-8F8A-BF64-BCD7-8FA1FC5208C1}"/>
              </a:ext>
            </a:extLst>
          </p:cNvPr>
          <p:cNvGrpSpPr/>
          <p:nvPr/>
        </p:nvGrpSpPr>
        <p:grpSpPr>
          <a:xfrm>
            <a:off x="3984540" y="5198927"/>
            <a:ext cx="1050918" cy="561482"/>
            <a:chOff x="-92841" y="4291264"/>
            <a:chExt cx="1050918" cy="561482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FE2027E-BD05-7250-0BAE-648AA75D42F0}"/>
                </a:ext>
              </a:extLst>
            </p:cNvPr>
            <p:cNvSpPr/>
            <p:nvPr/>
          </p:nvSpPr>
          <p:spPr>
            <a:xfrm>
              <a:off x="-92841" y="4291264"/>
              <a:ext cx="1050918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0F2B23E-2B10-4D5C-114C-512070309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8079" y="4291264"/>
              <a:ext cx="590106" cy="561482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5C3A339-C7BA-44C7-0993-F47E3B7CEDF7}"/>
              </a:ext>
            </a:extLst>
          </p:cNvPr>
          <p:cNvGrpSpPr/>
          <p:nvPr/>
        </p:nvGrpSpPr>
        <p:grpSpPr>
          <a:xfrm>
            <a:off x="8159935" y="5651747"/>
            <a:ext cx="767349" cy="561482"/>
            <a:chOff x="-92841" y="4291264"/>
            <a:chExt cx="767349" cy="561482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75404007-9D93-9E70-31CC-4B57DF171CFE}"/>
                </a:ext>
              </a:extLst>
            </p:cNvPr>
            <p:cNvSpPr/>
            <p:nvPr/>
          </p:nvSpPr>
          <p:spPr>
            <a:xfrm>
              <a:off x="-92841" y="4291264"/>
              <a:ext cx="767349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F006FBC-12AB-E467-CA04-0D81531B7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4772" y="4291264"/>
              <a:ext cx="590106" cy="561482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5B6BC5C5-E4D7-5FAA-1022-83D0C63D0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23" y="92387"/>
            <a:ext cx="2456901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78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3214A05-6F8A-9BD5-FD07-9FFE9EA77261}"/>
              </a:ext>
            </a:extLst>
          </p:cNvPr>
          <p:cNvSpPr txBox="1"/>
          <p:nvPr/>
        </p:nvSpPr>
        <p:spPr>
          <a:xfrm>
            <a:off x="2323193" y="287642"/>
            <a:ext cx="96138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Sử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dụng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dưới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đây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đặt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phù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với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tranh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42B023-6C4D-E533-F5BF-E3AE8370D4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3" r="701"/>
          <a:stretch/>
        </p:blipFill>
        <p:spPr>
          <a:xfrm>
            <a:off x="206694" y="1487155"/>
            <a:ext cx="11494240" cy="326813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EB98A00-4B44-A09C-03C4-43A07CBF0678}"/>
              </a:ext>
            </a:extLst>
          </p:cNvPr>
          <p:cNvGrpSpPr/>
          <p:nvPr/>
        </p:nvGrpSpPr>
        <p:grpSpPr>
          <a:xfrm>
            <a:off x="937985" y="4755290"/>
            <a:ext cx="2082800" cy="737849"/>
            <a:chOff x="1117600" y="5063067"/>
            <a:chExt cx="2082800" cy="73784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6A1F8F4-8C5E-07EA-9744-7036714CD073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6A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0DD77A-FD4A-4329-046F-476CAE392496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ốm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ED420B9-6E64-5D35-A969-A8D7685CD1AC}"/>
              </a:ext>
            </a:extLst>
          </p:cNvPr>
          <p:cNvGrpSpPr/>
          <p:nvPr/>
        </p:nvGrpSpPr>
        <p:grpSpPr>
          <a:xfrm>
            <a:off x="3420381" y="4755290"/>
            <a:ext cx="2082800" cy="737849"/>
            <a:chOff x="1117600" y="5063067"/>
            <a:chExt cx="2082800" cy="73784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3B83CC1-C6DC-6CCE-A96A-7A76DA5A787D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1D38238-9310-8658-B373-41B908E70507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mệt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FF366F7-CBF7-72CB-9C83-F1EDC13A935E}"/>
              </a:ext>
            </a:extLst>
          </p:cNvPr>
          <p:cNvGrpSpPr/>
          <p:nvPr/>
        </p:nvGrpSpPr>
        <p:grpSpPr>
          <a:xfrm>
            <a:off x="5916385" y="4755290"/>
            <a:ext cx="2082800" cy="737849"/>
            <a:chOff x="1117600" y="5063067"/>
            <a:chExt cx="2082800" cy="73784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BA19E95-9873-F216-5E4B-A5A311E95FA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9E38921-49A7-B1E2-17B2-FABCB4F7E981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khát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66B1FFA-ECB4-222D-B6B8-E3D799FBB942}"/>
              </a:ext>
            </a:extLst>
          </p:cNvPr>
          <p:cNvGrpSpPr/>
          <p:nvPr/>
        </p:nvGrpSpPr>
        <p:grpSpPr>
          <a:xfrm>
            <a:off x="4112985" y="5672037"/>
            <a:ext cx="2082800" cy="737849"/>
            <a:chOff x="1117600" y="5063067"/>
            <a:chExt cx="2082800" cy="73784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1FC934D-61B6-07DA-8C57-DD66C4D2B7C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2066676-B9D7-AF96-3292-C1F87B2C1FC5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sốt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400D470-F00B-B4B6-36EA-1801B9FEC251}"/>
              </a:ext>
            </a:extLst>
          </p:cNvPr>
          <p:cNvGrpSpPr/>
          <p:nvPr/>
        </p:nvGrpSpPr>
        <p:grpSpPr>
          <a:xfrm>
            <a:off x="6595381" y="5672037"/>
            <a:ext cx="2082800" cy="737849"/>
            <a:chOff x="1117600" y="5063067"/>
            <a:chExt cx="2082800" cy="73784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7385E03-3651-B884-3222-5DAC80B8D68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7AC01D3-EA10-10F3-C67C-FE6D1A5B33B7}"/>
                </a:ext>
              </a:extLst>
            </p:cNvPr>
            <p:cNvSpPr txBox="1"/>
            <p:nvPr/>
          </p:nvSpPr>
          <p:spPr>
            <a:xfrm>
              <a:off x="1466396" y="5063067"/>
              <a:ext cx="1539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nhức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0E3F86A-AF8E-56B7-BA46-439B7D10772D}"/>
              </a:ext>
            </a:extLst>
          </p:cNvPr>
          <p:cNvGrpSpPr/>
          <p:nvPr/>
        </p:nvGrpSpPr>
        <p:grpSpPr>
          <a:xfrm>
            <a:off x="9091385" y="5672037"/>
            <a:ext cx="2082800" cy="737849"/>
            <a:chOff x="1117600" y="5063067"/>
            <a:chExt cx="2082800" cy="73784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1695055-F59C-5C5F-7D12-74D754EB3DDF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058C833-2F82-6E44-B762-B9753256D891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đau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6136DBA-8AB5-6F0E-F0EF-344999001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42" y="249378"/>
            <a:ext cx="2456901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766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A85F91-9048-63C1-6CF3-363D383EA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89" r="66238"/>
          <a:stretch/>
        </p:blipFill>
        <p:spPr>
          <a:xfrm>
            <a:off x="5530396" y="274815"/>
            <a:ext cx="4873307" cy="407156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D5F962-F4F2-7BFE-14E6-6E6F2C6A3420}"/>
              </a:ext>
            </a:extLst>
          </p:cNvPr>
          <p:cNvGrpSpPr/>
          <p:nvPr/>
        </p:nvGrpSpPr>
        <p:grpSpPr>
          <a:xfrm>
            <a:off x="429985" y="505023"/>
            <a:ext cx="2082800" cy="737849"/>
            <a:chOff x="1117600" y="5063067"/>
            <a:chExt cx="2082800" cy="73784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6AF81FC-4B21-A928-E3F2-DF21366EB673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6A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B4D33EB-DE26-6F09-852C-1188F2EFB20A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ốm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138601B-374D-6E49-3D57-AD40C0D8B250}"/>
              </a:ext>
            </a:extLst>
          </p:cNvPr>
          <p:cNvGrpSpPr/>
          <p:nvPr/>
        </p:nvGrpSpPr>
        <p:grpSpPr>
          <a:xfrm>
            <a:off x="429984" y="1402489"/>
            <a:ext cx="2082800" cy="737849"/>
            <a:chOff x="1117600" y="5063067"/>
            <a:chExt cx="2082800" cy="73784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93E8488-CA44-6564-4603-52A9755674C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00BACF-5C29-EAAA-A813-68C3EE6CB9D4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mệt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87FC25D-C217-136C-CB63-80D71BC2EE70}"/>
              </a:ext>
            </a:extLst>
          </p:cNvPr>
          <p:cNvGrpSpPr/>
          <p:nvPr/>
        </p:nvGrpSpPr>
        <p:grpSpPr>
          <a:xfrm>
            <a:off x="429984" y="2299955"/>
            <a:ext cx="2082800" cy="737849"/>
            <a:chOff x="1117600" y="5063067"/>
            <a:chExt cx="2082800" cy="73784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B3DE749-0500-C5C2-CEDB-2C421D95B894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5C8D78F-C89C-6B11-7C71-B9598578D2F0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khát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76301B-E1F8-8BA8-37C4-87D420A63EB9}"/>
              </a:ext>
            </a:extLst>
          </p:cNvPr>
          <p:cNvGrpSpPr/>
          <p:nvPr/>
        </p:nvGrpSpPr>
        <p:grpSpPr>
          <a:xfrm>
            <a:off x="3098800" y="528717"/>
            <a:ext cx="2082800" cy="737849"/>
            <a:chOff x="1117600" y="5063067"/>
            <a:chExt cx="2082800" cy="73784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9E3076B-FB15-F092-C080-70B16FF167A5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D44073-D753-16E0-E8DC-607EC65EF9AC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sốt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AFB77A-76BF-B1FA-EB95-B27B88920B23}"/>
              </a:ext>
            </a:extLst>
          </p:cNvPr>
          <p:cNvGrpSpPr/>
          <p:nvPr/>
        </p:nvGrpSpPr>
        <p:grpSpPr>
          <a:xfrm>
            <a:off x="3061622" y="1402489"/>
            <a:ext cx="2082800" cy="737849"/>
            <a:chOff x="1117600" y="5063067"/>
            <a:chExt cx="2082800" cy="73784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20D6421-14A1-E83F-023E-4921CCB9CC9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D0EBEE-377E-3474-FB14-CCD5A0DD754B}"/>
                </a:ext>
              </a:extLst>
            </p:cNvPr>
            <p:cNvSpPr txBox="1"/>
            <p:nvPr/>
          </p:nvSpPr>
          <p:spPr>
            <a:xfrm>
              <a:off x="1466396" y="5063067"/>
              <a:ext cx="1539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nhức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C2669B-C1DE-3B4F-F1A1-5516181FD6C6}"/>
              </a:ext>
            </a:extLst>
          </p:cNvPr>
          <p:cNvGrpSpPr/>
          <p:nvPr/>
        </p:nvGrpSpPr>
        <p:grpSpPr>
          <a:xfrm>
            <a:off x="3061622" y="2310597"/>
            <a:ext cx="2082800" cy="737849"/>
            <a:chOff x="1117600" y="5063067"/>
            <a:chExt cx="2082800" cy="73784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D82BD2-A01F-AAB2-094B-1CD4DF491F5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78EFBF-FD0A-33D0-3C34-1221F352D6A5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đau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71E6FC8-0E49-F565-0FC7-24326629DA79}"/>
              </a:ext>
            </a:extLst>
          </p:cNvPr>
          <p:cNvSpPr txBox="1"/>
          <p:nvPr/>
        </p:nvSpPr>
        <p:spPr>
          <a:xfrm>
            <a:off x="4949841" y="4482302"/>
            <a:ext cx="66718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nhỏ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bị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sốt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đến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40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độ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C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nên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cảm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thấy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rất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mệt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0199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A85F91-9048-63C1-6CF3-363D383EA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92" t="2895" r="32546" b="2895"/>
          <a:stretch/>
        </p:blipFill>
        <p:spPr>
          <a:xfrm>
            <a:off x="5530396" y="274815"/>
            <a:ext cx="4873307" cy="407156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D5F962-F4F2-7BFE-14E6-6E6F2C6A3420}"/>
              </a:ext>
            </a:extLst>
          </p:cNvPr>
          <p:cNvGrpSpPr/>
          <p:nvPr/>
        </p:nvGrpSpPr>
        <p:grpSpPr>
          <a:xfrm>
            <a:off x="429985" y="505023"/>
            <a:ext cx="2082800" cy="737849"/>
            <a:chOff x="1117600" y="5063067"/>
            <a:chExt cx="2082800" cy="73784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6AF81FC-4B21-A928-E3F2-DF21366EB673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6A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B4D33EB-DE26-6F09-852C-1188F2EFB20A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ốm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138601B-374D-6E49-3D57-AD40C0D8B250}"/>
              </a:ext>
            </a:extLst>
          </p:cNvPr>
          <p:cNvGrpSpPr/>
          <p:nvPr/>
        </p:nvGrpSpPr>
        <p:grpSpPr>
          <a:xfrm>
            <a:off x="429984" y="1402489"/>
            <a:ext cx="2082800" cy="737849"/>
            <a:chOff x="1117600" y="5063067"/>
            <a:chExt cx="2082800" cy="73784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93E8488-CA44-6564-4603-52A9755674C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00BACF-5C29-EAAA-A813-68C3EE6CB9D4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mệt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87FC25D-C217-136C-CB63-80D71BC2EE70}"/>
              </a:ext>
            </a:extLst>
          </p:cNvPr>
          <p:cNvGrpSpPr/>
          <p:nvPr/>
        </p:nvGrpSpPr>
        <p:grpSpPr>
          <a:xfrm>
            <a:off x="429984" y="2299955"/>
            <a:ext cx="2082800" cy="737849"/>
            <a:chOff x="1117600" y="5063067"/>
            <a:chExt cx="2082800" cy="73784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B3DE749-0500-C5C2-CEDB-2C421D95B894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5C8D78F-C89C-6B11-7C71-B9598578D2F0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khát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76301B-E1F8-8BA8-37C4-87D420A63EB9}"/>
              </a:ext>
            </a:extLst>
          </p:cNvPr>
          <p:cNvGrpSpPr/>
          <p:nvPr/>
        </p:nvGrpSpPr>
        <p:grpSpPr>
          <a:xfrm>
            <a:off x="3098800" y="528717"/>
            <a:ext cx="2082800" cy="737849"/>
            <a:chOff x="1117600" y="5063067"/>
            <a:chExt cx="2082800" cy="73784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9E3076B-FB15-F092-C080-70B16FF167A5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D44073-D753-16E0-E8DC-607EC65EF9AC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sốt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AFB77A-76BF-B1FA-EB95-B27B88920B23}"/>
              </a:ext>
            </a:extLst>
          </p:cNvPr>
          <p:cNvGrpSpPr/>
          <p:nvPr/>
        </p:nvGrpSpPr>
        <p:grpSpPr>
          <a:xfrm>
            <a:off x="3061622" y="1402489"/>
            <a:ext cx="2082800" cy="737849"/>
            <a:chOff x="1117600" y="5063067"/>
            <a:chExt cx="2082800" cy="73784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20D6421-14A1-E83F-023E-4921CCB9CC9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D0EBEE-377E-3474-FB14-CCD5A0DD754B}"/>
                </a:ext>
              </a:extLst>
            </p:cNvPr>
            <p:cNvSpPr txBox="1"/>
            <p:nvPr/>
          </p:nvSpPr>
          <p:spPr>
            <a:xfrm>
              <a:off x="1466396" y="5063067"/>
              <a:ext cx="1539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nhức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C2669B-C1DE-3B4F-F1A1-5516181FD6C6}"/>
              </a:ext>
            </a:extLst>
          </p:cNvPr>
          <p:cNvGrpSpPr/>
          <p:nvPr/>
        </p:nvGrpSpPr>
        <p:grpSpPr>
          <a:xfrm>
            <a:off x="3061622" y="2310597"/>
            <a:ext cx="2082800" cy="737849"/>
            <a:chOff x="1117600" y="5063067"/>
            <a:chExt cx="2082800" cy="73784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D82BD2-A01F-AAB2-094B-1CD4DF491F5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78EFBF-FD0A-33D0-3C34-1221F352D6A5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đau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71E6FC8-0E49-F565-0FC7-24326629DA79}"/>
              </a:ext>
            </a:extLst>
          </p:cNvPr>
          <p:cNvSpPr txBox="1"/>
          <p:nvPr/>
        </p:nvSpPr>
        <p:spPr>
          <a:xfrm>
            <a:off x="4832803" y="4363720"/>
            <a:ext cx="66718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Khi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chạy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nhanh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giờ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dục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An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bị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ngã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rất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đau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0506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A85F91-9048-63C1-6CF3-363D383EA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36" t="2895" r="402" b="2895"/>
          <a:stretch/>
        </p:blipFill>
        <p:spPr>
          <a:xfrm>
            <a:off x="5530396" y="274815"/>
            <a:ext cx="4873307" cy="407156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D5F962-F4F2-7BFE-14E6-6E6F2C6A3420}"/>
              </a:ext>
            </a:extLst>
          </p:cNvPr>
          <p:cNvGrpSpPr/>
          <p:nvPr/>
        </p:nvGrpSpPr>
        <p:grpSpPr>
          <a:xfrm>
            <a:off x="429985" y="505023"/>
            <a:ext cx="2082800" cy="737849"/>
            <a:chOff x="1117600" y="5063067"/>
            <a:chExt cx="2082800" cy="73784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6AF81FC-4B21-A928-E3F2-DF21366EB673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6A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B4D33EB-DE26-6F09-852C-1188F2EFB20A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ốm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138601B-374D-6E49-3D57-AD40C0D8B250}"/>
              </a:ext>
            </a:extLst>
          </p:cNvPr>
          <p:cNvGrpSpPr/>
          <p:nvPr/>
        </p:nvGrpSpPr>
        <p:grpSpPr>
          <a:xfrm>
            <a:off x="429984" y="1402489"/>
            <a:ext cx="2082800" cy="737849"/>
            <a:chOff x="1117600" y="5063067"/>
            <a:chExt cx="2082800" cy="73784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93E8488-CA44-6564-4603-52A9755674C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00BACF-5C29-EAAA-A813-68C3EE6CB9D4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mệt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87FC25D-C217-136C-CB63-80D71BC2EE70}"/>
              </a:ext>
            </a:extLst>
          </p:cNvPr>
          <p:cNvGrpSpPr/>
          <p:nvPr/>
        </p:nvGrpSpPr>
        <p:grpSpPr>
          <a:xfrm>
            <a:off x="429984" y="2299955"/>
            <a:ext cx="2082800" cy="737849"/>
            <a:chOff x="1117600" y="5063067"/>
            <a:chExt cx="2082800" cy="73784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B3DE749-0500-C5C2-CEDB-2C421D95B894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5C8D78F-C89C-6B11-7C71-B9598578D2F0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khát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76301B-E1F8-8BA8-37C4-87D420A63EB9}"/>
              </a:ext>
            </a:extLst>
          </p:cNvPr>
          <p:cNvGrpSpPr/>
          <p:nvPr/>
        </p:nvGrpSpPr>
        <p:grpSpPr>
          <a:xfrm>
            <a:off x="3098800" y="528717"/>
            <a:ext cx="2082800" cy="737849"/>
            <a:chOff x="1117600" y="5063067"/>
            <a:chExt cx="2082800" cy="73784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9E3076B-FB15-F092-C080-70B16FF167A5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D44073-D753-16E0-E8DC-607EC65EF9AC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sốt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AFB77A-76BF-B1FA-EB95-B27B88920B23}"/>
              </a:ext>
            </a:extLst>
          </p:cNvPr>
          <p:cNvGrpSpPr/>
          <p:nvPr/>
        </p:nvGrpSpPr>
        <p:grpSpPr>
          <a:xfrm>
            <a:off x="3061622" y="1402489"/>
            <a:ext cx="2082800" cy="737849"/>
            <a:chOff x="1117600" y="5063067"/>
            <a:chExt cx="2082800" cy="73784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20D6421-14A1-E83F-023E-4921CCB9CC9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D0EBEE-377E-3474-FB14-CCD5A0DD754B}"/>
                </a:ext>
              </a:extLst>
            </p:cNvPr>
            <p:cNvSpPr txBox="1"/>
            <p:nvPr/>
          </p:nvSpPr>
          <p:spPr>
            <a:xfrm>
              <a:off x="1466396" y="5063067"/>
              <a:ext cx="1539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nhức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C2669B-C1DE-3B4F-F1A1-5516181FD6C6}"/>
              </a:ext>
            </a:extLst>
          </p:cNvPr>
          <p:cNvGrpSpPr/>
          <p:nvPr/>
        </p:nvGrpSpPr>
        <p:grpSpPr>
          <a:xfrm>
            <a:off x="3061622" y="2310597"/>
            <a:ext cx="2082800" cy="737849"/>
            <a:chOff x="1117600" y="5063067"/>
            <a:chExt cx="2082800" cy="73784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D82BD2-A01F-AAB2-094B-1CD4DF491F5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78EFBF-FD0A-33D0-3C34-1221F352D6A5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đau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71E6FC8-0E49-F565-0FC7-24326629DA79}"/>
              </a:ext>
            </a:extLst>
          </p:cNvPr>
          <p:cNvSpPr txBox="1"/>
          <p:nvPr/>
        </p:nvSpPr>
        <p:spPr>
          <a:xfrm>
            <a:off x="4832803" y="4363720"/>
            <a:ext cx="66718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Sau khi chơi thể thao, Mai cảm thấy rất </a:t>
            </a:r>
            <a:r>
              <a:rPr lang="vi-VN" sz="4000" b="1" dirty="0">
                <a:solidFill>
                  <a:srgbClr val="DE4019"/>
                </a:solidFill>
                <a:latin typeface="Cambria" panose="02040503050406030204" pitchFamily="18" charset="0"/>
              </a:rPr>
              <a:t>khát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nước.</a:t>
            </a:r>
            <a:endParaRPr lang="en-US" sz="4000" b="1" dirty="0">
              <a:solidFill>
                <a:srgbClr val="DE4019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057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405</Words>
  <Application>Microsoft Office PowerPoint</Application>
  <PresentationFormat>Widescreen</PresentationFormat>
  <Paragraphs>54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Calibri</vt:lpstr>
      <vt:lpstr>SVN-Newton</vt:lpstr>
      <vt:lpstr>Calibri Light</vt:lpstr>
      <vt:lpstr>#9Slide07 HoneyCream</vt:lpstr>
      <vt:lpstr>Cambria</vt:lpstr>
      <vt:lpstr>#9Slide05 VL Fadilla</vt:lpstr>
      <vt:lpstr>Arial</vt:lpstr>
      <vt:lpstr>Vogue-ExtraBold</vt:lpstr>
      <vt:lpstr>Times New Roman</vt:lpstr>
      <vt:lpstr>SVN-Ready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KhanhHuyen;KHANHHUYEN</dc:creator>
  <cp:keywords>MNT;MANGNONTEAM</cp:keywords>
  <cp:lastModifiedBy>THUY</cp:lastModifiedBy>
  <cp:revision>24</cp:revision>
  <dcterms:created xsi:type="dcterms:W3CDTF">2023-06-29T12:54:31Z</dcterms:created>
  <dcterms:modified xsi:type="dcterms:W3CDTF">2025-10-07T10:40:36Z</dcterms:modified>
</cp:coreProperties>
</file>