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1" r:id="rId3"/>
    <p:sldId id="259" r:id="rId4"/>
    <p:sldId id="262" r:id="rId5"/>
    <p:sldId id="264" r:id="rId6"/>
    <p:sldId id="260" r:id="rId7"/>
    <p:sldId id="268" r:id="rId8"/>
    <p:sldId id="265" r:id="rId9"/>
    <p:sldId id="275" r:id="rId10"/>
    <p:sldId id="273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6E6E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30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F984-4A36-4C8E-9238-58F2D9F74C2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069C-A342-44A2-A4D8-B868ACE3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F651B-3251-5D64-47A3-D488DAD91CE4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D2657-3D19-825E-B5BF-5101450A6D8E}"/>
              </a:ext>
            </a:extLst>
          </p:cNvPr>
          <p:cNvSpPr/>
          <p:nvPr userDrawn="1"/>
        </p:nvSpPr>
        <p:spPr>
          <a:xfrm>
            <a:off x="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E4C0DE-AA91-024C-8262-0A54507E3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00" y="113125"/>
            <a:ext cx="901170" cy="9073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B1F31-EAD1-EFB4-649D-B58A450DF6BE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9BF1B-15EA-2864-CCEB-3C92F2913BD4}"/>
              </a:ext>
            </a:extLst>
          </p:cNvPr>
          <p:cNvSpPr/>
          <p:nvPr userDrawn="1"/>
        </p:nvSpPr>
        <p:spPr>
          <a:xfrm>
            <a:off x="5080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DD368-DB02-906E-0EB8-BA5F5B3D9FC4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9897D-560B-9EA3-EF93-D094D70D2889}"/>
              </a:ext>
            </a:extLst>
          </p:cNvPr>
          <p:cNvSpPr/>
          <p:nvPr userDrawn="1"/>
        </p:nvSpPr>
        <p:spPr>
          <a:xfrm>
            <a:off x="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2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71065" y1="33060" x2="65878" y2="48769"/>
                        <a14:foregroundMark x1="37660" y1="48792" x2="36860" y2="54485"/>
                        <a14:foregroundMark x1="25060" y1="40794" x2="25060" y2="40794"/>
                        <a14:foregroundMark x1="60500" y1="56790" x2="66500" y2="55512"/>
                        <a14:foregroundMark x1="66500" y1="55512" x2="66500" y2="55512"/>
                        <a14:foregroundMark x1="75500" y1="39517" x2="75500" y2="39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21" y="4561819"/>
            <a:ext cx="3249979" cy="25214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E9978E-DDA0-614D-AED1-4FCA1535EC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40" y="3887347"/>
            <a:ext cx="2889236" cy="288923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5D6137-0932-CB46-958E-B46AFB7AED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66709" y="-242059"/>
            <a:ext cx="2832100" cy="28321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0" y="1044899"/>
            <a:ext cx="1458327" cy="145832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C0BCADC-ECE5-B843-A2AC-2E4CCD4EA9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8" y="2425663"/>
            <a:ext cx="556451" cy="556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CE2A4-87F2-5B73-4F14-038B746E89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95" y="-187875"/>
            <a:ext cx="1361866" cy="1361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43760-C26D-E1D0-486D-502F30643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6533" y="1478486"/>
            <a:ext cx="4858933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6B8CDC-E6CB-4922-BCEE-24ABC26D89DC}"/>
              </a:ext>
            </a:extLst>
          </p:cNvPr>
          <p:cNvSpPr/>
          <p:nvPr/>
        </p:nvSpPr>
        <p:spPr>
          <a:xfrm>
            <a:off x="2635047" y="2703888"/>
            <a:ext cx="683211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Một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số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nét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văn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hóa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ở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vùng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Trung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du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và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miền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núi</a:t>
            </a:r>
            <a:r>
              <a:rPr lang="en-US" sz="6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r>
              <a:rPr lang="en-US" sz="6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phía</a:t>
            </a:r>
            <a:r>
              <a:rPr lang="en-US" sz="6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</a:rPr>
              <a:t> </a:t>
            </a:r>
            <a:r>
              <a:rPr lang="en-US" sz="6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</a:rPr>
              <a:t>Bắc</a:t>
            </a:r>
            <a:endParaRPr lang="en-US" sz="6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05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8" y="1569691"/>
            <a:ext cx="7876715" cy="48650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8208" y="393262"/>
            <a:ext cx="10367512" cy="1323439"/>
            <a:chOff x="891092" y="789807"/>
            <a:chExt cx="10531413" cy="2531674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2306040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789807"/>
              <a:ext cx="10211571" cy="2531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ts val="6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4,5 và trả lời câu hỏi.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915" y="0"/>
            <a:ext cx="10343985" cy="557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150" y="1865029"/>
            <a:ext cx="6197404" cy="23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74" y="-354889"/>
            <a:ext cx="9732956" cy="6628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1222D-685D-449E-C1D5-8215B685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82" y="1975163"/>
            <a:ext cx="6187769" cy="215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3519354"/>
            <a:ext cx="4567318" cy="35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33" y="1819127"/>
            <a:ext cx="7711681" cy="4899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29606" y="434132"/>
            <a:ext cx="10609400" cy="1384995"/>
            <a:chOff x="891092" y="914058"/>
            <a:chExt cx="10531413" cy="1717425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914058"/>
              <a:ext cx="10282343" cy="1717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Hình dưới đây giúp em hiểu biết điều gì về về văn hóa của dân tộc Mông ở Mai Châu, tỉnh Hòa Bình. Hãy nêu hiểu biết của em về một số nét văn hóa ở Trung du và miền núi phía Bắc.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5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74" y="-354889"/>
            <a:ext cx="9732956" cy="662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B01FD-D3AB-E154-057D-FB5650C6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581" y="2057902"/>
            <a:ext cx="6185651" cy="210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3519354"/>
            <a:ext cx="4567318" cy="35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72" y="176680"/>
            <a:ext cx="7047587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4560" y="541425"/>
            <a:ext cx="10367512" cy="1339051"/>
            <a:chOff x="891092" y="916590"/>
            <a:chExt cx="10531413" cy="2561539"/>
          </a:xfrm>
        </p:grpSpPr>
        <p:sp>
          <p:nvSpPr>
            <p:cNvPr id="6" name="Rounded Rectangle 5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3460" y="946455"/>
              <a:ext cx="10257401" cy="2531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2,3, em hãy: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601" y="1880476"/>
            <a:ext cx="10795975" cy="2495582"/>
            <a:chOff x="749449" y="875643"/>
            <a:chExt cx="10691167" cy="1491235"/>
          </a:xfrm>
        </p:grpSpPr>
        <p:sp>
          <p:nvSpPr>
            <p:cNvPr id="9" name="Rounded Rectangle 8"/>
            <p:cNvSpPr/>
            <p:nvPr/>
          </p:nvSpPr>
          <p:spPr>
            <a:xfrm>
              <a:off x="749449" y="875643"/>
              <a:ext cx="10691167" cy="14912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651" y="968133"/>
              <a:ext cx="10257401" cy="1250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nl-NL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Kể tên một số lễ hội tiêu biểu ở vùng Trung du và miền núi phía Bắc.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lễ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ấn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8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" y="2624408"/>
            <a:ext cx="6203941" cy="42335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9715" y="451403"/>
            <a:ext cx="10567852" cy="1481900"/>
            <a:chOff x="891092" y="916590"/>
            <a:chExt cx="10531413" cy="2834801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28348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946455"/>
              <a:ext cx="10257401" cy="2531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solidFill>
                    <a:srgbClr val="70AD47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nl-NL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Kể tên một số lễ hội tiêu biểu ở vùng Trung du và miền núi phía Bắc.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3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03" y="150910"/>
            <a:ext cx="7047587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4560" y="541425"/>
            <a:ext cx="10367512" cy="867946"/>
            <a:chOff x="891092" y="916590"/>
            <a:chExt cx="10531413" cy="1660338"/>
          </a:xfrm>
        </p:grpSpPr>
        <p:sp>
          <p:nvSpPr>
            <p:cNvPr id="6" name="Rounded Rectangle 5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3460" y="946455"/>
              <a:ext cx="10257401" cy="135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4,5, em hãy: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601" y="1880476"/>
            <a:ext cx="10795975" cy="3654429"/>
            <a:chOff x="749449" y="875643"/>
            <a:chExt cx="10691167" cy="1491235"/>
          </a:xfrm>
        </p:grpSpPr>
        <p:sp>
          <p:nvSpPr>
            <p:cNvPr id="9" name="Rounded Rectangle 8"/>
            <p:cNvSpPr/>
            <p:nvPr/>
          </p:nvSpPr>
          <p:spPr>
            <a:xfrm>
              <a:off x="749449" y="875643"/>
              <a:ext cx="10691167" cy="14912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651" y="968133"/>
              <a:ext cx="10257401" cy="1356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hát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Then,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múa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xòe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du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miền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núi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phía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Bắc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nghệ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7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THUY</cp:lastModifiedBy>
  <cp:revision>34</cp:revision>
  <dcterms:created xsi:type="dcterms:W3CDTF">2023-09-09T16:12:43Z</dcterms:created>
  <dcterms:modified xsi:type="dcterms:W3CDTF">2025-10-07T10:23:41Z</dcterms:modified>
</cp:coreProperties>
</file>