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media3.wav" ContentType="audio/x-wav"/>
  <Override PartName="/ppt/media/media4.wav" ContentType="audio/x-wav"/>
  <Override PartName="/ppt/notesSlides/notesSlide3.xml" ContentType="application/vnd.openxmlformats-officedocument.presentationml.notesSlide+xml"/>
  <Override PartName="/ppt/media/media5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8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94" r:id="rId3"/>
    <p:sldMasterId id="2147483726" r:id="rId4"/>
  </p:sldMasterIdLst>
  <p:notesMasterIdLst>
    <p:notesMasterId r:id="rId33"/>
  </p:notesMasterIdLst>
  <p:sldIdLst>
    <p:sldId id="295" r:id="rId5"/>
    <p:sldId id="262" r:id="rId6"/>
    <p:sldId id="327" r:id="rId7"/>
    <p:sldId id="263" r:id="rId8"/>
    <p:sldId id="297" r:id="rId9"/>
    <p:sldId id="300" r:id="rId10"/>
    <p:sldId id="299" r:id="rId11"/>
    <p:sldId id="298" r:id="rId12"/>
    <p:sldId id="301" r:id="rId13"/>
    <p:sldId id="302" r:id="rId14"/>
    <p:sldId id="264" r:id="rId15"/>
    <p:sldId id="305" r:id="rId16"/>
    <p:sldId id="328" r:id="rId17"/>
    <p:sldId id="307" r:id="rId18"/>
    <p:sldId id="308" r:id="rId19"/>
    <p:sldId id="316" r:id="rId20"/>
    <p:sldId id="312" r:id="rId21"/>
    <p:sldId id="313" r:id="rId22"/>
    <p:sldId id="309" r:id="rId23"/>
    <p:sldId id="314" r:id="rId24"/>
    <p:sldId id="315" r:id="rId25"/>
    <p:sldId id="276" r:id="rId26"/>
    <p:sldId id="317" r:id="rId27"/>
    <p:sldId id="318" r:id="rId28"/>
    <p:sldId id="304" r:id="rId29"/>
    <p:sldId id="325" r:id="rId30"/>
    <p:sldId id="326" r:id="rId31"/>
    <p:sldId id="258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306" autoAdjust="0"/>
  </p:normalViewPr>
  <p:slideViewPr>
    <p:cSldViewPr snapToGrid="0">
      <p:cViewPr varScale="1">
        <p:scale>
          <a:sx n="62" d="100"/>
          <a:sy n="62" d="100"/>
        </p:scale>
        <p:origin x="820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7602"/>
    </p:cViewPr>
  </p:sorterViewPr>
  <p:notesViewPr>
    <p:cSldViewPr snapToGrid="0"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3C1F1-1F86-40FD-BDA4-7D2CAAFAB1FE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15C40-522E-439E-9D59-99E0EF965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25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" name="Google Shape;4055;g9be7e1f0d4_2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6" name="Google Shape;4056;g9be7e1f0d4_2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Warm</a:t>
            </a:r>
            <a:r>
              <a:rPr lang="en-US" baseline="0" dirty="0"/>
              <a:t> up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aseline="0" dirty="0"/>
              <a:t>Guessing game </a:t>
            </a:r>
            <a:r>
              <a:rPr lang="en-US" baseline="0" dirty="0" err="1"/>
              <a:t>cho</a:t>
            </a:r>
            <a:r>
              <a:rPr lang="en-US" baseline="0" dirty="0"/>
              <a:t> 1 </a:t>
            </a:r>
            <a:r>
              <a:rPr lang="en-US" baseline="0" dirty="0" err="1"/>
              <a:t>dòng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7739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Đây</a:t>
            </a:r>
            <a:r>
              <a:rPr lang="en-US" baseline="0" dirty="0"/>
              <a:t> k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extra, </a:t>
            </a:r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hđ</a:t>
            </a:r>
            <a:r>
              <a:rPr lang="en-US" baseline="0" dirty="0"/>
              <a:t> 3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6572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28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50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66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83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83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03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03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03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Đây</a:t>
            </a:r>
            <a:r>
              <a:rPr lang="en-US" baseline="0" dirty="0"/>
              <a:t> k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extra, </a:t>
            </a:r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hđ</a:t>
            </a:r>
            <a:r>
              <a:rPr lang="en-US" baseline="0" dirty="0"/>
              <a:t> 3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6572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Đây</a:t>
            </a:r>
            <a:r>
              <a:rPr lang="en-US" baseline="0" dirty="0"/>
              <a:t> k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extra, </a:t>
            </a:r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hđ</a:t>
            </a:r>
            <a:r>
              <a:rPr lang="en-US" baseline="0" dirty="0"/>
              <a:t> 3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6572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slide" Target="../slides/slide14.xml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reepik.com/" TargetMode="Externa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4" y="1061486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5066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3467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81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3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89" y="2622413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641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7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72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81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8786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91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3110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67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78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41" y="5296757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46" y="747766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2943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1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1998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6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68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81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915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1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6" y="3703637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58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47971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7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46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7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43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8214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87" y="1630593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94" y="1630797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94" y="1630797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94" y="4013364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94" y="4013364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94" y="4013364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54" y="595319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80" y="491871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6554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9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17723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77" y="595659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45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5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8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5087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10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25499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8" y="572707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70144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9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92278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21" y="4419829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9" y="4419945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1" y="441979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7046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46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5" y="3403164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1" y="45938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66531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81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9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95846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9" y="2602306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1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9" y="4650443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7" y="4652438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05382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3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05569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83" y="428355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09231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70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9952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83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17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-24833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3867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-24833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3867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64854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83" y="428355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33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1219140">
              <a:spcBef>
                <a:spcPts val="533"/>
              </a:spcBef>
              <a:buClr>
                <a:srgbClr val="000000"/>
              </a:buClr>
              <a:buFont typeface="Arial"/>
              <a:buNone/>
            </a:pP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2133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807" y="5727624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12" y="354250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22612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958268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1219140"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2050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4EAD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925028" y="419800"/>
            <a:ext cx="2271437" cy="1371003"/>
          </a:xfrm>
          <a:custGeom>
            <a:avLst/>
            <a:gdLst/>
            <a:ahLst/>
            <a:cxnLst/>
            <a:rect l="l" t="t" r="r" b="b"/>
            <a:pathLst>
              <a:path w="63113" h="38094" extrusionOk="0">
                <a:moveTo>
                  <a:pt x="47921" y="1"/>
                </a:moveTo>
                <a:cubicBezTo>
                  <a:pt x="41395" y="1"/>
                  <a:pt x="37275" y="6989"/>
                  <a:pt x="34809" y="12210"/>
                </a:cubicBezTo>
                <a:cubicBezTo>
                  <a:pt x="31453" y="8175"/>
                  <a:pt x="26770" y="3749"/>
                  <a:pt x="21361" y="3749"/>
                </a:cubicBezTo>
                <a:cubicBezTo>
                  <a:pt x="19855" y="3749"/>
                  <a:pt x="18292" y="4093"/>
                  <a:pt x="16686" y="4883"/>
                </a:cubicBezTo>
                <a:cubicBezTo>
                  <a:pt x="8469" y="8764"/>
                  <a:pt x="10957" y="16661"/>
                  <a:pt x="12966" y="23143"/>
                </a:cubicBezTo>
                <a:cubicBezTo>
                  <a:pt x="8195" y="24079"/>
                  <a:pt x="1" y="26864"/>
                  <a:pt x="3402" y="33392"/>
                </a:cubicBezTo>
                <a:cubicBezTo>
                  <a:pt x="5753" y="37660"/>
                  <a:pt x="12715" y="37911"/>
                  <a:pt x="16892" y="38048"/>
                </a:cubicBezTo>
                <a:cubicBezTo>
                  <a:pt x="19816" y="38069"/>
                  <a:pt x="23341" y="38085"/>
                  <a:pt x="27109" y="38085"/>
                </a:cubicBezTo>
                <a:cubicBezTo>
                  <a:pt x="35899" y="38085"/>
                  <a:pt x="46003" y="37996"/>
                  <a:pt x="52841" y="37660"/>
                </a:cubicBezTo>
                <a:cubicBezTo>
                  <a:pt x="54941" y="37843"/>
                  <a:pt x="58822" y="38071"/>
                  <a:pt x="63113" y="38094"/>
                </a:cubicBezTo>
                <a:lnTo>
                  <a:pt x="63113" y="12735"/>
                </a:lnTo>
                <a:cubicBezTo>
                  <a:pt x="61173" y="13739"/>
                  <a:pt x="59347" y="15314"/>
                  <a:pt x="57772" y="16661"/>
                </a:cubicBezTo>
                <a:cubicBezTo>
                  <a:pt x="58000" y="10544"/>
                  <a:pt x="57178" y="1870"/>
                  <a:pt x="49988" y="227"/>
                </a:cubicBezTo>
                <a:cubicBezTo>
                  <a:pt x="49274" y="73"/>
                  <a:pt x="48585" y="1"/>
                  <a:pt x="47921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-11" y="253059"/>
            <a:ext cx="1561643" cy="10865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9066662" y="2528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1040900" y="1661601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74" y="2146"/>
                </a:lnTo>
                <a:lnTo>
                  <a:pt x="1" y="2489"/>
                </a:lnTo>
                <a:lnTo>
                  <a:pt x="1735" y="4178"/>
                </a:lnTo>
                <a:lnTo>
                  <a:pt x="1325" y="6552"/>
                </a:lnTo>
                <a:lnTo>
                  <a:pt x="3447" y="5433"/>
                </a:lnTo>
                <a:lnTo>
                  <a:pt x="5570" y="6552"/>
                </a:lnTo>
                <a:lnTo>
                  <a:pt x="5159" y="4178"/>
                </a:lnTo>
                <a:lnTo>
                  <a:pt x="6894" y="2489"/>
                </a:lnTo>
                <a:lnTo>
                  <a:pt x="4520" y="2146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150675" y="4155715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97" y="2169"/>
                </a:lnTo>
                <a:lnTo>
                  <a:pt x="1" y="2511"/>
                </a:lnTo>
                <a:lnTo>
                  <a:pt x="1735" y="4200"/>
                </a:lnTo>
                <a:lnTo>
                  <a:pt x="1325" y="6551"/>
                </a:lnTo>
                <a:lnTo>
                  <a:pt x="1325" y="6551"/>
                </a:lnTo>
                <a:lnTo>
                  <a:pt x="3447" y="5433"/>
                </a:lnTo>
                <a:lnTo>
                  <a:pt x="5570" y="6551"/>
                </a:lnTo>
                <a:lnTo>
                  <a:pt x="5182" y="4200"/>
                </a:lnTo>
                <a:lnTo>
                  <a:pt x="6894" y="2511"/>
                </a:lnTo>
                <a:lnTo>
                  <a:pt x="4520" y="2169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8812296" y="5423661"/>
            <a:ext cx="193235" cy="183855"/>
          </a:xfrm>
          <a:custGeom>
            <a:avLst/>
            <a:gdLst/>
            <a:ahLst/>
            <a:cxnLst/>
            <a:rect l="l" t="t" r="r" b="b"/>
            <a:pathLst>
              <a:path w="4223" h="4018" extrusionOk="0">
                <a:moveTo>
                  <a:pt x="2123" y="0"/>
                </a:moveTo>
                <a:lnTo>
                  <a:pt x="1461" y="1324"/>
                </a:lnTo>
                <a:lnTo>
                  <a:pt x="0" y="1530"/>
                </a:lnTo>
                <a:lnTo>
                  <a:pt x="1050" y="2557"/>
                </a:lnTo>
                <a:lnTo>
                  <a:pt x="799" y="4018"/>
                </a:lnTo>
                <a:lnTo>
                  <a:pt x="2123" y="3333"/>
                </a:lnTo>
                <a:lnTo>
                  <a:pt x="3424" y="4018"/>
                </a:lnTo>
                <a:lnTo>
                  <a:pt x="3173" y="2557"/>
                </a:lnTo>
                <a:lnTo>
                  <a:pt x="4223" y="1530"/>
                </a:lnTo>
                <a:lnTo>
                  <a:pt x="2762" y="1324"/>
                </a:lnTo>
                <a:lnTo>
                  <a:pt x="2123" y="0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7487781" y="720389"/>
            <a:ext cx="62479" cy="48515"/>
          </a:xfrm>
          <a:custGeom>
            <a:avLst/>
            <a:gdLst/>
            <a:ahLst/>
            <a:cxnLst/>
            <a:rect l="l" t="t" r="r" b="b"/>
            <a:pathLst>
              <a:path w="1736" h="1348" extrusionOk="0">
                <a:moveTo>
                  <a:pt x="868" y="1"/>
                </a:moveTo>
                <a:cubicBezTo>
                  <a:pt x="1" y="1"/>
                  <a:pt x="1" y="1347"/>
                  <a:pt x="868" y="1347"/>
                </a:cubicBezTo>
                <a:cubicBezTo>
                  <a:pt x="1735" y="1347"/>
                  <a:pt x="1735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536259" y="624297"/>
            <a:ext cx="62479" cy="47687"/>
          </a:xfrm>
          <a:custGeom>
            <a:avLst/>
            <a:gdLst/>
            <a:ahLst/>
            <a:cxnLst/>
            <a:rect l="l" t="t" r="r" b="b"/>
            <a:pathLst>
              <a:path w="1736" h="1325" extrusionOk="0">
                <a:moveTo>
                  <a:pt x="868" y="0"/>
                </a:moveTo>
                <a:cubicBezTo>
                  <a:pt x="0" y="0"/>
                  <a:pt x="0" y="1324"/>
                  <a:pt x="868" y="1324"/>
                </a:cubicBezTo>
                <a:cubicBezTo>
                  <a:pt x="1735" y="1324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584737" y="720389"/>
            <a:ext cx="62443" cy="48515"/>
          </a:xfrm>
          <a:custGeom>
            <a:avLst/>
            <a:gdLst/>
            <a:ahLst/>
            <a:cxnLst/>
            <a:rect l="l" t="t" r="r" b="b"/>
            <a:pathLst>
              <a:path w="1735" h="1348" extrusionOk="0">
                <a:moveTo>
                  <a:pt x="867" y="1"/>
                </a:moveTo>
                <a:cubicBezTo>
                  <a:pt x="0" y="1"/>
                  <a:pt x="0" y="1347"/>
                  <a:pt x="867" y="1347"/>
                </a:cubicBezTo>
                <a:cubicBezTo>
                  <a:pt x="1735" y="1347"/>
                  <a:pt x="1735" y="1"/>
                  <a:pt x="8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3567777" y="5478343"/>
            <a:ext cx="194287" cy="184907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5"/>
                </a:lnTo>
                <a:lnTo>
                  <a:pt x="0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2500341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1" y="0"/>
                  <a:pt x="1" y="1347"/>
                  <a:pt x="868" y="1347"/>
                </a:cubicBezTo>
                <a:cubicBezTo>
                  <a:pt x="1736" y="1347"/>
                  <a:pt x="1736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2561977" y="4655346"/>
            <a:ext cx="78383" cy="60629"/>
          </a:xfrm>
          <a:custGeom>
            <a:avLst/>
            <a:gdLst/>
            <a:ahLst/>
            <a:cxnLst/>
            <a:rect l="l" t="t" r="r" b="b"/>
            <a:pathLst>
              <a:path w="1713" h="1325" extrusionOk="0">
                <a:moveTo>
                  <a:pt x="868" y="1"/>
                </a:moveTo>
                <a:cubicBezTo>
                  <a:pt x="0" y="1"/>
                  <a:pt x="0" y="1324"/>
                  <a:pt x="868" y="1324"/>
                </a:cubicBezTo>
                <a:cubicBezTo>
                  <a:pt x="1712" y="1324"/>
                  <a:pt x="1712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2622559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0" y="0"/>
                  <a:pt x="0" y="1347"/>
                  <a:pt x="868" y="1347"/>
                </a:cubicBezTo>
                <a:cubicBezTo>
                  <a:pt x="1735" y="1347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2133368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2208949" y="559370"/>
            <a:ext cx="96129" cy="75615"/>
          </a:xfrm>
          <a:custGeom>
            <a:avLst/>
            <a:gdLst/>
            <a:ahLst/>
            <a:cxnLst/>
            <a:rect l="l" t="t" r="r" b="b"/>
            <a:pathLst>
              <a:path w="2671" h="2101" extrusionOk="0">
                <a:moveTo>
                  <a:pt x="1324" y="1"/>
                </a:moveTo>
                <a:cubicBezTo>
                  <a:pt x="0" y="1"/>
                  <a:pt x="0" y="2101"/>
                  <a:pt x="1324" y="2101"/>
                </a:cubicBezTo>
                <a:cubicBezTo>
                  <a:pt x="2671" y="2101"/>
                  <a:pt x="2671" y="1"/>
                  <a:pt x="13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2283699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2043000" y="4135229"/>
            <a:ext cx="8106000" cy="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667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2106633" y="1136800"/>
            <a:ext cx="7978800" cy="27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104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950179" y="2643479"/>
            <a:ext cx="152813" cy="145436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4"/>
                </a:lnTo>
                <a:lnTo>
                  <a:pt x="0" y="1553"/>
                </a:lnTo>
                <a:lnTo>
                  <a:pt x="1050" y="2580"/>
                </a:lnTo>
                <a:lnTo>
                  <a:pt x="799" y="4041"/>
                </a:lnTo>
                <a:lnTo>
                  <a:pt x="2123" y="3356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53"/>
                </a:lnTo>
                <a:lnTo>
                  <a:pt x="2762" y="1324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2289397" y="3550343"/>
            <a:ext cx="314395" cy="299797"/>
          </a:xfrm>
          <a:custGeom>
            <a:avLst/>
            <a:gdLst/>
            <a:ahLst/>
            <a:cxnLst/>
            <a:rect l="l" t="t" r="r" b="b"/>
            <a:pathLst>
              <a:path w="6871" h="6552" extrusionOk="0">
                <a:moveTo>
                  <a:pt x="3424" y="1"/>
                </a:moveTo>
                <a:lnTo>
                  <a:pt x="2374" y="2146"/>
                </a:lnTo>
                <a:lnTo>
                  <a:pt x="0" y="2488"/>
                </a:lnTo>
                <a:lnTo>
                  <a:pt x="1712" y="4178"/>
                </a:lnTo>
                <a:lnTo>
                  <a:pt x="1301" y="6551"/>
                </a:lnTo>
                <a:lnTo>
                  <a:pt x="3424" y="5433"/>
                </a:lnTo>
                <a:lnTo>
                  <a:pt x="5569" y="6551"/>
                </a:lnTo>
                <a:lnTo>
                  <a:pt x="5159" y="4178"/>
                </a:lnTo>
                <a:lnTo>
                  <a:pt x="6870" y="2488"/>
                </a:lnTo>
                <a:lnTo>
                  <a:pt x="4497" y="2146"/>
                </a:lnTo>
                <a:lnTo>
                  <a:pt x="34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9150651" y="2788906"/>
            <a:ext cx="194328" cy="184903"/>
          </a:xfrm>
          <a:custGeom>
            <a:avLst/>
            <a:gdLst/>
            <a:ahLst/>
            <a:cxnLst/>
            <a:rect l="l" t="t" r="r" b="b"/>
            <a:pathLst>
              <a:path w="4247" h="4041" extrusionOk="0">
                <a:moveTo>
                  <a:pt x="2123" y="1"/>
                </a:moveTo>
                <a:lnTo>
                  <a:pt x="1461" y="1325"/>
                </a:lnTo>
                <a:lnTo>
                  <a:pt x="1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96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2017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6" name="Google Shape;36;p3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7" name="Google Shape;37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" name="Google Shape;40;p3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2" name="Google Shape;42;p3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43" name="Google Shape;43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" name="Google Shape;46;p3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848033" y="1568967"/>
            <a:ext cx="4661200" cy="3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6582633" y="1568967"/>
            <a:ext cx="3442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848037" y="927567"/>
            <a:ext cx="4380000" cy="8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358853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48249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64512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6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6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6" name="Google Shape;66;p6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67" name="Google Shape;6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" name="Google Shape;70;p6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1" name="Google Shape;71;p6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72" name="Google Shape;7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" name="Google Shape;75;p6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6" name="Google Shape;76;p6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77" name="Google Shape;7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" name="Google Shape;80;p6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" name="Google Shape;81;p6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82" name="Google Shape;8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67769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4EAD7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88" name="Google Shape;88;p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7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7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" name="Google Shape;93;p7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94" name="Google Shape;94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" name="Google Shape;97;p7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98" name="Google Shape;98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" name="Google Shape;101;p7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7"/>
          <p:cNvSpPr txBox="1">
            <a:spLocks noGrp="1"/>
          </p:cNvSpPr>
          <p:nvPr>
            <p:ph type="subTitle" idx="1"/>
          </p:nvPr>
        </p:nvSpPr>
        <p:spPr>
          <a:xfrm>
            <a:off x="2482000" y="1716953"/>
            <a:ext cx="7228000" cy="2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9487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4EAD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1307725" y="3991833"/>
            <a:ext cx="4793600" cy="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0" name="Google Shape;110;p8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111" name="Google Shape;11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4" name="Google Shape;114;p8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" name="Google Shape;115;p8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116" name="Google Shape;11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8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121" name="Google Shape;12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4" name="Google Shape;124;p8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5" name="Google Shape;125;p8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126" name="Google Shape;12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" name="Google Shape;129;p8"/>
          <p:cNvSpPr txBox="1">
            <a:spLocks noGrp="1"/>
          </p:cNvSpPr>
          <p:nvPr>
            <p:ph type="subTitle" idx="1"/>
          </p:nvPr>
        </p:nvSpPr>
        <p:spPr>
          <a:xfrm>
            <a:off x="1307725" y="2133833"/>
            <a:ext cx="4793600" cy="1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7233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32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58" y="5791617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9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10" y="5678868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6" y="3187590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30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3346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36461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60676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8" name="Google Shape;138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84445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4EAD7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1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13"/>
          <p:cNvSpPr/>
          <p:nvPr/>
        </p:nvSpPr>
        <p:spPr>
          <a:xfrm>
            <a:off x="8400536" y="1028656"/>
            <a:ext cx="3463843" cy="155075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1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950967" y="48688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2" hasCustomPrompt="1"/>
          </p:nvPr>
        </p:nvSpPr>
        <p:spPr>
          <a:xfrm>
            <a:off x="3264224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7" name="Google Shape;147;p13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31098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3109881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4" hasCustomPrompt="1"/>
          </p:nvPr>
        </p:nvSpPr>
        <p:spPr>
          <a:xfrm>
            <a:off x="7103889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0" name="Google Shape;150;p1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9497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6"/>
          </p:nvPr>
        </p:nvSpPr>
        <p:spPr>
          <a:xfrm>
            <a:off x="6949448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7" hasCustomPrompt="1"/>
          </p:nvPr>
        </p:nvSpPr>
        <p:spPr>
          <a:xfrm>
            <a:off x="3264089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3" name="Google Shape;153;p13">
            <a:hlinkClick r:id="" action="ppaction://noaction"/>
          </p:cNvPr>
          <p:cNvSpPr txBox="1">
            <a:spLocks noGrp="1"/>
          </p:cNvSpPr>
          <p:nvPr>
            <p:ph type="title" idx="8"/>
          </p:nvPr>
        </p:nvSpPr>
        <p:spPr>
          <a:xfrm>
            <a:off x="3109667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9"/>
          </p:nvPr>
        </p:nvSpPr>
        <p:spPr>
          <a:xfrm>
            <a:off x="3109733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3" hasCustomPrompt="1"/>
          </p:nvPr>
        </p:nvSpPr>
        <p:spPr>
          <a:xfrm>
            <a:off x="7103753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14"/>
          </p:nvPr>
        </p:nvSpPr>
        <p:spPr>
          <a:xfrm>
            <a:off x="6949500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5"/>
          </p:nvPr>
        </p:nvSpPr>
        <p:spPr>
          <a:xfrm>
            <a:off x="6949300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11476762" y="1046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3"/>
          <p:cNvSpPr/>
          <p:nvPr/>
        </p:nvSpPr>
        <p:spPr>
          <a:xfrm>
            <a:off x="9967995" y="4653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3"/>
          <p:cNvSpPr/>
          <p:nvPr/>
        </p:nvSpPr>
        <p:spPr>
          <a:xfrm>
            <a:off x="1895162" y="825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1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2" name="Google Shape;162;p13"/>
          <p:cNvGrpSpPr/>
          <p:nvPr/>
        </p:nvGrpSpPr>
        <p:grpSpPr>
          <a:xfrm>
            <a:off x="648674" y="3107013"/>
            <a:ext cx="201655" cy="183855"/>
            <a:chOff x="1474943" y="3859420"/>
            <a:chExt cx="118956" cy="108456"/>
          </a:xfrm>
        </p:grpSpPr>
        <p:sp>
          <p:nvSpPr>
            <p:cNvPr id="163" name="Google Shape;163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6" name="Google Shape;166;p13"/>
          <p:cNvGrpSpPr/>
          <p:nvPr/>
        </p:nvGrpSpPr>
        <p:grpSpPr>
          <a:xfrm>
            <a:off x="11533307" y="3107013"/>
            <a:ext cx="201655" cy="183855"/>
            <a:chOff x="1474943" y="3859420"/>
            <a:chExt cx="118956" cy="108456"/>
          </a:xfrm>
        </p:grpSpPr>
        <p:sp>
          <p:nvSpPr>
            <p:cNvPr id="167" name="Google Shape;167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" name="Google Shape;170;p13"/>
          <p:cNvGrpSpPr/>
          <p:nvPr/>
        </p:nvGrpSpPr>
        <p:grpSpPr>
          <a:xfrm>
            <a:off x="3989507" y="292479"/>
            <a:ext cx="201655" cy="183855"/>
            <a:chOff x="1474943" y="3859420"/>
            <a:chExt cx="118956" cy="108456"/>
          </a:xfrm>
        </p:grpSpPr>
        <p:sp>
          <p:nvSpPr>
            <p:cNvPr id="171" name="Google Shape;171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34250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4EAD7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5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1" name="Google Shape;201;p15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02" name="Google Shape;202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5" name="Google Shape;205;p15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5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5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5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9" name="Google Shape;209;p15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210" name="Google Shape;210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3" name="Google Shape;213;p15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5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53465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bg>
      <p:bgPr>
        <a:solidFill>
          <a:srgbClr val="F4EAD7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"/>
          <p:cNvSpPr/>
          <p:nvPr/>
        </p:nvSpPr>
        <p:spPr>
          <a:xfrm>
            <a:off x="31209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6"/>
          <p:cNvSpPr/>
          <p:nvPr/>
        </p:nvSpPr>
        <p:spPr>
          <a:xfrm>
            <a:off x="333203" y="33608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6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subTitle" idx="1"/>
          </p:nvPr>
        </p:nvSpPr>
        <p:spPr>
          <a:xfrm>
            <a:off x="3778440" y="3147267"/>
            <a:ext cx="3728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6"/>
          <p:cNvSpPr/>
          <p:nvPr/>
        </p:nvSpPr>
        <p:spPr>
          <a:xfrm>
            <a:off x="10678446" y="558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2" name="Google Shape;222;p16"/>
          <p:cNvGrpSpPr/>
          <p:nvPr/>
        </p:nvGrpSpPr>
        <p:grpSpPr>
          <a:xfrm>
            <a:off x="10638441" y="3685179"/>
            <a:ext cx="201655" cy="183855"/>
            <a:chOff x="1474943" y="3859420"/>
            <a:chExt cx="118956" cy="108456"/>
          </a:xfrm>
        </p:grpSpPr>
        <p:sp>
          <p:nvSpPr>
            <p:cNvPr id="223" name="Google Shape;223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6" name="Google Shape;226;p16"/>
          <p:cNvGrpSpPr/>
          <p:nvPr/>
        </p:nvGrpSpPr>
        <p:grpSpPr>
          <a:xfrm>
            <a:off x="1502941" y="915346"/>
            <a:ext cx="201655" cy="183855"/>
            <a:chOff x="1474943" y="3859420"/>
            <a:chExt cx="118956" cy="108456"/>
          </a:xfrm>
        </p:grpSpPr>
        <p:sp>
          <p:nvSpPr>
            <p:cNvPr id="227" name="Google Shape;227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0" name="Google Shape;230;p16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" name="Google Shape;231;p16"/>
          <p:cNvSpPr/>
          <p:nvPr/>
        </p:nvSpPr>
        <p:spPr>
          <a:xfrm>
            <a:off x="9308536" y="21604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16"/>
          <p:cNvSpPr/>
          <p:nvPr/>
        </p:nvSpPr>
        <p:spPr>
          <a:xfrm>
            <a:off x="578829" y="2490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3" name="Google Shape;233;p16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4" name="Google Shape;234;p16"/>
          <p:cNvSpPr txBox="1">
            <a:spLocks noGrp="1"/>
          </p:cNvSpPr>
          <p:nvPr>
            <p:ph type="subTitle" idx="2"/>
          </p:nvPr>
        </p:nvSpPr>
        <p:spPr>
          <a:xfrm>
            <a:off x="3778400" y="2629933"/>
            <a:ext cx="3728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solidFill>
                  <a:schemeClr val="accent3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57421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Title and one column 2">
    <p:bg>
      <p:bgPr>
        <a:solidFill>
          <a:srgbClr val="F4EAD7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/>
          <p:nvPr/>
        </p:nvSpPr>
        <p:spPr>
          <a:xfrm>
            <a:off x="7919032" y="344995"/>
            <a:ext cx="2521721" cy="112901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7"/>
          <p:cNvSpPr/>
          <p:nvPr/>
        </p:nvSpPr>
        <p:spPr>
          <a:xfrm>
            <a:off x="778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1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39" name="Google Shape;239;p1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0" name="Google Shape;240;p17"/>
          <p:cNvSpPr/>
          <p:nvPr/>
        </p:nvSpPr>
        <p:spPr>
          <a:xfrm>
            <a:off x="578829" y="403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1" name="Google Shape;241;p17"/>
          <p:cNvGrpSpPr/>
          <p:nvPr/>
        </p:nvGrpSpPr>
        <p:grpSpPr>
          <a:xfrm>
            <a:off x="2861541" y="1929779"/>
            <a:ext cx="201655" cy="183855"/>
            <a:chOff x="1474943" y="3859420"/>
            <a:chExt cx="118956" cy="108456"/>
          </a:xfrm>
        </p:grpSpPr>
        <p:sp>
          <p:nvSpPr>
            <p:cNvPr id="242" name="Google Shape;242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5" name="Google Shape;245;p17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46" name="Google Shape;246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9" name="Google Shape;249;p17"/>
          <p:cNvSpPr/>
          <p:nvPr/>
        </p:nvSpPr>
        <p:spPr>
          <a:xfrm>
            <a:off x="1760695" y="49640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7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7"/>
          <p:cNvSpPr/>
          <p:nvPr/>
        </p:nvSpPr>
        <p:spPr>
          <a:xfrm>
            <a:off x="1344795" y="23951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7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1"/>
          </p:nvPr>
        </p:nvSpPr>
        <p:spPr>
          <a:xfrm>
            <a:off x="4214165" y="2989092"/>
            <a:ext cx="3792400" cy="1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3733"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54" name="Google Shape;254;p17"/>
          <p:cNvSpPr/>
          <p:nvPr/>
        </p:nvSpPr>
        <p:spPr>
          <a:xfrm>
            <a:off x="10148662" y="1474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73255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5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18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58" name="Google Shape;258;p1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1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1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1" name="Google Shape;261;p18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8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8"/>
          <p:cNvSpPr txBox="1">
            <a:spLocks noGrp="1"/>
          </p:cNvSpPr>
          <p:nvPr>
            <p:ph type="title"/>
          </p:nvPr>
        </p:nvSpPr>
        <p:spPr>
          <a:xfrm>
            <a:off x="5512667" y="363931"/>
            <a:ext cx="5188400" cy="1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endParaRPr/>
          </a:p>
        </p:txBody>
      </p:sp>
      <p:sp>
        <p:nvSpPr>
          <p:cNvPr id="264" name="Google Shape;264;p18"/>
          <p:cNvSpPr txBox="1">
            <a:spLocks noGrp="1"/>
          </p:cNvSpPr>
          <p:nvPr>
            <p:ph type="subTitle" idx="1"/>
          </p:nvPr>
        </p:nvSpPr>
        <p:spPr>
          <a:xfrm>
            <a:off x="5946467" y="2581000"/>
            <a:ext cx="4320800" cy="1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65" name="Google Shape;265;p18"/>
          <p:cNvSpPr txBox="1"/>
          <p:nvPr/>
        </p:nvSpPr>
        <p:spPr>
          <a:xfrm>
            <a:off x="5676467" y="4737367"/>
            <a:ext cx="48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46AA9E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600" b="1" kern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This presentation template was created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including icon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and infographics &amp; images from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46AA9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6" name="Google Shape;266;p18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8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34622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0" name="Google Shape;270;p19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71" name="Google Shape;271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4" name="Google Shape;274;p19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9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19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19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8" name="Google Shape;278;p19"/>
          <p:cNvGrpSpPr/>
          <p:nvPr/>
        </p:nvGrpSpPr>
        <p:grpSpPr>
          <a:xfrm>
            <a:off x="5032574" y="4484862"/>
            <a:ext cx="201655" cy="183855"/>
            <a:chOff x="1474943" y="3859420"/>
            <a:chExt cx="118956" cy="108456"/>
          </a:xfrm>
        </p:grpSpPr>
        <p:sp>
          <p:nvSpPr>
            <p:cNvPr id="279" name="Google Shape;279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2" name="Google Shape;282;p19"/>
          <p:cNvSpPr/>
          <p:nvPr/>
        </p:nvSpPr>
        <p:spPr>
          <a:xfrm>
            <a:off x="4414362" y="1937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9"/>
          <p:cNvSpPr/>
          <p:nvPr/>
        </p:nvSpPr>
        <p:spPr>
          <a:xfrm>
            <a:off x="4780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9"/>
          <p:cNvSpPr/>
          <p:nvPr/>
        </p:nvSpPr>
        <p:spPr>
          <a:xfrm>
            <a:off x="90315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5" name="Google Shape;285;p19"/>
          <p:cNvGrpSpPr/>
          <p:nvPr/>
        </p:nvGrpSpPr>
        <p:grpSpPr>
          <a:xfrm>
            <a:off x="1201941" y="994513"/>
            <a:ext cx="201655" cy="183855"/>
            <a:chOff x="1474943" y="3859420"/>
            <a:chExt cx="118956" cy="108456"/>
          </a:xfrm>
        </p:grpSpPr>
        <p:sp>
          <p:nvSpPr>
            <p:cNvPr id="286" name="Google Shape;286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9" name="Google Shape;289;p19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4296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20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20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20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20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20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7" name="Google Shape;297;p20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98" name="Google Shape;298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1" name="Google Shape;301;p20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302" name="Google Shape;302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5" name="Google Shape;305;p20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20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286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4" y="1061486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81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89" y="2622413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77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29794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1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0" name="Google Shape;310;p21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21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2" name="Google Shape;312;p21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3" name="Google Shape;313;p21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14" name="Google Shape;314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7" name="Google Shape;317;p21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21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9" name="Google Shape;319;p21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320" name="Google Shape;320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3" name="Google Shape;323;p21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4" name="Google Shape;324;p21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5" name="Google Shape;325;p21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6" name="Google Shape;326;p21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21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45917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4EAD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925028" y="419800"/>
            <a:ext cx="2271437" cy="1371003"/>
          </a:xfrm>
          <a:custGeom>
            <a:avLst/>
            <a:gdLst/>
            <a:ahLst/>
            <a:cxnLst/>
            <a:rect l="l" t="t" r="r" b="b"/>
            <a:pathLst>
              <a:path w="63113" h="38094" extrusionOk="0">
                <a:moveTo>
                  <a:pt x="47921" y="1"/>
                </a:moveTo>
                <a:cubicBezTo>
                  <a:pt x="41395" y="1"/>
                  <a:pt x="37275" y="6989"/>
                  <a:pt x="34809" y="12210"/>
                </a:cubicBezTo>
                <a:cubicBezTo>
                  <a:pt x="31453" y="8175"/>
                  <a:pt x="26770" y="3749"/>
                  <a:pt x="21361" y="3749"/>
                </a:cubicBezTo>
                <a:cubicBezTo>
                  <a:pt x="19855" y="3749"/>
                  <a:pt x="18292" y="4093"/>
                  <a:pt x="16686" y="4883"/>
                </a:cubicBezTo>
                <a:cubicBezTo>
                  <a:pt x="8469" y="8764"/>
                  <a:pt x="10957" y="16661"/>
                  <a:pt x="12966" y="23143"/>
                </a:cubicBezTo>
                <a:cubicBezTo>
                  <a:pt x="8195" y="24079"/>
                  <a:pt x="1" y="26864"/>
                  <a:pt x="3402" y="33392"/>
                </a:cubicBezTo>
                <a:cubicBezTo>
                  <a:pt x="5753" y="37660"/>
                  <a:pt x="12715" y="37911"/>
                  <a:pt x="16892" y="38048"/>
                </a:cubicBezTo>
                <a:cubicBezTo>
                  <a:pt x="19816" y="38069"/>
                  <a:pt x="23341" y="38085"/>
                  <a:pt x="27109" y="38085"/>
                </a:cubicBezTo>
                <a:cubicBezTo>
                  <a:pt x="35899" y="38085"/>
                  <a:pt x="46003" y="37996"/>
                  <a:pt x="52841" y="37660"/>
                </a:cubicBezTo>
                <a:cubicBezTo>
                  <a:pt x="54941" y="37843"/>
                  <a:pt x="58822" y="38071"/>
                  <a:pt x="63113" y="38094"/>
                </a:cubicBezTo>
                <a:lnTo>
                  <a:pt x="63113" y="12735"/>
                </a:lnTo>
                <a:cubicBezTo>
                  <a:pt x="61173" y="13739"/>
                  <a:pt x="59347" y="15314"/>
                  <a:pt x="57772" y="16661"/>
                </a:cubicBezTo>
                <a:cubicBezTo>
                  <a:pt x="58000" y="10544"/>
                  <a:pt x="57178" y="1870"/>
                  <a:pt x="49988" y="227"/>
                </a:cubicBezTo>
                <a:cubicBezTo>
                  <a:pt x="49274" y="73"/>
                  <a:pt x="48585" y="1"/>
                  <a:pt x="47921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-11" y="253059"/>
            <a:ext cx="1561643" cy="10865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9066662" y="2528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1040900" y="1661601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74" y="2146"/>
                </a:lnTo>
                <a:lnTo>
                  <a:pt x="1" y="2489"/>
                </a:lnTo>
                <a:lnTo>
                  <a:pt x="1735" y="4178"/>
                </a:lnTo>
                <a:lnTo>
                  <a:pt x="1325" y="6552"/>
                </a:lnTo>
                <a:lnTo>
                  <a:pt x="3447" y="5433"/>
                </a:lnTo>
                <a:lnTo>
                  <a:pt x="5570" y="6552"/>
                </a:lnTo>
                <a:lnTo>
                  <a:pt x="5159" y="4178"/>
                </a:lnTo>
                <a:lnTo>
                  <a:pt x="6894" y="2489"/>
                </a:lnTo>
                <a:lnTo>
                  <a:pt x="4520" y="2146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150675" y="4155715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97" y="2169"/>
                </a:lnTo>
                <a:lnTo>
                  <a:pt x="1" y="2511"/>
                </a:lnTo>
                <a:lnTo>
                  <a:pt x="1735" y="4200"/>
                </a:lnTo>
                <a:lnTo>
                  <a:pt x="1325" y="6551"/>
                </a:lnTo>
                <a:lnTo>
                  <a:pt x="1325" y="6551"/>
                </a:lnTo>
                <a:lnTo>
                  <a:pt x="3447" y="5433"/>
                </a:lnTo>
                <a:lnTo>
                  <a:pt x="5570" y="6551"/>
                </a:lnTo>
                <a:lnTo>
                  <a:pt x="5182" y="4200"/>
                </a:lnTo>
                <a:lnTo>
                  <a:pt x="6894" y="2511"/>
                </a:lnTo>
                <a:lnTo>
                  <a:pt x="4520" y="2169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8812296" y="5423661"/>
            <a:ext cx="193235" cy="183855"/>
          </a:xfrm>
          <a:custGeom>
            <a:avLst/>
            <a:gdLst/>
            <a:ahLst/>
            <a:cxnLst/>
            <a:rect l="l" t="t" r="r" b="b"/>
            <a:pathLst>
              <a:path w="4223" h="4018" extrusionOk="0">
                <a:moveTo>
                  <a:pt x="2123" y="0"/>
                </a:moveTo>
                <a:lnTo>
                  <a:pt x="1461" y="1324"/>
                </a:lnTo>
                <a:lnTo>
                  <a:pt x="0" y="1530"/>
                </a:lnTo>
                <a:lnTo>
                  <a:pt x="1050" y="2557"/>
                </a:lnTo>
                <a:lnTo>
                  <a:pt x="799" y="4018"/>
                </a:lnTo>
                <a:lnTo>
                  <a:pt x="2123" y="3333"/>
                </a:lnTo>
                <a:lnTo>
                  <a:pt x="3424" y="4018"/>
                </a:lnTo>
                <a:lnTo>
                  <a:pt x="3173" y="2557"/>
                </a:lnTo>
                <a:lnTo>
                  <a:pt x="4223" y="1530"/>
                </a:lnTo>
                <a:lnTo>
                  <a:pt x="2762" y="1324"/>
                </a:lnTo>
                <a:lnTo>
                  <a:pt x="2123" y="0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7487781" y="720389"/>
            <a:ext cx="62479" cy="48515"/>
          </a:xfrm>
          <a:custGeom>
            <a:avLst/>
            <a:gdLst/>
            <a:ahLst/>
            <a:cxnLst/>
            <a:rect l="l" t="t" r="r" b="b"/>
            <a:pathLst>
              <a:path w="1736" h="1348" extrusionOk="0">
                <a:moveTo>
                  <a:pt x="868" y="1"/>
                </a:moveTo>
                <a:cubicBezTo>
                  <a:pt x="1" y="1"/>
                  <a:pt x="1" y="1347"/>
                  <a:pt x="868" y="1347"/>
                </a:cubicBezTo>
                <a:cubicBezTo>
                  <a:pt x="1735" y="1347"/>
                  <a:pt x="1735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536259" y="624297"/>
            <a:ext cx="62479" cy="47687"/>
          </a:xfrm>
          <a:custGeom>
            <a:avLst/>
            <a:gdLst/>
            <a:ahLst/>
            <a:cxnLst/>
            <a:rect l="l" t="t" r="r" b="b"/>
            <a:pathLst>
              <a:path w="1736" h="1325" extrusionOk="0">
                <a:moveTo>
                  <a:pt x="868" y="0"/>
                </a:moveTo>
                <a:cubicBezTo>
                  <a:pt x="0" y="0"/>
                  <a:pt x="0" y="1324"/>
                  <a:pt x="868" y="1324"/>
                </a:cubicBezTo>
                <a:cubicBezTo>
                  <a:pt x="1735" y="1324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584737" y="720389"/>
            <a:ext cx="62443" cy="48515"/>
          </a:xfrm>
          <a:custGeom>
            <a:avLst/>
            <a:gdLst/>
            <a:ahLst/>
            <a:cxnLst/>
            <a:rect l="l" t="t" r="r" b="b"/>
            <a:pathLst>
              <a:path w="1735" h="1348" extrusionOk="0">
                <a:moveTo>
                  <a:pt x="867" y="1"/>
                </a:moveTo>
                <a:cubicBezTo>
                  <a:pt x="0" y="1"/>
                  <a:pt x="0" y="1347"/>
                  <a:pt x="867" y="1347"/>
                </a:cubicBezTo>
                <a:cubicBezTo>
                  <a:pt x="1735" y="1347"/>
                  <a:pt x="1735" y="1"/>
                  <a:pt x="8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3567777" y="5478343"/>
            <a:ext cx="194287" cy="184907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5"/>
                </a:lnTo>
                <a:lnTo>
                  <a:pt x="0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2500341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1" y="0"/>
                  <a:pt x="1" y="1347"/>
                  <a:pt x="868" y="1347"/>
                </a:cubicBezTo>
                <a:cubicBezTo>
                  <a:pt x="1736" y="1347"/>
                  <a:pt x="1736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2561977" y="4655346"/>
            <a:ext cx="78383" cy="60629"/>
          </a:xfrm>
          <a:custGeom>
            <a:avLst/>
            <a:gdLst/>
            <a:ahLst/>
            <a:cxnLst/>
            <a:rect l="l" t="t" r="r" b="b"/>
            <a:pathLst>
              <a:path w="1713" h="1325" extrusionOk="0">
                <a:moveTo>
                  <a:pt x="868" y="1"/>
                </a:moveTo>
                <a:cubicBezTo>
                  <a:pt x="0" y="1"/>
                  <a:pt x="0" y="1324"/>
                  <a:pt x="868" y="1324"/>
                </a:cubicBezTo>
                <a:cubicBezTo>
                  <a:pt x="1712" y="1324"/>
                  <a:pt x="1712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2622559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0" y="0"/>
                  <a:pt x="0" y="1347"/>
                  <a:pt x="868" y="1347"/>
                </a:cubicBezTo>
                <a:cubicBezTo>
                  <a:pt x="1735" y="1347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2133368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2208949" y="559370"/>
            <a:ext cx="96129" cy="75615"/>
          </a:xfrm>
          <a:custGeom>
            <a:avLst/>
            <a:gdLst/>
            <a:ahLst/>
            <a:cxnLst/>
            <a:rect l="l" t="t" r="r" b="b"/>
            <a:pathLst>
              <a:path w="2671" h="2101" extrusionOk="0">
                <a:moveTo>
                  <a:pt x="1324" y="1"/>
                </a:moveTo>
                <a:cubicBezTo>
                  <a:pt x="0" y="1"/>
                  <a:pt x="0" y="2101"/>
                  <a:pt x="1324" y="2101"/>
                </a:cubicBezTo>
                <a:cubicBezTo>
                  <a:pt x="2671" y="2101"/>
                  <a:pt x="2671" y="1"/>
                  <a:pt x="13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2283699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2043000" y="4135229"/>
            <a:ext cx="8106000" cy="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667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2106633" y="1136800"/>
            <a:ext cx="7978800" cy="27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104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950179" y="2643479"/>
            <a:ext cx="152813" cy="145436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4"/>
                </a:lnTo>
                <a:lnTo>
                  <a:pt x="0" y="1553"/>
                </a:lnTo>
                <a:lnTo>
                  <a:pt x="1050" y="2580"/>
                </a:lnTo>
                <a:lnTo>
                  <a:pt x="799" y="4041"/>
                </a:lnTo>
                <a:lnTo>
                  <a:pt x="2123" y="3356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53"/>
                </a:lnTo>
                <a:lnTo>
                  <a:pt x="2762" y="1324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2289397" y="3550343"/>
            <a:ext cx="314395" cy="299797"/>
          </a:xfrm>
          <a:custGeom>
            <a:avLst/>
            <a:gdLst/>
            <a:ahLst/>
            <a:cxnLst/>
            <a:rect l="l" t="t" r="r" b="b"/>
            <a:pathLst>
              <a:path w="6871" h="6552" extrusionOk="0">
                <a:moveTo>
                  <a:pt x="3424" y="1"/>
                </a:moveTo>
                <a:lnTo>
                  <a:pt x="2374" y="2146"/>
                </a:lnTo>
                <a:lnTo>
                  <a:pt x="0" y="2488"/>
                </a:lnTo>
                <a:lnTo>
                  <a:pt x="1712" y="4178"/>
                </a:lnTo>
                <a:lnTo>
                  <a:pt x="1301" y="6551"/>
                </a:lnTo>
                <a:lnTo>
                  <a:pt x="3424" y="5433"/>
                </a:lnTo>
                <a:lnTo>
                  <a:pt x="5569" y="6551"/>
                </a:lnTo>
                <a:lnTo>
                  <a:pt x="5159" y="4178"/>
                </a:lnTo>
                <a:lnTo>
                  <a:pt x="6870" y="2488"/>
                </a:lnTo>
                <a:lnTo>
                  <a:pt x="4497" y="2146"/>
                </a:lnTo>
                <a:lnTo>
                  <a:pt x="34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9150651" y="2788906"/>
            <a:ext cx="194328" cy="184903"/>
          </a:xfrm>
          <a:custGeom>
            <a:avLst/>
            <a:gdLst/>
            <a:ahLst/>
            <a:cxnLst/>
            <a:rect l="l" t="t" r="r" b="b"/>
            <a:pathLst>
              <a:path w="4247" h="4041" extrusionOk="0">
                <a:moveTo>
                  <a:pt x="2123" y="1"/>
                </a:moveTo>
                <a:lnTo>
                  <a:pt x="1461" y="1325"/>
                </a:lnTo>
                <a:lnTo>
                  <a:pt x="1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96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07780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6" name="Google Shape;36;p3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7" name="Google Shape;37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" name="Google Shape;40;p3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2" name="Google Shape;42;p3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43" name="Google Shape;43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" name="Google Shape;46;p3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848033" y="1568967"/>
            <a:ext cx="4661200" cy="3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6582633" y="1568967"/>
            <a:ext cx="3442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848037" y="927567"/>
            <a:ext cx="4380000" cy="8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312334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67368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85265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6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6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6" name="Google Shape;66;p6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67" name="Google Shape;6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" name="Google Shape;70;p6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1" name="Google Shape;71;p6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72" name="Google Shape;7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" name="Google Shape;75;p6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6" name="Google Shape;76;p6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77" name="Google Shape;7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" name="Google Shape;80;p6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" name="Google Shape;81;p6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82" name="Google Shape;8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80517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4EAD7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88" name="Google Shape;88;p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7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7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" name="Google Shape;93;p7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94" name="Google Shape;94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" name="Google Shape;97;p7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98" name="Google Shape;98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" name="Google Shape;101;p7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7"/>
          <p:cNvSpPr txBox="1">
            <a:spLocks noGrp="1"/>
          </p:cNvSpPr>
          <p:nvPr>
            <p:ph type="subTitle" idx="1"/>
          </p:nvPr>
        </p:nvSpPr>
        <p:spPr>
          <a:xfrm>
            <a:off x="2482000" y="1716953"/>
            <a:ext cx="7228000" cy="2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08490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4EAD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1307725" y="3991833"/>
            <a:ext cx="4793600" cy="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0" name="Google Shape;110;p8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111" name="Google Shape;11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4" name="Google Shape;114;p8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" name="Google Shape;115;p8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116" name="Google Shape;11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8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121" name="Google Shape;12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4" name="Google Shape;124;p8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5" name="Google Shape;125;p8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126" name="Google Shape;12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" name="Google Shape;129;p8"/>
          <p:cNvSpPr txBox="1">
            <a:spLocks noGrp="1"/>
          </p:cNvSpPr>
          <p:nvPr>
            <p:ph type="subTitle" idx="1"/>
          </p:nvPr>
        </p:nvSpPr>
        <p:spPr>
          <a:xfrm>
            <a:off x="1307725" y="2133833"/>
            <a:ext cx="4793600" cy="1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67281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12371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4398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32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65" y="2413576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97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9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19079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8" name="Google Shape;138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40560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4EAD7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1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13"/>
          <p:cNvSpPr/>
          <p:nvPr/>
        </p:nvSpPr>
        <p:spPr>
          <a:xfrm>
            <a:off x="8400536" y="1028656"/>
            <a:ext cx="3463843" cy="155075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1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950967" y="48688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2" hasCustomPrompt="1"/>
          </p:nvPr>
        </p:nvSpPr>
        <p:spPr>
          <a:xfrm>
            <a:off x="3264224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7" name="Google Shape;147;p13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31098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3109881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4" hasCustomPrompt="1"/>
          </p:nvPr>
        </p:nvSpPr>
        <p:spPr>
          <a:xfrm>
            <a:off x="7103889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0" name="Google Shape;150;p13">
            <a:hlinkClick r:id="rId3" action="ppaction://hlinksldjump"/>
          </p:cNvPr>
          <p:cNvSpPr txBox="1">
            <a:spLocks noGrp="1"/>
          </p:cNvSpPr>
          <p:nvPr>
            <p:ph type="title" idx="5"/>
          </p:nvPr>
        </p:nvSpPr>
        <p:spPr>
          <a:xfrm>
            <a:off x="69497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6"/>
          </p:nvPr>
        </p:nvSpPr>
        <p:spPr>
          <a:xfrm>
            <a:off x="6949448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7" hasCustomPrompt="1"/>
          </p:nvPr>
        </p:nvSpPr>
        <p:spPr>
          <a:xfrm>
            <a:off x="3264089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3" name="Google Shape;153;p13">
            <a:hlinkClick r:id="rId3" action="ppaction://hlinksldjump"/>
          </p:cNvPr>
          <p:cNvSpPr txBox="1">
            <a:spLocks noGrp="1"/>
          </p:cNvSpPr>
          <p:nvPr>
            <p:ph type="title" idx="8"/>
          </p:nvPr>
        </p:nvSpPr>
        <p:spPr>
          <a:xfrm>
            <a:off x="3109667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9"/>
          </p:nvPr>
        </p:nvSpPr>
        <p:spPr>
          <a:xfrm>
            <a:off x="3109733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3" hasCustomPrompt="1"/>
          </p:nvPr>
        </p:nvSpPr>
        <p:spPr>
          <a:xfrm>
            <a:off x="7103753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14"/>
          </p:nvPr>
        </p:nvSpPr>
        <p:spPr>
          <a:xfrm>
            <a:off x="6949500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5"/>
          </p:nvPr>
        </p:nvSpPr>
        <p:spPr>
          <a:xfrm>
            <a:off x="6949300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11476762" y="1046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3"/>
          <p:cNvSpPr/>
          <p:nvPr/>
        </p:nvSpPr>
        <p:spPr>
          <a:xfrm>
            <a:off x="9967995" y="4653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3"/>
          <p:cNvSpPr/>
          <p:nvPr/>
        </p:nvSpPr>
        <p:spPr>
          <a:xfrm>
            <a:off x="1895162" y="825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1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2" name="Google Shape;162;p13"/>
          <p:cNvGrpSpPr/>
          <p:nvPr/>
        </p:nvGrpSpPr>
        <p:grpSpPr>
          <a:xfrm>
            <a:off x="648674" y="3107013"/>
            <a:ext cx="201655" cy="183855"/>
            <a:chOff x="1474943" y="3859420"/>
            <a:chExt cx="118956" cy="108456"/>
          </a:xfrm>
        </p:grpSpPr>
        <p:sp>
          <p:nvSpPr>
            <p:cNvPr id="163" name="Google Shape;163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6" name="Google Shape;166;p13"/>
          <p:cNvGrpSpPr/>
          <p:nvPr/>
        </p:nvGrpSpPr>
        <p:grpSpPr>
          <a:xfrm>
            <a:off x="11533307" y="3107013"/>
            <a:ext cx="201655" cy="183855"/>
            <a:chOff x="1474943" y="3859420"/>
            <a:chExt cx="118956" cy="108456"/>
          </a:xfrm>
        </p:grpSpPr>
        <p:sp>
          <p:nvSpPr>
            <p:cNvPr id="167" name="Google Shape;167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" name="Google Shape;170;p13"/>
          <p:cNvGrpSpPr/>
          <p:nvPr/>
        </p:nvGrpSpPr>
        <p:grpSpPr>
          <a:xfrm>
            <a:off x="3989507" y="292479"/>
            <a:ext cx="201655" cy="183855"/>
            <a:chOff x="1474943" y="3859420"/>
            <a:chExt cx="118956" cy="108456"/>
          </a:xfrm>
        </p:grpSpPr>
        <p:sp>
          <p:nvSpPr>
            <p:cNvPr id="171" name="Google Shape;171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16890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4EAD7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5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1" name="Google Shape;201;p15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02" name="Google Shape;202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5" name="Google Shape;205;p15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5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5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5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9" name="Google Shape;209;p15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210" name="Google Shape;210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3" name="Google Shape;213;p15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5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67631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bg>
      <p:bgPr>
        <a:solidFill>
          <a:srgbClr val="F4EAD7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"/>
          <p:cNvSpPr/>
          <p:nvPr/>
        </p:nvSpPr>
        <p:spPr>
          <a:xfrm>
            <a:off x="31209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6"/>
          <p:cNvSpPr/>
          <p:nvPr/>
        </p:nvSpPr>
        <p:spPr>
          <a:xfrm>
            <a:off x="333203" y="33608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6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subTitle" idx="1"/>
          </p:nvPr>
        </p:nvSpPr>
        <p:spPr>
          <a:xfrm>
            <a:off x="3778440" y="3147267"/>
            <a:ext cx="3728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6"/>
          <p:cNvSpPr/>
          <p:nvPr/>
        </p:nvSpPr>
        <p:spPr>
          <a:xfrm>
            <a:off x="10678446" y="558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2" name="Google Shape;222;p16"/>
          <p:cNvGrpSpPr/>
          <p:nvPr/>
        </p:nvGrpSpPr>
        <p:grpSpPr>
          <a:xfrm>
            <a:off x="10638441" y="3685179"/>
            <a:ext cx="201655" cy="183855"/>
            <a:chOff x="1474943" y="3859420"/>
            <a:chExt cx="118956" cy="108456"/>
          </a:xfrm>
        </p:grpSpPr>
        <p:sp>
          <p:nvSpPr>
            <p:cNvPr id="223" name="Google Shape;223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6" name="Google Shape;226;p16"/>
          <p:cNvGrpSpPr/>
          <p:nvPr/>
        </p:nvGrpSpPr>
        <p:grpSpPr>
          <a:xfrm>
            <a:off x="1502941" y="915346"/>
            <a:ext cx="201655" cy="183855"/>
            <a:chOff x="1474943" y="3859420"/>
            <a:chExt cx="118956" cy="108456"/>
          </a:xfrm>
        </p:grpSpPr>
        <p:sp>
          <p:nvSpPr>
            <p:cNvPr id="227" name="Google Shape;227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0" name="Google Shape;230;p16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" name="Google Shape;231;p16"/>
          <p:cNvSpPr/>
          <p:nvPr/>
        </p:nvSpPr>
        <p:spPr>
          <a:xfrm>
            <a:off x="9308536" y="21604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16"/>
          <p:cNvSpPr/>
          <p:nvPr/>
        </p:nvSpPr>
        <p:spPr>
          <a:xfrm>
            <a:off x="578829" y="2490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3" name="Google Shape;233;p16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4" name="Google Shape;234;p16"/>
          <p:cNvSpPr txBox="1">
            <a:spLocks noGrp="1"/>
          </p:cNvSpPr>
          <p:nvPr>
            <p:ph type="subTitle" idx="2"/>
          </p:nvPr>
        </p:nvSpPr>
        <p:spPr>
          <a:xfrm>
            <a:off x="3778400" y="2629933"/>
            <a:ext cx="3728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solidFill>
                  <a:schemeClr val="accent3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17796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Title and one column 2">
    <p:bg>
      <p:bgPr>
        <a:solidFill>
          <a:srgbClr val="F4EAD7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/>
          <p:nvPr/>
        </p:nvSpPr>
        <p:spPr>
          <a:xfrm>
            <a:off x="7919032" y="344995"/>
            <a:ext cx="2521721" cy="112901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7"/>
          <p:cNvSpPr/>
          <p:nvPr/>
        </p:nvSpPr>
        <p:spPr>
          <a:xfrm>
            <a:off x="778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1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39" name="Google Shape;239;p1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0" name="Google Shape;240;p17"/>
          <p:cNvSpPr/>
          <p:nvPr/>
        </p:nvSpPr>
        <p:spPr>
          <a:xfrm>
            <a:off x="578829" y="403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1" name="Google Shape;241;p17"/>
          <p:cNvGrpSpPr/>
          <p:nvPr/>
        </p:nvGrpSpPr>
        <p:grpSpPr>
          <a:xfrm>
            <a:off x="2861541" y="1929779"/>
            <a:ext cx="201655" cy="183855"/>
            <a:chOff x="1474943" y="3859420"/>
            <a:chExt cx="118956" cy="108456"/>
          </a:xfrm>
        </p:grpSpPr>
        <p:sp>
          <p:nvSpPr>
            <p:cNvPr id="242" name="Google Shape;242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5" name="Google Shape;245;p17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46" name="Google Shape;246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9" name="Google Shape;249;p17"/>
          <p:cNvSpPr/>
          <p:nvPr/>
        </p:nvSpPr>
        <p:spPr>
          <a:xfrm>
            <a:off x="1760695" y="49640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7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7"/>
          <p:cNvSpPr/>
          <p:nvPr/>
        </p:nvSpPr>
        <p:spPr>
          <a:xfrm>
            <a:off x="1344795" y="23951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7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1"/>
          </p:nvPr>
        </p:nvSpPr>
        <p:spPr>
          <a:xfrm>
            <a:off x="4214165" y="2989092"/>
            <a:ext cx="3792400" cy="1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3733"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54" name="Google Shape;254;p17"/>
          <p:cNvSpPr/>
          <p:nvPr/>
        </p:nvSpPr>
        <p:spPr>
          <a:xfrm>
            <a:off x="10148662" y="1474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31144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5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18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58" name="Google Shape;258;p1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1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1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1" name="Google Shape;261;p18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8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8"/>
          <p:cNvSpPr txBox="1">
            <a:spLocks noGrp="1"/>
          </p:cNvSpPr>
          <p:nvPr>
            <p:ph type="title"/>
          </p:nvPr>
        </p:nvSpPr>
        <p:spPr>
          <a:xfrm>
            <a:off x="5512667" y="363931"/>
            <a:ext cx="5188400" cy="1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endParaRPr/>
          </a:p>
        </p:txBody>
      </p:sp>
      <p:sp>
        <p:nvSpPr>
          <p:cNvPr id="264" name="Google Shape;264;p18"/>
          <p:cNvSpPr txBox="1">
            <a:spLocks noGrp="1"/>
          </p:cNvSpPr>
          <p:nvPr>
            <p:ph type="subTitle" idx="1"/>
          </p:nvPr>
        </p:nvSpPr>
        <p:spPr>
          <a:xfrm>
            <a:off x="5946467" y="2581000"/>
            <a:ext cx="4320800" cy="1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65" name="Google Shape;265;p18"/>
          <p:cNvSpPr txBox="1"/>
          <p:nvPr/>
        </p:nvSpPr>
        <p:spPr>
          <a:xfrm>
            <a:off x="5676467" y="4737367"/>
            <a:ext cx="48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46AA9E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600" b="1" kern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This presentation template was created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including icon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and infographics &amp; images from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46AA9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6" name="Google Shape;266;p18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8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66276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0" name="Google Shape;270;p19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71" name="Google Shape;271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4" name="Google Shape;274;p19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9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19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19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8" name="Google Shape;278;p19"/>
          <p:cNvGrpSpPr/>
          <p:nvPr/>
        </p:nvGrpSpPr>
        <p:grpSpPr>
          <a:xfrm>
            <a:off x="5032574" y="4484862"/>
            <a:ext cx="201655" cy="183855"/>
            <a:chOff x="1474943" y="3859420"/>
            <a:chExt cx="118956" cy="108456"/>
          </a:xfrm>
        </p:grpSpPr>
        <p:sp>
          <p:nvSpPr>
            <p:cNvPr id="279" name="Google Shape;279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2" name="Google Shape;282;p19"/>
          <p:cNvSpPr/>
          <p:nvPr/>
        </p:nvSpPr>
        <p:spPr>
          <a:xfrm>
            <a:off x="4414362" y="1937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9"/>
          <p:cNvSpPr/>
          <p:nvPr/>
        </p:nvSpPr>
        <p:spPr>
          <a:xfrm>
            <a:off x="4780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9"/>
          <p:cNvSpPr/>
          <p:nvPr/>
        </p:nvSpPr>
        <p:spPr>
          <a:xfrm>
            <a:off x="90315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5" name="Google Shape;285;p19"/>
          <p:cNvGrpSpPr/>
          <p:nvPr/>
        </p:nvGrpSpPr>
        <p:grpSpPr>
          <a:xfrm>
            <a:off x="1201941" y="994513"/>
            <a:ext cx="201655" cy="183855"/>
            <a:chOff x="1474943" y="3859420"/>
            <a:chExt cx="118956" cy="108456"/>
          </a:xfrm>
        </p:grpSpPr>
        <p:sp>
          <p:nvSpPr>
            <p:cNvPr id="286" name="Google Shape;286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9" name="Google Shape;289;p19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19452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20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20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20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20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20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7" name="Google Shape;297;p20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98" name="Google Shape;298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1" name="Google Shape;301;p20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302" name="Google Shape;302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5" name="Google Shape;305;p20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20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291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67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fld id="{B1CF2E77-4E87-4338-A6B2-93E833A84A3C}" type="datetimeFigureOut">
              <a:rPr lang="en-US" sz="2533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9/23/2025</a:t>
            </a:fld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67"/>
            <a:ext cx="3860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67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fld id="{796E19DA-92E0-4635-8627-DEB5FDE3EBA8}" type="slidenum">
              <a:rPr lang="en-US" sz="2533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‹#›</a:t>
            </a:fld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3891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4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266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8" y="4670444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9" y="5386390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8" y="5350765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2686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10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81" y="727831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909" y="3894248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9422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34686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24402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AD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26967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AD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68190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21" Type="http://schemas.openxmlformats.org/officeDocument/2006/relationships/image" Target="../media/image10.png"/><Relationship Id="rId34" Type="http://schemas.openxmlformats.org/officeDocument/2006/relationships/image" Target="../media/image18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7.gif"/><Relationship Id="rId38" Type="http://schemas.microsoft.com/office/2007/relationships/hdphoto" Target="../media/hdphoto14.wdp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openxmlformats.org/officeDocument/2006/relationships/image" Target="../media/image16.png"/><Relationship Id="rId37" Type="http://schemas.openxmlformats.org/officeDocument/2006/relationships/image" Target="../media/image20.png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emf"/><Relationship Id="rId4" Type="http://schemas.openxmlformats.org/officeDocument/2006/relationships/audio" Target="../media/audio1.wav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microsoft.com/office/2007/relationships/hdphoto" Target="../media/hdphoto13.wdp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9.png"/><Relationship Id="rId3" Type="http://schemas.microsoft.com/office/2007/relationships/media" Target="../media/media4.wav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slideLayout" Target="../slideLayouts/slideLayout5.xml"/><Relationship Id="rId11" Type="http://schemas.openxmlformats.org/officeDocument/2006/relationships/image" Target="../media/image33.png"/><Relationship Id="rId5" Type="http://schemas.openxmlformats.org/officeDocument/2006/relationships/audio" Target="NULL" TargetMode="External"/><Relationship Id="rId10" Type="http://schemas.openxmlformats.org/officeDocument/2006/relationships/image" Target="../media/image32.png"/><Relationship Id="rId4" Type="http://schemas.openxmlformats.org/officeDocument/2006/relationships/audio" Target="../media/media4.wav"/><Relationship Id="rId9" Type="http://schemas.openxmlformats.org/officeDocument/2006/relationships/image" Target="../media/image31.png"/><Relationship Id="rId1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5" Type="http://schemas.openxmlformats.org/officeDocument/2006/relationships/audio" Target="../media/audio5.wav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7.png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10" Type="http://schemas.openxmlformats.org/officeDocument/2006/relationships/image" Target="../media/image16.png"/><Relationship Id="rId4" Type="http://schemas.openxmlformats.org/officeDocument/2006/relationships/audio" Target="../media/audio6.wav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6.png"/><Relationship Id="rId12" Type="http://schemas.openxmlformats.org/officeDocument/2006/relationships/audio" Target="../media/audio6.wav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35.jpg"/><Relationship Id="rId5" Type="http://schemas.openxmlformats.org/officeDocument/2006/relationships/audio" Target="../media/audio7.wav"/><Relationship Id="rId10" Type="http://schemas.openxmlformats.org/officeDocument/2006/relationships/image" Target="../media/image16.png"/><Relationship Id="rId4" Type="http://schemas.openxmlformats.org/officeDocument/2006/relationships/audio" Target="../media/audio6.wav"/><Relationship Id="rId9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6.png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35.jpg"/><Relationship Id="rId11" Type="http://schemas.openxmlformats.org/officeDocument/2006/relationships/image" Target="../media/image16.png"/><Relationship Id="rId5" Type="http://schemas.openxmlformats.org/officeDocument/2006/relationships/audio" Target="../media/audio7.wav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audio" Target="../media/audio3.wav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6.png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35.jpg"/><Relationship Id="rId11" Type="http://schemas.openxmlformats.org/officeDocument/2006/relationships/image" Target="../media/image16.png"/><Relationship Id="rId5" Type="http://schemas.openxmlformats.org/officeDocument/2006/relationships/audio" Target="../media/audio7.wav"/><Relationship Id="rId10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5" Type="http://schemas.openxmlformats.org/officeDocument/2006/relationships/audio" Target="../media/audio1.wav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5.jpg"/><Relationship Id="rId7" Type="http://schemas.microsoft.com/office/2007/relationships/hdphoto" Target="../media/hdphoto17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1.png"/><Relationship Id="rId11" Type="http://schemas.openxmlformats.org/officeDocument/2006/relationships/audio" Target="../media/audio2.wav"/><Relationship Id="rId5" Type="http://schemas.microsoft.com/office/2007/relationships/hdphoto" Target="../media/hdphoto16.wdp"/><Relationship Id="rId10" Type="http://schemas.openxmlformats.org/officeDocument/2006/relationships/image" Target="../media/image19.png"/><Relationship Id="rId4" Type="http://schemas.openxmlformats.org/officeDocument/2006/relationships/image" Target="../media/image40.png"/><Relationship Id="rId9" Type="http://schemas.microsoft.com/office/2007/relationships/hdphoto" Target="../media/hdphoto18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19.xml"/><Relationship Id="rId7" Type="http://schemas.openxmlformats.org/officeDocument/2006/relationships/image" Target="../media/image44.jpg"/><Relationship Id="rId12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slide" Target="slide20.xml"/><Relationship Id="rId11" Type="http://schemas.openxmlformats.org/officeDocument/2006/relationships/slide" Target="slide22.xml"/><Relationship Id="rId5" Type="http://schemas.microsoft.com/office/2007/relationships/hdphoto" Target="../media/hdphoto19.wdp"/><Relationship Id="rId10" Type="http://schemas.openxmlformats.org/officeDocument/2006/relationships/image" Target="../media/image19.png"/><Relationship Id="rId4" Type="http://schemas.openxmlformats.org/officeDocument/2006/relationships/image" Target="../media/image43.jpeg"/><Relationship Id="rId9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openxmlformats.org/officeDocument/2006/relationships/image" Target="../media/image41.png"/><Relationship Id="rId3" Type="http://schemas.openxmlformats.org/officeDocument/2006/relationships/audio" Target="../media/audio4.wav"/><Relationship Id="rId7" Type="http://schemas.microsoft.com/office/2007/relationships/hdphoto" Target="../media/hdphoto20.wdp"/><Relationship Id="rId12" Type="http://schemas.microsoft.com/office/2007/relationships/hdphoto" Target="../media/hdphoto16.wdp"/><Relationship Id="rId17" Type="http://schemas.openxmlformats.org/officeDocument/2006/relationships/audio" Target="../media/audio4.wav"/><Relationship Id="rId2" Type="http://schemas.openxmlformats.org/officeDocument/2006/relationships/notesSlide" Target="../notesSlides/notesSlide5.xml"/><Relationship Id="rId16" Type="http://schemas.microsoft.com/office/2007/relationships/hdphoto" Target="../media/hdphoto18.wdp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6.png"/><Relationship Id="rId11" Type="http://schemas.openxmlformats.org/officeDocument/2006/relationships/image" Target="../media/image40.png"/><Relationship Id="rId5" Type="http://schemas.openxmlformats.org/officeDocument/2006/relationships/audio" Target="../media/audio8.wav"/><Relationship Id="rId15" Type="http://schemas.openxmlformats.org/officeDocument/2006/relationships/image" Target="../media/image48.png"/><Relationship Id="rId10" Type="http://schemas.openxmlformats.org/officeDocument/2006/relationships/slide" Target="slide18.xml"/><Relationship Id="rId4" Type="http://schemas.openxmlformats.org/officeDocument/2006/relationships/audio" Target="../media/audio5.wav"/><Relationship Id="rId9" Type="http://schemas.openxmlformats.org/officeDocument/2006/relationships/image" Target="../media/image19.png"/><Relationship Id="rId14" Type="http://schemas.microsoft.com/office/2007/relationships/hdphoto" Target="../media/hdphoto1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5" Type="http://schemas.openxmlformats.org/officeDocument/2006/relationships/audio" Target="../media/audio2.wav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7.wdp"/><Relationship Id="rId3" Type="http://schemas.openxmlformats.org/officeDocument/2006/relationships/audio" Target="../media/audio4.wav"/><Relationship Id="rId7" Type="http://schemas.openxmlformats.org/officeDocument/2006/relationships/image" Target="../media/image44.jp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37.xml"/><Relationship Id="rId6" Type="http://schemas.openxmlformats.org/officeDocument/2006/relationships/audio" Target="../media/audio8.wav"/><Relationship Id="rId11" Type="http://schemas.microsoft.com/office/2007/relationships/hdphoto" Target="../media/hdphoto16.wdp"/><Relationship Id="rId5" Type="http://schemas.openxmlformats.org/officeDocument/2006/relationships/audio" Target="../media/audio6.wav"/><Relationship Id="rId15" Type="http://schemas.microsoft.com/office/2007/relationships/hdphoto" Target="../media/hdphoto18.wdp"/><Relationship Id="rId10" Type="http://schemas.openxmlformats.org/officeDocument/2006/relationships/image" Target="../media/image40.png"/><Relationship Id="rId4" Type="http://schemas.openxmlformats.org/officeDocument/2006/relationships/audio" Target="../media/audio5.wav"/><Relationship Id="rId9" Type="http://schemas.openxmlformats.org/officeDocument/2006/relationships/slide" Target="slide18.xml"/><Relationship Id="rId1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40.png"/><Relationship Id="rId18" Type="http://schemas.microsoft.com/office/2007/relationships/hdphoto" Target="../media/hdphoto18.wdp"/><Relationship Id="rId3" Type="http://schemas.openxmlformats.org/officeDocument/2006/relationships/audio" Target="../media/audio4.wav"/><Relationship Id="rId7" Type="http://schemas.openxmlformats.org/officeDocument/2006/relationships/image" Target="../media/image49.jpeg"/><Relationship Id="rId12" Type="http://schemas.openxmlformats.org/officeDocument/2006/relationships/slide" Target="slide17.xml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6" Type="http://schemas.microsoft.com/office/2007/relationships/hdphoto" Target="../media/hdphoto17.wdp"/><Relationship Id="rId1" Type="http://schemas.openxmlformats.org/officeDocument/2006/relationships/slideLayout" Target="../slideLayouts/slideLayout37.xml"/><Relationship Id="rId6" Type="http://schemas.openxmlformats.org/officeDocument/2006/relationships/audio" Target="../media/audio8.wav"/><Relationship Id="rId11" Type="http://schemas.openxmlformats.org/officeDocument/2006/relationships/image" Target="../media/image19.png"/><Relationship Id="rId5" Type="http://schemas.openxmlformats.org/officeDocument/2006/relationships/audio" Target="../media/audio6.wav"/><Relationship Id="rId15" Type="http://schemas.openxmlformats.org/officeDocument/2006/relationships/image" Target="../media/image41.png"/><Relationship Id="rId10" Type="http://schemas.microsoft.com/office/2007/relationships/hdphoto" Target="../media/hdphoto21.wdp"/><Relationship Id="rId19" Type="http://schemas.openxmlformats.org/officeDocument/2006/relationships/audio" Target="../media/audio4.wav"/><Relationship Id="rId4" Type="http://schemas.openxmlformats.org/officeDocument/2006/relationships/audio" Target="../media/audio5.wav"/><Relationship Id="rId9" Type="http://schemas.openxmlformats.org/officeDocument/2006/relationships/image" Target="../media/image50.jpeg"/><Relationship Id="rId14" Type="http://schemas.microsoft.com/office/2007/relationships/hdphoto" Target="../media/hdphoto1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5" Type="http://schemas.openxmlformats.org/officeDocument/2006/relationships/audio" Target="../media/audio1.wav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2.xml"/><Relationship Id="rId5" Type="http://schemas.microsoft.com/office/2007/relationships/hdphoto" Target="../media/hdphoto22.wdp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jpeg"/><Relationship Id="rId11" Type="http://schemas.openxmlformats.org/officeDocument/2006/relationships/audio" Target="../media/audio1.wav"/><Relationship Id="rId5" Type="http://schemas.openxmlformats.org/officeDocument/2006/relationships/image" Target="../media/image53.png"/><Relationship Id="rId10" Type="http://schemas.openxmlformats.org/officeDocument/2006/relationships/image" Target="../media/image19.png"/><Relationship Id="rId4" Type="http://schemas.microsoft.com/office/2007/relationships/hdphoto" Target="../media/hdphoto23.wdp"/><Relationship Id="rId9" Type="http://schemas.microsoft.com/office/2007/relationships/hdphoto" Target="../media/hdphoto2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6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5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2.jpeg"/><Relationship Id="rId5" Type="http://schemas.openxmlformats.org/officeDocument/2006/relationships/image" Target="../media/image19.png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12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2.png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3.png"/><Relationship Id="rId1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audio" Target="../media/audio2.wav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12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2.png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12" Type="http://schemas.openxmlformats.org/officeDocument/2006/relationships/image" Target="../media/image2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2.png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3.png"/><Relationship Id="rId1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audio" Target="../media/audio2.wav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12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2.png"/><Relationship Id="rId10" Type="http://schemas.openxmlformats.org/officeDocument/2006/relationships/image" Target="../media/image3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12" Type="http://schemas.openxmlformats.org/officeDocument/2006/relationships/image" Target="../media/image2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2.png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8" y="2110716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70" y="4669481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Google Shape;1057;p41"/>
          <p:cNvSpPr/>
          <p:nvPr/>
        </p:nvSpPr>
        <p:spPr>
          <a:xfrm>
            <a:off x="10431322" y="483043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9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8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6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85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25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53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56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4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92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3" name="Picture 22" descr="200.gif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932781" y="857834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4" name="Google Shape;1248;p47"/>
          <p:cNvGrpSpPr/>
          <p:nvPr/>
        </p:nvGrpSpPr>
        <p:grpSpPr>
          <a:xfrm>
            <a:off x="4660341" y="6275791"/>
            <a:ext cx="6618081" cy="636992"/>
            <a:chOff x="1610262" y="4439258"/>
            <a:chExt cx="7532671" cy="703746"/>
          </a:xfrm>
        </p:grpSpPr>
        <p:sp>
          <p:nvSpPr>
            <p:cNvPr id="25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5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13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2444970" y="707670"/>
            <a:ext cx="731322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Comic Sans MS" panose="030F0702030302020204" pitchFamily="66" charset="0"/>
              </a:rPr>
              <a:t>Unit 2: My Home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401287" y="2110716"/>
            <a:ext cx="74895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omic Sans MS" panose="030F0702030302020204" pitchFamily="66" charset="0"/>
              </a:rPr>
              <a:t>Lesson 1 – Period 1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58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9038" y1="28302" x2="16327" y2="21294"/>
                        <a14:foregroundMark x1="30029" y1="50674" x2="38192" y2="51482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0" y="3705884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990703"/>
      </p:ext>
    </p:extLst>
  </p:cSld>
  <p:clrMapOvr>
    <a:masterClrMapping/>
  </p:clrMapOvr>
  <p:transition spd="slow">
    <p:wip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0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2" dur="3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193" y="57239"/>
            <a:ext cx="67088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1 Listen and point. Repeat.</a:t>
            </a:r>
          </a:p>
          <a:p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 r="1691"/>
          <a:stretch/>
        </p:blipFill>
        <p:spPr>
          <a:xfrm>
            <a:off x="859809" y="765126"/>
            <a:ext cx="3343702" cy="226791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8096" y="765125"/>
            <a:ext cx="3292870" cy="226791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9809" y="3875653"/>
            <a:ext cx="3177960" cy="21653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" r="3152"/>
          <a:stretch/>
        </p:blipFill>
        <p:spPr>
          <a:xfrm>
            <a:off x="5795749" y="3860911"/>
            <a:ext cx="3048000" cy="22571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" r="3061"/>
          <a:stretch/>
        </p:blipFill>
        <p:spPr>
          <a:xfrm>
            <a:off x="9008682" y="765125"/>
            <a:ext cx="2861853" cy="22406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277478" y="3005744"/>
            <a:ext cx="2169994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b</a:t>
            </a:r>
            <a:r>
              <a:rPr lang="en-US" sz="4800" b="1">
                <a:latin typeface="Comic Sans MS" pitchFamily="66" charset="0"/>
              </a:rPr>
              <a:t>owl</a:t>
            </a:r>
            <a:endParaRPr lang="en-US" sz="4800" b="1" dirty="0"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38967" y="3033042"/>
            <a:ext cx="2169994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Comic Sans MS" pitchFamily="66" charset="0"/>
              </a:rPr>
              <a:t>spoon</a:t>
            </a:r>
            <a:endParaRPr lang="en-US" sz="4800" b="1" dirty="0">
              <a:latin typeface="Comic Sans MS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463794" y="3036894"/>
            <a:ext cx="2169994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Comic Sans MS" pitchFamily="66" charset="0"/>
              </a:rPr>
              <a:t>plate</a:t>
            </a:r>
            <a:endParaRPr lang="en-US" sz="4800" b="1" dirty="0">
              <a:latin typeface="Comic Sans MS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1193" y="6068002"/>
            <a:ext cx="4768481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Comic Sans MS" pitchFamily="66" charset="0"/>
              </a:rPr>
              <a:t>dining </a:t>
            </a:r>
            <a:r>
              <a:rPr lang="en-US" sz="4800" b="1" dirty="0">
                <a:latin typeface="Comic Sans MS" pitchFamily="66" charset="0"/>
              </a:rPr>
              <a:t>room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34752" y="6086902"/>
            <a:ext cx="2169994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Comic Sans MS" pitchFamily="66" charset="0"/>
              </a:rPr>
              <a:t>table</a:t>
            </a:r>
            <a:endParaRPr lang="en-US" sz="4800" b="1" dirty="0">
              <a:latin typeface="Comic Sans MS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15" name="track 2.1">
            <a:hlinkClick r:id="" action="ppaction://media"/>
            <a:extLst>
              <a:ext uri="{FF2B5EF4-FFF2-40B4-BE49-F238E27FC236}">
                <a16:creationId xmlns:a16="http://schemas.microsoft.com/office/drawing/2014/main" id="{12D9E941-9097-078C-FDB3-1E62116391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72848" y="1856363"/>
            <a:ext cx="609600" cy="609600"/>
          </a:xfrm>
          <a:prstGeom prst="rect">
            <a:avLst/>
          </a:prstGeom>
        </p:spPr>
      </p:pic>
      <p:pic>
        <p:nvPicPr>
          <p:cNvPr id="16" name="track 2.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23964" y="120938"/>
            <a:ext cx="640335" cy="640335"/>
          </a:xfrm>
          <a:prstGeom prst="rect">
            <a:avLst/>
          </a:prstGeom>
        </p:spPr>
      </p:pic>
      <p:pic>
        <p:nvPicPr>
          <p:cNvPr id="14" name="track 2.1">
            <a:hlinkClick r:id="" action="ppaction://media"/>
            <a:extLst>
              <a:ext uri="{FF2B5EF4-FFF2-40B4-BE49-F238E27FC236}">
                <a16:creationId xmlns:a16="http://schemas.microsoft.com/office/drawing/2014/main" id="{2ACFD8C8-CC87-5F74-8F9E-D19357E4464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3">
                  <p14:trim st="8082" end="12441.395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203307" y="3134180"/>
            <a:ext cx="640335" cy="640335"/>
          </a:xfrm>
          <a:prstGeom prst="rect">
            <a:avLst/>
          </a:prstGeom>
        </p:spPr>
      </p:pic>
      <p:pic>
        <p:nvPicPr>
          <p:cNvPr id="17" name="track 2.1">
            <a:hlinkClick r:id="" action="ppaction://media"/>
            <a:extLst>
              <a:ext uri="{FF2B5EF4-FFF2-40B4-BE49-F238E27FC236}">
                <a16:creationId xmlns:a16="http://schemas.microsoft.com/office/drawing/2014/main" id="{89B49479-7152-CBC6-6E9B-8D1E536DE65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3">
                  <p14:trim st="11088" end="9563.395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965031" y="3134180"/>
            <a:ext cx="640335" cy="640335"/>
          </a:xfrm>
          <a:prstGeom prst="rect">
            <a:avLst/>
          </a:prstGeom>
        </p:spPr>
      </p:pic>
      <p:pic>
        <p:nvPicPr>
          <p:cNvPr id="18" name="track 2.1">
            <a:hlinkClick r:id="" action="ppaction://media"/>
            <a:extLst>
              <a:ext uri="{FF2B5EF4-FFF2-40B4-BE49-F238E27FC236}">
                <a16:creationId xmlns:a16="http://schemas.microsoft.com/office/drawing/2014/main" id="{12442491-72B7-6278-EF41-484DCA571DA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3">
                  <p14:trim st="13926" end="6897.395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22126" y="3235318"/>
            <a:ext cx="640335" cy="640335"/>
          </a:xfrm>
          <a:prstGeom prst="rect">
            <a:avLst/>
          </a:prstGeom>
        </p:spPr>
      </p:pic>
      <p:pic>
        <p:nvPicPr>
          <p:cNvPr id="19" name="track 2.1">
            <a:hlinkClick r:id="" action="ppaction://media"/>
            <a:extLst>
              <a:ext uri="{FF2B5EF4-FFF2-40B4-BE49-F238E27FC236}">
                <a16:creationId xmlns:a16="http://schemas.microsoft.com/office/drawing/2014/main" id="{FA9F0AAD-D9CD-37ED-34CD-C96B5E1F7D0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3">
                  <p14:trim st="16552" end="4184.395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99194" y="6086902"/>
            <a:ext cx="640335" cy="640335"/>
          </a:xfrm>
          <a:prstGeom prst="rect">
            <a:avLst/>
          </a:prstGeom>
        </p:spPr>
      </p:pic>
      <p:pic>
        <p:nvPicPr>
          <p:cNvPr id="20" name="track 2.1">
            <a:hlinkClick r:id="" action="ppaction://media"/>
            <a:extLst>
              <a:ext uri="{FF2B5EF4-FFF2-40B4-BE49-F238E27FC236}">
                <a16:creationId xmlns:a16="http://schemas.microsoft.com/office/drawing/2014/main" id="{F533CCA7-E6A5-4F2D-6A9E-BB3A6A7F968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3">
                  <p14:trim st="19342" end="1475.395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68347" y="6230084"/>
            <a:ext cx="640335" cy="64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8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222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7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57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4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48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40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60;p36"/>
          <p:cNvGrpSpPr/>
          <p:nvPr/>
        </p:nvGrpSpPr>
        <p:grpSpPr>
          <a:xfrm>
            <a:off x="726141" y="1106958"/>
            <a:ext cx="11268635" cy="5022563"/>
            <a:chOff x="1725162" y="776658"/>
            <a:chExt cx="6298176" cy="3715416"/>
          </a:xfrm>
        </p:grpSpPr>
        <p:grpSp>
          <p:nvGrpSpPr>
            <p:cNvPr id="4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2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1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4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5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2015;p36"/>
          <p:cNvGrpSpPr/>
          <p:nvPr/>
        </p:nvGrpSpPr>
        <p:grpSpPr>
          <a:xfrm flipH="1">
            <a:off x="9258056" y="3225681"/>
            <a:ext cx="2152927" cy="2933451"/>
            <a:chOff x="2072675" y="629825"/>
            <a:chExt cx="3226325" cy="4396000"/>
          </a:xfrm>
        </p:grpSpPr>
        <p:sp>
          <p:nvSpPr>
            <p:cNvPr id="54" name="Google Shape;2016;p36"/>
            <p:cNvSpPr/>
            <p:nvPr/>
          </p:nvSpPr>
          <p:spPr>
            <a:xfrm>
              <a:off x="2993025" y="1196400"/>
              <a:ext cx="362250" cy="476300"/>
            </a:xfrm>
            <a:custGeom>
              <a:avLst/>
              <a:gdLst/>
              <a:ahLst/>
              <a:cxnLst/>
              <a:rect l="l" t="t" r="r" b="b"/>
              <a:pathLst>
                <a:path w="14490" h="19052" extrusionOk="0">
                  <a:moveTo>
                    <a:pt x="8679" y="0"/>
                  </a:moveTo>
                  <a:cubicBezTo>
                    <a:pt x="8345" y="0"/>
                    <a:pt x="8031" y="181"/>
                    <a:pt x="7763" y="628"/>
                  </a:cubicBezTo>
                  <a:cubicBezTo>
                    <a:pt x="7522" y="1014"/>
                    <a:pt x="7450" y="1472"/>
                    <a:pt x="7329" y="1906"/>
                  </a:cubicBezTo>
                  <a:cubicBezTo>
                    <a:pt x="6847" y="3690"/>
                    <a:pt x="5666" y="5185"/>
                    <a:pt x="4460" y="6583"/>
                  </a:cubicBezTo>
                  <a:cubicBezTo>
                    <a:pt x="3255" y="7981"/>
                    <a:pt x="1977" y="9379"/>
                    <a:pt x="1206" y="11043"/>
                  </a:cubicBezTo>
                  <a:cubicBezTo>
                    <a:pt x="1109" y="11284"/>
                    <a:pt x="1013" y="11501"/>
                    <a:pt x="940" y="11742"/>
                  </a:cubicBezTo>
                  <a:cubicBezTo>
                    <a:pt x="0" y="14683"/>
                    <a:pt x="1254" y="18420"/>
                    <a:pt x="4629" y="18975"/>
                  </a:cubicBezTo>
                  <a:cubicBezTo>
                    <a:pt x="4938" y="19027"/>
                    <a:pt x="5249" y="19052"/>
                    <a:pt x="5561" y="19052"/>
                  </a:cubicBezTo>
                  <a:cubicBezTo>
                    <a:pt x="7979" y="19052"/>
                    <a:pt x="10428" y="17554"/>
                    <a:pt x="11837" y="15696"/>
                  </a:cubicBezTo>
                  <a:cubicBezTo>
                    <a:pt x="14489" y="12200"/>
                    <a:pt x="13959" y="6583"/>
                    <a:pt x="11765" y="3039"/>
                  </a:cubicBezTo>
                  <a:cubicBezTo>
                    <a:pt x="11313" y="2323"/>
                    <a:pt x="9873" y="0"/>
                    <a:pt x="8679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17;p36"/>
            <p:cNvSpPr/>
            <p:nvPr/>
          </p:nvSpPr>
          <p:spPr>
            <a:xfrm>
              <a:off x="3178050" y="1303700"/>
              <a:ext cx="133825" cy="267625"/>
            </a:xfrm>
            <a:custGeom>
              <a:avLst/>
              <a:gdLst/>
              <a:ahLst/>
              <a:cxnLst/>
              <a:rect l="l" t="t" r="r" b="b"/>
              <a:pathLst>
                <a:path w="5353" h="10705" extrusionOk="0">
                  <a:moveTo>
                    <a:pt x="3134" y="1"/>
                  </a:moveTo>
                  <a:cubicBezTo>
                    <a:pt x="2532" y="1158"/>
                    <a:pt x="1760" y="2219"/>
                    <a:pt x="1061" y="3352"/>
                  </a:cubicBezTo>
                  <a:cubicBezTo>
                    <a:pt x="362" y="4533"/>
                    <a:pt x="0" y="5449"/>
                    <a:pt x="73" y="6823"/>
                  </a:cubicBezTo>
                  <a:cubicBezTo>
                    <a:pt x="121" y="7571"/>
                    <a:pt x="531" y="10705"/>
                    <a:pt x="1543" y="10705"/>
                  </a:cubicBezTo>
                  <a:cubicBezTo>
                    <a:pt x="2050" y="10705"/>
                    <a:pt x="3665" y="9017"/>
                    <a:pt x="3954" y="8511"/>
                  </a:cubicBezTo>
                  <a:cubicBezTo>
                    <a:pt x="5352" y="6052"/>
                    <a:pt x="4509" y="2243"/>
                    <a:pt x="3134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8;p36"/>
            <p:cNvSpPr/>
            <p:nvPr/>
          </p:nvSpPr>
          <p:spPr>
            <a:xfrm>
              <a:off x="2072675" y="790800"/>
              <a:ext cx="896250" cy="879650"/>
            </a:xfrm>
            <a:custGeom>
              <a:avLst/>
              <a:gdLst/>
              <a:ahLst/>
              <a:cxnLst/>
              <a:rect l="l" t="t" r="r" b="b"/>
              <a:pathLst>
                <a:path w="35850" h="35186" extrusionOk="0">
                  <a:moveTo>
                    <a:pt x="7209" y="0"/>
                  </a:moveTo>
                  <a:cubicBezTo>
                    <a:pt x="6703" y="0"/>
                    <a:pt x="6389" y="531"/>
                    <a:pt x="6245" y="1013"/>
                  </a:cubicBezTo>
                  <a:cubicBezTo>
                    <a:pt x="5521" y="3231"/>
                    <a:pt x="5883" y="5666"/>
                    <a:pt x="6655" y="7860"/>
                  </a:cubicBezTo>
                  <a:cubicBezTo>
                    <a:pt x="7426" y="10054"/>
                    <a:pt x="8607" y="12079"/>
                    <a:pt x="9548" y="14200"/>
                  </a:cubicBezTo>
                  <a:cubicBezTo>
                    <a:pt x="9620" y="14393"/>
                    <a:pt x="9692" y="14586"/>
                    <a:pt x="9596" y="14755"/>
                  </a:cubicBezTo>
                  <a:cubicBezTo>
                    <a:pt x="9523" y="14899"/>
                    <a:pt x="9331" y="14948"/>
                    <a:pt x="9138" y="14972"/>
                  </a:cubicBezTo>
                  <a:cubicBezTo>
                    <a:pt x="8969" y="14989"/>
                    <a:pt x="8804" y="14998"/>
                    <a:pt x="8643" y="14998"/>
                  </a:cubicBezTo>
                  <a:cubicBezTo>
                    <a:pt x="7058" y="14998"/>
                    <a:pt x="5830" y="14191"/>
                    <a:pt x="4364" y="13622"/>
                  </a:cubicBezTo>
                  <a:cubicBezTo>
                    <a:pt x="3643" y="13345"/>
                    <a:pt x="2540" y="12678"/>
                    <a:pt x="1678" y="12678"/>
                  </a:cubicBezTo>
                  <a:cubicBezTo>
                    <a:pt x="1187" y="12678"/>
                    <a:pt x="774" y="12895"/>
                    <a:pt x="555" y="13525"/>
                  </a:cubicBezTo>
                  <a:cubicBezTo>
                    <a:pt x="1" y="15092"/>
                    <a:pt x="1447" y="16659"/>
                    <a:pt x="2918" y="17431"/>
                  </a:cubicBezTo>
                  <a:cubicBezTo>
                    <a:pt x="4171" y="18082"/>
                    <a:pt x="5738" y="18805"/>
                    <a:pt x="7113" y="19094"/>
                  </a:cubicBezTo>
                  <a:cubicBezTo>
                    <a:pt x="8559" y="19359"/>
                    <a:pt x="10078" y="19215"/>
                    <a:pt x="11476" y="19697"/>
                  </a:cubicBezTo>
                  <a:cubicBezTo>
                    <a:pt x="12875" y="20203"/>
                    <a:pt x="13983" y="21312"/>
                    <a:pt x="15044" y="22349"/>
                  </a:cubicBezTo>
                  <a:cubicBezTo>
                    <a:pt x="15117" y="22421"/>
                    <a:pt x="15189" y="22493"/>
                    <a:pt x="15261" y="22566"/>
                  </a:cubicBezTo>
                  <a:cubicBezTo>
                    <a:pt x="20155" y="27339"/>
                    <a:pt x="25724" y="30956"/>
                    <a:pt x="31655" y="34355"/>
                  </a:cubicBezTo>
                  <a:cubicBezTo>
                    <a:pt x="32282" y="34716"/>
                    <a:pt x="32933" y="35078"/>
                    <a:pt x="33656" y="35175"/>
                  </a:cubicBezTo>
                  <a:cubicBezTo>
                    <a:pt x="33728" y="35182"/>
                    <a:pt x="33802" y="35185"/>
                    <a:pt x="33875" y="35185"/>
                  </a:cubicBezTo>
                  <a:cubicBezTo>
                    <a:pt x="34538" y="35185"/>
                    <a:pt x="35233" y="34892"/>
                    <a:pt x="35536" y="34307"/>
                  </a:cubicBezTo>
                  <a:cubicBezTo>
                    <a:pt x="35850" y="33632"/>
                    <a:pt x="35560" y="32812"/>
                    <a:pt x="35030" y="32281"/>
                  </a:cubicBezTo>
                  <a:cubicBezTo>
                    <a:pt x="34500" y="31751"/>
                    <a:pt x="33801" y="31462"/>
                    <a:pt x="33126" y="31148"/>
                  </a:cubicBezTo>
                  <a:cubicBezTo>
                    <a:pt x="30835" y="30112"/>
                    <a:pt x="28617" y="28810"/>
                    <a:pt x="26954" y="26929"/>
                  </a:cubicBezTo>
                  <a:cubicBezTo>
                    <a:pt x="25556" y="25338"/>
                    <a:pt x="24278" y="23024"/>
                    <a:pt x="24398" y="20830"/>
                  </a:cubicBezTo>
                  <a:cubicBezTo>
                    <a:pt x="24495" y="18660"/>
                    <a:pt x="24953" y="16442"/>
                    <a:pt x="24109" y="14321"/>
                  </a:cubicBezTo>
                  <a:cubicBezTo>
                    <a:pt x="24013" y="14080"/>
                    <a:pt x="23892" y="13863"/>
                    <a:pt x="23675" y="13742"/>
                  </a:cubicBezTo>
                  <a:cubicBezTo>
                    <a:pt x="23585" y="13699"/>
                    <a:pt x="23497" y="13680"/>
                    <a:pt x="23412" y="13680"/>
                  </a:cubicBezTo>
                  <a:cubicBezTo>
                    <a:pt x="22922" y="13680"/>
                    <a:pt x="22510" y="14321"/>
                    <a:pt x="22325" y="14875"/>
                  </a:cubicBezTo>
                  <a:cubicBezTo>
                    <a:pt x="21964" y="15957"/>
                    <a:pt x="21556" y="20420"/>
                    <a:pt x="20143" y="20420"/>
                  </a:cubicBezTo>
                  <a:cubicBezTo>
                    <a:pt x="20139" y="20420"/>
                    <a:pt x="20135" y="20420"/>
                    <a:pt x="20131" y="20420"/>
                  </a:cubicBezTo>
                  <a:cubicBezTo>
                    <a:pt x="19649" y="20396"/>
                    <a:pt x="19239" y="20131"/>
                    <a:pt x="18853" y="19842"/>
                  </a:cubicBezTo>
                  <a:cubicBezTo>
                    <a:pt x="14466" y="16418"/>
                    <a:pt x="12079" y="11042"/>
                    <a:pt x="10295" y="5762"/>
                  </a:cubicBezTo>
                  <a:cubicBezTo>
                    <a:pt x="9692" y="4026"/>
                    <a:pt x="9138" y="2242"/>
                    <a:pt x="8149" y="700"/>
                  </a:cubicBezTo>
                  <a:cubicBezTo>
                    <a:pt x="7932" y="362"/>
                    <a:pt x="7619" y="0"/>
                    <a:pt x="7209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19;p36"/>
            <p:cNvSpPr/>
            <p:nvPr/>
          </p:nvSpPr>
          <p:spPr>
            <a:xfrm>
              <a:off x="2896575" y="629825"/>
              <a:ext cx="371300" cy="949825"/>
            </a:xfrm>
            <a:custGeom>
              <a:avLst/>
              <a:gdLst/>
              <a:ahLst/>
              <a:cxnLst/>
              <a:rect l="l" t="t" r="r" b="b"/>
              <a:pathLst>
                <a:path w="14852" h="37993" extrusionOk="0">
                  <a:moveTo>
                    <a:pt x="1590" y="1"/>
                  </a:moveTo>
                  <a:cubicBezTo>
                    <a:pt x="1396" y="1"/>
                    <a:pt x="1216" y="54"/>
                    <a:pt x="1086" y="195"/>
                  </a:cubicBezTo>
                  <a:cubicBezTo>
                    <a:pt x="845" y="461"/>
                    <a:pt x="893" y="846"/>
                    <a:pt x="989" y="1184"/>
                  </a:cubicBezTo>
                  <a:cubicBezTo>
                    <a:pt x="1351" y="2727"/>
                    <a:pt x="2146" y="4101"/>
                    <a:pt x="2870" y="5475"/>
                  </a:cubicBezTo>
                  <a:cubicBezTo>
                    <a:pt x="5136" y="9694"/>
                    <a:pt x="7089" y="14323"/>
                    <a:pt x="6655" y="19072"/>
                  </a:cubicBezTo>
                  <a:cubicBezTo>
                    <a:pt x="6631" y="19482"/>
                    <a:pt x="6558" y="19892"/>
                    <a:pt x="6293" y="20205"/>
                  </a:cubicBezTo>
                  <a:cubicBezTo>
                    <a:pt x="6164" y="20346"/>
                    <a:pt x="5979" y="20406"/>
                    <a:pt x="5756" y="20406"/>
                  </a:cubicBezTo>
                  <a:cubicBezTo>
                    <a:pt x="4568" y="20406"/>
                    <a:pt x="2295" y="18690"/>
                    <a:pt x="1544" y="18325"/>
                  </a:cubicBezTo>
                  <a:cubicBezTo>
                    <a:pt x="1291" y="18210"/>
                    <a:pt x="978" y="18122"/>
                    <a:pt x="701" y="18122"/>
                  </a:cubicBezTo>
                  <a:cubicBezTo>
                    <a:pt x="397" y="18122"/>
                    <a:pt x="137" y="18228"/>
                    <a:pt x="49" y="18518"/>
                  </a:cubicBezTo>
                  <a:cubicBezTo>
                    <a:pt x="1" y="18711"/>
                    <a:pt x="73" y="18928"/>
                    <a:pt x="145" y="19120"/>
                  </a:cubicBezTo>
                  <a:cubicBezTo>
                    <a:pt x="989" y="20904"/>
                    <a:pt x="2653" y="21893"/>
                    <a:pt x="4051" y="23098"/>
                  </a:cubicBezTo>
                  <a:cubicBezTo>
                    <a:pt x="5497" y="24328"/>
                    <a:pt x="6197" y="26473"/>
                    <a:pt x="6365" y="28282"/>
                  </a:cubicBezTo>
                  <a:cubicBezTo>
                    <a:pt x="6558" y="30403"/>
                    <a:pt x="6100" y="32573"/>
                    <a:pt x="5401" y="34598"/>
                  </a:cubicBezTo>
                  <a:cubicBezTo>
                    <a:pt x="5184" y="35201"/>
                    <a:pt x="4967" y="35803"/>
                    <a:pt x="4991" y="36454"/>
                  </a:cubicBezTo>
                  <a:cubicBezTo>
                    <a:pt x="5015" y="37081"/>
                    <a:pt x="5353" y="37756"/>
                    <a:pt x="5956" y="37949"/>
                  </a:cubicBezTo>
                  <a:cubicBezTo>
                    <a:pt x="6062" y="37979"/>
                    <a:pt x="6171" y="37993"/>
                    <a:pt x="6279" y="37993"/>
                  </a:cubicBezTo>
                  <a:cubicBezTo>
                    <a:pt x="6781" y="37993"/>
                    <a:pt x="7278" y="37691"/>
                    <a:pt x="7595" y="37274"/>
                  </a:cubicBezTo>
                  <a:cubicBezTo>
                    <a:pt x="7957" y="36792"/>
                    <a:pt x="8125" y="36165"/>
                    <a:pt x="8270" y="35562"/>
                  </a:cubicBezTo>
                  <a:cubicBezTo>
                    <a:pt x="9620" y="29873"/>
                    <a:pt x="10584" y="24280"/>
                    <a:pt x="10488" y="18421"/>
                  </a:cubicBezTo>
                  <a:cubicBezTo>
                    <a:pt x="10464" y="18325"/>
                    <a:pt x="10464" y="18228"/>
                    <a:pt x="10464" y="18156"/>
                  </a:cubicBezTo>
                  <a:cubicBezTo>
                    <a:pt x="10440" y="16878"/>
                    <a:pt x="10391" y="15552"/>
                    <a:pt x="10898" y="14371"/>
                  </a:cubicBezTo>
                  <a:cubicBezTo>
                    <a:pt x="11404" y="13214"/>
                    <a:pt x="12392" y="12370"/>
                    <a:pt x="13068" y="11309"/>
                  </a:cubicBezTo>
                  <a:cubicBezTo>
                    <a:pt x="13694" y="10273"/>
                    <a:pt x="14152" y="8874"/>
                    <a:pt x="14466" y="7717"/>
                  </a:cubicBezTo>
                  <a:cubicBezTo>
                    <a:pt x="14852" y="6343"/>
                    <a:pt x="14731" y="4511"/>
                    <a:pt x="13429" y="3956"/>
                  </a:cubicBezTo>
                  <a:cubicBezTo>
                    <a:pt x="13242" y="3872"/>
                    <a:pt x="13074" y="3834"/>
                    <a:pt x="12921" y="3834"/>
                  </a:cubicBezTo>
                  <a:cubicBezTo>
                    <a:pt x="11895" y="3834"/>
                    <a:pt x="11595" y="5551"/>
                    <a:pt x="11259" y="6391"/>
                  </a:cubicBezTo>
                  <a:cubicBezTo>
                    <a:pt x="10705" y="7765"/>
                    <a:pt x="10488" y="9115"/>
                    <a:pt x="9307" y="10152"/>
                  </a:cubicBezTo>
                  <a:cubicBezTo>
                    <a:pt x="9199" y="10238"/>
                    <a:pt x="9072" y="10325"/>
                    <a:pt x="8943" y="10325"/>
                  </a:cubicBezTo>
                  <a:cubicBezTo>
                    <a:pt x="8927" y="10325"/>
                    <a:pt x="8912" y="10323"/>
                    <a:pt x="8897" y="10321"/>
                  </a:cubicBezTo>
                  <a:cubicBezTo>
                    <a:pt x="8752" y="10273"/>
                    <a:pt x="8656" y="10128"/>
                    <a:pt x="8583" y="9959"/>
                  </a:cubicBezTo>
                  <a:cubicBezTo>
                    <a:pt x="7812" y="8127"/>
                    <a:pt x="7233" y="6198"/>
                    <a:pt x="6317" y="4438"/>
                  </a:cubicBezTo>
                  <a:cubicBezTo>
                    <a:pt x="5401" y="2678"/>
                    <a:pt x="4099" y="1015"/>
                    <a:pt x="2291" y="171"/>
                  </a:cubicBezTo>
                  <a:cubicBezTo>
                    <a:pt x="2080" y="79"/>
                    <a:pt x="1825" y="1"/>
                    <a:pt x="1590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20;p36"/>
            <p:cNvSpPr/>
            <p:nvPr/>
          </p:nvSpPr>
          <p:spPr>
            <a:xfrm>
              <a:off x="2337875" y="3151600"/>
              <a:ext cx="899250" cy="1242350"/>
            </a:xfrm>
            <a:custGeom>
              <a:avLst/>
              <a:gdLst/>
              <a:ahLst/>
              <a:cxnLst/>
              <a:rect l="l" t="t" r="r" b="b"/>
              <a:pathLst>
                <a:path w="35970" h="49694" extrusionOk="0">
                  <a:moveTo>
                    <a:pt x="22783" y="1"/>
                  </a:moveTo>
                  <a:lnTo>
                    <a:pt x="23843" y="1279"/>
                  </a:lnTo>
                  <a:cubicBezTo>
                    <a:pt x="18130" y="1327"/>
                    <a:pt x="12416" y="1472"/>
                    <a:pt x="6727" y="1761"/>
                  </a:cubicBezTo>
                  <a:cubicBezTo>
                    <a:pt x="5039" y="1833"/>
                    <a:pt x="3231" y="1978"/>
                    <a:pt x="1929" y="3039"/>
                  </a:cubicBezTo>
                  <a:cubicBezTo>
                    <a:pt x="145" y="4533"/>
                    <a:pt x="0" y="7161"/>
                    <a:pt x="97" y="9500"/>
                  </a:cubicBezTo>
                  <a:cubicBezTo>
                    <a:pt x="603" y="21433"/>
                    <a:pt x="3954" y="33126"/>
                    <a:pt x="9137" y="43878"/>
                  </a:cubicBezTo>
                  <a:cubicBezTo>
                    <a:pt x="9909" y="45493"/>
                    <a:pt x="10777" y="47133"/>
                    <a:pt x="12127" y="48290"/>
                  </a:cubicBezTo>
                  <a:cubicBezTo>
                    <a:pt x="12271" y="48435"/>
                    <a:pt x="12416" y="48555"/>
                    <a:pt x="12585" y="48652"/>
                  </a:cubicBezTo>
                  <a:cubicBezTo>
                    <a:pt x="13467" y="49288"/>
                    <a:pt x="14536" y="49693"/>
                    <a:pt x="15592" y="49693"/>
                  </a:cubicBezTo>
                  <a:cubicBezTo>
                    <a:pt x="16095" y="49693"/>
                    <a:pt x="16595" y="49601"/>
                    <a:pt x="17069" y="49399"/>
                  </a:cubicBezTo>
                  <a:cubicBezTo>
                    <a:pt x="18733" y="48700"/>
                    <a:pt x="19625" y="46410"/>
                    <a:pt x="18540" y="44987"/>
                  </a:cubicBezTo>
                  <a:cubicBezTo>
                    <a:pt x="17913" y="44167"/>
                    <a:pt x="16852" y="43830"/>
                    <a:pt x="15912" y="43348"/>
                  </a:cubicBezTo>
                  <a:cubicBezTo>
                    <a:pt x="15815" y="43300"/>
                    <a:pt x="15719" y="43251"/>
                    <a:pt x="15623" y="43203"/>
                  </a:cubicBezTo>
                  <a:cubicBezTo>
                    <a:pt x="13260" y="41829"/>
                    <a:pt x="12271" y="38960"/>
                    <a:pt x="11621" y="36284"/>
                  </a:cubicBezTo>
                  <a:cubicBezTo>
                    <a:pt x="9885" y="28979"/>
                    <a:pt x="9499" y="21361"/>
                    <a:pt x="10512" y="13911"/>
                  </a:cubicBezTo>
                  <a:cubicBezTo>
                    <a:pt x="10608" y="13357"/>
                    <a:pt x="10753" y="12706"/>
                    <a:pt x="11283" y="12489"/>
                  </a:cubicBezTo>
                  <a:cubicBezTo>
                    <a:pt x="11393" y="12442"/>
                    <a:pt x="11508" y="12423"/>
                    <a:pt x="11626" y="12423"/>
                  </a:cubicBezTo>
                  <a:cubicBezTo>
                    <a:pt x="11869" y="12423"/>
                    <a:pt x="12124" y="12504"/>
                    <a:pt x="12368" y="12585"/>
                  </a:cubicBezTo>
                  <a:cubicBezTo>
                    <a:pt x="20830" y="15527"/>
                    <a:pt x="28713" y="20155"/>
                    <a:pt x="35343" y="26183"/>
                  </a:cubicBezTo>
                  <a:cubicBezTo>
                    <a:pt x="35970" y="16105"/>
                    <a:pt x="31052" y="5835"/>
                    <a:pt x="22783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21;p36"/>
            <p:cNvSpPr/>
            <p:nvPr/>
          </p:nvSpPr>
          <p:spPr>
            <a:xfrm>
              <a:off x="4076675" y="3306500"/>
              <a:ext cx="638900" cy="1613025"/>
            </a:xfrm>
            <a:custGeom>
              <a:avLst/>
              <a:gdLst/>
              <a:ahLst/>
              <a:cxnLst/>
              <a:rect l="l" t="t" r="r" b="b"/>
              <a:pathLst>
                <a:path w="25556" h="64521" extrusionOk="0">
                  <a:moveTo>
                    <a:pt x="4317" y="1"/>
                  </a:moveTo>
                  <a:cubicBezTo>
                    <a:pt x="3619" y="1"/>
                    <a:pt x="2925" y="116"/>
                    <a:pt x="2364" y="507"/>
                  </a:cubicBezTo>
                  <a:cubicBezTo>
                    <a:pt x="1881" y="869"/>
                    <a:pt x="1568" y="1399"/>
                    <a:pt x="1351" y="1978"/>
                  </a:cubicBezTo>
                  <a:cubicBezTo>
                    <a:pt x="1279" y="2195"/>
                    <a:pt x="1206" y="2436"/>
                    <a:pt x="1134" y="2677"/>
                  </a:cubicBezTo>
                  <a:cubicBezTo>
                    <a:pt x="1" y="7016"/>
                    <a:pt x="1279" y="11573"/>
                    <a:pt x="2532" y="15864"/>
                  </a:cubicBezTo>
                  <a:cubicBezTo>
                    <a:pt x="4003" y="20951"/>
                    <a:pt x="6534" y="26472"/>
                    <a:pt x="6703" y="31776"/>
                  </a:cubicBezTo>
                  <a:cubicBezTo>
                    <a:pt x="6848" y="37393"/>
                    <a:pt x="6751" y="42745"/>
                    <a:pt x="5474" y="48266"/>
                  </a:cubicBezTo>
                  <a:cubicBezTo>
                    <a:pt x="4823" y="50966"/>
                    <a:pt x="3810" y="53570"/>
                    <a:pt x="3015" y="56221"/>
                  </a:cubicBezTo>
                  <a:cubicBezTo>
                    <a:pt x="2749" y="57017"/>
                    <a:pt x="2532" y="57837"/>
                    <a:pt x="2315" y="58632"/>
                  </a:cubicBezTo>
                  <a:cubicBezTo>
                    <a:pt x="2026" y="59862"/>
                    <a:pt x="1230" y="62152"/>
                    <a:pt x="2195" y="63237"/>
                  </a:cubicBezTo>
                  <a:cubicBezTo>
                    <a:pt x="2856" y="63943"/>
                    <a:pt x="4507" y="64521"/>
                    <a:pt x="5501" y="64521"/>
                  </a:cubicBezTo>
                  <a:cubicBezTo>
                    <a:pt x="5558" y="64521"/>
                    <a:pt x="5614" y="64519"/>
                    <a:pt x="5666" y="64515"/>
                  </a:cubicBezTo>
                  <a:cubicBezTo>
                    <a:pt x="5956" y="64491"/>
                    <a:pt x="6221" y="64442"/>
                    <a:pt x="6438" y="64274"/>
                  </a:cubicBezTo>
                  <a:cubicBezTo>
                    <a:pt x="6631" y="64129"/>
                    <a:pt x="6800" y="63936"/>
                    <a:pt x="6944" y="63719"/>
                  </a:cubicBezTo>
                  <a:cubicBezTo>
                    <a:pt x="7812" y="62417"/>
                    <a:pt x="8463" y="61091"/>
                    <a:pt x="8993" y="59597"/>
                  </a:cubicBezTo>
                  <a:cubicBezTo>
                    <a:pt x="9138" y="59187"/>
                    <a:pt x="9307" y="58753"/>
                    <a:pt x="9451" y="58295"/>
                  </a:cubicBezTo>
                  <a:cubicBezTo>
                    <a:pt x="12224" y="50556"/>
                    <a:pt x="14659" y="42552"/>
                    <a:pt x="16491" y="34548"/>
                  </a:cubicBezTo>
                  <a:cubicBezTo>
                    <a:pt x="18227" y="26954"/>
                    <a:pt x="22084" y="20276"/>
                    <a:pt x="24543" y="12923"/>
                  </a:cubicBezTo>
                  <a:cubicBezTo>
                    <a:pt x="25074" y="11308"/>
                    <a:pt x="25556" y="9524"/>
                    <a:pt x="24905" y="7957"/>
                  </a:cubicBezTo>
                  <a:cubicBezTo>
                    <a:pt x="24302" y="6534"/>
                    <a:pt x="22904" y="5618"/>
                    <a:pt x="21554" y="4895"/>
                  </a:cubicBezTo>
                  <a:cubicBezTo>
                    <a:pt x="16515" y="2146"/>
                    <a:pt x="10898" y="483"/>
                    <a:pt x="5184" y="49"/>
                  </a:cubicBezTo>
                  <a:cubicBezTo>
                    <a:pt x="4900" y="21"/>
                    <a:pt x="4608" y="1"/>
                    <a:pt x="4317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22;p36"/>
            <p:cNvSpPr/>
            <p:nvPr/>
          </p:nvSpPr>
          <p:spPr>
            <a:xfrm>
              <a:off x="4107425" y="4712025"/>
              <a:ext cx="205550" cy="207500"/>
            </a:xfrm>
            <a:custGeom>
              <a:avLst/>
              <a:gdLst/>
              <a:ahLst/>
              <a:cxnLst/>
              <a:rect l="l" t="t" r="r" b="b"/>
              <a:pathLst>
                <a:path w="8222" h="8300" extrusionOk="0">
                  <a:moveTo>
                    <a:pt x="1785" y="0"/>
                  </a:moveTo>
                  <a:cubicBezTo>
                    <a:pt x="1519" y="796"/>
                    <a:pt x="1302" y="1616"/>
                    <a:pt x="1085" y="2411"/>
                  </a:cubicBezTo>
                  <a:cubicBezTo>
                    <a:pt x="796" y="3641"/>
                    <a:pt x="0" y="5931"/>
                    <a:pt x="965" y="7016"/>
                  </a:cubicBezTo>
                  <a:cubicBezTo>
                    <a:pt x="1626" y="7722"/>
                    <a:pt x="3277" y="8300"/>
                    <a:pt x="4271" y="8300"/>
                  </a:cubicBezTo>
                  <a:cubicBezTo>
                    <a:pt x="4328" y="8300"/>
                    <a:pt x="4384" y="8298"/>
                    <a:pt x="4436" y="8294"/>
                  </a:cubicBezTo>
                  <a:cubicBezTo>
                    <a:pt x="4726" y="8270"/>
                    <a:pt x="4991" y="8221"/>
                    <a:pt x="5208" y="8053"/>
                  </a:cubicBezTo>
                  <a:cubicBezTo>
                    <a:pt x="5401" y="7908"/>
                    <a:pt x="5570" y="7715"/>
                    <a:pt x="5714" y="7498"/>
                  </a:cubicBezTo>
                  <a:cubicBezTo>
                    <a:pt x="6582" y="6196"/>
                    <a:pt x="7233" y="4870"/>
                    <a:pt x="7763" y="3376"/>
                  </a:cubicBezTo>
                  <a:cubicBezTo>
                    <a:pt x="7908" y="2966"/>
                    <a:pt x="8077" y="2532"/>
                    <a:pt x="8221" y="2074"/>
                  </a:cubicBezTo>
                  <a:cubicBezTo>
                    <a:pt x="6100" y="1302"/>
                    <a:pt x="3954" y="579"/>
                    <a:pt x="1785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23;p36"/>
            <p:cNvSpPr/>
            <p:nvPr/>
          </p:nvSpPr>
          <p:spPr>
            <a:xfrm>
              <a:off x="2749525" y="2051075"/>
              <a:ext cx="2340950" cy="1788700"/>
            </a:xfrm>
            <a:custGeom>
              <a:avLst/>
              <a:gdLst/>
              <a:ahLst/>
              <a:cxnLst/>
              <a:rect l="l" t="t" r="r" b="b"/>
              <a:pathLst>
                <a:path w="93638" h="71548" extrusionOk="0">
                  <a:moveTo>
                    <a:pt x="6782" y="0"/>
                  </a:moveTo>
                  <a:cubicBezTo>
                    <a:pt x="1657" y="0"/>
                    <a:pt x="2027" y="8384"/>
                    <a:pt x="1447" y="12223"/>
                  </a:cubicBezTo>
                  <a:cubicBezTo>
                    <a:pt x="507" y="18443"/>
                    <a:pt x="0" y="24591"/>
                    <a:pt x="531" y="30907"/>
                  </a:cubicBezTo>
                  <a:cubicBezTo>
                    <a:pt x="1591" y="43299"/>
                    <a:pt x="5955" y="55714"/>
                    <a:pt x="14128" y="65213"/>
                  </a:cubicBezTo>
                  <a:cubicBezTo>
                    <a:pt x="15960" y="67359"/>
                    <a:pt x="18033" y="69360"/>
                    <a:pt x="20589" y="70541"/>
                  </a:cubicBezTo>
                  <a:cubicBezTo>
                    <a:pt x="21951" y="71177"/>
                    <a:pt x="23481" y="71547"/>
                    <a:pt x="24986" y="71547"/>
                  </a:cubicBezTo>
                  <a:cubicBezTo>
                    <a:pt x="26279" y="71547"/>
                    <a:pt x="27553" y="71274"/>
                    <a:pt x="28689" y="70662"/>
                  </a:cubicBezTo>
                  <a:cubicBezTo>
                    <a:pt x="30907" y="69480"/>
                    <a:pt x="32306" y="67262"/>
                    <a:pt x="34186" y="65623"/>
                  </a:cubicBezTo>
                  <a:cubicBezTo>
                    <a:pt x="38212" y="62055"/>
                    <a:pt x="43974" y="61332"/>
                    <a:pt x="49350" y="61283"/>
                  </a:cubicBezTo>
                  <a:cubicBezTo>
                    <a:pt x="49674" y="61279"/>
                    <a:pt x="49998" y="61276"/>
                    <a:pt x="50322" y="61276"/>
                  </a:cubicBezTo>
                  <a:cubicBezTo>
                    <a:pt x="53384" y="61276"/>
                    <a:pt x="56478" y="61510"/>
                    <a:pt x="59355" y="62513"/>
                  </a:cubicBezTo>
                  <a:cubicBezTo>
                    <a:pt x="61911" y="63405"/>
                    <a:pt x="64297" y="64900"/>
                    <a:pt x="66973" y="65285"/>
                  </a:cubicBezTo>
                  <a:cubicBezTo>
                    <a:pt x="67659" y="65381"/>
                    <a:pt x="68350" y="65411"/>
                    <a:pt x="69044" y="65411"/>
                  </a:cubicBezTo>
                  <a:cubicBezTo>
                    <a:pt x="70171" y="65411"/>
                    <a:pt x="71304" y="65333"/>
                    <a:pt x="72429" y="65333"/>
                  </a:cubicBezTo>
                  <a:cubicBezTo>
                    <a:pt x="73049" y="65333"/>
                    <a:pt x="73666" y="65357"/>
                    <a:pt x="74278" y="65430"/>
                  </a:cubicBezTo>
                  <a:cubicBezTo>
                    <a:pt x="76414" y="65659"/>
                    <a:pt x="78338" y="66310"/>
                    <a:pt x="80409" y="66310"/>
                  </a:cubicBezTo>
                  <a:cubicBezTo>
                    <a:pt x="80956" y="66310"/>
                    <a:pt x="81514" y="66264"/>
                    <a:pt x="82089" y="66153"/>
                  </a:cubicBezTo>
                  <a:cubicBezTo>
                    <a:pt x="91853" y="64297"/>
                    <a:pt x="93637" y="46336"/>
                    <a:pt x="93083" y="38839"/>
                  </a:cubicBezTo>
                  <a:cubicBezTo>
                    <a:pt x="92221" y="27341"/>
                    <a:pt x="81632" y="17699"/>
                    <a:pt x="70164" y="17699"/>
                  </a:cubicBezTo>
                  <a:cubicBezTo>
                    <a:pt x="69441" y="17699"/>
                    <a:pt x="68714" y="17737"/>
                    <a:pt x="67986" y="17816"/>
                  </a:cubicBezTo>
                  <a:cubicBezTo>
                    <a:pt x="60729" y="18612"/>
                    <a:pt x="54413" y="22903"/>
                    <a:pt x="47976" y="26375"/>
                  </a:cubicBezTo>
                  <a:cubicBezTo>
                    <a:pt x="46650" y="27074"/>
                    <a:pt x="45276" y="27773"/>
                    <a:pt x="43878" y="28400"/>
                  </a:cubicBezTo>
                  <a:cubicBezTo>
                    <a:pt x="40244" y="29982"/>
                    <a:pt x="36394" y="31121"/>
                    <a:pt x="32604" y="31121"/>
                  </a:cubicBezTo>
                  <a:cubicBezTo>
                    <a:pt x="30735" y="31121"/>
                    <a:pt x="28881" y="30845"/>
                    <a:pt x="27074" y="30208"/>
                  </a:cubicBezTo>
                  <a:cubicBezTo>
                    <a:pt x="25435" y="29629"/>
                    <a:pt x="23844" y="28737"/>
                    <a:pt x="22686" y="27435"/>
                  </a:cubicBezTo>
                  <a:cubicBezTo>
                    <a:pt x="16852" y="20902"/>
                    <a:pt x="23120" y="12247"/>
                    <a:pt x="22204" y="4966"/>
                  </a:cubicBezTo>
                  <a:cubicBezTo>
                    <a:pt x="22057" y="3851"/>
                    <a:pt x="21143" y="3710"/>
                    <a:pt x="20102" y="3710"/>
                  </a:cubicBezTo>
                  <a:cubicBezTo>
                    <a:pt x="19746" y="3710"/>
                    <a:pt x="19376" y="3726"/>
                    <a:pt x="19016" y="3726"/>
                  </a:cubicBezTo>
                  <a:cubicBezTo>
                    <a:pt x="18698" y="3726"/>
                    <a:pt x="18389" y="3713"/>
                    <a:pt x="18106" y="3664"/>
                  </a:cubicBezTo>
                  <a:cubicBezTo>
                    <a:pt x="15936" y="3279"/>
                    <a:pt x="13814" y="2628"/>
                    <a:pt x="11862" y="1736"/>
                  </a:cubicBezTo>
                  <a:cubicBezTo>
                    <a:pt x="10632" y="1157"/>
                    <a:pt x="9451" y="482"/>
                    <a:pt x="8125" y="169"/>
                  </a:cubicBezTo>
                  <a:cubicBezTo>
                    <a:pt x="7640" y="54"/>
                    <a:pt x="7193" y="0"/>
                    <a:pt x="6782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24;p36"/>
            <p:cNvSpPr/>
            <p:nvPr/>
          </p:nvSpPr>
          <p:spPr>
            <a:xfrm>
              <a:off x="4704700" y="2387125"/>
              <a:ext cx="433975" cy="355925"/>
            </a:xfrm>
            <a:custGeom>
              <a:avLst/>
              <a:gdLst/>
              <a:ahLst/>
              <a:cxnLst/>
              <a:rect l="l" t="t" r="r" b="b"/>
              <a:pathLst>
                <a:path w="17359" h="14237" extrusionOk="0">
                  <a:moveTo>
                    <a:pt x="12026" y="0"/>
                  </a:moveTo>
                  <a:cubicBezTo>
                    <a:pt x="11584" y="0"/>
                    <a:pt x="11142" y="82"/>
                    <a:pt x="10729" y="252"/>
                  </a:cubicBezTo>
                  <a:cubicBezTo>
                    <a:pt x="9138" y="902"/>
                    <a:pt x="8270" y="2566"/>
                    <a:pt x="7233" y="3940"/>
                  </a:cubicBezTo>
                  <a:cubicBezTo>
                    <a:pt x="5594" y="6062"/>
                    <a:pt x="3280" y="7677"/>
                    <a:pt x="700" y="8448"/>
                  </a:cubicBezTo>
                  <a:cubicBezTo>
                    <a:pt x="387" y="8545"/>
                    <a:pt x="1" y="8762"/>
                    <a:pt x="121" y="9075"/>
                  </a:cubicBezTo>
                  <a:cubicBezTo>
                    <a:pt x="146" y="9148"/>
                    <a:pt x="194" y="9196"/>
                    <a:pt x="266" y="9268"/>
                  </a:cubicBezTo>
                  <a:cubicBezTo>
                    <a:pt x="1616" y="10594"/>
                    <a:pt x="3256" y="11462"/>
                    <a:pt x="4943" y="12330"/>
                  </a:cubicBezTo>
                  <a:cubicBezTo>
                    <a:pt x="6365" y="13077"/>
                    <a:pt x="8005" y="13222"/>
                    <a:pt x="9524" y="13632"/>
                  </a:cubicBezTo>
                  <a:cubicBezTo>
                    <a:pt x="10223" y="13825"/>
                    <a:pt x="11067" y="14017"/>
                    <a:pt x="11910" y="14138"/>
                  </a:cubicBezTo>
                  <a:cubicBezTo>
                    <a:pt x="12290" y="14195"/>
                    <a:pt x="12723" y="14237"/>
                    <a:pt x="13165" y="14237"/>
                  </a:cubicBezTo>
                  <a:cubicBezTo>
                    <a:pt x="14405" y="14237"/>
                    <a:pt x="15714" y="13906"/>
                    <a:pt x="16105" y="12643"/>
                  </a:cubicBezTo>
                  <a:cubicBezTo>
                    <a:pt x="16443" y="11655"/>
                    <a:pt x="16033" y="10522"/>
                    <a:pt x="15286" y="9798"/>
                  </a:cubicBezTo>
                  <a:cubicBezTo>
                    <a:pt x="16443" y="9654"/>
                    <a:pt x="17359" y="8400"/>
                    <a:pt x="17142" y="7243"/>
                  </a:cubicBezTo>
                  <a:cubicBezTo>
                    <a:pt x="16937" y="6237"/>
                    <a:pt x="15945" y="5511"/>
                    <a:pt x="14955" y="5511"/>
                  </a:cubicBezTo>
                  <a:cubicBezTo>
                    <a:pt x="14783" y="5511"/>
                    <a:pt x="14610" y="5533"/>
                    <a:pt x="14442" y="5580"/>
                  </a:cubicBezTo>
                  <a:cubicBezTo>
                    <a:pt x="15575" y="4326"/>
                    <a:pt x="15840" y="2494"/>
                    <a:pt x="14707" y="1192"/>
                  </a:cubicBezTo>
                  <a:cubicBezTo>
                    <a:pt x="14037" y="422"/>
                    <a:pt x="13031" y="0"/>
                    <a:pt x="12026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25;p36"/>
            <p:cNvSpPr/>
            <p:nvPr/>
          </p:nvSpPr>
          <p:spPr>
            <a:xfrm>
              <a:off x="4191200" y="3225050"/>
              <a:ext cx="1107800" cy="1800775"/>
            </a:xfrm>
            <a:custGeom>
              <a:avLst/>
              <a:gdLst/>
              <a:ahLst/>
              <a:cxnLst/>
              <a:rect l="l" t="t" r="r" b="b"/>
              <a:pathLst>
                <a:path w="44312" h="72031" extrusionOk="0">
                  <a:moveTo>
                    <a:pt x="11650" y="1"/>
                  </a:moveTo>
                  <a:cubicBezTo>
                    <a:pt x="9916" y="1"/>
                    <a:pt x="8177" y="272"/>
                    <a:pt x="6606" y="848"/>
                  </a:cubicBezTo>
                  <a:cubicBezTo>
                    <a:pt x="3713" y="1909"/>
                    <a:pt x="1375" y="4030"/>
                    <a:pt x="651" y="7478"/>
                  </a:cubicBezTo>
                  <a:cubicBezTo>
                    <a:pt x="1" y="10636"/>
                    <a:pt x="1110" y="13963"/>
                    <a:pt x="3038" y="16542"/>
                  </a:cubicBezTo>
                  <a:cubicBezTo>
                    <a:pt x="4967" y="19098"/>
                    <a:pt x="7691" y="21003"/>
                    <a:pt x="10488" y="22570"/>
                  </a:cubicBezTo>
                  <a:cubicBezTo>
                    <a:pt x="15710" y="25524"/>
                    <a:pt x="21672" y="27484"/>
                    <a:pt x="27633" y="27484"/>
                  </a:cubicBezTo>
                  <a:cubicBezTo>
                    <a:pt x="29211" y="27484"/>
                    <a:pt x="30789" y="27346"/>
                    <a:pt x="32354" y="27054"/>
                  </a:cubicBezTo>
                  <a:lnTo>
                    <a:pt x="32354" y="27054"/>
                  </a:lnTo>
                  <a:cubicBezTo>
                    <a:pt x="32113" y="36215"/>
                    <a:pt x="31486" y="45304"/>
                    <a:pt x="31149" y="54441"/>
                  </a:cubicBezTo>
                  <a:cubicBezTo>
                    <a:pt x="31004" y="58009"/>
                    <a:pt x="30980" y="61553"/>
                    <a:pt x="31221" y="65121"/>
                  </a:cubicBezTo>
                  <a:cubicBezTo>
                    <a:pt x="31245" y="65531"/>
                    <a:pt x="31269" y="65941"/>
                    <a:pt x="31293" y="66350"/>
                  </a:cubicBezTo>
                  <a:cubicBezTo>
                    <a:pt x="31527" y="69200"/>
                    <a:pt x="31780" y="72030"/>
                    <a:pt x="34697" y="72030"/>
                  </a:cubicBezTo>
                  <a:cubicBezTo>
                    <a:pt x="35088" y="72030"/>
                    <a:pt x="35526" y="71979"/>
                    <a:pt x="36018" y="71871"/>
                  </a:cubicBezTo>
                  <a:cubicBezTo>
                    <a:pt x="36838" y="71702"/>
                    <a:pt x="37658" y="71244"/>
                    <a:pt x="38044" y="70521"/>
                  </a:cubicBezTo>
                  <a:cubicBezTo>
                    <a:pt x="38285" y="70039"/>
                    <a:pt x="38309" y="69484"/>
                    <a:pt x="38333" y="68954"/>
                  </a:cubicBezTo>
                  <a:cubicBezTo>
                    <a:pt x="38405" y="67387"/>
                    <a:pt x="38453" y="65844"/>
                    <a:pt x="38502" y="64277"/>
                  </a:cubicBezTo>
                  <a:cubicBezTo>
                    <a:pt x="38911" y="51692"/>
                    <a:pt x="39008" y="39084"/>
                    <a:pt x="42913" y="26909"/>
                  </a:cubicBezTo>
                  <a:cubicBezTo>
                    <a:pt x="43564" y="24932"/>
                    <a:pt x="44312" y="22787"/>
                    <a:pt x="43685" y="20810"/>
                  </a:cubicBezTo>
                  <a:cubicBezTo>
                    <a:pt x="42793" y="17965"/>
                    <a:pt x="39586" y="16711"/>
                    <a:pt x="36959" y="15313"/>
                  </a:cubicBezTo>
                  <a:cubicBezTo>
                    <a:pt x="33487" y="13457"/>
                    <a:pt x="30546" y="10756"/>
                    <a:pt x="27605" y="8153"/>
                  </a:cubicBezTo>
                  <a:cubicBezTo>
                    <a:pt x="24639" y="5525"/>
                    <a:pt x="21602" y="2945"/>
                    <a:pt x="18009" y="1306"/>
                  </a:cubicBezTo>
                  <a:cubicBezTo>
                    <a:pt x="16155" y="461"/>
                    <a:pt x="13907" y="1"/>
                    <a:pt x="11650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26;p36"/>
            <p:cNvSpPr/>
            <p:nvPr/>
          </p:nvSpPr>
          <p:spPr>
            <a:xfrm>
              <a:off x="4971700" y="4831975"/>
              <a:ext cx="182050" cy="193850"/>
            </a:xfrm>
            <a:custGeom>
              <a:avLst/>
              <a:gdLst/>
              <a:ahLst/>
              <a:cxnLst/>
              <a:rect l="l" t="t" r="r" b="b"/>
              <a:pathLst>
                <a:path w="7282" h="7754" extrusionOk="0">
                  <a:moveTo>
                    <a:pt x="7282" y="0"/>
                  </a:moveTo>
                  <a:cubicBezTo>
                    <a:pt x="6558" y="193"/>
                    <a:pt x="5811" y="506"/>
                    <a:pt x="5305" y="603"/>
                  </a:cubicBezTo>
                  <a:cubicBezTo>
                    <a:pt x="4121" y="814"/>
                    <a:pt x="2926" y="915"/>
                    <a:pt x="1735" y="915"/>
                  </a:cubicBezTo>
                  <a:cubicBezTo>
                    <a:pt x="1156" y="915"/>
                    <a:pt x="577" y="891"/>
                    <a:pt x="1" y="844"/>
                  </a:cubicBezTo>
                  <a:lnTo>
                    <a:pt x="1" y="844"/>
                  </a:lnTo>
                  <a:cubicBezTo>
                    <a:pt x="25" y="1254"/>
                    <a:pt x="49" y="1664"/>
                    <a:pt x="73" y="2073"/>
                  </a:cubicBezTo>
                  <a:cubicBezTo>
                    <a:pt x="307" y="4923"/>
                    <a:pt x="560" y="7753"/>
                    <a:pt x="3477" y="7753"/>
                  </a:cubicBezTo>
                  <a:cubicBezTo>
                    <a:pt x="3868" y="7753"/>
                    <a:pt x="4306" y="7702"/>
                    <a:pt x="4798" y="7594"/>
                  </a:cubicBezTo>
                  <a:cubicBezTo>
                    <a:pt x="5618" y="7425"/>
                    <a:pt x="6438" y="6967"/>
                    <a:pt x="6824" y="6244"/>
                  </a:cubicBezTo>
                  <a:cubicBezTo>
                    <a:pt x="7065" y="5762"/>
                    <a:pt x="7089" y="5207"/>
                    <a:pt x="7113" y="4677"/>
                  </a:cubicBezTo>
                  <a:cubicBezTo>
                    <a:pt x="7185" y="3110"/>
                    <a:pt x="7233" y="1567"/>
                    <a:pt x="7282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27;p36"/>
            <p:cNvSpPr/>
            <p:nvPr/>
          </p:nvSpPr>
          <p:spPr>
            <a:xfrm>
              <a:off x="2652475" y="4235275"/>
              <a:ext cx="176025" cy="158675"/>
            </a:xfrm>
            <a:custGeom>
              <a:avLst/>
              <a:gdLst/>
              <a:ahLst/>
              <a:cxnLst/>
              <a:rect l="l" t="t" r="r" b="b"/>
              <a:pathLst>
                <a:path w="7041" h="6347" extrusionOk="0">
                  <a:moveTo>
                    <a:pt x="3328" y="1"/>
                  </a:moveTo>
                  <a:cubicBezTo>
                    <a:pt x="3304" y="194"/>
                    <a:pt x="3304" y="386"/>
                    <a:pt x="3256" y="507"/>
                  </a:cubicBezTo>
                  <a:cubicBezTo>
                    <a:pt x="2966" y="1278"/>
                    <a:pt x="2580" y="2098"/>
                    <a:pt x="2122" y="2773"/>
                  </a:cubicBezTo>
                  <a:cubicBezTo>
                    <a:pt x="1472" y="3665"/>
                    <a:pt x="676" y="4437"/>
                    <a:pt x="1" y="5305"/>
                  </a:cubicBezTo>
                  <a:cubicBezTo>
                    <a:pt x="883" y="5941"/>
                    <a:pt x="1952" y="6346"/>
                    <a:pt x="3008" y="6346"/>
                  </a:cubicBezTo>
                  <a:cubicBezTo>
                    <a:pt x="3511" y="6346"/>
                    <a:pt x="4011" y="6254"/>
                    <a:pt x="4485" y="6052"/>
                  </a:cubicBezTo>
                  <a:cubicBezTo>
                    <a:pt x="6149" y="5353"/>
                    <a:pt x="7041" y="3063"/>
                    <a:pt x="5956" y="1640"/>
                  </a:cubicBezTo>
                  <a:cubicBezTo>
                    <a:pt x="5329" y="820"/>
                    <a:pt x="4268" y="483"/>
                    <a:pt x="3328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28;p36"/>
            <p:cNvSpPr/>
            <p:nvPr/>
          </p:nvSpPr>
          <p:spPr>
            <a:xfrm>
              <a:off x="2749525" y="2148100"/>
              <a:ext cx="1424825" cy="1691675"/>
            </a:xfrm>
            <a:custGeom>
              <a:avLst/>
              <a:gdLst/>
              <a:ahLst/>
              <a:cxnLst/>
              <a:rect l="l" t="t" r="r" b="b"/>
              <a:pathLst>
                <a:path w="56993" h="67667" extrusionOk="0">
                  <a:moveTo>
                    <a:pt x="2749" y="0"/>
                  </a:moveTo>
                  <a:cubicBezTo>
                    <a:pt x="2700" y="25"/>
                    <a:pt x="2652" y="73"/>
                    <a:pt x="2604" y="97"/>
                  </a:cubicBezTo>
                  <a:cubicBezTo>
                    <a:pt x="1808" y="2797"/>
                    <a:pt x="1760" y="6245"/>
                    <a:pt x="1447" y="8342"/>
                  </a:cubicBezTo>
                  <a:cubicBezTo>
                    <a:pt x="507" y="14562"/>
                    <a:pt x="0" y="20710"/>
                    <a:pt x="531" y="27026"/>
                  </a:cubicBezTo>
                  <a:cubicBezTo>
                    <a:pt x="1591" y="39418"/>
                    <a:pt x="5955" y="51833"/>
                    <a:pt x="14128" y="61332"/>
                  </a:cubicBezTo>
                  <a:cubicBezTo>
                    <a:pt x="15960" y="63478"/>
                    <a:pt x="18033" y="65479"/>
                    <a:pt x="20589" y="66660"/>
                  </a:cubicBezTo>
                  <a:cubicBezTo>
                    <a:pt x="21951" y="67296"/>
                    <a:pt x="23481" y="67666"/>
                    <a:pt x="24986" y="67666"/>
                  </a:cubicBezTo>
                  <a:cubicBezTo>
                    <a:pt x="26279" y="67666"/>
                    <a:pt x="27553" y="67393"/>
                    <a:pt x="28689" y="66781"/>
                  </a:cubicBezTo>
                  <a:cubicBezTo>
                    <a:pt x="30907" y="65599"/>
                    <a:pt x="32306" y="63381"/>
                    <a:pt x="34186" y="61742"/>
                  </a:cubicBezTo>
                  <a:cubicBezTo>
                    <a:pt x="38212" y="58174"/>
                    <a:pt x="43974" y="57451"/>
                    <a:pt x="49350" y="57402"/>
                  </a:cubicBezTo>
                  <a:cubicBezTo>
                    <a:pt x="49722" y="57395"/>
                    <a:pt x="50094" y="57392"/>
                    <a:pt x="50467" y="57392"/>
                  </a:cubicBezTo>
                  <a:cubicBezTo>
                    <a:pt x="52655" y="57392"/>
                    <a:pt x="54850" y="57528"/>
                    <a:pt x="56993" y="57981"/>
                  </a:cubicBezTo>
                  <a:cubicBezTo>
                    <a:pt x="55884" y="57137"/>
                    <a:pt x="54461" y="56559"/>
                    <a:pt x="53473" y="56269"/>
                  </a:cubicBezTo>
                  <a:cubicBezTo>
                    <a:pt x="50459" y="55329"/>
                    <a:pt x="47373" y="54654"/>
                    <a:pt x="44239" y="54317"/>
                  </a:cubicBezTo>
                  <a:cubicBezTo>
                    <a:pt x="38309" y="53666"/>
                    <a:pt x="32161" y="54051"/>
                    <a:pt x="26568" y="52050"/>
                  </a:cubicBezTo>
                  <a:cubicBezTo>
                    <a:pt x="8583" y="45638"/>
                    <a:pt x="2797" y="22132"/>
                    <a:pt x="3496" y="5232"/>
                  </a:cubicBezTo>
                  <a:cubicBezTo>
                    <a:pt x="3568" y="3448"/>
                    <a:pt x="3665" y="1519"/>
                    <a:pt x="2749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29;p36"/>
            <p:cNvSpPr/>
            <p:nvPr/>
          </p:nvSpPr>
          <p:spPr>
            <a:xfrm>
              <a:off x="3030375" y="3140150"/>
              <a:ext cx="675675" cy="1794675"/>
            </a:xfrm>
            <a:custGeom>
              <a:avLst/>
              <a:gdLst/>
              <a:ahLst/>
              <a:cxnLst/>
              <a:rect l="l" t="t" r="r" b="b"/>
              <a:pathLst>
                <a:path w="27027" h="71787" extrusionOk="0">
                  <a:moveTo>
                    <a:pt x="12028" y="0"/>
                  </a:moveTo>
                  <a:cubicBezTo>
                    <a:pt x="11300" y="0"/>
                    <a:pt x="10580" y="179"/>
                    <a:pt x="9885" y="411"/>
                  </a:cubicBezTo>
                  <a:cubicBezTo>
                    <a:pt x="1" y="3930"/>
                    <a:pt x="2050" y="16395"/>
                    <a:pt x="5064" y="23723"/>
                  </a:cubicBezTo>
                  <a:cubicBezTo>
                    <a:pt x="7065" y="28617"/>
                    <a:pt x="10175" y="33849"/>
                    <a:pt x="10898" y="39105"/>
                  </a:cubicBezTo>
                  <a:cubicBezTo>
                    <a:pt x="11645" y="44650"/>
                    <a:pt x="12103" y="50002"/>
                    <a:pt x="11404" y="55619"/>
                  </a:cubicBezTo>
                  <a:cubicBezTo>
                    <a:pt x="11067" y="58367"/>
                    <a:pt x="10343" y="61067"/>
                    <a:pt x="9813" y="63792"/>
                  </a:cubicBezTo>
                  <a:cubicBezTo>
                    <a:pt x="9644" y="64611"/>
                    <a:pt x="9500" y="65455"/>
                    <a:pt x="9379" y="66275"/>
                  </a:cubicBezTo>
                  <a:cubicBezTo>
                    <a:pt x="9234" y="67504"/>
                    <a:pt x="8656" y="69891"/>
                    <a:pt x="9765" y="70855"/>
                  </a:cubicBezTo>
                  <a:cubicBezTo>
                    <a:pt x="10394" y="71424"/>
                    <a:pt x="11826" y="71787"/>
                    <a:pt x="12824" y="71787"/>
                  </a:cubicBezTo>
                  <a:cubicBezTo>
                    <a:pt x="13012" y="71787"/>
                    <a:pt x="13184" y="71774"/>
                    <a:pt x="13333" y="71747"/>
                  </a:cubicBezTo>
                  <a:cubicBezTo>
                    <a:pt x="13598" y="71699"/>
                    <a:pt x="13863" y="71627"/>
                    <a:pt x="14080" y="71434"/>
                  </a:cubicBezTo>
                  <a:cubicBezTo>
                    <a:pt x="14273" y="71289"/>
                    <a:pt x="14394" y="71072"/>
                    <a:pt x="14514" y="70831"/>
                  </a:cubicBezTo>
                  <a:cubicBezTo>
                    <a:pt x="15261" y="69433"/>
                    <a:pt x="15744" y="68059"/>
                    <a:pt x="16105" y="66516"/>
                  </a:cubicBezTo>
                  <a:cubicBezTo>
                    <a:pt x="16226" y="66082"/>
                    <a:pt x="16346" y="65624"/>
                    <a:pt x="16443" y="65190"/>
                  </a:cubicBezTo>
                  <a:cubicBezTo>
                    <a:pt x="18371" y="57186"/>
                    <a:pt x="19963" y="48965"/>
                    <a:pt x="20927" y="40816"/>
                  </a:cubicBezTo>
                  <a:cubicBezTo>
                    <a:pt x="21891" y="32812"/>
                    <a:pt x="27026" y="24567"/>
                    <a:pt x="26930" y="16563"/>
                  </a:cubicBezTo>
                  <a:cubicBezTo>
                    <a:pt x="26882" y="14538"/>
                    <a:pt x="26183" y="9861"/>
                    <a:pt x="25411" y="8149"/>
                  </a:cubicBezTo>
                  <a:cubicBezTo>
                    <a:pt x="24061" y="5136"/>
                    <a:pt x="18154" y="2942"/>
                    <a:pt x="15358" y="1230"/>
                  </a:cubicBezTo>
                  <a:cubicBezTo>
                    <a:pt x="14562" y="748"/>
                    <a:pt x="13718" y="242"/>
                    <a:pt x="12802" y="73"/>
                  </a:cubicBezTo>
                  <a:cubicBezTo>
                    <a:pt x="12544" y="23"/>
                    <a:pt x="12286" y="0"/>
                    <a:pt x="12028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30;p36"/>
            <p:cNvSpPr/>
            <p:nvPr/>
          </p:nvSpPr>
          <p:spPr>
            <a:xfrm>
              <a:off x="3246750" y="4734925"/>
              <a:ext cx="194700" cy="199900"/>
            </a:xfrm>
            <a:custGeom>
              <a:avLst/>
              <a:gdLst/>
              <a:ahLst/>
              <a:cxnLst/>
              <a:rect l="l" t="t" r="r" b="b"/>
              <a:pathLst>
                <a:path w="7788" h="7996" extrusionOk="0">
                  <a:moveTo>
                    <a:pt x="1158" y="1"/>
                  </a:moveTo>
                  <a:cubicBezTo>
                    <a:pt x="989" y="820"/>
                    <a:pt x="845" y="1664"/>
                    <a:pt x="724" y="2484"/>
                  </a:cubicBezTo>
                  <a:cubicBezTo>
                    <a:pt x="579" y="3713"/>
                    <a:pt x="1" y="6100"/>
                    <a:pt x="1110" y="7064"/>
                  </a:cubicBezTo>
                  <a:cubicBezTo>
                    <a:pt x="1739" y="7633"/>
                    <a:pt x="3171" y="7996"/>
                    <a:pt x="4169" y="7996"/>
                  </a:cubicBezTo>
                  <a:cubicBezTo>
                    <a:pt x="4357" y="7996"/>
                    <a:pt x="4529" y="7983"/>
                    <a:pt x="4678" y="7956"/>
                  </a:cubicBezTo>
                  <a:cubicBezTo>
                    <a:pt x="4943" y="7908"/>
                    <a:pt x="5208" y="7836"/>
                    <a:pt x="5425" y="7643"/>
                  </a:cubicBezTo>
                  <a:cubicBezTo>
                    <a:pt x="5618" y="7498"/>
                    <a:pt x="5739" y="7281"/>
                    <a:pt x="5859" y="7040"/>
                  </a:cubicBezTo>
                  <a:cubicBezTo>
                    <a:pt x="6606" y="5642"/>
                    <a:pt x="7089" y="4268"/>
                    <a:pt x="7450" y="2725"/>
                  </a:cubicBezTo>
                  <a:cubicBezTo>
                    <a:pt x="7571" y="2291"/>
                    <a:pt x="7691" y="1833"/>
                    <a:pt x="7788" y="1399"/>
                  </a:cubicBezTo>
                  <a:cubicBezTo>
                    <a:pt x="5594" y="820"/>
                    <a:pt x="3376" y="362"/>
                    <a:pt x="1158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31;p36"/>
            <p:cNvSpPr/>
            <p:nvPr/>
          </p:nvSpPr>
          <p:spPr>
            <a:xfrm>
              <a:off x="2685625" y="1521775"/>
              <a:ext cx="1168075" cy="828575"/>
            </a:xfrm>
            <a:custGeom>
              <a:avLst/>
              <a:gdLst/>
              <a:ahLst/>
              <a:cxnLst/>
              <a:rect l="l" t="t" r="r" b="b"/>
              <a:pathLst>
                <a:path w="46723" h="33143" extrusionOk="0">
                  <a:moveTo>
                    <a:pt x="20436" y="1"/>
                  </a:moveTo>
                  <a:cubicBezTo>
                    <a:pt x="20273" y="1"/>
                    <a:pt x="20107" y="2"/>
                    <a:pt x="19938" y="5"/>
                  </a:cubicBezTo>
                  <a:cubicBezTo>
                    <a:pt x="17021" y="53"/>
                    <a:pt x="14056" y="535"/>
                    <a:pt x="11380" y="1765"/>
                  </a:cubicBezTo>
                  <a:cubicBezTo>
                    <a:pt x="6631" y="3959"/>
                    <a:pt x="2870" y="8226"/>
                    <a:pt x="1520" y="13313"/>
                  </a:cubicBezTo>
                  <a:cubicBezTo>
                    <a:pt x="1" y="18954"/>
                    <a:pt x="2339" y="25463"/>
                    <a:pt x="6751" y="29200"/>
                  </a:cubicBezTo>
                  <a:cubicBezTo>
                    <a:pt x="10164" y="32097"/>
                    <a:pt x="14534" y="33143"/>
                    <a:pt x="18982" y="33143"/>
                  </a:cubicBezTo>
                  <a:cubicBezTo>
                    <a:pt x="22642" y="33143"/>
                    <a:pt x="26355" y="32435"/>
                    <a:pt x="29630" y="31466"/>
                  </a:cubicBezTo>
                  <a:cubicBezTo>
                    <a:pt x="31559" y="30888"/>
                    <a:pt x="33343" y="29972"/>
                    <a:pt x="35223" y="29297"/>
                  </a:cubicBezTo>
                  <a:cubicBezTo>
                    <a:pt x="36790" y="28742"/>
                    <a:pt x="38333" y="28019"/>
                    <a:pt x="39804" y="27223"/>
                  </a:cubicBezTo>
                  <a:cubicBezTo>
                    <a:pt x="42697" y="25656"/>
                    <a:pt x="45469" y="23390"/>
                    <a:pt x="46409" y="20087"/>
                  </a:cubicBezTo>
                  <a:cubicBezTo>
                    <a:pt x="46626" y="19267"/>
                    <a:pt x="46723" y="18375"/>
                    <a:pt x="46675" y="17508"/>
                  </a:cubicBezTo>
                  <a:cubicBezTo>
                    <a:pt x="46578" y="15916"/>
                    <a:pt x="46000" y="14325"/>
                    <a:pt x="44915" y="13168"/>
                  </a:cubicBezTo>
                  <a:cubicBezTo>
                    <a:pt x="43902" y="12107"/>
                    <a:pt x="42600" y="11456"/>
                    <a:pt x="41323" y="10757"/>
                  </a:cubicBezTo>
                  <a:cubicBezTo>
                    <a:pt x="38647" y="9311"/>
                    <a:pt x="36067" y="7671"/>
                    <a:pt x="33656" y="5839"/>
                  </a:cubicBezTo>
                  <a:cubicBezTo>
                    <a:pt x="31631" y="4272"/>
                    <a:pt x="30185" y="2464"/>
                    <a:pt x="27677" y="1451"/>
                  </a:cubicBezTo>
                  <a:cubicBezTo>
                    <a:pt x="25064" y="383"/>
                    <a:pt x="23115" y="1"/>
                    <a:pt x="20436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32;p36"/>
            <p:cNvSpPr/>
            <p:nvPr/>
          </p:nvSpPr>
          <p:spPr>
            <a:xfrm>
              <a:off x="3305825" y="1782500"/>
              <a:ext cx="99475" cy="119900"/>
            </a:xfrm>
            <a:custGeom>
              <a:avLst/>
              <a:gdLst/>
              <a:ahLst/>
              <a:cxnLst/>
              <a:rect l="l" t="t" r="r" b="b"/>
              <a:pathLst>
                <a:path w="3979" h="4796" extrusionOk="0">
                  <a:moveTo>
                    <a:pt x="1915" y="0"/>
                  </a:moveTo>
                  <a:cubicBezTo>
                    <a:pt x="1616" y="0"/>
                    <a:pt x="1314" y="87"/>
                    <a:pt x="1061" y="256"/>
                  </a:cubicBezTo>
                  <a:cubicBezTo>
                    <a:pt x="0" y="979"/>
                    <a:pt x="434" y="2474"/>
                    <a:pt x="892" y="3438"/>
                  </a:cubicBezTo>
                  <a:cubicBezTo>
                    <a:pt x="1013" y="3727"/>
                    <a:pt x="1182" y="4017"/>
                    <a:pt x="1399" y="4234"/>
                  </a:cubicBezTo>
                  <a:cubicBezTo>
                    <a:pt x="1697" y="4572"/>
                    <a:pt x="2078" y="4795"/>
                    <a:pt x="2540" y="4795"/>
                  </a:cubicBezTo>
                  <a:cubicBezTo>
                    <a:pt x="2638" y="4795"/>
                    <a:pt x="2740" y="4785"/>
                    <a:pt x="2845" y="4764"/>
                  </a:cubicBezTo>
                  <a:cubicBezTo>
                    <a:pt x="3424" y="4644"/>
                    <a:pt x="3737" y="4234"/>
                    <a:pt x="3858" y="3679"/>
                  </a:cubicBezTo>
                  <a:cubicBezTo>
                    <a:pt x="3978" y="3077"/>
                    <a:pt x="3858" y="2474"/>
                    <a:pt x="3665" y="1871"/>
                  </a:cubicBezTo>
                  <a:cubicBezTo>
                    <a:pt x="3472" y="1220"/>
                    <a:pt x="3183" y="449"/>
                    <a:pt x="2532" y="135"/>
                  </a:cubicBezTo>
                  <a:cubicBezTo>
                    <a:pt x="2341" y="45"/>
                    <a:pt x="2129" y="0"/>
                    <a:pt x="1915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33;p36"/>
            <p:cNvSpPr/>
            <p:nvPr/>
          </p:nvSpPr>
          <p:spPr>
            <a:xfrm>
              <a:off x="3768100" y="1842525"/>
              <a:ext cx="82000" cy="72675"/>
            </a:xfrm>
            <a:custGeom>
              <a:avLst/>
              <a:gdLst/>
              <a:ahLst/>
              <a:cxnLst/>
              <a:rect l="l" t="t" r="r" b="b"/>
              <a:pathLst>
                <a:path w="3280" h="2907" extrusionOk="0">
                  <a:moveTo>
                    <a:pt x="1592" y="0"/>
                  </a:moveTo>
                  <a:cubicBezTo>
                    <a:pt x="1447" y="0"/>
                    <a:pt x="1326" y="49"/>
                    <a:pt x="1206" y="121"/>
                  </a:cubicBezTo>
                  <a:cubicBezTo>
                    <a:pt x="989" y="266"/>
                    <a:pt x="772" y="386"/>
                    <a:pt x="555" y="531"/>
                  </a:cubicBezTo>
                  <a:cubicBezTo>
                    <a:pt x="314" y="724"/>
                    <a:pt x="73" y="917"/>
                    <a:pt x="25" y="1230"/>
                  </a:cubicBezTo>
                  <a:cubicBezTo>
                    <a:pt x="0" y="1351"/>
                    <a:pt x="25" y="1471"/>
                    <a:pt x="49" y="1592"/>
                  </a:cubicBezTo>
                  <a:cubicBezTo>
                    <a:pt x="217" y="2074"/>
                    <a:pt x="651" y="2411"/>
                    <a:pt x="1109" y="2580"/>
                  </a:cubicBezTo>
                  <a:cubicBezTo>
                    <a:pt x="1386" y="2679"/>
                    <a:pt x="1824" y="2907"/>
                    <a:pt x="2159" y="2907"/>
                  </a:cubicBezTo>
                  <a:cubicBezTo>
                    <a:pt x="2233" y="2907"/>
                    <a:pt x="2302" y="2896"/>
                    <a:pt x="2363" y="2869"/>
                  </a:cubicBezTo>
                  <a:cubicBezTo>
                    <a:pt x="3279" y="2460"/>
                    <a:pt x="2460" y="603"/>
                    <a:pt x="1929" y="169"/>
                  </a:cubicBezTo>
                  <a:cubicBezTo>
                    <a:pt x="1833" y="73"/>
                    <a:pt x="1712" y="0"/>
                    <a:pt x="1592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34;p36"/>
            <p:cNvSpPr/>
            <p:nvPr/>
          </p:nvSpPr>
          <p:spPr>
            <a:xfrm>
              <a:off x="4365375" y="2540450"/>
              <a:ext cx="187475" cy="82575"/>
            </a:xfrm>
            <a:custGeom>
              <a:avLst/>
              <a:gdLst/>
              <a:ahLst/>
              <a:cxnLst/>
              <a:rect l="l" t="t" r="r" b="b"/>
              <a:pathLst>
                <a:path w="7499" h="3303" extrusionOk="0">
                  <a:moveTo>
                    <a:pt x="4477" y="1"/>
                  </a:moveTo>
                  <a:cubicBezTo>
                    <a:pt x="4191" y="1"/>
                    <a:pt x="3895" y="16"/>
                    <a:pt x="3593" y="49"/>
                  </a:cubicBezTo>
                  <a:cubicBezTo>
                    <a:pt x="1568" y="266"/>
                    <a:pt x="1" y="1158"/>
                    <a:pt x="97" y="2050"/>
                  </a:cubicBezTo>
                  <a:cubicBezTo>
                    <a:pt x="180" y="2790"/>
                    <a:pt x="1437" y="3303"/>
                    <a:pt x="3062" y="3303"/>
                  </a:cubicBezTo>
                  <a:cubicBezTo>
                    <a:pt x="3342" y="3303"/>
                    <a:pt x="3633" y="3288"/>
                    <a:pt x="3931" y="3256"/>
                  </a:cubicBezTo>
                  <a:cubicBezTo>
                    <a:pt x="5956" y="3039"/>
                    <a:pt x="7499" y="2147"/>
                    <a:pt x="7426" y="1255"/>
                  </a:cubicBezTo>
                  <a:cubicBezTo>
                    <a:pt x="7344" y="497"/>
                    <a:pt x="6081" y="1"/>
                    <a:pt x="44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35;p36"/>
            <p:cNvSpPr/>
            <p:nvPr/>
          </p:nvSpPr>
          <p:spPr>
            <a:xfrm>
              <a:off x="4515450" y="2832050"/>
              <a:ext cx="90450" cy="39450"/>
            </a:xfrm>
            <a:custGeom>
              <a:avLst/>
              <a:gdLst/>
              <a:ahLst/>
              <a:cxnLst/>
              <a:rect l="l" t="t" r="r" b="b"/>
              <a:pathLst>
                <a:path w="3618" h="1578" extrusionOk="0">
                  <a:moveTo>
                    <a:pt x="1633" y="1"/>
                  </a:moveTo>
                  <a:cubicBezTo>
                    <a:pt x="737" y="1"/>
                    <a:pt x="25" y="300"/>
                    <a:pt x="25" y="705"/>
                  </a:cubicBezTo>
                  <a:cubicBezTo>
                    <a:pt x="1" y="1139"/>
                    <a:pt x="772" y="1524"/>
                    <a:pt x="1761" y="1572"/>
                  </a:cubicBezTo>
                  <a:cubicBezTo>
                    <a:pt x="1828" y="1576"/>
                    <a:pt x="1895" y="1577"/>
                    <a:pt x="1960" y="1577"/>
                  </a:cubicBezTo>
                  <a:cubicBezTo>
                    <a:pt x="2857" y="1577"/>
                    <a:pt x="3571" y="1278"/>
                    <a:pt x="3593" y="873"/>
                  </a:cubicBezTo>
                  <a:cubicBezTo>
                    <a:pt x="3617" y="439"/>
                    <a:pt x="2822" y="54"/>
                    <a:pt x="1833" y="5"/>
                  </a:cubicBezTo>
                  <a:cubicBezTo>
                    <a:pt x="1766" y="2"/>
                    <a:pt x="1699" y="1"/>
                    <a:pt x="1633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36;p36"/>
            <p:cNvSpPr/>
            <p:nvPr/>
          </p:nvSpPr>
          <p:spPr>
            <a:xfrm>
              <a:off x="3712650" y="3014075"/>
              <a:ext cx="90425" cy="39450"/>
            </a:xfrm>
            <a:custGeom>
              <a:avLst/>
              <a:gdLst/>
              <a:ahLst/>
              <a:cxnLst/>
              <a:rect l="l" t="t" r="r" b="b"/>
              <a:pathLst>
                <a:path w="3617" h="1578" extrusionOk="0">
                  <a:moveTo>
                    <a:pt x="1633" y="0"/>
                  </a:moveTo>
                  <a:cubicBezTo>
                    <a:pt x="736" y="0"/>
                    <a:pt x="23" y="300"/>
                    <a:pt x="1" y="704"/>
                  </a:cubicBezTo>
                  <a:cubicBezTo>
                    <a:pt x="1" y="1138"/>
                    <a:pt x="772" y="1524"/>
                    <a:pt x="1760" y="1572"/>
                  </a:cubicBezTo>
                  <a:cubicBezTo>
                    <a:pt x="1828" y="1576"/>
                    <a:pt x="1894" y="1577"/>
                    <a:pt x="1960" y="1577"/>
                  </a:cubicBezTo>
                  <a:cubicBezTo>
                    <a:pt x="2857" y="1577"/>
                    <a:pt x="3570" y="1277"/>
                    <a:pt x="3593" y="873"/>
                  </a:cubicBezTo>
                  <a:cubicBezTo>
                    <a:pt x="3617" y="439"/>
                    <a:pt x="2821" y="53"/>
                    <a:pt x="1833" y="5"/>
                  </a:cubicBezTo>
                  <a:cubicBezTo>
                    <a:pt x="1765" y="2"/>
                    <a:pt x="1699" y="0"/>
                    <a:pt x="163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37;p36"/>
            <p:cNvSpPr/>
            <p:nvPr/>
          </p:nvSpPr>
          <p:spPr>
            <a:xfrm>
              <a:off x="3933250" y="2708750"/>
              <a:ext cx="187450" cy="101925"/>
            </a:xfrm>
            <a:custGeom>
              <a:avLst/>
              <a:gdLst/>
              <a:ahLst/>
              <a:cxnLst/>
              <a:rect l="l" t="t" r="r" b="b"/>
              <a:pathLst>
                <a:path w="7498" h="4077" extrusionOk="0">
                  <a:moveTo>
                    <a:pt x="5625" y="0"/>
                  </a:moveTo>
                  <a:cubicBezTo>
                    <a:pt x="4913" y="0"/>
                    <a:pt x="4032" y="182"/>
                    <a:pt x="3134" y="550"/>
                  </a:cubicBezTo>
                  <a:cubicBezTo>
                    <a:pt x="1254" y="1321"/>
                    <a:pt x="0" y="2623"/>
                    <a:pt x="338" y="3443"/>
                  </a:cubicBezTo>
                  <a:cubicBezTo>
                    <a:pt x="512" y="3865"/>
                    <a:pt x="1076" y="4076"/>
                    <a:pt x="1839" y="4076"/>
                  </a:cubicBezTo>
                  <a:cubicBezTo>
                    <a:pt x="2557" y="4076"/>
                    <a:pt x="3452" y="3889"/>
                    <a:pt x="4364" y="3515"/>
                  </a:cubicBezTo>
                  <a:cubicBezTo>
                    <a:pt x="6244" y="2744"/>
                    <a:pt x="7498" y="1466"/>
                    <a:pt x="7160" y="646"/>
                  </a:cubicBezTo>
                  <a:cubicBezTo>
                    <a:pt x="6984" y="218"/>
                    <a:pt x="6406" y="0"/>
                    <a:pt x="5625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38;p36"/>
            <p:cNvSpPr/>
            <p:nvPr/>
          </p:nvSpPr>
          <p:spPr>
            <a:xfrm>
              <a:off x="4332850" y="2701425"/>
              <a:ext cx="188050" cy="83125"/>
            </a:xfrm>
            <a:custGeom>
              <a:avLst/>
              <a:gdLst/>
              <a:ahLst/>
              <a:cxnLst/>
              <a:rect l="l" t="t" r="r" b="b"/>
              <a:pathLst>
                <a:path w="7522" h="3325" extrusionOk="0">
                  <a:moveTo>
                    <a:pt x="4624" y="1"/>
                  </a:moveTo>
                  <a:cubicBezTo>
                    <a:pt x="4287" y="1"/>
                    <a:pt x="3933" y="24"/>
                    <a:pt x="3568" y="71"/>
                  </a:cubicBezTo>
                  <a:cubicBezTo>
                    <a:pt x="1543" y="312"/>
                    <a:pt x="0" y="1253"/>
                    <a:pt x="121" y="2120"/>
                  </a:cubicBezTo>
                  <a:cubicBezTo>
                    <a:pt x="200" y="2852"/>
                    <a:pt x="1381" y="3324"/>
                    <a:pt x="2920" y="3324"/>
                  </a:cubicBezTo>
                  <a:cubicBezTo>
                    <a:pt x="3258" y="3324"/>
                    <a:pt x="3613" y="3301"/>
                    <a:pt x="3978" y="3254"/>
                  </a:cubicBezTo>
                  <a:cubicBezTo>
                    <a:pt x="5979" y="3012"/>
                    <a:pt x="7522" y="2096"/>
                    <a:pt x="7425" y="1204"/>
                  </a:cubicBezTo>
                  <a:cubicBezTo>
                    <a:pt x="7327" y="473"/>
                    <a:pt x="6158" y="1"/>
                    <a:pt x="4624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39;p36"/>
            <p:cNvSpPr/>
            <p:nvPr/>
          </p:nvSpPr>
          <p:spPr>
            <a:xfrm>
              <a:off x="4285825" y="2911775"/>
              <a:ext cx="110325" cy="48525"/>
            </a:xfrm>
            <a:custGeom>
              <a:avLst/>
              <a:gdLst/>
              <a:ahLst/>
              <a:cxnLst/>
              <a:rect l="l" t="t" r="r" b="b"/>
              <a:pathLst>
                <a:path w="4413" h="1941" extrusionOk="0">
                  <a:moveTo>
                    <a:pt x="2721" y="1"/>
                  </a:moveTo>
                  <a:cubicBezTo>
                    <a:pt x="2522" y="1"/>
                    <a:pt x="2312" y="16"/>
                    <a:pt x="2098" y="47"/>
                  </a:cubicBezTo>
                  <a:cubicBezTo>
                    <a:pt x="917" y="192"/>
                    <a:pt x="1" y="722"/>
                    <a:pt x="73" y="1228"/>
                  </a:cubicBezTo>
                  <a:cubicBezTo>
                    <a:pt x="133" y="1667"/>
                    <a:pt x="819" y="1940"/>
                    <a:pt x="1722" y="1940"/>
                  </a:cubicBezTo>
                  <a:cubicBezTo>
                    <a:pt x="1911" y="1940"/>
                    <a:pt x="2110" y="1928"/>
                    <a:pt x="2315" y="1903"/>
                  </a:cubicBezTo>
                  <a:cubicBezTo>
                    <a:pt x="3496" y="1759"/>
                    <a:pt x="4412" y="1204"/>
                    <a:pt x="4340" y="698"/>
                  </a:cubicBezTo>
                  <a:cubicBezTo>
                    <a:pt x="4281" y="285"/>
                    <a:pt x="3598" y="1"/>
                    <a:pt x="2721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40;p36"/>
            <p:cNvSpPr/>
            <p:nvPr/>
          </p:nvSpPr>
          <p:spPr>
            <a:xfrm>
              <a:off x="4118275" y="2809875"/>
              <a:ext cx="157925" cy="77775"/>
            </a:xfrm>
            <a:custGeom>
              <a:avLst/>
              <a:gdLst/>
              <a:ahLst/>
              <a:cxnLst/>
              <a:rect l="l" t="t" r="r" b="b"/>
              <a:pathLst>
                <a:path w="6317" h="3111" extrusionOk="0">
                  <a:moveTo>
                    <a:pt x="4483" y="0"/>
                  </a:moveTo>
                  <a:cubicBezTo>
                    <a:pt x="3972" y="0"/>
                    <a:pt x="3383" y="86"/>
                    <a:pt x="2773" y="266"/>
                  </a:cubicBezTo>
                  <a:cubicBezTo>
                    <a:pt x="1158" y="748"/>
                    <a:pt x="0" y="1712"/>
                    <a:pt x="217" y="2411"/>
                  </a:cubicBezTo>
                  <a:cubicBezTo>
                    <a:pt x="354" y="2866"/>
                    <a:pt x="984" y="3111"/>
                    <a:pt x="1841" y="3111"/>
                  </a:cubicBezTo>
                  <a:cubicBezTo>
                    <a:pt x="2348" y="3111"/>
                    <a:pt x="2935" y="3025"/>
                    <a:pt x="3544" y="2845"/>
                  </a:cubicBezTo>
                  <a:cubicBezTo>
                    <a:pt x="5160" y="2363"/>
                    <a:pt x="6317" y="1399"/>
                    <a:pt x="6100" y="700"/>
                  </a:cubicBezTo>
                  <a:cubicBezTo>
                    <a:pt x="5979" y="245"/>
                    <a:pt x="5344" y="0"/>
                    <a:pt x="448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41;p36"/>
            <p:cNvSpPr/>
            <p:nvPr/>
          </p:nvSpPr>
          <p:spPr>
            <a:xfrm>
              <a:off x="4187575" y="2624025"/>
              <a:ext cx="103700" cy="54075"/>
            </a:xfrm>
            <a:custGeom>
              <a:avLst/>
              <a:gdLst/>
              <a:ahLst/>
              <a:cxnLst/>
              <a:rect l="l" t="t" r="r" b="b"/>
              <a:pathLst>
                <a:path w="4148" h="2163" extrusionOk="0">
                  <a:moveTo>
                    <a:pt x="3069" y="1"/>
                  </a:moveTo>
                  <a:cubicBezTo>
                    <a:pt x="2696" y="1"/>
                    <a:pt x="2247" y="82"/>
                    <a:pt x="1785" y="250"/>
                  </a:cubicBezTo>
                  <a:cubicBezTo>
                    <a:pt x="724" y="612"/>
                    <a:pt x="1" y="1311"/>
                    <a:pt x="170" y="1769"/>
                  </a:cubicBezTo>
                  <a:cubicBezTo>
                    <a:pt x="265" y="2027"/>
                    <a:pt x="621" y="2163"/>
                    <a:pt x="1103" y="2163"/>
                  </a:cubicBezTo>
                  <a:cubicBezTo>
                    <a:pt x="1476" y="2163"/>
                    <a:pt x="1925" y="2082"/>
                    <a:pt x="2388" y="1914"/>
                  </a:cubicBezTo>
                  <a:cubicBezTo>
                    <a:pt x="3424" y="1552"/>
                    <a:pt x="4148" y="877"/>
                    <a:pt x="4003" y="395"/>
                  </a:cubicBezTo>
                  <a:cubicBezTo>
                    <a:pt x="3908" y="136"/>
                    <a:pt x="3552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42;p36"/>
            <p:cNvSpPr/>
            <p:nvPr/>
          </p:nvSpPr>
          <p:spPr>
            <a:xfrm>
              <a:off x="3899500" y="2874150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69" y="1"/>
                  </a:moveTo>
                  <a:cubicBezTo>
                    <a:pt x="2695" y="1"/>
                    <a:pt x="2247" y="82"/>
                    <a:pt x="1784" y="250"/>
                  </a:cubicBezTo>
                  <a:cubicBezTo>
                    <a:pt x="723" y="612"/>
                    <a:pt x="0" y="1311"/>
                    <a:pt x="169" y="1769"/>
                  </a:cubicBezTo>
                  <a:cubicBezTo>
                    <a:pt x="264" y="2027"/>
                    <a:pt x="620" y="2163"/>
                    <a:pt x="1102" y="2163"/>
                  </a:cubicBezTo>
                  <a:cubicBezTo>
                    <a:pt x="1475" y="2163"/>
                    <a:pt x="1924" y="2082"/>
                    <a:pt x="2387" y="1914"/>
                  </a:cubicBezTo>
                  <a:cubicBezTo>
                    <a:pt x="3423" y="1552"/>
                    <a:pt x="4147" y="853"/>
                    <a:pt x="4002" y="395"/>
                  </a:cubicBezTo>
                  <a:cubicBezTo>
                    <a:pt x="3907" y="136"/>
                    <a:pt x="3551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43;p36"/>
            <p:cNvSpPr/>
            <p:nvPr/>
          </p:nvSpPr>
          <p:spPr>
            <a:xfrm>
              <a:off x="3750625" y="2834375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49" y="1"/>
                  </a:moveTo>
                  <a:cubicBezTo>
                    <a:pt x="2679" y="1"/>
                    <a:pt x="2236" y="82"/>
                    <a:pt x="1784" y="250"/>
                  </a:cubicBezTo>
                  <a:cubicBezTo>
                    <a:pt x="724" y="636"/>
                    <a:pt x="0" y="1311"/>
                    <a:pt x="169" y="1769"/>
                  </a:cubicBezTo>
                  <a:cubicBezTo>
                    <a:pt x="251" y="2027"/>
                    <a:pt x="601" y="2163"/>
                    <a:pt x="1080" y="2163"/>
                  </a:cubicBezTo>
                  <a:cubicBezTo>
                    <a:pt x="1452" y="2163"/>
                    <a:pt x="1900" y="2082"/>
                    <a:pt x="2363" y="1913"/>
                  </a:cubicBezTo>
                  <a:cubicBezTo>
                    <a:pt x="3424" y="1552"/>
                    <a:pt x="4147" y="877"/>
                    <a:pt x="3978" y="395"/>
                  </a:cubicBezTo>
                  <a:cubicBezTo>
                    <a:pt x="3883" y="136"/>
                    <a:pt x="3527" y="1"/>
                    <a:pt x="304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44;p36"/>
            <p:cNvSpPr/>
            <p:nvPr/>
          </p:nvSpPr>
          <p:spPr>
            <a:xfrm>
              <a:off x="4565475" y="2635000"/>
              <a:ext cx="103700" cy="46000"/>
            </a:xfrm>
            <a:custGeom>
              <a:avLst/>
              <a:gdLst/>
              <a:ahLst/>
              <a:cxnLst/>
              <a:rect l="l" t="t" r="r" b="b"/>
              <a:pathLst>
                <a:path w="4148" h="1840" extrusionOk="0">
                  <a:moveTo>
                    <a:pt x="1677" y="1"/>
                  </a:moveTo>
                  <a:cubicBezTo>
                    <a:pt x="795" y="1"/>
                    <a:pt x="110" y="274"/>
                    <a:pt x="49" y="703"/>
                  </a:cubicBezTo>
                  <a:cubicBezTo>
                    <a:pt x="1" y="1185"/>
                    <a:pt x="869" y="1667"/>
                    <a:pt x="1978" y="1812"/>
                  </a:cubicBezTo>
                  <a:cubicBezTo>
                    <a:pt x="2147" y="1831"/>
                    <a:pt x="2313" y="1839"/>
                    <a:pt x="2472" y="1839"/>
                  </a:cubicBezTo>
                  <a:cubicBezTo>
                    <a:pt x="3360" y="1839"/>
                    <a:pt x="4058" y="1566"/>
                    <a:pt x="4099" y="1137"/>
                  </a:cubicBezTo>
                  <a:cubicBezTo>
                    <a:pt x="4147" y="655"/>
                    <a:pt x="3304" y="173"/>
                    <a:pt x="2171" y="28"/>
                  </a:cubicBezTo>
                  <a:cubicBezTo>
                    <a:pt x="2001" y="10"/>
                    <a:pt x="1836" y="1"/>
                    <a:pt x="16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45;p36"/>
            <p:cNvSpPr/>
            <p:nvPr/>
          </p:nvSpPr>
          <p:spPr>
            <a:xfrm>
              <a:off x="2502700" y="1492050"/>
              <a:ext cx="469850" cy="356550"/>
            </a:xfrm>
            <a:custGeom>
              <a:avLst/>
              <a:gdLst/>
              <a:ahLst/>
              <a:cxnLst/>
              <a:rect l="l" t="t" r="r" b="b"/>
              <a:pathLst>
                <a:path w="18794" h="14262" extrusionOk="0">
                  <a:moveTo>
                    <a:pt x="1671" y="0"/>
                  </a:moveTo>
                  <a:cubicBezTo>
                    <a:pt x="1" y="0"/>
                    <a:pt x="605" y="3569"/>
                    <a:pt x="760" y="4545"/>
                  </a:cubicBezTo>
                  <a:cubicBezTo>
                    <a:pt x="1460" y="8667"/>
                    <a:pt x="4762" y="13224"/>
                    <a:pt x="9054" y="14092"/>
                  </a:cubicBezTo>
                  <a:cubicBezTo>
                    <a:pt x="9601" y="14204"/>
                    <a:pt x="10180" y="14262"/>
                    <a:pt x="10768" y="14262"/>
                  </a:cubicBezTo>
                  <a:cubicBezTo>
                    <a:pt x="12955" y="14262"/>
                    <a:pt x="15280" y="13473"/>
                    <a:pt x="16648" y="11802"/>
                  </a:cubicBezTo>
                  <a:cubicBezTo>
                    <a:pt x="18793" y="9150"/>
                    <a:pt x="17275" y="5533"/>
                    <a:pt x="14623" y="3918"/>
                  </a:cubicBezTo>
                  <a:cubicBezTo>
                    <a:pt x="14430" y="3798"/>
                    <a:pt x="14213" y="3677"/>
                    <a:pt x="13972" y="3581"/>
                  </a:cubicBezTo>
                  <a:cubicBezTo>
                    <a:pt x="12284" y="2833"/>
                    <a:pt x="10428" y="2640"/>
                    <a:pt x="8596" y="2375"/>
                  </a:cubicBezTo>
                  <a:cubicBezTo>
                    <a:pt x="6763" y="2134"/>
                    <a:pt x="4883" y="1772"/>
                    <a:pt x="3340" y="760"/>
                  </a:cubicBezTo>
                  <a:cubicBezTo>
                    <a:pt x="2954" y="519"/>
                    <a:pt x="2593" y="230"/>
                    <a:pt x="2159" y="85"/>
                  </a:cubicBezTo>
                  <a:cubicBezTo>
                    <a:pt x="1978" y="27"/>
                    <a:pt x="1816" y="0"/>
                    <a:pt x="1671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46;p36"/>
            <p:cNvSpPr/>
            <p:nvPr/>
          </p:nvSpPr>
          <p:spPr>
            <a:xfrm>
              <a:off x="2565100" y="1608675"/>
              <a:ext cx="226025" cy="179250"/>
            </a:xfrm>
            <a:custGeom>
              <a:avLst/>
              <a:gdLst/>
              <a:ahLst/>
              <a:cxnLst/>
              <a:rect l="l" t="t" r="r" b="b"/>
              <a:pathLst>
                <a:path w="9041" h="7170" extrusionOk="0">
                  <a:moveTo>
                    <a:pt x="0" y="0"/>
                  </a:moveTo>
                  <a:lnTo>
                    <a:pt x="0" y="0"/>
                  </a:lnTo>
                  <a:cubicBezTo>
                    <a:pt x="458" y="2604"/>
                    <a:pt x="2339" y="6028"/>
                    <a:pt x="5015" y="6944"/>
                  </a:cubicBezTo>
                  <a:cubicBezTo>
                    <a:pt x="5356" y="7047"/>
                    <a:pt x="6363" y="7170"/>
                    <a:pt x="7177" y="7170"/>
                  </a:cubicBezTo>
                  <a:cubicBezTo>
                    <a:pt x="7687" y="7170"/>
                    <a:pt x="8121" y="7122"/>
                    <a:pt x="8269" y="6992"/>
                  </a:cubicBezTo>
                  <a:cubicBezTo>
                    <a:pt x="9041" y="6341"/>
                    <a:pt x="7281" y="3689"/>
                    <a:pt x="6823" y="3110"/>
                  </a:cubicBezTo>
                  <a:cubicBezTo>
                    <a:pt x="5955" y="2001"/>
                    <a:pt x="5087" y="1567"/>
                    <a:pt x="3785" y="1158"/>
                  </a:cubicBezTo>
                  <a:cubicBezTo>
                    <a:pt x="2532" y="772"/>
                    <a:pt x="1230" y="483"/>
                    <a:pt x="0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47;p36"/>
            <p:cNvSpPr/>
            <p:nvPr/>
          </p:nvSpPr>
          <p:spPr>
            <a:xfrm>
              <a:off x="3217825" y="1935350"/>
              <a:ext cx="231475" cy="231450"/>
            </a:xfrm>
            <a:custGeom>
              <a:avLst/>
              <a:gdLst/>
              <a:ahLst/>
              <a:cxnLst/>
              <a:rect l="l" t="t" r="r" b="b"/>
              <a:pathLst>
                <a:path w="9259" h="9258" extrusionOk="0">
                  <a:moveTo>
                    <a:pt x="4629" y="0"/>
                  </a:moveTo>
                  <a:cubicBezTo>
                    <a:pt x="2074" y="0"/>
                    <a:pt x="1" y="2074"/>
                    <a:pt x="1" y="4629"/>
                  </a:cubicBezTo>
                  <a:cubicBezTo>
                    <a:pt x="1" y="7184"/>
                    <a:pt x="2074" y="9258"/>
                    <a:pt x="4629" y="9258"/>
                  </a:cubicBezTo>
                  <a:cubicBezTo>
                    <a:pt x="7185" y="9258"/>
                    <a:pt x="9258" y="7184"/>
                    <a:pt x="9258" y="4629"/>
                  </a:cubicBezTo>
                  <a:cubicBezTo>
                    <a:pt x="9258" y="2074"/>
                    <a:pt x="7185" y="0"/>
                    <a:pt x="462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2464539" y="2441439"/>
            <a:ext cx="72560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itchFamily="66" charset="0"/>
              </a:rPr>
              <a:t>Practice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Task 2 Listen and </a:t>
            </a:r>
            <a:r>
              <a:rPr lang="en-US" sz="4800" b="1" dirty="0" err="1">
                <a:solidFill>
                  <a:srgbClr val="FF0000"/>
                </a:solidFill>
                <a:latin typeface="Comic Sans MS" pitchFamily="66" charset="0"/>
              </a:rPr>
              <a:t>read.Tick</a:t>
            </a:r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.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2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coin.wav"/>
          </p:stSnd>
        </p:sndAc>
      </p:transition>
    </mc:Choice>
    <mc:Fallback xmlns="">
      <p:transition spd="slow">
        <p:circle/>
        <p:sndAc>
          <p:stSnd>
            <p:snd r:embed="rId5" name="coi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492" y="850790"/>
            <a:ext cx="9184943" cy="5678126"/>
          </a:xfrm>
          <a:prstGeom prst="rect">
            <a:avLst/>
          </a:prstGeom>
        </p:spPr>
      </p:pic>
      <p:pic>
        <p:nvPicPr>
          <p:cNvPr id="5" name="Picture 4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681304C-D388-4FC8-A70B-B8B99465C0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071" t="15662" r="38691" b="14074"/>
          <a:stretch/>
        </p:blipFill>
        <p:spPr>
          <a:xfrm>
            <a:off x="8337617" y="1693925"/>
            <a:ext cx="2712939" cy="52982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669" y="1992574"/>
            <a:ext cx="1982015" cy="52559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1580565"/>
            <a:ext cx="2277980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Sophie</a:t>
            </a:r>
          </a:p>
        </p:txBody>
      </p:sp>
      <p:sp>
        <p:nvSpPr>
          <p:cNvPr id="8" name="Rectangle 7"/>
          <p:cNvSpPr/>
          <p:nvPr/>
        </p:nvSpPr>
        <p:spPr>
          <a:xfrm>
            <a:off x="10317707" y="1883090"/>
            <a:ext cx="1724167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Alex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30163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181611"/>
            <a:ext cx="4104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read. Tick.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6809" y="288431"/>
            <a:ext cx="818111" cy="465693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2634018" y="683421"/>
            <a:ext cx="4189863" cy="2673928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Callout 14"/>
          <p:cNvSpPr/>
          <p:nvPr/>
        </p:nvSpPr>
        <p:spPr>
          <a:xfrm>
            <a:off x="7287903" y="1392072"/>
            <a:ext cx="2688609" cy="903025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3261606" y="4343028"/>
            <a:ext cx="3145808" cy="2165446"/>
          </a:xfrm>
          <a:prstGeom prst="wedgeEllipseCallout">
            <a:avLst>
              <a:gd name="adj1" fmla="val -54672"/>
              <a:gd name="adj2" fmla="val -165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016155" y="1064525"/>
            <a:ext cx="3145808" cy="21154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Your dining room is big. There are many bowls and plates on the table.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261606" y="4531823"/>
            <a:ext cx="3145808" cy="17878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Look! There’s a spoon. Whose spoon is it?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065368" y="949656"/>
            <a:ext cx="3145808" cy="17878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It’s my spoon.</a:t>
            </a:r>
          </a:p>
        </p:txBody>
      </p:sp>
      <p:pic>
        <p:nvPicPr>
          <p:cNvPr id="3" name="track 2.2">
            <a:hlinkClick r:id="" action="ppaction://media"/>
            <a:extLst>
              <a:ext uri="{FF2B5EF4-FFF2-40B4-BE49-F238E27FC236}">
                <a16:creationId xmlns:a16="http://schemas.microsoft.com/office/drawing/2014/main" id="{C41183E0-2273-5A4F-0247-5886BC2F73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838.001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99589" y="58170"/>
            <a:ext cx="609600" cy="609600"/>
          </a:xfrm>
          <a:prstGeom prst="rect">
            <a:avLst/>
          </a:prstGeom>
        </p:spPr>
      </p:pic>
      <p:pic>
        <p:nvPicPr>
          <p:cNvPr id="19" name="track 2.2">
            <a:hlinkClick r:id="" action="ppaction://media"/>
            <a:extLst>
              <a:ext uri="{FF2B5EF4-FFF2-40B4-BE49-F238E27FC236}">
                <a16:creationId xmlns:a16="http://schemas.microsoft.com/office/drawing/2014/main" id="{C41183E0-2273-5A4F-0247-5886BC2F73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49.8616" end="2526.141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94920" y="5197007"/>
            <a:ext cx="609600" cy="609600"/>
          </a:xfrm>
          <a:prstGeom prst="rect">
            <a:avLst/>
          </a:prstGeom>
        </p:spPr>
      </p:pic>
      <p:pic>
        <p:nvPicPr>
          <p:cNvPr id="22" name="track 2.2">
            <a:hlinkClick r:id="" action="ppaction://media"/>
            <a:extLst>
              <a:ext uri="{FF2B5EF4-FFF2-40B4-BE49-F238E27FC236}">
                <a16:creationId xmlns:a16="http://schemas.microsoft.com/office/drawing/2014/main" id="{C41183E0-2273-5A4F-0247-5886BC2F73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92.384" end="87.10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54437" y="1483708"/>
            <a:ext cx="609600" cy="609600"/>
          </a:xfrm>
          <a:prstGeom prst="rect">
            <a:avLst/>
          </a:prstGeom>
        </p:spPr>
      </p:pic>
      <p:pic>
        <p:nvPicPr>
          <p:cNvPr id="12" name="track 2.2">
            <a:hlinkClick r:id="" action="ppaction://media"/>
            <a:extLst>
              <a:ext uri="{FF2B5EF4-FFF2-40B4-BE49-F238E27FC236}">
                <a16:creationId xmlns:a16="http://schemas.microsoft.com/office/drawing/2014/main" id="{7F9C6F58-F215-8B16-8000-C3CB8C5533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36" end="6838.001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63489" y="20650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67534"/>
      </p:ext>
    </p:extLst>
  </p:cSld>
  <p:clrMapOvr>
    <a:masterClrMapping/>
  </p:clrMapOvr>
  <p:transition spd="slow">
    <p:push dir="u"/>
    <p:sndAc>
      <p:stSnd>
        <p:snd r:embed="rId4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4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7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57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56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8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491" y="774436"/>
            <a:ext cx="9184943" cy="5786207"/>
          </a:xfrm>
          <a:prstGeom prst="rect">
            <a:avLst/>
          </a:prstGeom>
        </p:spPr>
      </p:pic>
      <p:pic>
        <p:nvPicPr>
          <p:cNvPr id="4" name="Picture 3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681304C-D388-4FC8-A70B-B8B99465C0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071" t="15662" r="38691" b="14074"/>
          <a:stretch/>
        </p:blipFill>
        <p:spPr>
          <a:xfrm>
            <a:off x="10058400" y="1855492"/>
            <a:ext cx="2712939" cy="41082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05" y="2122226"/>
            <a:ext cx="1606514" cy="42602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" y="1580565"/>
            <a:ext cx="2196634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Sophie</a:t>
            </a:r>
          </a:p>
        </p:txBody>
      </p:sp>
      <p:sp>
        <p:nvSpPr>
          <p:cNvPr id="7" name="Rectangle 6"/>
          <p:cNvSpPr/>
          <p:nvPr/>
        </p:nvSpPr>
        <p:spPr>
          <a:xfrm>
            <a:off x="10310254" y="1443484"/>
            <a:ext cx="1724167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Alex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30163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258622"/>
            <a:ext cx="4104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read. Tick.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8004" y="251259"/>
            <a:ext cx="818111" cy="465693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2634018" y="683421"/>
            <a:ext cx="4189863" cy="2673928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016155" y="1064525"/>
            <a:ext cx="3145808" cy="21154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Your dining room is big. There are many bowls and plates on the table.</a:t>
            </a:r>
          </a:p>
        </p:txBody>
      </p:sp>
      <p:pic>
        <p:nvPicPr>
          <p:cNvPr id="13" name="track 2.2">
            <a:hlinkClick r:id="" action="ppaction://media"/>
            <a:extLst>
              <a:ext uri="{FF2B5EF4-FFF2-40B4-BE49-F238E27FC236}">
                <a16:creationId xmlns:a16="http://schemas.microsoft.com/office/drawing/2014/main" id="{736398F9-D566-C1DE-106E-FF731F211B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04" end="7172.18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13817" y="1855492"/>
            <a:ext cx="609600" cy="609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39168" y="5909555"/>
            <a:ext cx="8445590" cy="894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196633" y="6095060"/>
            <a:ext cx="52052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>
                <a:solidFill>
                  <a:schemeClr val="bg1"/>
                </a:solidFill>
                <a:latin typeface="Comic Sans MS" pitchFamily="66" charset="0"/>
              </a:rPr>
              <a:t>The dining room is small.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7879388" y="6095060"/>
            <a:ext cx="85744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  <a:sym typeface="Wingdings" panose="05000000000000000000" pitchFamily="2" charset="2"/>
              </a:rPr>
              <a:t>Yes</a:t>
            </a:r>
            <a:endParaRPr lang="en-US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9200955" y="6088965"/>
            <a:ext cx="85744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  <a:sym typeface="Wingdings" panose="05000000000000000000" pitchFamily="2" charset="2"/>
              </a:rPr>
              <a:t>No</a:t>
            </a:r>
            <a:endParaRPr lang="en-US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8752" y="6045825"/>
            <a:ext cx="460636" cy="5486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736833" y="6012003"/>
            <a:ext cx="460636" cy="5486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702828" y="6045825"/>
            <a:ext cx="528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19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push.wav"/>
          </p:stSnd>
        </p:sndAc>
      </p:transition>
    </mc:Choice>
    <mc:Fallback xmlns="">
      <p:transition spd="slow">
        <p:sndAc>
          <p:stSnd>
            <p:snd r:embed="rId12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  <p:bldP spid="14" grpId="0" animBg="1"/>
      <p:bldP spid="15" grpId="0"/>
      <p:bldP spid="16" grpId="0"/>
      <p:bldP spid="17" grpId="0"/>
      <p:bldP spid="21" grpId="0" animBg="1"/>
      <p:bldP spid="22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491" y="800194"/>
            <a:ext cx="9184943" cy="5786207"/>
          </a:xfrm>
          <a:prstGeom prst="rect">
            <a:avLst/>
          </a:prstGeom>
        </p:spPr>
      </p:pic>
      <p:pic>
        <p:nvPicPr>
          <p:cNvPr id="5" name="Picture 4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681304C-D388-4FC8-A70B-B8B99465C0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071" t="15662" r="38691" b="14074"/>
          <a:stretch/>
        </p:blipFill>
        <p:spPr>
          <a:xfrm>
            <a:off x="10058400" y="1881250"/>
            <a:ext cx="2712939" cy="41082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05" y="2147984"/>
            <a:ext cx="1606514" cy="42602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1606323"/>
            <a:ext cx="2161310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Sophie</a:t>
            </a:r>
          </a:p>
        </p:txBody>
      </p:sp>
      <p:sp>
        <p:nvSpPr>
          <p:cNvPr id="8" name="Rectangle 7"/>
          <p:cNvSpPr/>
          <p:nvPr/>
        </p:nvSpPr>
        <p:spPr>
          <a:xfrm>
            <a:off x="10310254" y="1469242"/>
            <a:ext cx="1724167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Alex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55921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284380"/>
            <a:ext cx="4104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read. Tick.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8640" y="284380"/>
            <a:ext cx="818111" cy="465693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2634018" y="709179"/>
            <a:ext cx="4189863" cy="2673928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016155" y="1090283"/>
            <a:ext cx="3145808" cy="21154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Your dining room is big. There are many bowls and plates on the table.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581643" y="5664925"/>
            <a:ext cx="9504430" cy="11122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omic Sans MS" pitchFamily="66" charset="0"/>
              </a:rPr>
              <a:t>2. There are plates and bowls on the table.    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9207625" y="5884984"/>
            <a:ext cx="85744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  <a:sym typeface="Wingdings" panose="05000000000000000000" pitchFamily="2" charset="2"/>
              </a:rPr>
              <a:t>Yes</a:t>
            </a:r>
            <a:endParaRPr lang="en-US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10429909" y="5923986"/>
            <a:ext cx="85744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  <a:sym typeface="Wingdings" panose="05000000000000000000" pitchFamily="2" charset="2"/>
              </a:rPr>
              <a:t>No</a:t>
            </a:r>
            <a:endParaRPr lang="en-US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3" name="track 2.2">
            <a:hlinkClick r:id="" action="ppaction://media"/>
            <a:extLst>
              <a:ext uri="{FF2B5EF4-FFF2-40B4-BE49-F238E27FC236}">
                <a16:creationId xmlns:a16="http://schemas.microsoft.com/office/drawing/2014/main" id="{736398F9-D566-C1DE-106E-FF731F211B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04" end="7172.1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29058" y="1843184"/>
            <a:ext cx="609600" cy="6096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8746989" y="5859564"/>
            <a:ext cx="460636" cy="5486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9969273" y="5898566"/>
            <a:ext cx="460636" cy="5486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746989" y="5881392"/>
            <a:ext cx="528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02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8" grpId="0"/>
      <p:bldP spid="31" grpId="0" animBg="1"/>
      <p:bldP spid="33" grpId="0"/>
      <p:bldP spid="34" grpId="0"/>
      <p:bldP spid="32" grpId="0" animBg="1"/>
      <p:bldP spid="38" grpId="0" animBg="1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492" y="716951"/>
            <a:ext cx="9184943" cy="5786207"/>
          </a:xfrm>
          <a:prstGeom prst="rect">
            <a:avLst/>
          </a:prstGeom>
        </p:spPr>
      </p:pic>
      <p:pic>
        <p:nvPicPr>
          <p:cNvPr id="5" name="Picture 4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681304C-D388-4FC8-A70B-B8B99465C0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071" t="15662" r="38691" b="14074"/>
          <a:stretch/>
        </p:blipFill>
        <p:spPr>
          <a:xfrm>
            <a:off x="8337617" y="1693925"/>
            <a:ext cx="2712939" cy="52982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669" y="1992574"/>
            <a:ext cx="1982015" cy="52559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1580565"/>
            <a:ext cx="2186248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Sophie</a:t>
            </a:r>
          </a:p>
        </p:txBody>
      </p:sp>
      <p:sp>
        <p:nvSpPr>
          <p:cNvPr id="8" name="Rectangle 7"/>
          <p:cNvSpPr/>
          <p:nvPr/>
        </p:nvSpPr>
        <p:spPr>
          <a:xfrm>
            <a:off x="10317707" y="1883090"/>
            <a:ext cx="1724167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Alex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30163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258622"/>
            <a:ext cx="4104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read. Tick.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8350" y="254940"/>
            <a:ext cx="818111" cy="465693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7065369" y="1255594"/>
            <a:ext cx="2911144" cy="1039503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3043072" y="1392072"/>
            <a:ext cx="3255159" cy="2165446"/>
          </a:xfrm>
          <a:prstGeom prst="wedgeEllipseCallout">
            <a:avLst>
              <a:gd name="adj1" fmla="val -54672"/>
              <a:gd name="adj2" fmla="val -165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097747" y="1693925"/>
            <a:ext cx="3145808" cy="17878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Look! There’s a spoon. Whose spoon is it?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065368" y="949656"/>
            <a:ext cx="3145808" cy="17878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It’s my spoon.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375112" y="5672224"/>
            <a:ext cx="7397087" cy="11122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omic Sans MS" pitchFamily="66" charset="0"/>
              </a:rPr>
              <a:t>3. Alex’s got a spoon.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7593187" y="5966761"/>
            <a:ext cx="85744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  <a:sym typeface="Wingdings" panose="05000000000000000000" pitchFamily="2" charset="2"/>
              </a:rPr>
              <a:t>Yes</a:t>
            </a:r>
            <a:endParaRPr lang="en-US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8914754" y="5960666"/>
            <a:ext cx="85744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  <a:sym typeface="Wingdings" panose="05000000000000000000" pitchFamily="2" charset="2"/>
              </a:rPr>
              <a:t>No</a:t>
            </a:r>
            <a:endParaRPr lang="en-US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3" name="track 2.2">
            <a:hlinkClick r:id="" action="ppaction://media"/>
            <a:extLst>
              <a:ext uri="{FF2B5EF4-FFF2-40B4-BE49-F238E27FC236}">
                <a16:creationId xmlns:a16="http://schemas.microsoft.com/office/drawing/2014/main" id="{4D9DE5ED-1FC2-3630-FD42-9EC29DFD37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67" end="2611.1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6448" y="2404582"/>
            <a:ext cx="609600" cy="609600"/>
          </a:xfrm>
          <a:prstGeom prst="rect">
            <a:avLst/>
          </a:prstGeom>
        </p:spPr>
      </p:pic>
      <p:pic>
        <p:nvPicPr>
          <p:cNvPr id="12" name="track 2.2">
            <a:hlinkClick r:id="" action="ppaction://media"/>
            <a:extLst>
              <a:ext uri="{FF2B5EF4-FFF2-40B4-BE49-F238E27FC236}">
                <a16:creationId xmlns:a16="http://schemas.microsoft.com/office/drawing/2014/main" id="{92088276-5678-279D-3FF5-9B1E13410A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155" end="504.1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23708" y="1392072"/>
            <a:ext cx="609600" cy="6096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956048" y="5925621"/>
            <a:ext cx="460636" cy="5486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407954" y="5925621"/>
            <a:ext cx="460636" cy="5486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982261" y="5899111"/>
            <a:ext cx="528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45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amera.wav"/>
          </p:stSnd>
        </p:sndAc>
      </p:transition>
    </mc:Choice>
    <mc:Fallback xmlns="">
      <p:transition spd="slow">
        <p:sndAc>
          <p:stSnd>
            <p:snd r:embed="rId13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9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0" grpId="0"/>
      <p:bldP spid="21" grpId="0"/>
      <p:bldP spid="19" grpId="0" animBg="1"/>
      <p:bldP spid="23" grpId="0"/>
      <p:bldP spid="24" grpId="0"/>
      <p:bldP spid="27" grpId="0" animBg="1"/>
      <p:bldP spid="28" grpId="0" animBg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60;p36"/>
          <p:cNvGrpSpPr/>
          <p:nvPr/>
        </p:nvGrpSpPr>
        <p:grpSpPr>
          <a:xfrm>
            <a:off x="726141" y="1106958"/>
            <a:ext cx="11268635" cy="5022563"/>
            <a:chOff x="1725162" y="776658"/>
            <a:chExt cx="6298176" cy="3715416"/>
          </a:xfrm>
        </p:grpSpPr>
        <p:grpSp>
          <p:nvGrpSpPr>
            <p:cNvPr id="4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2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1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4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5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2015;p36"/>
          <p:cNvGrpSpPr/>
          <p:nvPr/>
        </p:nvGrpSpPr>
        <p:grpSpPr>
          <a:xfrm flipH="1">
            <a:off x="9258056" y="3225681"/>
            <a:ext cx="2152927" cy="2933451"/>
            <a:chOff x="2072675" y="629825"/>
            <a:chExt cx="3226325" cy="4396000"/>
          </a:xfrm>
        </p:grpSpPr>
        <p:sp>
          <p:nvSpPr>
            <p:cNvPr id="54" name="Google Shape;2016;p36"/>
            <p:cNvSpPr/>
            <p:nvPr/>
          </p:nvSpPr>
          <p:spPr>
            <a:xfrm>
              <a:off x="2993025" y="1196400"/>
              <a:ext cx="362250" cy="476300"/>
            </a:xfrm>
            <a:custGeom>
              <a:avLst/>
              <a:gdLst/>
              <a:ahLst/>
              <a:cxnLst/>
              <a:rect l="l" t="t" r="r" b="b"/>
              <a:pathLst>
                <a:path w="14490" h="19052" extrusionOk="0">
                  <a:moveTo>
                    <a:pt x="8679" y="0"/>
                  </a:moveTo>
                  <a:cubicBezTo>
                    <a:pt x="8345" y="0"/>
                    <a:pt x="8031" y="181"/>
                    <a:pt x="7763" y="628"/>
                  </a:cubicBezTo>
                  <a:cubicBezTo>
                    <a:pt x="7522" y="1014"/>
                    <a:pt x="7450" y="1472"/>
                    <a:pt x="7329" y="1906"/>
                  </a:cubicBezTo>
                  <a:cubicBezTo>
                    <a:pt x="6847" y="3690"/>
                    <a:pt x="5666" y="5185"/>
                    <a:pt x="4460" y="6583"/>
                  </a:cubicBezTo>
                  <a:cubicBezTo>
                    <a:pt x="3255" y="7981"/>
                    <a:pt x="1977" y="9379"/>
                    <a:pt x="1206" y="11043"/>
                  </a:cubicBezTo>
                  <a:cubicBezTo>
                    <a:pt x="1109" y="11284"/>
                    <a:pt x="1013" y="11501"/>
                    <a:pt x="940" y="11742"/>
                  </a:cubicBezTo>
                  <a:cubicBezTo>
                    <a:pt x="0" y="14683"/>
                    <a:pt x="1254" y="18420"/>
                    <a:pt x="4629" y="18975"/>
                  </a:cubicBezTo>
                  <a:cubicBezTo>
                    <a:pt x="4938" y="19027"/>
                    <a:pt x="5249" y="19052"/>
                    <a:pt x="5561" y="19052"/>
                  </a:cubicBezTo>
                  <a:cubicBezTo>
                    <a:pt x="7979" y="19052"/>
                    <a:pt x="10428" y="17554"/>
                    <a:pt x="11837" y="15696"/>
                  </a:cubicBezTo>
                  <a:cubicBezTo>
                    <a:pt x="14489" y="12200"/>
                    <a:pt x="13959" y="6583"/>
                    <a:pt x="11765" y="3039"/>
                  </a:cubicBezTo>
                  <a:cubicBezTo>
                    <a:pt x="11313" y="2323"/>
                    <a:pt x="9873" y="0"/>
                    <a:pt x="8679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17;p36"/>
            <p:cNvSpPr/>
            <p:nvPr/>
          </p:nvSpPr>
          <p:spPr>
            <a:xfrm>
              <a:off x="3178050" y="1303700"/>
              <a:ext cx="133825" cy="267625"/>
            </a:xfrm>
            <a:custGeom>
              <a:avLst/>
              <a:gdLst/>
              <a:ahLst/>
              <a:cxnLst/>
              <a:rect l="l" t="t" r="r" b="b"/>
              <a:pathLst>
                <a:path w="5353" h="10705" extrusionOk="0">
                  <a:moveTo>
                    <a:pt x="3134" y="1"/>
                  </a:moveTo>
                  <a:cubicBezTo>
                    <a:pt x="2532" y="1158"/>
                    <a:pt x="1760" y="2219"/>
                    <a:pt x="1061" y="3352"/>
                  </a:cubicBezTo>
                  <a:cubicBezTo>
                    <a:pt x="362" y="4533"/>
                    <a:pt x="0" y="5449"/>
                    <a:pt x="73" y="6823"/>
                  </a:cubicBezTo>
                  <a:cubicBezTo>
                    <a:pt x="121" y="7571"/>
                    <a:pt x="531" y="10705"/>
                    <a:pt x="1543" y="10705"/>
                  </a:cubicBezTo>
                  <a:cubicBezTo>
                    <a:pt x="2050" y="10705"/>
                    <a:pt x="3665" y="9017"/>
                    <a:pt x="3954" y="8511"/>
                  </a:cubicBezTo>
                  <a:cubicBezTo>
                    <a:pt x="5352" y="6052"/>
                    <a:pt x="4509" y="2243"/>
                    <a:pt x="3134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8;p36"/>
            <p:cNvSpPr/>
            <p:nvPr/>
          </p:nvSpPr>
          <p:spPr>
            <a:xfrm>
              <a:off x="2072675" y="790800"/>
              <a:ext cx="896250" cy="879650"/>
            </a:xfrm>
            <a:custGeom>
              <a:avLst/>
              <a:gdLst/>
              <a:ahLst/>
              <a:cxnLst/>
              <a:rect l="l" t="t" r="r" b="b"/>
              <a:pathLst>
                <a:path w="35850" h="35186" extrusionOk="0">
                  <a:moveTo>
                    <a:pt x="7209" y="0"/>
                  </a:moveTo>
                  <a:cubicBezTo>
                    <a:pt x="6703" y="0"/>
                    <a:pt x="6389" y="531"/>
                    <a:pt x="6245" y="1013"/>
                  </a:cubicBezTo>
                  <a:cubicBezTo>
                    <a:pt x="5521" y="3231"/>
                    <a:pt x="5883" y="5666"/>
                    <a:pt x="6655" y="7860"/>
                  </a:cubicBezTo>
                  <a:cubicBezTo>
                    <a:pt x="7426" y="10054"/>
                    <a:pt x="8607" y="12079"/>
                    <a:pt x="9548" y="14200"/>
                  </a:cubicBezTo>
                  <a:cubicBezTo>
                    <a:pt x="9620" y="14393"/>
                    <a:pt x="9692" y="14586"/>
                    <a:pt x="9596" y="14755"/>
                  </a:cubicBezTo>
                  <a:cubicBezTo>
                    <a:pt x="9523" y="14899"/>
                    <a:pt x="9331" y="14948"/>
                    <a:pt x="9138" y="14972"/>
                  </a:cubicBezTo>
                  <a:cubicBezTo>
                    <a:pt x="8969" y="14989"/>
                    <a:pt x="8804" y="14998"/>
                    <a:pt x="8643" y="14998"/>
                  </a:cubicBezTo>
                  <a:cubicBezTo>
                    <a:pt x="7058" y="14998"/>
                    <a:pt x="5830" y="14191"/>
                    <a:pt x="4364" y="13622"/>
                  </a:cubicBezTo>
                  <a:cubicBezTo>
                    <a:pt x="3643" y="13345"/>
                    <a:pt x="2540" y="12678"/>
                    <a:pt x="1678" y="12678"/>
                  </a:cubicBezTo>
                  <a:cubicBezTo>
                    <a:pt x="1187" y="12678"/>
                    <a:pt x="774" y="12895"/>
                    <a:pt x="555" y="13525"/>
                  </a:cubicBezTo>
                  <a:cubicBezTo>
                    <a:pt x="1" y="15092"/>
                    <a:pt x="1447" y="16659"/>
                    <a:pt x="2918" y="17431"/>
                  </a:cubicBezTo>
                  <a:cubicBezTo>
                    <a:pt x="4171" y="18082"/>
                    <a:pt x="5738" y="18805"/>
                    <a:pt x="7113" y="19094"/>
                  </a:cubicBezTo>
                  <a:cubicBezTo>
                    <a:pt x="8559" y="19359"/>
                    <a:pt x="10078" y="19215"/>
                    <a:pt x="11476" y="19697"/>
                  </a:cubicBezTo>
                  <a:cubicBezTo>
                    <a:pt x="12875" y="20203"/>
                    <a:pt x="13983" y="21312"/>
                    <a:pt x="15044" y="22349"/>
                  </a:cubicBezTo>
                  <a:cubicBezTo>
                    <a:pt x="15117" y="22421"/>
                    <a:pt x="15189" y="22493"/>
                    <a:pt x="15261" y="22566"/>
                  </a:cubicBezTo>
                  <a:cubicBezTo>
                    <a:pt x="20155" y="27339"/>
                    <a:pt x="25724" y="30956"/>
                    <a:pt x="31655" y="34355"/>
                  </a:cubicBezTo>
                  <a:cubicBezTo>
                    <a:pt x="32282" y="34716"/>
                    <a:pt x="32933" y="35078"/>
                    <a:pt x="33656" y="35175"/>
                  </a:cubicBezTo>
                  <a:cubicBezTo>
                    <a:pt x="33728" y="35182"/>
                    <a:pt x="33802" y="35185"/>
                    <a:pt x="33875" y="35185"/>
                  </a:cubicBezTo>
                  <a:cubicBezTo>
                    <a:pt x="34538" y="35185"/>
                    <a:pt x="35233" y="34892"/>
                    <a:pt x="35536" y="34307"/>
                  </a:cubicBezTo>
                  <a:cubicBezTo>
                    <a:pt x="35850" y="33632"/>
                    <a:pt x="35560" y="32812"/>
                    <a:pt x="35030" y="32281"/>
                  </a:cubicBezTo>
                  <a:cubicBezTo>
                    <a:pt x="34500" y="31751"/>
                    <a:pt x="33801" y="31462"/>
                    <a:pt x="33126" y="31148"/>
                  </a:cubicBezTo>
                  <a:cubicBezTo>
                    <a:pt x="30835" y="30112"/>
                    <a:pt x="28617" y="28810"/>
                    <a:pt x="26954" y="26929"/>
                  </a:cubicBezTo>
                  <a:cubicBezTo>
                    <a:pt x="25556" y="25338"/>
                    <a:pt x="24278" y="23024"/>
                    <a:pt x="24398" y="20830"/>
                  </a:cubicBezTo>
                  <a:cubicBezTo>
                    <a:pt x="24495" y="18660"/>
                    <a:pt x="24953" y="16442"/>
                    <a:pt x="24109" y="14321"/>
                  </a:cubicBezTo>
                  <a:cubicBezTo>
                    <a:pt x="24013" y="14080"/>
                    <a:pt x="23892" y="13863"/>
                    <a:pt x="23675" y="13742"/>
                  </a:cubicBezTo>
                  <a:cubicBezTo>
                    <a:pt x="23585" y="13699"/>
                    <a:pt x="23497" y="13680"/>
                    <a:pt x="23412" y="13680"/>
                  </a:cubicBezTo>
                  <a:cubicBezTo>
                    <a:pt x="22922" y="13680"/>
                    <a:pt x="22510" y="14321"/>
                    <a:pt x="22325" y="14875"/>
                  </a:cubicBezTo>
                  <a:cubicBezTo>
                    <a:pt x="21964" y="15957"/>
                    <a:pt x="21556" y="20420"/>
                    <a:pt x="20143" y="20420"/>
                  </a:cubicBezTo>
                  <a:cubicBezTo>
                    <a:pt x="20139" y="20420"/>
                    <a:pt x="20135" y="20420"/>
                    <a:pt x="20131" y="20420"/>
                  </a:cubicBezTo>
                  <a:cubicBezTo>
                    <a:pt x="19649" y="20396"/>
                    <a:pt x="19239" y="20131"/>
                    <a:pt x="18853" y="19842"/>
                  </a:cubicBezTo>
                  <a:cubicBezTo>
                    <a:pt x="14466" y="16418"/>
                    <a:pt x="12079" y="11042"/>
                    <a:pt x="10295" y="5762"/>
                  </a:cubicBezTo>
                  <a:cubicBezTo>
                    <a:pt x="9692" y="4026"/>
                    <a:pt x="9138" y="2242"/>
                    <a:pt x="8149" y="700"/>
                  </a:cubicBezTo>
                  <a:cubicBezTo>
                    <a:pt x="7932" y="362"/>
                    <a:pt x="7619" y="0"/>
                    <a:pt x="7209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19;p36"/>
            <p:cNvSpPr/>
            <p:nvPr/>
          </p:nvSpPr>
          <p:spPr>
            <a:xfrm>
              <a:off x="2896575" y="629825"/>
              <a:ext cx="371300" cy="949825"/>
            </a:xfrm>
            <a:custGeom>
              <a:avLst/>
              <a:gdLst/>
              <a:ahLst/>
              <a:cxnLst/>
              <a:rect l="l" t="t" r="r" b="b"/>
              <a:pathLst>
                <a:path w="14852" h="37993" extrusionOk="0">
                  <a:moveTo>
                    <a:pt x="1590" y="1"/>
                  </a:moveTo>
                  <a:cubicBezTo>
                    <a:pt x="1396" y="1"/>
                    <a:pt x="1216" y="54"/>
                    <a:pt x="1086" y="195"/>
                  </a:cubicBezTo>
                  <a:cubicBezTo>
                    <a:pt x="845" y="461"/>
                    <a:pt x="893" y="846"/>
                    <a:pt x="989" y="1184"/>
                  </a:cubicBezTo>
                  <a:cubicBezTo>
                    <a:pt x="1351" y="2727"/>
                    <a:pt x="2146" y="4101"/>
                    <a:pt x="2870" y="5475"/>
                  </a:cubicBezTo>
                  <a:cubicBezTo>
                    <a:pt x="5136" y="9694"/>
                    <a:pt x="7089" y="14323"/>
                    <a:pt x="6655" y="19072"/>
                  </a:cubicBezTo>
                  <a:cubicBezTo>
                    <a:pt x="6631" y="19482"/>
                    <a:pt x="6558" y="19892"/>
                    <a:pt x="6293" y="20205"/>
                  </a:cubicBezTo>
                  <a:cubicBezTo>
                    <a:pt x="6164" y="20346"/>
                    <a:pt x="5979" y="20406"/>
                    <a:pt x="5756" y="20406"/>
                  </a:cubicBezTo>
                  <a:cubicBezTo>
                    <a:pt x="4568" y="20406"/>
                    <a:pt x="2295" y="18690"/>
                    <a:pt x="1544" y="18325"/>
                  </a:cubicBezTo>
                  <a:cubicBezTo>
                    <a:pt x="1291" y="18210"/>
                    <a:pt x="978" y="18122"/>
                    <a:pt x="701" y="18122"/>
                  </a:cubicBezTo>
                  <a:cubicBezTo>
                    <a:pt x="397" y="18122"/>
                    <a:pt x="137" y="18228"/>
                    <a:pt x="49" y="18518"/>
                  </a:cubicBezTo>
                  <a:cubicBezTo>
                    <a:pt x="1" y="18711"/>
                    <a:pt x="73" y="18928"/>
                    <a:pt x="145" y="19120"/>
                  </a:cubicBezTo>
                  <a:cubicBezTo>
                    <a:pt x="989" y="20904"/>
                    <a:pt x="2653" y="21893"/>
                    <a:pt x="4051" y="23098"/>
                  </a:cubicBezTo>
                  <a:cubicBezTo>
                    <a:pt x="5497" y="24328"/>
                    <a:pt x="6197" y="26473"/>
                    <a:pt x="6365" y="28282"/>
                  </a:cubicBezTo>
                  <a:cubicBezTo>
                    <a:pt x="6558" y="30403"/>
                    <a:pt x="6100" y="32573"/>
                    <a:pt x="5401" y="34598"/>
                  </a:cubicBezTo>
                  <a:cubicBezTo>
                    <a:pt x="5184" y="35201"/>
                    <a:pt x="4967" y="35803"/>
                    <a:pt x="4991" y="36454"/>
                  </a:cubicBezTo>
                  <a:cubicBezTo>
                    <a:pt x="5015" y="37081"/>
                    <a:pt x="5353" y="37756"/>
                    <a:pt x="5956" y="37949"/>
                  </a:cubicBezTo>
                  <a:cubicBezTo>
                    <a:pt x="6062" y="37979"/>
                    <a:pt x="6171" y="37993"/>
                    <a:pt x="6279" y="37993"/>
                  </a:cubicBezTo>
                  <a:cubicBezTo>
                    <a:pt x="6781" y="37993"/>
                    <a:pt x="7278" y="37691"/>
                    <a:pt x="7595" y="37274"/>
                  </a:cubicBezTo>
                  <a:cubicBezTo>
                    <a:pt x="7957" y="36792"/>
                    <a:pt x="8125" y="36165"/>
                    <a:pt x="8270" y="35562"/>
                  </a:cubicBezTo>
                  <a:cubicBezTo>
                    <a:pt x="9620" y="29873"/>
                    <a:pt x="10584" y="24280"/>
                    <a:pt x="10488" y="18421"/>
                  </a:cubicBezTo>
                  <a:cubicBezTo>
                    <a:pt x="10464" y="18325"/>
                    <a:pt x="10464" y="18228"/>
                    <a:pt x="10464" y="18156"/>
                  </a:cubicBezTo>
                  <a:cubicBezTo>
                    <a:pt x="10440" y="16878"/>
                    <a:pt x="10391" y="15552"/>
                    <a:pt x="10898" y="14371"/>
                  </a:cubicBezTo>
                  <a:cubicBezTo>
                    <a:pt x="11404" y="13214"/>
                    <a:pt x="12392" y="12370"/>
                    <a:pt x="13068" y="11309"/>
                  </a:cubicBezTo>
                  <a:cubicBezTo>
                    <a:pt x="13694" y="10273"/>
                    <a:pt x="14152" y="8874"/>
                    <a:pt x="14466" y="7717"/>
                  </a:cubicBezTo>
                  <a:cubicBezTo>
                    <a:pt x="14852" y="6343"/>
                    <a:pt x="14731" y="4511"/>
                    <a:pt x="13429" y="3956"/>
                  </a:cubicBezTo>
                  <a:cubicBezTo>
                    <a:pt x="13242" y="3872"/>
                    <a:pt x="13074" y="3834"/>
                    <a:pt x="12921" y="3834"/>
                  </a:cubicBezTo>
                  <a:cubicBezTo>
                    <a:pt x="11895" y="3834"/>
                    <a:pt x="11595" y="5551"/>
                    <a:pt x="11259" y="6391"/>
                  </a:cubicBezTo>
                  <a:cubicBezTo>
                    <a:pt x="10705" y="7765"/>
                    <a:pt x="10488" y="9115"/>
                    <a:pt x="9307" y="10152"/>
                  </a:cubicBezTo>
                  <a:cubicBezTo>
                    <a:pt x="9199" y="10238"/>
                    <a:pt x="9072" y="10325"/>
                    <a:pt x="8943" y="10325"/>
                  </a:cubicBezTo>
                  <a:cubicBezTo>
                    <a:pt x="8927" y="10325"/>
                    <a:pt x="8912" y="10323"/>
                    <a:pt x="8897" y="10321"/>
                  </a:cubicBezTo>
                  <a:cubicBezTo>
                    <a:pt x="8752" y="10273"/>
                    <a:pt x="8656" y="10128"/>
                    <a:pt x="8583" y="9959"/>
                  </a:cubicBezTo>
                  <a:cubicBezTo>
                    <a:pt x="7812" y="8127"/>
                    <a:pt x="7233" y="6198"/>
                    <a:pt x="6317" y="4438"/>
                  </a:cubicBezTo>
                  <a:cubicBezTo>
                    <a:pt x="5401" y="2678"/>
                    <a:pt x="4099" y="1015"/>
                    <a:pt x="2291" y="171"/>
                  </a:cubicBezTo>
                  <a:cubicBezTo>
                    <a:pt x="2080" y="79"/>
                    <a:pt x="1825" y="1"/>
                    <a:pt x="1590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20;p36"/>
            <p:cNvSpPr/>
            <p:nvPr/>
          </p:nvSpPr>
          <p:spPr>
            <a:xfrm>
              <a:off x="2337875" y="3151600"/>
              <a:ext cx="899250" cy="1242350"/>
            </a:xfrm>
            <a:custGeom>
              <a:avLst/>
              <a:gdLst/>
              <a:ahLst/>
              <a:cxnLst/>
              <a:rect l="l" t="t" r="r" b="b"/>
              <a:pathLst>
                <a:path w="35970" h="49694" extrusionOk="0">
                  <a:moveTo>
                    <a:pt x="22783" y="1"/>
                  </a:moveTo>
                  <a:lnTo>
                    <a:pt x="23843" y="1279"/>
                  </a:lnTo>
                  <a:cubicBezTo>
                    <a:pt x="18130" y="1327"/>
                    <a:pt x="12416" y="1472"/>
                    <a:pt x="6727" y="1761"/>
                  </a:cubicBezTo>
                  <a:cubicBezTo>
                    <a:pt x="5039" y="1833"/>
                    <a:pt x="3231" y="1978"/>
                    <a:pt x="1929" y="3039"/>
                  </a:cubicBezTo>
                  <a:cubicBezTo>
                    <a:pt x="145" y="4533"/>
                    <a:pt x="0" y="7161"/>
                    <a:pt x="97" y="9500"/>
                  </a:cubicBezTo>
                  <a:cubicBezTo>
                    <a:pt x="603" y="21433"/>
                    <a:pt x="3954" y="33126"/>
                    <a:pt x="9137" y="43878"/>
                  </a:cubicBezTo>
                  <a:cubicBezTo>
                    <a:pt x="9909" y="45493"/>
                    <a:pt x="10777" y="47133"/>
                    <a:pt x="12127" y="48290"/>
                  </a:cubicBezTo>
                  <a:cubicBezTo>
                    <a:pt x="12271" y="48435"/>
                    <a:pt x="12416" y="48555"/>
                    <a:pt x="12585" y="48652"/>
                  </a:cubicBezTo>
                  <a:cubicBezTo>
                    <a:pt x="13467" y="49288"/>
                    <a:pt x="14536" y="49693"/>
                    <a:pt x="15592" y="49693"/>
                  </a:cubicBezTo>
                  <a:cubicBezTo>
                    <a:pt x="16095" y="49693"/>
                    <a:pt x="16595" y="49601"/>
                    <a:pt x="17069" y="49399"/>
                  </a:cubicBezTo>
                  <a:cubicBezTo>
                    <a:pt x="18733" y="48700"/>
                    <a:pt x="19625" y="46410"/>
                    <a:pt x="18540" y="44987"/>
                  </a:cubicBezTo>
                  <a:cubicBezTo>
                    <a:pt x="17913" y="44167"/>
                    <a:pt x="16852" y="43830"/>
                    <a:pt x="15912" y="43348"/>
                  </a:cubicBezTo>
                  <a:cubicBezTo>
                    <a:pt x="15815" y="43300"/>
                    <a:pt x="15719" y="43251"/>
                    <a:pt x="15623" y="43203"/>
                  </a:cubicBezTo>
                  <a:cubicBezTo>
                    <a:pt x="13260" y="41829"/>
                    <a:pt x="12271" y="38960"/>
                    <a:pt x="11621" y="36284"/>
                  </a:cubicBezTo>
                  <a:cubicBezTo>
                    <a:pt x="9885" y="28979"/>
                    <a:pt x="9499" y="21361"/>
                    <a:pt x="10512" y="13911"/>
                  </a:cubicBezTo>
                  <a:cubicBezTo>
                    <a:pt x="10608" y="13357"/>
                    <a:pt x="10753" y="12706"/>
                    <a:pt x="11283" y="12489"/>
                  </a:cubicBezTo>
                  <a:cubicBezTo>
                    <a:pt x="11393" y="12442"/>
                    <a:pt x="11508" y="12423"/>
                    <a:pt x="11626" y="12423"/>
                  </a:cubicBezTo>
                  <a:cubicBezTo>
                    <a:pt x="11869" y="12423"/>
                    <a:pt x="12124" y="12504"/>
                    <a:pt x="12368" y="12585"/>
                  </a:cubicBezTo>
                  <a:cubicBezTo>
                    <a:pt x="20830" y="15527"/>
                    <a:pt x="28713" y="20155"/>
                    <a:pt x="35343" y="26183"/>
                  </a:cubicBezTo>
                  <a:cubicBezTo>
                    <a:pt x="35970" y="16105"/>
                    <a:pt x="31052" y="5835"/>
                    <a:pt x="22783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21;p36"/>
            <p:cNvSpPr/>
            <p:nvPr/>
          </p:nvSpPr>
          <p:spPr>
            <a:xfrm>
              <a:off x="4076675" y="3306500"/>
              <a:ext cx="638900" cy="1613025"/>
            </a:xfrm>
            <a:custGeom>
              <a:avLst/>
              <a:gdLst/>
              <a:ahLst/>
              <a:cxnLst/>
              <a:rect l="l" t="t" r="r" b="b"/>
              <a:pathLst>
                <a:path w="25556" h="64521" extrusionOk="0">
                  <a:moveTo>
                    <a:pt x="4317" y="1"/>
                  </a:moveTo>
                  <a:cubicBezTo>
                    <a:pt x="3619" y="1"/>
                    <a:pt x="2925" y="116"/>
                    <a:pt x="2364" y="507"/>
                  </a:cubicBezTo>
                  <a:cubicBezTo>
                    <a:pt x="1881" y="869"/>
                    <a:pt x="1568" y="1399"/>
                    <a:pt x="1351" y="1978"/>
                  </a:cubicBezTo>
                  <a:cubicBezTo>
                    <a:pt x="1279" y="2195"/>
                    <a:pt x="1206" y="2436"/>
                    <a:pt x="1134" y="2677"/>
                  </a:cubicBezTo>
                  <a:cubicBezTo>
                    <a:pt x="1" y="7016"/>
                    <a:pt x="1279" y="11573"/>
                    <a:pt x="2532" y="15864"/>
                  </a:cubicBezTo>
                  <a:cubicBezTo>
                    <a:pt x="4003" y="20951"/>
                    <a:pt x="6534" y="26472"/>
                    <a:pt x="6703" y="31776"/>
                  </a:cubicBezTo>
                  <a:cubicBezTo>
                    <a:pt x="6848" y="37393"/>
                    <a:pt x="6751" y="42745"/>
                    <a:pt x="5474" y="48266"/>
                  </a:cubicBezTo>
                  <a:cubicBezTo>
                    <a:pt x="4823" y="50966"/>
                    <a:pt x="3810" y="53570"/>
                    <a:pt x="3015" y="56221"/>
                  </a:cubicBezTo>
                  <a:cubicBezTo>
                    <a:pt x="2749" y="57017"/>
                    <a:pt x="2532" y="57837"/>
                    <a:pt x="2315" y="58632"/>
                  </a:cubicBezTo>
                  <a:cubicBezTo>
                    <a:pt x="2026" y="59862"/>
                    <a:pt x="1230" y="62152"/>
                    <a:pt x="2195" y="63237"/>
                  </a:cubicBezTo>
                  <a:cubicBezTo>
                    <a:pt x="2856" y="63943"/>
                    <a:pt x="4507" y="64521"/>
                    <a:pt x="5501" y="64521"/>
                  </a:cubicBezTo>
                  <a:cubicBezTo>
                    <a:pt x="5558" y="64521"/>
                    <a:pt x="5614" y="64519"/>
                    <a:pt x="5666" y="64515"/>
                  </a:cubicBezTo>
                  <a:cubicBezTo>
                    <a:pt x="5956" y="64491"/>
                    <a:pt x="6221" y="64442"/>
                    <a:pt x="6438" y="64274"/>
                  </a:cubicBezTo>
                  <a:cubicBezTo>
                    <a:pt x="6631" y="64129"/>
                    <a:pt x="6800" y="63936"/>
                    <a:pt x="6944" y="63719"/>
                  </a:cubicBezTo>
                  <a:cubicBezTo>
                    <a:pt x="7812" y="62417"/>
                    <a:pt x="8463" y="61091"/>
                    <a:pt x="8993" y="59597"/>
                  </a:cubicBezTo>
                  <a:cubicBezTo>
                    <a:pt x="9138" y="59187"/>
                    <a:pt x="9307" y="58753"/>
                    <a:pt x="9451" y="58295"/>
                  </a:cubicBezTo>
                  <a:cubicBezTo>
                    <a:pt x="12224" y="50556"/>
                    <a:pt x="14659" y="42552"/>
                    <a:pt x="16491" y="34548"/>
                  </a:cubicBezTo>
                  <a:cubicBezTo>
                    <a:pt x="18227" y="26954"/>
                    <a:pt x="22084" y="20276"/>
                    <a:pt x="24543" y="12923"/>
                  </a:cubicBezTo>
                  <a:cubicBezTo>
                    <a:pt x="25074" y="11308"/>
                    <a:pt x="25556" y="9524"/>
                    <a:pt x="24905" y="7957"/>
                  </a:cubicBezTo>
                  <a:cubicBezTo>
                    <a:pt x="24302" y="6534"/>
                    <a:pt x="22904" y="5618"/>
                    <a:pt x="21554" y="4895"/>
                  </a:cubicBezTo>
                  <a:cubicBezTo>
                    <a:pt x="16515" y="2146"/>
                    <a:pt x="10898" y="483"/>
                    <a:pt x="5184" y="49"/>
                  </a:cubicBezTo>
                  <a:cubicBezTo>
                    <a:pt x="4900" y="21"/>
                    <a:pt x="4608" y="1"/>
                    <a:pt x="4317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22;p36"/>
            <p:cNvSpPr/>
            <p:nvPr/>
          </p:nvSpPr>
          <p:spPr>
            <a:xfrm>
              <a:off x="4107425" y="4712025"/>
              <a:ext cx="205550" cy="207500"/>
            </a:xfrm>
            <a:custGeom>
              <a:avLst/>
              <a:gdLst/>
              <a:ahLst/>
              <a:cxnLst/>
              <a:rect l="l" t="t" r="r" b="b"/>
              <a:pathLst>
                <a:path w="8222" h="8300" extrusionOk="0">
                  <a:moveTo>
                    <a:pt x="1785" y="0"/>
                  </a:moveTo>
                  <a:cubicBezTo>
                    <a:pt x="1519" y="796"/>
                    <a:pt x="1302" y="1616"/>
                    <a:pt x="1085" y="2411"/>
                  </a:cubicBezTo>
                  <a:cubicBezTo>
                    <a:pt x="796" y="3641"/>
                    <a:pt x="0" y="5931"/>
                    <a:pt x="965" y="7016"/>
                  </a:cubicBezTo>
                  <a:cubicBezTo>
                    <a:pt x="1626" y="7722"/>
                    <a:pt x="3277" y="8300"/>
                    <a:pt x="4271" y="8300"/>
                  </a:cubicBezTo>
                  <a:cubicBezTo>
                    <a:pt x="4328" y="8300"/>
                    <a:pt x="4384" y="8298"/>
                    <a:pt x="4436" y="8294"/>
                  </a:cubicBezTo>
                  <a:cubicBezTo>
                    <a:pt x="4726" y="8270"/>
                    <a:pt x="4991" y="8221"/>
                    <a:pt x="5208" y="8053"/>
                  </a:cubicBezTo>
                  <a:cubicBezTo>
                    <a:pt x="5401" y="7908"/>
                    <a:pt x="5570" y="7715"/>
                    <a:pt x="5714" y="7498"/>
                  </a:cubicBezTo>
                  <a:cubicBezTo>
                    <a:pt x="6582" y="6196"/>
                    <a:pt x="7233" y="4870"/>
                    <a:pt x="7763" y="3376"/>
                  </a:cubicBezTo>
                  <a:cubicBezTo>
                    <a:pt x="7908" y="2966"/>
                    <a:pt x="8077" y="2532"/>
                    <a:pt x="8221" y="2074"/>
                  </a:cubicBezTo>
                  <a:cubicBezTo>
                    <a:pt x="6100" y="1302"/>
                    <a:pt x="3954" y="579"/>
                    <a:pt x="1785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23;p36"/>
            <p:cNvSpPr/>
            <p:nvPr/>
          </p:nvSpPr>
          <p:spPr>
            <a:xfrm>
              <a:off x="2749525" y="2051075"/>
              <a:ext cx="2340950" cy="1788700"/>
            </a:xfrm>
            <a:custGeom>
              <a:avLst/>
              <a:gdLst/>
              <a:ahLst/>
              <a:cxnLst/>
              <a:rect l="l" t="t" r="r" b="b"/>
              <a:pathLst>
                <a:path w="93638" h="71548" extrusionOk="0">
                  <a:moveTo>
                    <a:pt x="6782" y="0"/>
                  </a:moveTo>
                  <a:cubicBezTo>
                    <a:pt x="1657" y="0"/>
                    <a:pt x="2027" y="8384"/>
                    <a:pt x="1447" y="12223"/>
                  </a:cubicBezTo>
                  <a:cubicBezTo>
                    <a:pt x="507" y="18443"/>
                    <a:pt x="0" y="24591"/>
                    <a:pt x="531" y="30907"/>
                  </a:cubicBezTo>
                  <a:cubicBezTo>
                    <a:pt x="1591" y="43299"/>
                    <a:pt x="5955" y="55714"/>
                    <a:pt x="14128" y="65213"/>
                  </a:cubicBezTo>
                  <a:cubicBezTo>
                    <a:pt x="15960" y="67359"/>
                    <a:pt x="18033" y="69360"/>
                    <a:pt x="20589" y="70541"/>
                  </a:cubicBezTo>
                  <a:cubicBezTo>
                    <a:pt x="21951" y="71177"/>
                    <a:pt x="23481" y="71547"/>
                    <a:pt x="24986" y="71547"/>
                  </a:cubicBezTo>
                  <a:cubicBezTo>
                    <a:pt x="26279" y="71547"/>
                    <a:pt x="27553" y="71274"/>
                    <a:pt x="28689" y="70662"/>
                  </a:cubicBezTo>
                  <a:cubicBezTo>
                    <a:pt x="30907" y="69480"/>
                    <a:pt x="32306" y="67262"/>
                    <a:pt x="34186" y="65623"/>
                  </a:cubicBezTo>
                  <a:cubicBezTo>
                    <a:pt x="38212" y="62055"/>
                    <a:pt x="43974" y="61332"/>
                    <a:pt x="49350" y="61283"/>
                  </a:cubicBezTo>
                  <a:cubicBezTo>
                    <a:pt x="49674" y="61279"/>
                    <a:pt x="49998" y="61276"/>
                    <a:pt x="50322" y="61276"/>
                  </a:cubicBezTo>
                  <a:cubicBezTo>
                    <a:pt x="53384" y="61276"/>
                    <a:pt x="56478" y="61510"/>
                    <a:pt x="59355" y="62513"/>
                  </a:cubicBezTo>
                  <a:cubicBezTo>
                    <a:pt x="61911" y="63405"/>
                    <a:pt x="64297" y="64900"/>
                    <a:pt x="66973" y="65285"/>
                  </a:cubicBezTo>
                  <a:cubicBezTo>
                    <a:pt x="67659" y="65381"/>
                    <a:pt x="68350" y="65411"/>
                    <a:pt x="69044" y="65411"/>
                  </a:cubicBezTo>
                  <a:cubicBezTo>
                    <a:pt x="70171" y="65411"/>
                    <a:pt x="71304" y="65333"/>
                    <a:pt x="72429" y="65333"/>
                  </a:cubicBezTo>
                  <a:cubicBezTo>
                    <a:pt x="73049" y="65333"/>
                    <a:pt x="73666" y="65357"/>
                    <a:pt x="74278" y="65430"/>
                  </a:cubicBezTo>
                  <a:cubicBezTo>
                    <a:pt x="76414" y="65659"/>
                    <a:pt x="78338" y="66310"/>
                    <a:pt x="80409" y="66310"/>
                  </a:cubicBezTo>
                  <a:cubicBezTo>
                    <a:pt x="80956" y="66310"/>
                    <a:pt x="81514" y="66264"/>
                    <a:pt x="82089" y="66153"/>
                  </a:cubicBezTo>
                  <a:cubicBezTo>
                    <a:pt x="91853" y="64297"/>
                    <a:pt x="93637" y="46336"/>
                    <a:pt x="93083" y="38839"/>
                  </a:cubicBezTo>
                  <a:cubicBezTo>
                    <a:pt x="92221" y="27341"/>
                    <a:pt x="81632" y="17699"/>
                    <a:pt x="70164" y="17699"/>
                  </a:cubicBezTo>
                  <a:cubicBezTo>
                    <a:pt x="69441" y="17699"/>
                    <a:pt x="68714" y="17737"/>
                    <a:pt x="67986" y="17816"/>
                  </a:cubicBezTo>
                  <a:cubicBezTo>
                    <a:pt x="60729" y="18612"/>
                    <a:pt x="54413" y="22903"/>
                    <a:pt x="47976" y="26375"/>
                  </a:cubicBezTo>
                  <a:cubicBezTo>
                    <a:pt x="46650" y="27074"/>
                    <a:pt x="45276" y="27773"/>
                    <a:pt x="43878" y="28400"/>
                  </a:cubicBezTo>
                  <a:cubicBezTo>
                    <a:pt x="40244" y="29982"/>
                    <a:pt x="36394" y="31121"/>
                    <a:pt x="32604" y="31121"/>
                  </a:cubicBezTo>
                  <a:cubicBezTo>
                    <a:pt x="30735" y="31121"/>
                    <a:pt x="28881" y="30845"/>
                    <a:pt x="27074" y="30208"/>
                  </a:cubicBezTo>
                  <a:cubicBezTo>
                    <a:pt x="25435" y="29629"/>
                    <a:pt x="23844" y="28737"/>
                    <a:pt x="22686" y="27435"/>
                  </a:cubicBezTo>
                  <a:cubicBezTo>
                    <a:pt x="16852" y="20902"/>
                    <a:pt x="23120" y="12247"/>
                    <a:pt x="22204" y="4966"/>
                  </a:cubicBezTo>
                  <a:cubicBezTo>
                    <a:pt x="22057" y="3851"/>
                    <a:pt x="21143" y="3710"/>
                    <a:pt x="20102" y="3710"/>
                  </a:cubicBezTo>
                  <a:cubicBezTo>
                    <a:pt x="19746" y="3710"/>
                    <a:pt x="19376" y="3726"/>
                    <a:pt x="19016" y="3726"/>
                  </a:cubicBezTo>
                  <a:cubicBezTo>
                    <a:pt x="18698" y="3726"/>
                    <a:pt x="18389" y="3713"/>
                    <a:pt x="18106" y="3664"/>
                  </a:cubicBezTo>
                  <a:cubicBezTo>
                    <a:pt x="15936" y="3279"/>
                    <a:pt x="13814" y="2628"/>
                    <a:pt x="11862" y="1736"/>
                  </a:cubicBezTo>
                  <a:cubicBezTo>
                    <a:pt x="10632" y="1157"/>
                    <a:pt x="9451" y="482"/>
                    <a:pt x="8125" y="169"/>
                  </a:cubicBezTo>
                  <a:cubicBezTo>
                    <a:pt x="7640" y="54"/>
                    <a:pt x="7193" y="0"/>
                    <a:pt x="6782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24;p36"/>
            <p:cNvSpPr/>
            <p:nvPr/>
          </p:nvSpPr>
          <p:spPr>
            <a:xfrm>
              <a:off x="4704700" y="2387125"/>
              <a:ext cx="433975" cy="355925"/>
            </a:xfrm>
            <a:custGeom>
              <a:avLst/>
              <a:gdLst/>
              <a:ahLst/>
              <a:cxnLst/>
              <a:rect l="l" t="t" r="r" b="b"/>
              <a:pathLst>
                <a:path w="17359" h="14237" extrusionOk="0">
                  <a:moveTo>
                    <a:pt x="12026" y="0"/>
                  </a:moveTo>
                  <a:cubicBezTo>
                    <a:pt x="11584" y="0"/>
                    <a:pt x="11142" y="82"/>
                    <a:pt x="10729" y="252"/>
                  </a:cubicBezTo>
                  <a:cubicBezTo>
                    <a:pt x="9138" y="902"/>
                    <a:pt x="8270" y="2566"/>
                    <a:pt x="7233" y="3940"/>
                  </a:cubicBezTo>
                  <a:cubicBezTo>
                    <a:pt x="5594" y="6062"/>
                    <a:pt x="3280" y="7677"/>
                    <a:pt x="700" y="8448"/>
                  </a:cubicBezTo>
                  <a:cubicBezTo>
                    <a:pt x="387" y="8545"/>
                    <a:pt x="1" y="8762"/>
                    <a:pt x="121" y="9075"/>
                  </a:cubicBezTo>
                  <a:cubicBezTo>
                    <a:pt x="146" y="9148"/>
                    <a:pt x="194" y="9196"/>
                    <a:pt x="266" y="9268"/>
                  </a:cubicBezTo>
                  <a:cubicBezTo>
                    <a:pt x="1616" y="10594"/>
                    <a:pt x="3256" y="11462"/>
                    <a:pt x="4943" y="12330"/>
                  </a:cubicBezTo>
                  <a:cubicBezTo>
                    <a:pt x="6365" y="13077"/>
                    <a:pt x="8005" y="13222"/>
                    <a:pt x="9524" y="13632"/>
                  </a:cubicBezTo>
                  <a:cubicBezTo>
                    <a:pt x="10223" y="13825"/>
                    <a:pt x="11067" y="14017"/>
                    <a:pt x="11910" y="14138"/>
                  </a:cubicBezTo>
                  <a:cubicBezTo>
                    <a:pt x="12290" y="14195"/>
                    <a:pt x="12723" y="14237"/>
                    <a:pt x="13165" y="14237"/>
                  </a:cubicBezTo>
                  <a:cubicBezTo>
                    <a:pt x="14405" y="14237"/>
                    <a:pt x="15714" y="13906"/>
                    <a:pt x="16105" y="12643"/>
                  </a:cubicBezTo>
                  <a:cubicBezTo>
                    <a:pt x="16443" y="11655"/>
                    <a:pt x="16033" y="10522"/>
                    <a:pt x="15286" y="9798"/>
                  </a:cubicBezTo>
                  <a:cubicBezTo>
                    <a:pt x="16443" y="9654"/>
                    <a:pt x="17359" y="8400"/>
                    <a:pt x="17142" y="7243"/>
                  </a:cubicBezTo>
                  <a:cubicBezTo>
                    <a:pt x="16937" y="6237"/>
                    <a:pt x="15945" y="5511"/>
                    <a:pt x="14955" y="5511"/>
                  </a:cubicBezTo>
                  <a:cubicBezTo>
                    <a:pt x="14783" y="5511"/>
                    <a:pt x="14610" y="5533"/>
                    <a:pt x="14442" y="5580"/>
                  </a:cubicBezTo>
                  <a:cubicBezTo>
                    <a:pt x="15575" y="4326"/>
                    <a:pt x="15840" y="2494"/>
                    <a:pt x="14707" y="1192"/>
                  </a:cubicBezTo>
                  <a:cubicBezTo>
                    <a:pt x="14037" y="422"/>
                    <a:pt x="13031" y="0"/>
                    <a:pt x="12026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25;p36"/>
            <p:cNvSpPr/>
            <p:nvPr/>
          </p:nvSpPr>
          <p:spPr>
            <a:xfrm>
              <a:off x="4191200" y="3225050"/>
              <a:ext cx="1107800" cy="1800775"/>
            </a:xfrm>
            <a:custGeom>
              <a:avLst/>
              <a:gdLst/>
              <a:ahLst/>
              <a:cxnLst/>
              <a:rect l="l" t="t" r="r" b="b"/>
              <a:pathLst>
                <a:path w="44312" h="72031" extrusionOk="0">
                  <a:moveTo>
                    <a:pt x="11650" y="1"/>
                  </a:moveTo>
                  <a:cubicBezTo>
                    <a:pt x="9916" y="1"/>
                    <a:pt x="8177" y="272"/>
                    <a:pt x="6606" y="848"/>
                  </a:cubicBezTo>
                  <a:cubicBezTo>
                    <a:pt x="3713" y="1909"/>
                    <a:pt x="1375" y="4030"/>
                    <a:pt x="651" y="7478"/>
                  </a:cubicBezTo>
                  <a:cubicBezTo>
                    <a:pt x="1" y="10636"/>
                    <a:pt x="1110" y="13963"/>
                    <a:pt x="3038" y="16542"/>
                  </a:cubicBezTo>
                  <a:cubicBezTo>
                    <a:pt x="4967" y="19098"/>
                    <a:pt x="7691" y="21003"/>
                    <a:pt x="10488" y="22570"/>
                  </a:cubicBezTo>
                  <a:cubicBezTo>
                    <a:pt x="15710" y="25524"/>
                    <a:pt x="21672" y="27484"/>
                    <a:pt x="27633" y="27484"/>
                  </a:cubicBezTo>
                  <a:cubicBezTo>
                    <a:pt x="29211" y="27484"/>
                    <a:pt x="30789" y="27346"/>
                    <a:pt x="32354" y="27054"/>
                  </a:cubicBezTo>
                  <a:lnTo>
                    <a:pt x="32354" y="27054"/>
                  </a:lnTo>
                  <a:cubicBezTo>
                    <a:pt x="32113" y="36215"/>
                    <a:pt x="31486" y="45304"/>
                    <a:pt x="31149" y="54441"/>
                  </a:cubicBezTo>
                  <a:cubicBezTo>
                    <a:pt x="31004" y="58009"/>
                    <a:pt x="30980" y="61553"/>
                    <a:pt x="31221" y="65121"/>
                  </a:cubicBezTo>
                  <a:cubicBezTo>
                    <a:pt x="31245" y="65531"/>
                    <a:pt x="31269" y="65941"/>
                    <a:pt x="31293" y="66350"/>
                  </a:cubicBezTo>
                  <a:cubicBezTo>
                    <a:pt x="31527" y="69200"/>
                    <a:pt x="31780" y="72030"/>
                    <a:pt x="34697" y="72030"/>
                  </a:cubicBezTo>
                  <a:cubicBezTo>
                    <a:pt x="35088" y="72030"/>
                    <a:pt x="35526" y="71979"/>
                    <a:pt x="36018" y="71871"/>
                  </a:cubicBezTo>
                  <a:cubicBezTo>
                    <a:pt x="36838" y="71702"/>
                    <a:pt x="37658" y="71244"/>
                    <a:pt x="38044" y="70521"/>
                  </a:cubicBezTo>
                  <a:cubicBezTo>
                    <a:pt x="38285" y="70039"/>
                    <a:pt x="38309" y="69484"/>
                    <a:pt x="38333" y="68954"/>
                  </a:cubicBezTo>
                  <a:cubicBezTo>
                    <a:pt x="38405" y="67387"/>
                    <a:pt x="38453" y="65844"/>
                    <a:pt x="38502" y="64277"/>
                  </a:cubicBezTo>
                  <a:cubicBezTo>
                    <a:pt x="38911" y="51692"/>
                    <a:pt x="39008" y="39084"/>
                    <a:pt x="42913" y="26909"/>
                  </a:cubicBezTo>
                  <a:cubicBezTo>
                    <a:pt x="43564" y="24932"/>
                    <a:pt x="44312" y="22787"/>
                    <a:pt x="43685" y="20810"/>
                  </a:cubicBezTo>
                  <a:cubicBezTo>
                    <a:pt x="42793" y="17965"/>
                    <a:pt x="39586" y="16711"/>
                    <a:pt x="36959" y="15313"/>
                  </a:cubicBezTo>
                  <a:cubicBezTo>
                    <a:pt x="33487" y="13457"/>
                    <a:pt x="30546" y="10756"/>
                    <a:pt x="27605" y="8153"/>
                  </a:cubicBezTo>
                  <a:cubicBezTo>
                    <a:pt x="24639" y="5525"/>
                    <a:pt x="21602" y="2945"/>
                    <a:pt x="18009" y="1306"/>
                  </a:cubicBezTo>
                  <a:cubicBezTo>
                    <a:pt x="16155" y="461"/>
                    <a:pt x="13907" y="1"/>
                    <a:pt x="11650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26;p36"/>
            <p:cNvSpPr/>
            <p:nvPr/>
          </p:nvSpPr>
          <p:spPr>
            <a:xfrm>
              <a:off x="4971700" y="4831975"/>
              <a:ext cx="182050" cy="193850"/>
            </a:xfrm>
            <a:custGeom>
              <a:avLst/>
              <a:gdLst/>
              <a:ahLst/>
              <a:cxnLst/>
              <a:rect l="l" t="t" r="r" b="b"/>
              <a:pathLst>
                <a:path w="7282" h="7754" extrusionOk="0">
                  <a:moveTo>
                    <a:pt x="7282" y="0"/>
                  </a:moveTo>
                  <a:cubicBezTo>
                    <a:pt x="6558" y="193"/>
                    <a:pt x="5811" y="506"/>
                    <a:pt x="5305" y="603"/>
                  </a:cubicBezTo>
                  <a:cubicBezTo>
                    <a:pt x="4121" y="814"/>
                    <a:pt x="2926" y="915"/>
                    <a:pt x="1735" y="915"/>
                  </a:cubicBezTo>
                  <a:cubicBezTo>
                    <a:pt x="1156" y="915"/>
                    <a:pt x="577" y="891"/>
                    <a:pt x="1" y="844"/>
                  </a:cubicBezTo>
                  <a:lnTo>
                    <a:pt x="1" y="844"/>
                  </a:lnTo>
                  <a:cubicBezTo>
                    <a:pt x="25" y="1254"/>
                    <a:pt x="49" y="1664"/>
                    <a:pt x="73" y="2073"/>
                  </a:cubicBezTo>
                  <a:cubicBezTo>
                    <a:pt x="307" y="4923"/>
                    <a:pt x="560" y="7753"/>
                    <a:pt x="3477" y="7753"/>
                  </a:cubicBezTo>
                  <a:cubicBezTo>
                    <a:pt x="3868" y="7753"/>
                    <a:pt x="4306" y="7702"/>
                    <a:pt x="4798" y="7594"/>
                  </a:cubicBezTo>
                  <a:cubicBezTo>
                    <a:pt x="5618" y="7425"/>
                    <a:pt x="6438" y="6967"/>
                    <a:pt x="6824" y="6244"/>
                  </a:cubicBezTo>
                  <a:cubicBezTo>
                    <a:pt x="7065" y="5762"/>
                    <a:pt x="7089" y="5207"/>
                    <a:pt x="7113" y="4677"/>
                  </a:cubicBezTo>
                  <a:cubicBezTo>
                    <a:pt x="7185" y="3110"/>
                    <a:pt x="7233" y="1567"/>
                    <a:pt x="7282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27;p36"/>
            <p:cNvSpPr/>
            <p:nvPr/>
          </p:nvSpPr>
          <p:spPr>
            <a:xfrm>
              <a:off x="2652475" y="4235275"/>
              <a:ext cx="176025" cy="158675"/>
            </a:xfrm>
            <a:custGeom>
              <a:avLst/>
              <a:gdLst/>
              <a:ahLst/>
              <a:cxnLst/>
              <a:rect l="l" t="t" r="r" b="b"/>
              <a:pathLst>
                <a:path w="7041" h="6347" extrusionOk="0">
                  <a:moveTo>
                    <a:pt x="3328" y="1"/>
                  </a:moveTo>
                  <a:cubicBezTo>
                    <a:pt x="3304" y="194"/>
                    <a:pt x="3304" y="386"/>
                    <a:pt x="3256" y="507"/>
                  </a:cubicBezTo>
                  <a:cubicBezTo>
                    <a:pt x="2966" y="1278"/>
                    <a:pt x="2580" y="2098"/>
                    <a:pt x="2122" y="2773"/>
                  </a:cubicBezTo>
                  <a:cubicBezTo>
                    <a:pt x="1472" y="3665"/>
                    <a:pt x="676" y="4437"/>
                    <a:pt x="1" y="5305"/>
                  </a:cubicBezTo>
                  <a:cubicBezTo>
                    <a:pt x="883" y="5941"/>
                    <a:pt x="1952" y="6346"/>
                    <a:pt x="3008" y="6346"/>
                  </a:cubicBezTo>
                  <a:cubicBezTo>
                    <a:pt x="3511" y="6346"/>
                    <a:pt x="4011" y="6254"/>
                    <a:pt x="4485" y="6052"/>
                  </a:cubicBezTo>
                  <a:cubicBezTo>
                    <a:pt x="6149" y="5353"/>
                    <a:pt x="7041" y="3063"/>
                    <a:pt x="5956" y="1640"/>
                  </a:cubicBezTo>
                  <a:cubicBezTo>
                    <a:pt x="5329" y="820"/>
                    <a:pt x="4268" y="483"/>
                    <a:pt x="3328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28;p36"/>
            <p:cNvSpPr/>
            <p:nvPr/>
          </p:nvSpPr>
          <p:spPr>
            <a:xfrm>
              <a:off x="2749525" y="2148100"/>
              <a:ext cx="1424825" cy="1691675"/>
            </a:xfrm>
            <a:custGeom>
              <a:avLst/>
              <a:gdLst/>
              <a:ahLst/>
              <a:cxnLst/>
              <a:rect l="l" t="t" r="r" b="b"/>
              <a:pathLst>
                <a:path w="56993" h="67667" extrusionOk="0">
                  <a:moveTo>
                    <a:pt x="2749" y="0"/>
                  </a:moveTo>
                  <a:cubicBezTo>
                    <a:pt x="2700" y="25"/>
                    <a:pt x="2652" y="73"/>
                    <a:pt x="2604" y="97"/>
                  </a:cubicBezTo>
                  <a:cubicBezTo>
                    <a:pt x="1808" y="2797"/>
                    <a:pt x="1760" y="6245"/>
                    <a:pt x="1447" y="8342"/>
                  </a:cubicBezTo>
                  <a:cubicBezTo>
                    <a:pt x="507" y="14562"/>
                    <a:pt x="0" y="20710"/>
                    <a:pt x="531" y="27026"/>
                  </a:cubicBezTo>
                  <a:cubicBezTo>
                    <a:pt x="1591" y="39418"/>
                    <a:pt x="5955" y="51833"/>
                    <a:pt x="14128" y="61332"/>
                  </a:cubicBezTo>
                  <a:cubicBezTo>
                    <a:pt x="15960" y="63478"/>
                    <a:pt x="18033" y="65479"/>
                    <a:pt x="20589" y="66660"/>
                  </a:cubicBezTo>
                  <a:cubicBezTo>
                    <a:pt x="21951" y="67296"/>
                    <a:pt x="23481" y="67666"/>
                    <a:pt x="24986" y="67666"/>
                  </a:cubicBezTo>
                  <a:cubicBezTo>
                    <a:pt x="26279" y="67666"/>
                    <a:pt x="27553" y="67393"/>
                    <a:pt x="28689" y="66781"/>
                  </a:cubicBezTo>
                  <a:cubicBezTo>
                    <a:pt x="30907" y="65599"/>
                    <a:pt x="32306" y="63381"/>
                    <a:pt x="34186" y="61742"/>
                  </a:cubicBezTo>
                  <a:cubicBezTo>
                    <a:pt x="38212" y="58174"/>
                    <a:pt x="43974" y="57451"/>
                    <a:pt x="49350" y="57402"/>
                  </a:cubicBezTo>
                  <a:cubicBezTo>
                    <a:pt x="49722" y="57395"/>
                    <a:pt x="50094" y="57392"/>
                    <a:pt x="50467" y="57392"/>
                  </a:cubicBezTo>
                  <a:cubicBezTo>
                    <a:pt x="52655" y="57392"/>
                    <a:pt x="54850" y="57528"/>
                    <a:pt x="56993" y="57981"/>
                  </a:cubicBezTo>
                  <a:cubicBezTo>
                    <a:pt x="55884" y="57137"/>
                    <a:pt x="54461" y="56559"/>
                    <a:pt x="53473" y="56269"/>
                  </a:cubicBezTo>
                  <a:cubicBezTo>
                    <a:pt x="50459" y="55329"/>
                    <a:pt x="47373" y="54654"/>
                    <a:pt x="44239" y="54317"/>
                  </a:cubicBezTo>
                  <a:cubicBezTo>
                    <a:pt x="38309" y="53666"/>
                    <a:pt x="32161" y="54051"/>
                    <a:pt x="26568" y="52050"/>
                  </a:cubicBezTo>
                  <a:cubicBezTo>
                    <a:pt x="8583" y="45638"/>
                    <a:pt x="2797" y="22132"/>
                    <a:pt x="3496" y="5232"/>
                  </a:cubicBezTo>
                  <a:cubicBezTo>
                    <a:pt x="3568" y="3448"/>
                    <a:pt x="3665" y="1519"/>
                    <a:pt x="2749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29;p36"/>
            <p:cNvSpPr/>
            <p:nvPr/>
          </p:nvSpPr>
          <p:spPr>
            <a:xfrm>
              <a:off x="3030375" y="3140150"/>
              <a:ext cx="675675" cy="1794675"/>
            </a:xfrm>
            <a:custGeom>
              <a:avLst/>
              <a:gdLst/>
              <a:ahLst/>
              <a:cxnLst/>
              <a:rect l="l" t="t" r="r" b="b"/>
              <a:pathLst>
                <a:path w="27027" h="71787" extrusionOk="0">
                  <a:moveTo>
                    <a:pt x="12028" y="0"/>
                  </a:moveTo>
                  <a:cubicBezTo>
                    <a:pt x="11300" y="0"/>
                    <a:pt x="10580" y="179"/>
                    <a:pt x="9885" y="411"/>
                  </a:cubicBezTo>
                  <a:cubicBezTo>
                    <a:pt x="1" y="3930"/>
                    <a:pt x="2050" y="16395"/>
                    <a:pt x="5064" y="23723"/>
                  </a:cubicBezTo>
                  <a:cubicBezTo>
                    <a:pt x="7065" y="28617"/>
                    <a:pt x="10175" y="33849"/>
                    <a:pt x="10898" y="39105"/>
                  </a:cubicBezTo>
                  <a:cubicBezTo>
                    <a:pt x="11645" y="44650"/>
                    <a:pt x="12103" y="50002"/>
                    <a:pt x="11404" y="55619"/>
                  </a:cubicBezTo>
                  <a:cubicBezTo>
                    <a:pt x="11067" y="58367"/>
                    <a:pt x="10343" y="61067"/>
                    <a:pt x="9813" y="63792"/>
                  </a:cubicBezTo>
                  <a:cubicBezTo>
                    <a:pt x="9644" y="64611"/>
                    <a:pt x="9500" y="65455"/>
                    <a:pt x="9379" y="66275"/>
                  </a:cubicBezTo>
                  <a:cubicBezTo>
                    <a:pt x="9234" y="67504"/>
                    <a:pt x="8656" y="69891"/>
                    <a:pt x="9765" y="70855"/>
                  </a:cubicBezTo>
                  <a:cubicBezTo>
                    <a:pt x="10394" y="71424"/>
                    <a:pt x="11826" y="71787"/>
                    <a:pt x="12824" y="71787"/>
                  </a:cubicBezTo>
                  <a:cubicBezTo>
                    <a:pt x="13012" y="71787"/>
                    <a:pt x="13184" y="71774"/>
                    <a:pt x="13333" y="71747"/>
                  </a:cubicBezTo>
                  <a:cubicBezTo>
                    <a:pt x="13598" y="71699"/>
                    <a:pt x="13863" y="71627"/>
                    <a:pt x="14080" y="71434"/>
                  </a:cubicBezTo>
                  <a:cubicBezTo>
                    <a:pt x="14273" y="71289"/>
                    <a:pt x="14394" y="71072"/>
                    <a:pt x="14514" y="70831"/>
                  </a:cubicBezTo>
                  <a:cubicBezTo>
                    <a:pt x="15261" y="69433"/>
                    <a:pt x="15744" y="68059"/>
                    <a:pt x="16105" y="66516"/>
                  </a:cubicBezTo>
                  <a:cubicBezTo>
                    <a:pt x="16226" y="66082"/>
                    <a:pt x="16346" y="65624"/>
                    <a:pt x="16443" y="65190"/>
                  </a:cubicBezTo>
                  <a:cubicBezTo>
                    <a:pt x="18371" y="57186"/>
                    <a:pt x="19963" y="48965"/>
                    <a:pt x="20927" y="40816"/>
                  </a:cubicBezTo>
                  <a:cubicBezTo>
                    <a:pt x="21891" y="32812"/>
                    <a:pt x="27026" y="24567"/>
                    <a:pt x="26930" y="16563"/>
                  </a:cubicBezTo>
                  <a:cubicBezTo>
                    <a:pt x="26882" y="14538"/>
                    <a:pt x="26183" y="9861"/>
                    <a:pt x="25411" y="8149"/>
                  </a:cubicBezTo>
                  <a:cubicBezTo>
                    <a:pt x="24061" y="5136"/>
                    <a:pt x="18154" y="2942"/>
                    <a:pt x="15358" y="1230"/>
                  </a:cubicBezTo>
                  <a:cubicBezTo>
                    <a:pt x="14562" y="748"/>
                    <a:pt x="13718" y="242"/>
                    <a:pt x="12802" y="73"/>
                  </a:cubicBezTo>
                  <a:cubicBezTo>
                    <a:pt x="12544" y="23"/>
                    <a:pt x="12286" y="0"/>
                    <a:pt x="12028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30;p36"/>
            <p:cNvSpPr/>
            <p:nvPr/>
          </p:nvSpPr>
          <p:spPr>
            <a:xfrm>
              <a:off x="3246750" y="4734925"/>
              <a:ext cx="194700" cy="199900"/>
            </a:xfrm>
            <a:custGeom>
              <a:avLst/>
              <a:gdLst/>
              <a:ahLst/>
              <a:cxnLst/>
              <a:rect l="l" t="t" r="r" b="b"/>
              <a:pathLst>
                <a:path w="7788" h="7996" extrusionOk="0">
                  <a:moveTo>
                    <a:pt x="1158" y="1"/>
                  </a:moveTo>
                  <a:cubicBezTo>
                    <a:pt x="989" y="820"/>
                    <a:pt x="845" y="1664"/>
                    <a:pt x="724" y="2484"/>
                  </a:cubicBezTo>
                  <a:cubicBezTo>
                    <a:pt x="579" y="3713"/>
                    <a:pt x="1" y="6100"/>
                    <a:pt x="1110" y="7064"/>
                  </a:cubicBezTo>
                  <a:cubicBezTo>
                    <a:pt x="1739" y="7633"/>
                    <a:pt x="3171" y="7996"/>
                    <a:pt x="4169" y="7996"/>
                  </a:cubicBezTo>
                  <a:cubicBezTo>
                    <a:pt x="4357" y="7996"/>
                    <a:pt x="4529" y="7983"/>
                    <a:pt x="4678" y="7956"/>
                  </a:cubicBezTo>
                  <a:cubicBezTo>
                    <a:pt x="4943" y="7908"/>
                    <a:pt x="5208" y="7836"/>
                    <a:pt x="5425" y="7643"/>
                  </a:cubicBezTo>
                  <a:cubicBezTo>
                    <a:pt x="5618" y="7498"/>
                    <a:pt x="5739" y="7281"/>
                    <a:pt x="5859" y="7040"/>
                  </a:cubicBezTo>
                  <a:cubicBezTo>
                    <a:pt x="6606" y="5642"/>
                    <a:pt x="7089" y="4268"/>
                    <a:pt x="7450" y="2725"/>
                  </a:cubicBezTo>
                  <a:cubicBezTo>
                    <a:pt x="7571" y="2291"/>
                    <a:pt x="7691" y="1833"/>
                    <a:pt x="7788" y="1399"/>
                  </a:cubicBezTo>
                  <a:cubicBezTo>
                    <a:pt x="5594" y="820"/>
                    <a:pt x="3376" y="362"/>
                    <a:pt x="1158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31;p36"/>
            <p:cNvSpPr/>
            <p:nvPr/>
          </p:nvSpPr>
          <p:spPr>
            <a:xfrm>
              <a:off x="2685625" y="1521775"/>
              <a:ext cx="1168075" cy="828575"/>
            </a:xfrm>
            <a:custGeom>
              <a:avLst/>
              <a:gdLst/>
              <a:ahLst/>
              <a:cxnLst/>
              <a:rect l="l" t="t" r="r" b="b"/>
              <a:pathLst>
                <a:path w="46723" h="33143" extrusionOk="0">
                  <a:moveTo>
                    <a:pt x="20436" y="1"/>
                  </a:moveTo>
                  <a:cubicBezTo>
                    <a:pt x="20273" y="1"/>
                    <a:pt x="20107" y="2"/>
                    <a:pt x="19938" y="5"/>
                  </a:cubicBezTo>
                  <a:cubicBezTo>
                    <a:pt x="17021" y="53"/>
                    <a:pt x="14056" y="535"/>
                    <a:pt x="11380" y="1765"/>
                  </a:cubicBezTo>
                  <a:cubicBezTo>
                    <a:pt x="6631" y="3959"/>
                    <a:pt x="2870" y="8226"/>
                    <a:pt x="1520" y="13313"/>
                  </a:cubicBezTo>
                  <a:cubicBezTo>
                    <a:pt x="1" y="18954"/>
                    <a:pt x="2339" y="25463"/>
                    <a:pt x="6751" y="29200"/>
                  </a:cubicBezTo>
                  <a:cubicBezTo>
                    <a:pt x="10164" y="32097"/>
                    <a:pt x="14534" y="33143"/>
                    <a:pt x="18982" y="33143"/>
                  </a:cubicBezTo>
                  <a:cubicBezTo>
                    <a:pt x="22642" y="33143"/>
                    <a:pt x="26355" y="32435"/>
                    <a:pt x="29630" y="31466"/>
                  </a:cubicBezTo>
                  <a:cubicBezTo>
                    <a:pt x="31559" y="30888"/>
                    <a:pt x="33343" y="29972"/>
                    <a:pt x="35223" y="29297"/>
                  </a:cubicBezTo>
                  <a:cubicBezTo>
                    <a:pt x="36790" y="28742"/>
                    <a:pt x="38333" y="28019"/>
                    <a:pt x="39804" y="27223"/>
                  </a:cubicBezTo>
                  <a:cubicBezTo>
                    <a:pt x="42697" y="25656"/>
                    <a:pt x="45469" y="23390"/>
                    <a:pt x="46409" y="20087"/>
                  </a:cubicBezTo>
                  <a:cubicBezTo>
                    <a:pt x="46626" y="19267"/>
                    <a:pt x="46723" y="18375"/>
                    <a:pt x="46675" y="17508"/>
                  </a:cubicBezTo>
                  <a:cubicBezTo>
                    <a:pt x="46578" y="15916"/>
                    <a:pt x="46000" y="14325"/>
                    <a:pt x="44915" y="13168"/>
                  </a:cubicBezTo>
                  <a:cubicBezTo>
                    <a:pt x="43902" y="12107"/>
                    <a:pt x="42600" y="11456"/>
                    <a:pt x="41323" y="10757"/>
                  </a:cubicBezTo>
                  <a:cubicBezTo>
                    <a:pt x="38647" y="9311"/>
                    <a:pt x="36067" y="7671"/>
                    <a:pt x="33656" y="5839"/>
                  </a:cubicBezTo>
                  <a:cubicBezTo>
                    <a:pt x="31631" y="4272"/>
                    <a:pt x="30185" y="2464"/>
                    <a:pt x="27677" y="1451"/>
                  </a:cubicBezTo>
                  <a:cubicBezTo>
                    <a:pt x="25064" y="383"/>
                    <a:pt x="23115" y="1"/>
                    <a:pt x="20436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32;p36"/>
            <p:cNvSpPr/>
            <p:nvPr/>
          </p:nvSpPr>
          <p:spPr>
            <a:xfrm>
              <a:off x="3305825" y="1782500"/>
              <a:ext cx="99475" cy="119900"/>
            </a:xfrm>
            <a:custGeom>
              <a:avLst/>
              <a:gdLst/>
              <a:ahLst/>
              <a:cxnLst/>
              <a:rect l="l" t="t" r="r" b="b"/>
              <a:pathLst>
                <a:path w="3979" h="4796" extrusionOk="0">
                  <a:moveTo>
                    <a:pt x="1915" y="0"/>
                  </a:moveTo>
                  <a:cubicBezTo>
                    <a:pt x="1616" y="0"/>
                    <a:pt x="1314" y="87"/>
                    <a:pt x="1061" y="256"/>
                  </a:cubicBezTo>
                  <a:cubicBezTo>
                    <a:pt x="0" y="979"/>
                    <a:pt x="434" y="2474"/>
                    <a:pt x="892" y="3438"/>
                  </a:cubicBezTo>
                  <a:cubicBezTo>
                    <a:pt x="1013" y="3727"/>
                    <a:pt x="1182" y="4017"/>
                    <a:pt x="1399" y="4234"/>
                  </a:cubicBezTo>
                  <a:cubicBezTo>
                    <a:pt x="1697" y="4572"/>
                    <a:pt x="2078" y="4795"/>
                    <a:pt x="2540" y="4795"/>
                  </a:cubicBezTo>
                  <a:cubicBezTo>
                    <a:pt x="2638" y="4795"/>
                    <a:pt x="2740" y="4785"/>
                    <a:pt x="2845" y="4764"/>
                  </a:cubicBezTo>
                  <a:cubicBezTo>
                    <a:pt x="3424" y="4644"/>
                    <a:pt x="3737" y="4234"/>
                    <a:pt x="3858" y="3679"/>
                  </a:cubicBezTo>
                  <a:cubicBezTo>
                    <a:pt x="3978" y="3077"/>
                    <a:pt x="3858" y="2474"/>
                    <a:pt x="3665" y="1871"/>
                  </a:cubicBezTo>
                  <a:cubicBezTo>
                    <a:pt x="3472" y="1220"/>
                    <a:pt x="3183" y="449"/>
                    <a:pt x="2532" y="135"/>
                  </a:cubicBezTo>
                  <a:cubicBezTo>
                    <a:pt x="2341" y="45"/>
                    <a:pt x="2129" y="0"/>
                    <a:pt x="1915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33;p36"/>
            <p:cNvSpPr/>
            <p:nvPr/>
          </p:nvSpPr>
          <p:spPr>
            <a:xfrm>
              <a:off x="3768100" y="1842525"/>
              <a:ext cx="82000" cy="72675"/>
            </a:xfrm>
            <a:custGeom>
              <a:avLst/>
              <a:gdLst/>
              <a:ahLst/>
              <a:cxnLst/>
              <a:rect l="l" t="t" r="r" b="b"/>
              <a:pathLst>
                <a:path w="3280" h="2907" extrusionOk="0">
                  <a:moveTo>
                    <a:pt x="1592" y="0"/>
                  </a:moveTo>
                  <a:cubicBezTo>
                    <a:pt x="1447" y="0"/>
                    <a:pt x="1326" y="49"/>
                    <a:pt x="1206" y="121"/>
                  </a:cubicBezTo>
                  <a:cubicBezTo>
                    <a:pt x="989" y="266"/>
                    <a:pt x="772" y="386"/>
                    <a:pt x="555" y="531"/>
                  </a:cubicBezTo>
                  <a:cubicBezTo>
                    <a:pt x="314" y="724"/>
                    <a:pt x="73" y="917"/>
                    <a:pt x="25" y="1230"/>
                  </a:cubicBezTo>
                  <a:cubicBezTo>
                    <a:pt x="0" y="1351"/>
                    <a:pt x="25" y="1471"/>
                    <a:pt x="49" y="1592"/>
                  </a:cubicBezTo>
                  <a:cubicBezTo>
                    <a:pt x="217" y="2074"/>
                    <a:pt x="651" y="2411"/>
                    <a:pt x="1109" y="2580"/>
                  </a:cubicBezTo>
                  <a:cubicBezTo>
                    <a:pt x="1386" y="2679"/>
                    <a:pt x="1824" y="2907"/>
                    <a:pt x="2159" y="2907"/>
                  </a:cubicBezTo>
                  <a:cubicBezTo>
                    <a:pt x="2233" y="2907"/>
                    <a:pt x="2302" y="2896"/>
                    <a:pt x="2363" y="2869"/>
                  </a:cubicBezTo>
                  <a:cubicBezTo>
                    <a:pt x="3279" y="2460"/>
                    <a:pt x="2460" y="603"/>
                    <a:pt x="1929" y="169"/>
                  </a:cubicBezTo>
                  <a:cubicBezTo>
                    <a:pt x="1833" y="73"/>
                    <a:pt x="1712" y="0"/>
                    <a:pt x="1592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34;p36"/>
            <p:cNvSpPr/>
            <p:nvPr/>
          </p:nvSpPr>
          <p:spPr>
            <a:xfrm>
              <a:off x="4365375" y="2540450"/>
              <a:ext cx="187475" cy="82575"/>
            </a:xfrm>
            <a:custGeom>
              <a:avLst/>
              <a:gdLst/>
              <a:ahLst/>
              <a:cxnLst/>
              <a:rect l="l" t="t" r="r" b="b"/>
              <a:pathLst>
                <a:path w="7499" h="3303" extrusionOk="0">
                  <a:moveTo>
                    <a:pt x="4477" y="1"/>
                  </a:moveTo>
                  <a:cubicBezTo>
                    <a:pt x="4191" y="1"/>
                    <a:pt x="3895" y="16"/>
                    <a:pt x="3593" y="49"/>
                  </a:cubicBezTo>
                  <a:cubicBezTo>
                    <a:pt x="1568" y="266"/>
                    <a:pt x="1" y="1158"/>
                    <a:pt x="97" y="2050"/>
                  </a:cubicBezTo>
                  <a:cubicBezTo>
                    <a:pt x="180" y="2790"/>
                    <a:pt x="1437" y="3303"/>
                    <a:pt x="3062" y="3303"/>
                  </a:cubicBezTo>
                  <a:cubicBezTo>
                    <a:pt x="3342" y="3303"/>
                    <a:pt x="3633" y="3288"/>
                    <a:pt x="3931" y="3256"/>
                  </a:cubicBezTo>
                  <a:cubicBezTo>
                    <a:pt x="5956" y="3039"/>
                    <a:pt x="7499" y="2147"/>
                    <a:pt x="7426" y="1255"/>
                  </a:cubicBezTo>
                  <a:cubicBezTo>
                    <a:pt x="7344" y="497"/>
                    <a:pt x="6081" y="1"/>
                    <a:pt x="44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35;p36"/>
            <p:cNvSpPr/>
            <p:nvPr/>
          </p:nvSpPr>
          <p:spPr>
            <a:xfrm>
              <a:off x="4515450" y="2832050"/>
              <a:ext cx="90450" cy="39450"/>
            </a:xfrm>
            <a:custGeom>
              <a:avLst/>
              <a:gdLst/>
              <a:ahLst/>
              <a:cxnLst/>
              <a:rect l="l" t="t" r="r" b="b"/>
              <a:pathLst>
                <a:path w="3618" h="1578" extrusionOk="0">
                  <a:moveTo>
                    <a:pt x="1633" y="1"/>
                  </a:moveTo>
                  <a:cubicBezTo>
                    <a:pt x="737" y="1"/>
                    <a:pt x="25" y="300"/>
                    <a:pt x="25" y="705"/>
                  </a:cubicBezTo>
                  <a:cubicBezTo>
                    <a:pt x="1" y="1139"/>
                    <a:pt x="772" y="1524"/>
                    <a:pt x="1761" y="1572"/>
                  </a:cubicBezTo>
                  <a:cubicBezTo>
                    <a:pt x="1828" y="1576"/>
                    <a:pt x="1895" y="1577"/>
                    <a:pt x="1960" y="1577"/>
                  </a:cubicBezTo>
                  <a:cubicBezTo>
                    <a:pt x="2857" y="1577"/>
                    <a:pt x="3571" y="1278"/>
                    <a:pt x="3593" y="873"/>
                  </a:cubicBezTo>
                  <a:cubicBezTo>
                    <a:pt x="3617" y="439"/>
                    <a:pt x="2822" y="54"/>
                    <a:pt x="1833" y="5"/>
                  </a:cubicBezTo>
                  <a:cubicBezTo>
                    <a:pt x="1766" y="2"/>
                    <a:pt x="1699" y="1"/>
                    <a:pt x="1633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36;p36"/>
            <p:cNvSpPr/>
            <p:nvPr/>
          </p:nvSpPr>
          <p:spPr>
            <a:xfrm>
              <a:off x="3712650" y="3014075"/>
              <a:ext cx="90425" cy="39450"/>
            </a:xfrm>
            <a:custGeom>
              <a:avLst/>
              <a:gdLst/>
              <a:ahLst/>
              <a:cxnLst/>
              <a:rect l="l" t="t" r="r" b="b"/>
              <a:pathLst>
                <a:path w="3617" h="1578" extrusionOk="0">
                  <a:moveTo>
                    <a:pt x="1633" y="0"/>
                  </a:moveTo>
                  <a:cubicBezTo>
                    <a:pt x="736" y="0"/>
                    <a:pt x="23" y="300"/>
                    <a:pt x="1" y="704"/>
                  </a:cubicBezTo>
                  <a:cubicBezTo>
                    <a:pt x="1" y="1138"/>
                    <a:pt x="772" y="1524"/>
                    <a:pt x="1760" y="1572"/>
                  </a:cubicBezTo>
                  <a:cubicBezTo>
                    <a:pt x="1828" y="1576"/>
                    <a:pt x="1894" y="1577"/>
                    <a:pt x="1960" y="1577"/>
                  </a:cubicBezTo>
                  <a:cubicBezTo>
                    <a:pt x="2857" y="1577"/>
                    <a:pt x="3570" y="1277"/>
                    <a:pt x="3593" y="873"/>
                  </a:cubicBezTo>
                  <a:cubicBezTo>
                    <a:pt x="3617" y="439"/>
                    <a:pt x="2821" y="53"/>
                    <a:pt x="1833" y="5"/>
                  </a:cubicBezTo>
                  <a:cubicBezTo>
                    <a:pt x="1765" y="2"/>
                    <a:pt x="1699" y="0"/>
                    <a:pt x="163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37;p36"/>
            <p:cNvSpPr/>
            <p:nvPr/>
          </p:nvSpPr>
          <p:spPr>
            <a:xfrm>
              <a:off x="3933250" y="2708750"/>
              <a:ext cx="187450" cy="101925"/>
            </a:xfrm>
            <a:custGeom>
              <a:avLst/>
              <a:gdLst/>
              <a:ahLst/>
              <a:cxnLst/>
              <a:rect l="l" t="t" r="r" b="b"/>
              <a:pathLst>
                <a:path w="7498" h="4077" extrusionOk="0">
                  <a:moveTo>
                    <a:pt x="5625" y="0"/>
                  </a:moveTo>
                  <a:cubicBezTo>
                    <a:pt x="4913" y="0"/>
                    <a:pt x="4032" y="182"/>
                    <a:pt x="3134" y="550"/>
                  </a:cubicBezTo>
                  <a:cubicBezTo>
                    <a:pt x="1254" y="1321"/>
                    <a:pt x="0" y="2623"/>
                    <a:pt x="338" y="3443"/>
                  </a:cubicBezTo>
                  <a:cubicBezTo>
                    <a:pt x="512" y="3865"/>
                    <a:pt x="1076" y="4076"/>
                    <a:pt x="1839" y="4076"/>
                  </a:cubicBezTo>
                  <a:cubicBezTo>
                    <a:pt x="2557" y="4076"/>
                    <a:pt x="3452" y="3889"/>
                    <a:pt x="4364" y="3515"/>
                  </a:cubicBezTo>
                  <a:cubicBezTo>
                    <a:pt x="6244" y="2744"/>
                    <a:pt x="7498" y="1466"/>
                    <a:pt x="7160" y="646"/>
                  </a:cubicBezTo>
                  <a:cubicBezTo>
                    <a:pt x="6984" y="218"/>
                    <a:pt x="6406" y="0"/>
                    <a:pt x="5625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38;p36"/>
            <p:cNvSpPr/>
            <p:nvPr/>
          </p:nvSpPr>
          <p:spPr>
            <a:xfrm>
              <a:off x="4332850" y="2701425"/>
              <a:ext cx="188050" cy="83125"/>
            </a:xfrm>
            <a:custGeom>
              <a:avLst/>
              <a:gdLst/>
              <a:ahLst/>
              <a:cxnLst/>
              <a:rect l="l" t="t" r="r" b="b"/>
              <a:pathLst>
                <a:path w="7522" h="3325" extrusionOk="0">
                  <a:moveTo>
                    <a:pt x="4624" y="1"/>
                  </a:moveTo>
                  <a:cubicBezTo>
                    <a:pt x="4287" y="1"/>
                    <a:pt x="3933" y="24"/>
                    <a:pt x="3568" y="71"/>
                  </a:cubicBezTo>
                  <a:cubicBezTo>
                    <a:pt x="1543" y="312"/>
                    <a:pt x="0" y="1253"/>
                    <a:pt x="121" y="2120"/>
                  </a:cubicBezTo>
                  <a:cubicBezTo>
                    <a:pt x="200" y="2852"/>
                    <a:pt x="1381" y="3324"/>
                    <a:pt x="2920" y="3324"/>
                  </a:cubicBezTo>
                  <a:cubicBezTo>
                    <a:pt x="3258" y="3324"/>
                    <a:pt x="3613" y="3301"/>
                    <a:pt x="3978" y="3254"/>
                  </a:cubicBezTo>
                  <a:cubicBezTo>
                    <a:pt x="5979" y="3012"/>
                    <a:pt x="7522" y="2096"/>
                    <a:pt x="7425" y="1204"/>
                  </a:cubicBezTo>
                  <a:cubicBezTo>
                    <a:pt x="7327" y="473"/>
                    <a:pt x="6158" y="1"/>
                    <a:pt x="4624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39;p36"/>
            <p:cNvSpPr/>
            <p:nvPr/>
          </p:nvSpPr>
          <p:spPr>
            <a:xfrm>
              <a:off x="4285825" y="2911775"/>
              <a:ext cx="110325" cy="48525"/>
            </a:xfrm>
            <a:custGeom>
              <a:avLst/>
              <a:gdLst/>
              <a:ahLst/>
              <a:cxnLst/>
              <a:rect l="l" t="t" r="r" b="b"/>
              <a:pathLst>
                <a:path w="4413" h="1941" extrusionOk="0">
                  <a:moveTo>
                    <a:pt x="2721" y="1"/>
                  </a:moveTo>
                  <a:cubicBezTo>
                    <a:pt x="2522" y="1"/>
                    <a:pt x="2312" y="16"/>
                    <a:pt x="2098" y="47"/>
                  </a:cubicBezTo>
                  <a:cubicBezTo>
                    <a:pt x="917" y="192"/>
                    <a:pt x="1" y="722"/>
                    <a:pt x="73" y="1228"/>
                  </a:cubicBezTo>
                  <a:cubicBezTo>
                    <a:pt x="133" y="1667"/>
                    <a:pt x="819" y="1940"/>
                    <a:pt x="1722" y="1940"/>
                  </a:cubicBezTo>
                  <a:cubicBezTo>
                    <a:pt x="1911" y="1940"/>
                    <a:pt x="2110" y="1928"/>
                    <a:pt x="2315" y="1903"/>
                  </a:cubicBezTo>
                  <a:cubicBezTo>
                    <a:pt x="3496" y="1759"/>
                    <a:pt x="4412" y="1204"/>
                    <a:pt x="4340" y="698"/>
                  </a:cubicBezTo>
                  <a:cubicBezTo>
                    <a:pt x="4281" y="285"/>
                    <a:pt x="3598" y="1"/>
                    <a:pt x="2721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40;p36"/>
            <p:cNvSpPr/>
            <p:nvPr/>
          </p:nvSpPr>
          <p:spPr>
            <a:xfrm>
              <a:off x="4118275" y="2809875"/>
              <a:ext cx="157925" cy="77775"/>
            </a:xfrm>
            <a:custGeom>
              <a:avLst/>
              <a:gdLst/>
              <a:ahLst/>
              <a:cxnLst/>
              <a:rect l="l" t="t" r="r" b="b"/>
              <a:pathLst>
                <a:path w="6317" h="3111" extrusionOk="0">
                  <a:moveTo>
                    <a:pt x="4483" y="0"/>
                  </a:moveTo>
                  <a:cubicBezTo>
                    <a:pt x="3972" y="0"/>
                    <a:pt x="3383" y="86"/>
                    <a:pt x="2773" y="266"/>
                  </a:cubicBezTo>
                  <a:cubicBezTo>
                    <a:pt x="1158" y="748"/>
                    <a:pt x="0" y="1712"/>
                    <a:pt x="217" y="2411"/>
                  </a:cubicBezTo>
                  <a:cubicBezTo>
                    <a:pt x="354" y="2866"/>
                    <a:pt x="984" y="3111"/>
                    <a:pt x="1841" y="3111"/>
                  </a:cubicBezTo>
                  <a:cubicBezTo>
                    <a:pt x="2348" y="3111"/>
                    <a:pt x="2935" y="3025"/>
                    <a:pt x="3544" y="2845"/>
                  </a:cubicBezTo>
                  <a:cubicBezTo>
                    <a:pt x="5160" y="2363"/>
                    <a:pt x="6317" y="1399"/>
                    <a:pt x="6100" y="700"/>
                  </a:cubicBezTo>
                  <a:cubicBezTo>
                    <a:pt x="5979" y="245"/>
                    <a:pt x="5344" y="0"/>
                    <a:pt x="448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41;p36"/>
            <p:cNvSpPr/>
            <p:nvPr/>
          </p:nvSpPr>
          <p:spPr>
            <a:xfrm>
              <a:off x="4187575" y="2624025"/>
              <a:ext cx="103700" cy="54075"/>
            </a:xfrm>
            <a:custGeom>
              <a:avLst/>
              <a:gdLst/>
              <a:ahLst/>
              <a:cxnLst/>
              <a:rect l="l" t="t" r="r" b="b"/>
              <a:pathLst>
                <a:path w="4148" h="2163" extrusionOk="0">
                  <a:moveTo>
                    <a:pt x="3069" y="1"/>
                  </a:moveTo>
                  <a:cubicBezTo>
                    <a:pt x="2696" y="1"/>
                    <a:pt x="2247" y="82"/>
                    <a:pt x="1785" y="250"/>
                  </a:cubicBezTo>
                  <a:cubicBezTo>
                    <a:pt x="724" y="612"/>
                    <a:pt x="1" y="1311"/>
                    <a:pt x="170" y="1769"/>
                  </a:cubicBezTo>
                  <a:cubicBezTo>
                    <a:pt x="265" y="2027"/>
                    <a:pt x="621" y="2163"/>
                    <a:pt x="1103" y="2163"/>
                  </a:cubicBezTo>
                  <a:cubicBezTo>
                    <a:pt x="1476" y="2163"/>
                    <a:pt x="1925" y="2082"/>
                    <a:pt x="2388" y="1914"/>
                  </a:cubicBezTo>
                  <a:cubicBezTo>
                    <a:pt x="3424" y="1552"/>
                    <a:pt x="4148" y="877"/>
                    <a:pt x="4003" y="395"/>
                  </a:cubicBezTo>
                  <a:cubicBezTo>
                    <a:pt x="3908" y="136"/>
                    <a:pt x="3552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42;p36"/>
            <p:cNvSpPr/>
            <p:nvPr/>
          </p:nvSpPr>
          <p:spPr>
            <a:xfrm>
              <a:off x="3899500" y="2874150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69" y="1"/>
                  </a:moveTo>
                  <a:cubicBezTo>
                    <a:pt x="2695" y="1"/>
                    <a:pt x="2247" y="82"/>
                    <a:pt x="1784" y="250"/>
                  </a:cubicBezTo>
                  <a:cubicBezTo>
                    <a:pt x="723" y="612"/>
                    <a:pt x="0" y="1311"/>
                    <a:pt x="169" y="1769"/>
                  </a:cubicBezTo>
                  <a:cubicBezTo>
                    <a:pt x="264" y="2027"/>
                    <a:pt x="620" y="2163"/>
                    <a:pt x="1102" y="2163"/>
                  </a:cubicBezTo>
                  <a:cubicBezTo>
                    <a:pt x="1475" y="2163"/>
                    <a:pt x="1924" y="2082"/>
                    <a:pt x="2387" y="1914"/>
                  </a:cubicBezTo>
                  <a:cubicBezTo>
                    <a:pt x="3423" y="1552"/>
                    <a:pt x="4147" y="853"/>
                    <a:pt x="4002" y="395"/>
                  </a:cubicBezTo>
                  <a:cubicBezTo>
                    <a:pt x="3907" y="136"/>
                    <a:pt x="3551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43;p36"/>
            <p:cNvSpPr/>
            <p:nvPr/>
          </p:nvSpPr>
          <p:spPr>
            <a:xfrm>
              <a:off x="3750625" y="2834375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49" y="1"/>
                  </a:moveTo>
                  <a:cubicBezTo>
                    <a:pt x="2679" y="1"/>
                    <a:pt x="2236" y="82"/>
                    <a:pt x="1784" y="250"/>
                  </a:cubicBezTo>
                  <a:cubicBezTo>
                    <a:pt x="724" y="636"/>
                    <a:pt x="0" y="1311"/>
                    <a:pt x="169" y="1769"/>
                  </a:cubicBezTo>
                  <a:cubicBezTo>
                    <a:pt x="251" y="2027"/>
                    <a:pt x="601" y="2163"/>
                    <a:pt x="1080" y="2163"/>
                  </a:cubicBezTo>
                  <a:cubicBezTo>
                    <a:pt x="1452" y="2163"/>
                    <a:pt x="1900" y="2082"/>
                    <a:pt x="2363" y="1913"/>
                  </a:cubicBezTo>
                  <a:cubicBezTo>
                    <a:pt x="3424" y="1552"/>
                    <a:pt x="4147" y="877"/>
                    <a:pt x="3978" y="395"/>
                  </a:cubicBezTo>
                  <a:cubicBezTo>
                    <a:pt x="3883" y="136"/>
                    <a:pt x="3527" y="1"/>
                    <a:pt x="304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44;p36"/>
            <p:cNvSpPr/>
            <p:nvPr/>
          </p:nvSpPr>
          <p:spPr>
            <a:xfrm>
              <a:off x="4565475" y="2635000"/>
              <a:ext cx="103700" cy="46000"/>
            </a:xfrm>
            <a:custGeom>
              <a:avLst/>
              <a:gdLst/>
              <a:ahLst/>
              <a:cxnLst/>
              <a:rect l="l" t="t" r="r" b="b"/>
              <a:pathLst>
                <a:path w="4148" h="1840" extrusionOk="0">
                  <a:moveTo>
                    <a:pt x="1677" y="1"/>
                  </a:moveTo>
                  <a:cubicBezTo>
                    <a:pt x="795" y="1"/>
                    <a:pt x="110" y="274"/>
                    <a:pt x="49" y="703"/>
                  </a:cubicBezTo>
                  <a:cubicBezTo>
                    <a:pt x="1" y="1185"/>
                    <a:pt x="869" y="1667"/>
                    <a:pt x="1978" y="1812"/>
                  </a:cubicBezTo>
                  <a:cubicBezTo>
                    <a:pt x="2147" y="1831"/>
                    <a:pt x="2313" y="1839"/>
                    <a:pt x="2472" y="1839"/>
                  </a:cubicBezTo>
                  <a:cubicBezTo>
                    <a:pt x="3360" y="1839"/>
                    <a:pt x="4058" y="1566"/>
                    <a:pt x="4099" y="1137"/>
                  </a:cubicBezTo>
                  <a:cubicBezTo>
                    <a:pt x="4147" y="655"/>
                    <a:pt x="3304" y="173"/>
                    <a:pt x="2171" y="28"/>
                  </a:cubicBezTo>
                  <a:cubicBezTo>
                    <a:pt x="2001" y="10"/>
                    <a:pt x="1836" y="1"/>
                    <a:pt x="16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45;p36"/>
            <p:cNvSpPr/>
            <p:nvPr/>
          </p:nvSpPr>
          <p:spPr>
            <a:xfrm>
              <a:off x="2502700" y="1492050"/>
              <a:ext cx="469850" cy="356550"/>
            </a:xfrm>
            <a:custGeom>
              <a:avLst/>
              <a:gdLst/>
              <a:ahLst/>
              <a:cxnLst/>
              <a:rect l="l" t="t" r="r" b="b"/>
              <a:pathLst>
                <a:path w="18794" h="14262" extrusionOk="0">
                  <a:moveTo>
                    <a:pt x="1671" y="0"/>
                  </a:moveTo>
                  <a:cubicBezTo>
                    <a:pt x="1" y="0"/>
                    <a:pt x="605" y="3569"/>
                    <a:pt x="760" y="4545"/>
                  </a:cubicBezTo>
                  <a:cubicBezTo>
                    <a:pt x="1460" y="8667"/>
                    <a:pt x="4762" y="13224"/>
                    <a:pt x="9054" y="14092"/>
                  </a:cubicBezTo>
                  <a:cubicBezTo>
                    <a:pt x="9601" y="14204"/>
                    <a:pt x="10180" y="14262"/>
                    <a:pt x="10768" y="14262"/>
                  </a:cubicBezTo>
                  <a:cubicBezTo>
                    <a:pt x="12955" y="14262"/>
                    <a:pt x="15280" y="13473"/>
                    <a:pt x="16648" y="11802"/>
                  </a:cubicBezTo>
                  <a:cubicBezTo>
                    <a:pt x="18793" y="9150"/>
                    <a:pt x="17275" y="5533"/>
                    <a:pt x="14623" y="3918"/>
                  </a:cubicBezTo>
                  <a:cubicBezTo>
                    <a:pt x="14430" y="3798"/>
                    <a:pt x="14213" y="3677"/>
                    <a:pt x="13972" y="3581"/>
                  </a:cubicBezTo>
                  <a:cubicBezTo>
                    <a:pt x="12284" y="2833"/>
                    <a:pt x="10428" y="2640"/>
                    <a:pt x="8596" y="2375"/>
                  </a:cubicBezTo>
                  <a:cubicBezTo>
                    <a:pt x="6763" y="2134"/>
                    <a:pt x="4883" y="1772"/>
                    <a:pt x="3340" y="760"/>
                  </a:cubicBezTo>
                  <a:cubicBezTo>
                    <a:pt x="2954" y="519"/>
                    <a:pt x="2593" y="230"/>
                    <a:pt x="2159" y="85"/>
                  </a:cubicBezTo>
                  <a:cubicBezTo>
                    <a:pt x="1978" y="27"/>
                    <a:pt x="1816" y="0"/>
                    <a:pt x="1671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46;p36"/>
            <p:cNvSpPr/>
            <p:nvPr/>
          </p:nvSpPr>
          <p:spPr>
            <a:xfrm>
              <a:off x="2565100" y="1608675"/>
              <a:ext cx="226025" cy="179250"/>
            </a:xfrm>
            <a:custGeom>
              <a:avLst/>
              <a:gdLst/>
              <a:ahLst/>
              <a:cxnLst/>
              <a:rect l="l" t="t" r="r" b="b"/>
              <a:pathLst>
                <a:path w="9041" h="7170" extrusionOk="0">
                  <a:moveTo>
                    <a:pt x="0" y="0"/>
                  </a:moveTo>
                  <a:lnTo>
                    <a:pt x="0" y="0"/>
                  </a:lnTo>
                  <a:cubicBezTo>
                    <a:pt x="458" y="2604"/>
                    <a:pt x="2339" y="6028"/>
                    <a:pt x="5015" y="6944"/>
                  </a:cubicBezTo>
                  <a:cubicBezTo>
                    <a:pt x="5356" y="7047"/>
                    <a:pt x="6363" y="7170"/>
                    <a:pt x="7177" y="7170"/>
                  </a:cubicBezTo>
                  <a:cubicBezTo>
                    <a:pt x="7687" y="7170"/>
                    <a:pt x="8121" y="7122"/>
                    <a:pt x="8269" y="6992"/>
                  </a:cubicBezTo>
                  <a:cubicBezTo>
                    <a:pt x="9041" y="6341"/>
                    <a:pt x="7281" y="3689"/>
                    <a:pt x="6823" y="3110"/>
                  </a:cubicBezTo>
                  <a:cubicBezTo>
                    <a:pt x="5955" y="2001"/>
                    <a:pt x="5087" y="1567"/>
                    <a:pt x="3785" y="1158"/>
                  </a:cubicBezTo>
                  <a:cubicBezTo>
                    <a:pt x="2532" y="772"/>
                    <a:pt x="1230" y="483"/>
                    <a:pt x="0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47;p36"/>
            <p:cNvSpPr/>
            <p:nvPr/>
          </p:nvSpPr>
          <p:spPr>
            <a:xfrm>
              <a:off x="3217825" y="1935350"/>
              <a:ext cx="231475" cy="231450"/>
            </a:xfrm>
            <a:custGeom>
              <a:avLst/>
              <a:gdLst/>
              <a:ahLst/>
              <a:cxnLst/>
              <a:rect l="l" t="t" r="r" b="b"/>
              <a:pathLst>
                <a:path w="9259" h="9258" extrusionOk="0">
                  <a:moveTo>
                    <a:pt x="4629" y="0"/>
                  </a:moveTo>
                  <a:cubicBezTo>
                    <a:pt x="2074" y="0"/>
                    <a:pt x="1" y="2074"/>
                    <a:pt x="1" y="4629"/>
                  </a:cubicBezTo>
                  <a:cubicBezTo>
                    <a:pt x="1" y="7184"/>
                    <a:pt x="2074" y="9258"/>
                    <a:pt x="4629" y="9258"/>
                  </a:cubicBezTo>
                  <a:cubicBezTo>
                    <a:pt x="7185" y="9258"/>
                    <a:pt x="9258" y="7184"/>
                    <a:pt x="9258" y="4629"/>
                  </a:cubicBezTo>
                  <a:cubicBezTo>
                    <a:pt x="9258" y="2074"/>
                    <a:pt x="7185" y="0"/>
                    <a:pt x="462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2464539" y="2441439"/>
            <a:ext cx="725602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itchFamily="66" charset="0"/>
              </a:rPr>
              <a:t>Practice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Task 3 Look and say.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6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661" y="2732727"/>
            <a:ext cx="5846866" cy="36833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459982" y="2023909"/>
            <a:ext cx="2068408" cy="26122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020279" y="1485225"/>
            <a:ext cx="1831151" cy="26122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232541"/>
            <a:ext cx="7550784" cy="707886"/>
            <a:chOff x="397164" y="360218"/>
            <a:chExt cx="7550784" cy="7078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60218"/>
              <a:ext cx="4924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35103" y="446384"/>
              <a:ext cx="71128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omic Sans MS" pitchFamily="66" charset="0"/>
                </a:rPr>
                <a:t>Look and say. Use the words in 1.</a:t>
              </a:r>
              <a:endParaRPr lang="en-US" sz="3600" b="1" dirty="0">
                <a:latin typeface="Comic Sans MS" pitchFamily="66" charset="0"/>
              </a:endParaRPr>
            </a:p>
          </p:txBody>
        </p:sp>
      </p:grpSp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080" y="846499"/>
            <a:ext cx="3408315" cy="18970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6983890" y="1102526"/>
            <a:ext cx="268374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There are two </a:t>
            </a:r>
          </a:p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plates in our </a:t>
            </a:r>
          </a:p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dining room.</a:t>
            </a:r>
          </a:p>
        </p:txBody>
      </p:sp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632" y="859596"/>
            <a:ext cx="3016353" cy="18970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2698308" y="1115623"/>
            <a:ext cx="220925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There’s a </a:t>
            </a:r>
          </a:p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dining room </a:t>
            </a:r>
          </a:p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in my house.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1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ashreg.wav"/>
          </p:stSnd>
        </p:sndAc>
      </p:transition>
    </mc:Choice>
    <mc:Fallback xmlns="">
      <p:transition spd="slow">
        <p:circle/>
        <p:sndAc>
          <p:stSnd>
            <p:snd r:embed="rId11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-426011" y="120938"/>
            <a:ext cx="854642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r>
              <a:rPr lang="en-US">
                <a:solidFill>
                  <a:schemeClr val="tx1"/>
                </a:solidFill>
                <a:latin typeface="Comic Sans MS" pitchFamily="66" charset="0"/>
              </a:rPr>
              <a:t>Click to the picture to get the dialogue</a:t>
            </a:r>
            <a:endParaRPr lang="en-US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6" t="35654" r="15673" b="4706"/>
          <a:stretch/>
        </p:blipFill>
        <p:spPr>
          <a:xfrm>
            <a:off x="873459" y="712010"/>
            <a:ext cx="4250632" cy="31550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880" y="712009"/>
            <a:ext cx="4154153" cy="31550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055" y="4054412"/>
            <a:ext cx="4677434" cy="26310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48667" y="3023313"/>
            <a:ext cx="1431487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97369" y="3074378"/>
            <a:ext cx="1431487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92965" y="5873647"/>
            <a:ext cx="1431487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3</a:t>
            </a:r>
          </a:p>
        </p:txBody>
      </p:sp>
      <p:sp>
        <p:nvSpPr>
          <p:cNvPr id="12" name="Right Arrow 5">
            <a:hlinkClick r:id="rId11" action="ppaction://hlinksldjump"/>
            <a:extLst>
              <a:ext uri="{FF2B5EF4-FFF2-40B4-BE49-F238E27FC236}">
                <a16:creationId xmlns:a16="http://schemas.microsoft.com/office/drawing/2014/main" id="{5F7CEEB1-0E53-4B2B-B76F-189C4561D9B5}"/>
              </a:ext>
            </a:extLst>
          </p:cNvPr>
          <p:cNvSpPr/>
          <p:nvPr/>
        </p:nvSpPr>
        <p:spPr>
          <a:xfrm>
            <a:off x="10432580" y="5980855"/>
            <a:ext cx="1210906" cy="609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omic Sans MS" pitchFamily="66" charset="0"/>
              </a:rPr>
              <a:t>NEXT</a:t>
            </a:r>
            <a:endParaRPr 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6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1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hững Bông Hoa, Sân Vườ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58850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" t="2700" r="16178"/>
          <a:stretch/>
        </p:blipFill>
        <p:spPr>
          <a:xfrm>
            <a:off x="1771800" y="975719"/>
            <a:ext cx="8283212" cy="53376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6" name="Right Arrow 5">
            <a:hlinkClick r:id="rId10" action="ppaction://hlinksldjump"/>
          </p:cNvPr>
          <p:cNvSpPr/>
          <p:nvPr/>
        </p:nvSpPr>
        <p:spPr>
          <a:xfrm>
            <a:off x="10675257" y="1027550"/>
            <a:ext cx="1210906" cy="609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-140224" y="3798751"/>
            <a:ext cx="2068408" cy="26122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055012" y="3725688"/>
            <a:ext cx="1831151" cy="2612290"/>
          </a:xfrm>
          <a:prstGeom prst="rect">
            <a:avLst/>
          </a:prstGeom>
        </p:spPr>
      </p:pic>
      <p:pic>
        <p:nvPicPr>
          <p:cNvPr id="25" name="Picture 2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C8B4E4A-A199-4E1C-8937-47DB2AB2C3B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163" y="5419085"/>
            <a:ext cx="2873014" cy="957671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605119" y="1294448"/>
            <a:ext cx="4360936" cy="2737453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1037352" y="1632122"/>
            <a:ext cx="349647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Your dining room</a:t>
            </a:r>
          </a:p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 is so big! </a:t>
            </a:r>
          </a:p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How many chairs </a:t>
            </a:r>
          </a:p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and plates here? </a:t>
            </a:r>
          </a:p>
        </p:txBody>
      </p:sp>
      <p:sp>
        <p:nvSpPr>
          <p:cNvPr id="27" name="Oval Callout 26"/>
          <p:cNvSpPr/>
          <p:nvPr/>
        </p:nvSpPr>
        <p:spPr>
          <a:xfrm>
            <a:off x="7972436" y="1632122"/>
            <a:ext cx="2998151" cy="2568962"/>
          </a:xfrm>
          <a:prstGeom prst="wedgeEllipseCallout">
            <a:avLst>
              <a:gd name="adj1" fmla="val 28062"/>
              <a:gd name="adj2" fmla="val 6387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8144626" y="2045518"/>
            <a:ext cx="295946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There are</a:t>
            </a:r>
          </a:p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___ plates </a:t>
            </a:r>
          </a:p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and __ chairs in </a:t>
            </a:r>
          </a:p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my dining room.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972436" y="2392541"/>
            <a:ext cx="1118937" cy="58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itchFamily="66" charset="0"/>
              </a:rPr>
              <a:t>6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684304" y="2867914"/>
            <a:ext cx="1118937" cy="58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itchFamily="66" charset="0"/>
              </a:rPr>
              <a:t>6 </a:t>
            </a:r>
          </a:p>
        </p:txBody>
      </p:sp>
    </p:spTree>
    <p:extLst>
      <p:ext uri="{BB962C8B-B14F-4D97-AF65-F5344CB8AC3E}">
        <p14:creationId xmlns:p14="http://schemas.microsoft.com/office/powerpoint/2010/main" val="2614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wind.wav"/>
          </p:stSnd>
        </p:sndAc>
      </p:transition>
    </mc:Choice>
    <mc:Fallback xmlns="">
      <p:transition spd="slow">
        <p:sndAc>
          <p:stSnd>
            <p:snd r:embed="rId17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ldren Yay!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ldren Yay!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27" grpId="0" animBg="1"/>
      <p:bldP spid="21" grpId="0"/>
      <p:bldP spid="1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9" name="Google Shape;4059;p51"/>
          <p:cNvGrpSpPr/>
          <p:nvPr/>
        </p:nvGrpSpPr>
        <p:grpSpPr>
          <a:xfrm>
            <a:off x="1216884" y="1938778"/>
            <a:ext cx="9896961" cy="4181324"/>
            <a:chOff x="713227" y="1034594"/>
            <a:chExt cx="7884718" cy="3533829"/>
          </a:xfrm>
        </p:grpSpPr>
        <p:grpSp>
          <p:nvGrpSpPr>
            <p:cNvPr id="4060" name="Google Shape;4060;p51"/>
            <p:cNvGrpSpPr/>
            <p:nvPr/>
          </p:nvGrpSpPr>
          <p:grpSpPr>
            <a:xfrm rot="815345">
              <a:off x="1045572" y="1449655"/>
              <a:ext cx="1318375" cy="1005271"/>
              <a:chOff x="5913226" y="4077344"/>
              <a:chExt cx="914289" cy="694967"/>
            </a:xfrm>
          </p:grpSpPr>
          <p:sp>
            <p:nvSpPr>
              <p:cNvPr id="4061" name="Google Shape;4061;p51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2" name="Google Shape;4062;p51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3" name="Google Shape;4063;p51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4" name="Google Shape;4064;p51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5" name="Google Shape;4065;p51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6" name="Google Shape;4066;p51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7" name="Google Shape;4067;p51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068" name="Google Shape;4068;p51"/>
            <p:cNvGrpSpPr/>
            <p:nvPr/>
          </p:nvGrpSpPr>
          <p:grpSpPr>
            <a:xfrm rot="344346">
              <a:off x="1771931" y="1089247"/>
              <a:ext cx="545286" cy="773116"/>
              <a:chOff x="6055204" y="4369368"/>
              <a:chExt cx="545279" cy="773107"/>
            </a:xfrm>
          </p:grpSpPr>
          <p:sp>
            <p:nvSpPr>
              <p:cNvPr id="4069" name="Google Shape;4069;p51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0" name="Google Shape;4070;p51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1" name="Google Shape;4071;p51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2" name="Google Shape;4072;p51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3" name="Google Shape;4073;p51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4" name="Google Shape;4074;p51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4075" name="Google Shape;4075;p51"/>
            <p:cNvSpPr/>
            <p:nvPr/>
          </p:nvSpPr>
          <p:spPr>
            <a:xfrm rot="980768">
              <a:off x="1934596" y="1034594"/>
              <a:ext cx="4594152" cy="3533829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4076" name="Google Shape;4076;p51"/>
            <p:cNvGrpSpPr/>
            <p:nvPr/>
          </p:nvGrpSpPr>
          <p:grpSpPr>
            <a:xfrm rot="5400000">
              <a:off x="7829384" y="3080233"/>
              <a:ext cx="864149" cy="672973"/>
              <a:chOff x="1530147" y="3725108"/>
              <a:chExt cx="864149" cy="672973"/>
            </a:xfrm>
          </p:grpSpPr>
          <p:sp>
            <p:nvSpPr>
              <p:cNvPr id="4077" name="Google Shape;4077;p51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8" name="Google Shape;4078;p51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9" name="Google Shape;4079;p51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0" name="Google Shape;4080;p51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1" name="Google Shape;4081;p51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082" name="Google Shape;4082;p51"/>
            <p:cNvGrpSpPr/>
            <p:nvPr/>
          </p:nvGrpSpPr>
          <p:grpSpPr>
            <a:xfrm rot="5400000">
              <a:off x="610768" y="3373189"/>
              <a:ext cx="890274" cy="685355"/>
              <a:chOff x="8267893" y="1920039"/>
              <a:chExt cx="890274" cy="685355"/>
            </a:xfrm>
          </p:grpSpPr>
          <p:sp>
            <p:nvSpPr>
              <p:cNvPr id="4083" name="Google Shape;4083;p51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4" name="Google Shape;4084;p51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5" name="Google Shape;4085;p51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6" name="Google Shape;4086;p51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7" name="Google Shape;4087;p51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4092" name="Google Shape;4092;p51"/>
          <p:cNvGrpSpPr/>
          <p:nvPr/>
        </p:nvGrpSpPr>
        <p:grpSpPr>
          <a:xfrm>
            <a:off x="7521651" y="2977951"/>
            <a:ext cx="3066565" cy="4048577"/>
            <a:chOff x="5526162" y="1469176"/>
            <a:chExt cx="2443073" cy="3421638"/>
          </a:xfrm>
        </p:grpSpPr>
        <p:grpSp>
          <p:nvGrpSpPr>
            <p:cNvPr id="4093" name="Google Shape;4093;p51"/>
            <p:cNvGrpSpPr/>
            <p:nvPr/>
          </p:nvGrpSpPr>
          <p:grpSpPr>
            <a:xfrm rot="-1789426" flipH="1">
              <a:off x="5964270" y="1535381"/>
              <a:ext cx="579625" cy="1176806"/>
              <a:chOff x="6358918" y="3044707"/>
              <a:chExt cx="579665" cy="1176886"/>
            </a:xfrm>
          </p:grpSpPr>
          <p:sp>
            <p:nvSpPr>
              <p:cNvPr id="4094" name="Google Shape;4094;p51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5" name="Google Shape;4095;p51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6" name="Google Shape;4096;p51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7" name="Google Shape;4097;p51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8" name="Google Shape;4098;p51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9" name="Google Shape;4099;p51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0" name="Google Shape;4100;p51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1" name="Google Shape;4101;p51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2" name="Google Shape;4102;p51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103" name="Google Shape;4103;p51"/>
            <p:cNvGrpSpPr/>
            <p:nvPr/>
          </p:nvGrpSpPr>
          <p:grpSpPr>
            <a:xfrm rot="-4352739">
              <a:off x="5481206" y="2391263"/>
              <a:ext cx="2532986" cy="1764488"/>
              <a:chOff x="482875" y="2377725"/>
              <a:chExt cx="1432425" cy="1000425"/>
            </a:xfrm>
          </p:grpSpPr>
          <p:sp>
            <p:nvSpPr>
              <p:cNvPr id="4104" name="Google Shape;4104;p51"/>
              <p:cNvSpPr/>
              <p:nvPr/>
            </p:nvSpPr>
            <p:spPr>
              <a:xfrm>
                <a:off x="1154300" y="2522925"/>
                <a:ext cx="269325" cy="478025"/>
              </a:xfrm>
              <a:custGeom>
                <a:avLst/>
                <a:gdLst/>
                <a:ahLst/>
                <a:cxnLst/>
                <a:rect l="l" t="t" r="r" b="b"/>
                <a:pathLst>
                  <a:path w="10773" h="19121" extrusionOk="0">
                    <a:moveTo>
                      <a:pt x="8968" y="1"/>
                    </a:moveTo>
                    <a:cubicBezTo>
                      <a:pt x="7025" y="1"/>
                      <a:pt x="0" y="9287"/>
                      <a:pt x="1497" y="17100"/>
                    </a:cubicBezTo>
                    <a:cubicBezTo>
                      <a:pt x="1723" y="17927"/>
                      <a:pt x="3794" y="19120"/>
                      <a:pt x="5661" y="19120"/>
                    </a:cubicBezTo>
                    <a:cubicBezTo>
                      <a:pt x="6103" y="19120"/>
                      <a:pt x="6534" y="19053"/>
                      <a:pt x="6926" y="18899"/>
                    </a:cubicBezTo>
                    <a:cubicBezTo>
                      <a:pt x="6926" y="18899"/>
                      <a:pt x="4227" y="11361"/>
                      <a:pt x="9190" y="3295"/>
                    </a:cubicBezTo>
                    <a:cubicBezTo>
                      <a:pt x="9904" y="2582"/>
                      <a:pt x="10772" y="751"/>
                      <a:pt x="9159" y="38"/>
                    </a:cubicBezTo>
                    <a:cubicBezTo>
                      <a:pt x="9103" y="13"/>
                      <a:pt x="9039" y="1"/>
                      <a:pt x="8968" y="1"/>
                    </a:cubicBezTo>
                    <a:close/>
                  </a:path>
                </a:pathLst>
              </a:custGeom>
              <a:solidFill>
                <a:srgbClr val="A85C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5" name="Google Shape;4105;p51"/>
              <p:cNvSpPr/>
              <p:nvPr/>
            </p:nvSpPr>
            <p:spPr>
              <a:xfrm>
                <a:off x="840400" y="2446725"/>
                <a:ext cx="281075" cy="446225"/>
              </a:xfrm>
              <a:custGeom>
                <a:avLst/>
                <a:gdLst/>
                <a:ahLst/>
                <a:cxnLst/>
                <a:rect l="l" t="t" r="r" b="b"/>
                <a:pathLst>
                  <a:path w="11243" h="17849" extrusionOk="0">
                    <a:moveTo>
                      <a:pt x="8995" y="0"/>
                    </a:moveTo>
                    <a:cubicBezTo>
                      <a:pt x="8341" y="0"/>
                      <a:pt x="7576" y="229"/>
                      <a:pt x="6763" y="821"/>
                    </a:cubicBezTo>
                    <a:cubicBezTo>
                      <a:pt x="0" y="7646"/>
                      <a:pt x="93" y="16673"/>
                      <a:pt x="93" y="16673"/>
                    </a:cubicBezTo>
                    <a:cubicBezTo>
                      <a:pt x="1321" y="17445"/>
                      <a:pt x="3196" y="17849"/>
                      <a:pt x="4797" y="17849"/>
                    </a:cubicBezTo>
                    <a:cubicBezTo>
                      <a:pt x="6352" y="17849"/>
                      <a:pt x="7650" y="17468"/>
                      <a:pt x="7848" y="16673"/>
                    </a:cubicBezTo>
                    <a:cubicBezTo>
                      <a:pt x="6111" y="10717"/>
                      <a:pt x="10827" y="2900"/>
                      <a:pt x="11075" y="1752"/>
                    </a:cubicBezTo>
                    <a:cubicBezTo>
                      <a:pt x="11243" y="997"/>
                      <a:pt x="10361" y="0"/>
                      <a:pt x="8995" y="0"/>
                    </a:cubicBezTo>
                    <a:close/>
                  </a:path>
                </a:pathLst>
              </a:custGeom>
              <a:solidFill>
                <a:srgbClr val="A85C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6" name="Google Shape;4106;p51"/>
              <p:cNvSpPr/>
              <p:nvPr/>
            </p:nvSpPr>
            <p:spPr>
              <a:xfrm>
                <a:off x="482875" y="2377725"/>
                <a:ext cx="1252500" cy="298850"/>
              </a:xfrm>
              <a:custGeom>
                <a:avLst/>
                <a:gdLst/>
                <a:ahLst/>
                <a:cxnLst/>
                <a:rect l="l" t="t" r="r" b="b"/>
                <a:pathLst>
                  <a:path w="50100" h="11954" extrusionOk="0">
                    <a:moveTo>
                      <a:pt x="2289" y="1"/>
                    </a:moveTo>
                    <a:cubicBezTo>
                      <a:pt x="1732" y="1"/>
                      <a:pt x="1182" y="227"/>
                      <a:pt x="776" y="665"/>
                    </a:cubicBezTo>
                    <a:cubicBezTo>
                      <a:pt x="0" y="1534"/>
                      <a:pt x="62" y="2837"/>
                      <a:pt x="900" y="3612"/>
                    </a:cubicBezTo>
                    <a:cubicBezTo>
                      <a:pt x="2668" y="5256"/>
                      <a:pt x="4777" y="6249"/>
                      <a:pt x="6856" y="6932"/>
                    </a:cubicBezTo>
                    <a:cubicBezTo>
                      <a:pt x="8934" y="7583"/>
                      <a:pt x="11013" y="7924"/>
                      <a:pt x="13060" y="8141"/>
                    </a:cubicBezTo>
                    <a:cubicBezTo>
                      <a:pt x="14115" y="8266"/>
                      <a:pt x="15139" y="8328"/>
                      <a:pt x="16162" y="8359"/>
                    </a:cubicBezTo>
                    <a:cubicBezTo>
                      <a:pt x="16889" y="8404"/>
                      <a:pt x="17666" y="8433"/>
                      <a:pt x="18419" y="8433"/>
                    </a:cubicBezTo>
                    <a:cubicBezTo>
                      <a:pt x="18695" y="8433"/>
                      <a:pt x="18967" y="8429"/>
                      <a:pt x="19233" y="8421"/>
                    </a:cubicBezTo>
                    <a:cubicBezTo>
                      <a:pt x="21312" y="8390"/>
                      <a:pt x="23297" y="8235"/>
                      <a:pt x="25252" y="8173"/>
                    </a:cubicBezTo>
                    <a:cubicBezTo>
                      <a:pt x="26061" y="8134"/>
                      <a:pt x="26849" y="8111"/>
                      <a:pt x="27632" y="8111"/>
                    </a:cubicBezTo>
                    <a:cubicBezTo>
                      <a:pt x="28738" y="8111"/>
                      <a:pt x="29833" y="8157"/>
                      <a:pt x="30960" y="8266"/>
                    </a:cubicBezTo>
                    <a:cubicBezTo>
                      <a:pt x="32883" y="8452"/>
                      <a:pt x="34775" y="8762"/>
                      <a:pt x="36730" y="9103"/>
                    </a:cubicBezTo>
                    <a:cubicBezTo>
                      <a:pt x="40576" y="9848"/>
                      <a:pt x="44392" y="10778"/>
                      <a:pt x="48145" y="11895"/>
                    </a:cubicBezTo>
                    <a:cubicBezTo>
                      <a:pt x="48276" y="11935"/>
                      <a:pt x="48408" y="11954"/>
                      <a:pt x="48538" y="11954"/>
                    </a:cubicBezTo>
                    <a:cubicBezTo>
                      <a:pt x="49115" y="11954"/>
                      <a:pt x="49649" y="11578"/>
                      <a:pt x="49852" y="10995"/>
                    </a:cubicBezTo>
                    <a:cubicBezTo>
                      <a:pt x="50100" y="10282"/>
                      <a:pt x="49697" y="9506"/>
                      <a:pt x="48983" y="9258"/>
                    </a:cubicBezTo>
                    <a:cubicBezTo>
                      <a:pt x="45167" y="7986"/>
                      <a:pt x="41259" y="6901"/>
                      <a:pt x="37350" y="6063"/>
                    </a:cubicBezTo>
                    <a:cubicBezTo>
                      <a:pt x="35365" y="5629"/>
                      <a:pt x="33379" y="5256"/>
                      <a:pt x="31332" y="5008"/>
                    </a:cubicBezTo>
                    <a:cubicBezTo>
                      <a:pt x="30308" y="4884"/>
                      <a:pt x="29284" y="4791"/>
                      <a:pt x="28230" y="4729"/>
                    </a:cubicBezTo>
                    <a:cubicBezTo>
                      <a:pt x="27702" y="4698"/>
                      <a:pt x="27183" y="4690"/>
                      <a:pt x="26671" y="4690"/>
                    </a:cubicBezTo>
                    <a:cubicBezTo>
                      <a:pt x="26159" y="4690"/>
                      <a:pt x="25655" y="4698"/>
                      <a:pt x="25159" y="4698"/>
                    </a:cubicBezTo>
                    <a:cubicBezTo>
                      <a:pt x="23142" y="4729"/>
                      <a:pt x="21157" y="4791"/>
                      <a:pt x="19233" y="4791"/>
                    </a:cubicBezTo>
                    <a:cubicBezTo>
                      <a:pt x="18272" y="4760"/>
                      <a:pt x="17341" y="4729"/>
                      <a:pt x="16380" y="4667"/>
                    </a:cubicBezTo>
                    <a:cubicBezTo>
                      <a:pt x="15418" y="4574"/>
                      <a:pt x="14456" y="4481"/>
                      <a:pt x="13526" y="4357"/>
                    </a:cubicBezTo>
                    <a:cubicBezTo>
                      <a:pt x="11633" y="4109"/>
                      <a:pt x="9803" y="3736"/>
                      <a:pt x="8097" y="3147"/>
                    </a:cubicBezTo>
                    <a:cubicBezTo>
                      <a:pt x="6422" y="2558"/>
                      <a:pt x="4902" y="1720"/>
                      <a:pt x="3785" y="634"/>
                    </a:cubicBezTo>
                    <a:lnTo>
                      <a:pt x="3754" y="603"/>
                    </a:lnTo>
                    <a:lnTo>
                      <a:pt x="3723" y="572"/>
                    </a:lnTo>
                    <a:cubicBezTo>
                      <a:pt x="3309" y="188"/>
                      <a:pt x="2796" y="1"/>
                      <a:pt x="22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7" name="Google Shape;4107;p51"/>
              <p:cNvSpPr/>
              <p:nvPr/>
            </p:nvSpPr>
            <p:spPr>
              <a:xfrm>
                <a:off x="1116475" y="2580475"/>
                <a:ext cx="573925" cy="95425"/>
              </a:xfrm>
              <a:custGeom>
                <a:avLst/>
                <a:gdLst/>
                <a:ahLst/>
                <a:cxnLst/>
                <a:rect l="l" t="t" r="r" b="b"/>
                <a:pathLst>
                  <a:path w="22957" h="3817" extrusionOk="0">
                    <a:moveTo>
                      <a:pt x="22957" y="3816"/>
                    </a:moveTo>
                    <a:cubicBezTo>
                      <a:pt x="22895" y="3816"/>
                      <a:pt x="22832" y="3816"/>
                      <a:pt x="22801" y="3785"/>
                    </a:cubicBezTo>
                    <a:cubicBezTo>
                      <a:pt x="19048" y="2668"/>
                      <a:pt x="15232" y="1738"/>
                      <a:pt x="11386" y="993"/>
                    </a:cubicBezTo>
                    <a:cubicBezTo>
                      <a:pt x="11199" y="962"/>
                      <a:pt x="11013" y="931"/>
                      <a:pt x="10827" y="900"/>
                    </a:cubicBezTo>
                    <a:lnTo>
                      <a:pt x="10827" y="900"/>
                    </a:lnTo>
                    <a:cubicBezTo>
                      <a:pt x="11013" y="931"/>
                      <a:pt x="11199" y="962"/>
                      <a:pt x="11386" y="993"/>
                    </a:cubicBezTo>
                    <a:cubicBezTo>
                      <a:pt x="15232" y="1738"/>
                      <a:pt x="19048" y="2668"/>
                      <a:pt x="22801" y="3785"/>
                    </a:cubicBezTo>
                    <a:cubicBezTo>
                      <a:pt x="22832" y="3816"/>
                      <a:pt x="22895" y="3816"/>
                      <a:pt x="22957" y="3816"/>
                    </a:cubicBezTo>
                    <a:close/>
                    <a:moveTo>
                      <a:pt x="7384" y="342"/>
                    </a:moveTo>
                    <a:cubicBezTo>
                      <a:pt x="6794" y="280"/>
                      <a:pt x="6205" y="218"/>
                      <a:pt x="5616" y="156"/>
                    </a:cubicBezTo>
                    <a:cubicBezTo>
                      <a:pt x="5585" y="156"/>
                      <a:pt x="5585" y="156"/>
                      <a:pt x="5554" y="156"/>
                    </a:cubicBezTo>
                    <a:cubicBezTo>
                      <a:pt x="5585" y="156"/>
                      <a:pt x="5585" y="156"/>
                      <a:pt x="5616" y="156"/>
                    </a:cubicBezTo>
                    <a:cubicBezTo>
                      <a:pt x="6205" y="218"/>
                      <a:pt x="6794" y="280"/>
                      <a:pt x="7384" y="342"/>
                    </a:cubicBezTo>
                    <a:lnTo>
                      <a:pt x="7384" y="342"/>
                    </a:lnTo>
                    <a:close/>
                    <a:moveTo>
                      <a:pt x="5554" y="156"/>
                    </a:moveTo>
                    <a:cubicBezTo>
                      <a:pt x="5523" y="156"/>
                      <a:pt x="5523" y="156"/>
                      <a:pt x="5491" y="156"/>
                    </a:cubicBezTo>
                    <a:cubicBezTo>
                      <a:pt x="5523" y="156"/>
                      <a:pt x="5523" y="156"/>
                      <a:pt x="5554" y="156"/>
                    </a:cubicBezTo>
                    <a:close/>
                    <a:moveTo>
                      <a:pt x="5460" y="156"/>
                    </a:moveTo>
                    <a:cubicBezTo>
                      <a:pt x="5460" y="156"/>
                      <a:pt x="5429" y="156"/>
                      <a:pt x="5398" y="125"/>
                    </a:cubicBezTo>
                    <a:cubicBezTo>
                      <a:pt x="5429" y="156"/>
                      <a:pt x="5460" y="156"/>
                      <a:pt x="5460" y="156"/>
                    </a:cubicBezTo>
                    <a:close/>
                    <a:moveTo>
                      <a:pt x="5367" y="125"/>
                    </a:moveTo>
                    <a:cubicBezTo>
                      <a:pt x="5336" y="125"/>
                      <a:pt x="5336" y="125"/>
                      <a:pt x="5336" y="125"/>
                    </a:cubicBezTo>
                    <a:cubicBezTo>
                      <a:pt x="5336" y="125"/>
                      <a:pt x="5336" y="125"/>
                      <a:pt x="5367" y="125"/>
                    </a:cubicBezTo>
                    <a:close/>
                    <a:moveTo>
                      <a:pt x="1" y="31"/>
                    </a:moveTo>
                    <a:cubicBezTo>
                      <a:pt x="714" y="0"/>
                      <a:pt x="1397" y="0"/>
                      <a:pt x="2110" y="0"/>
                    </a:cubicBezTo>
                    <a:cubicBezTo>
                      <a:pt x="1397" y="0"/>
                      <a:pt x="714" y="0"/>
                      <a:pt x="1" y="31"/>
                    </a:cubicBezTo>
                    <a:close/>
                    <a:moveTo>
                      <a:pt x="2110" y="0"/>
                    </a:moveTo>
                    <a:lnTo>
                      <a:pt x="2110" y="0"/>
                    </a:lnTo>
                    <a:lnTo>
                      <a:pt x="2110" y="0"/>
                    </a:lnTo>
                    <a:lnTo>
                      <a:pt x="2110" y="0"/>
                    </a:lnTo>
                    <a:close/>
                  </a:path>
                </a:pathLst>
              </a:custGeom>
              <a:solidFill>
                <a:srgbClr val="A5C7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8" name="Google Shape;4108;p51"/>
              <p:cNvSpPr/>
              <p:nvPr/>
            </p:nvSpPr>
            <p:spPr>
              <a:xfrm>
                <a:off x="952850" y="2583575"/>
                <a:ext cx="124100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187" extrusionOk="0">
                    <a:moveTo>
                      <a:pt x="0" y="187"/>
                    </a:moveTo>
                    <a:lnTo>
                      <a:pt x="0" y="187"/>
                    </a:lnTo>
                    <a:lnTo>
                      <a:pt x="0" y="187"/>
                    </a:lnTo>
                    <a:close/>
                    <a:moveTo>
                      <a:pt x="31" y="187"/>
                    </a:moveTo>
                    <a:lnTo>
                      <a:pt x="62" y="187"/>
                    </a:lnTo>
                    <a:lnTo>
                      <a:pt x="31" y="187"/>
                    </a:lnTo>
                    <a:close/>
                    <a:moveTo>
                      <a:pt x="62" y="187"/>
                    </a:moveTo>
                    <a:cubicBezTo>
                      <a:pt x="186" y="187"/>
                      <a:pt x="310" y="187"/>
                      <a:pt x="434" y="187"/>
                    </a:cubicBezTo>
                    <a:cubicBezTo>
                      <a:pt x="1986" y="156"/>
                      <a:pt x="3475" y="63"/>
                      <a:pt x="4964" y="1"/>
                    </a:cubicBezTo>
                    <a:lnTo>
                      <a:pt x="4964" y="1"/>
                    </a:lnTo>
                    <a:cubicBezTo>
                      <a:pt x="3475" y="63"/>
                      <a:pt x="1986" y="156"/>
                      <a:pt x="434" y="187"/>
                    </a:cubicBezTo>
                    <a:cubicBezTo>
                      <a:pt x="310" y="187"/>
                      <a:pt x="186" y="187"/>
                      <a:pt x="62" y="187"/>
                    </a:cubicBezTo>
                    <a:close/>
                  </a:path>
                </a:pathLst>
              </a:custGeom>
              <a:solidFill>
                <a:srgbClr val="6D480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9" name="Google Shape;4109;p51"/>
              <p:cNvSpPr/>
              <p:nvPr/>
            </p:nvSpPr>
            <p:spPr>
              <a:xfrm>
                <a:off x="802400" y="2547125"/>
                <a:ext cx="919800" cy="129550"/>
              </a:xfrm>
              <a:custGeom>
                <a:avLst/>
                <a:gdLst/>
                <a:ahLst/>
                <a:cxnLst/>
                <a:rect l="l" t="t" r="r" b="b"/>
                <a:pathLst>
                  <a:path w="36792" h="5182" extrusionOk="0">
                    <a:moveTo>
                      <a:pt x="12285" y="1"/>
                    </a:moveTo>
                    <a:cubicBezTo>
                      <a:pt x="9368" y="1"/>
                      <a:pt x="6452" y="156"/>
                      <a:pt x="3536" y="373"/>
                    </a:cubicBezTo>
                    <a:cubicBezTo>
                      <a:pt x="3040" y="404"/>
                      <a:pt x="2544" y="404"/>
                      <a:pt x="2078" y="404"/>
                    </a:cubicBezTo>
                    <a:cubicBezTo>
                      <a:pt x="1458" y="404"/>
                      <a:pt x="838" y="373"/>
                      <a:pt x="217" y="342"/>
                    </a:cubicBezTo>
                    <a:cubicBezTo>
                      <a:pt x="155" y="652"/>
                      <a:pt x="62" y="993"/>
                      <a:pt x="0" y="1334"/>
                    </a:cubicBezTo>
                    <a:cubicBezTo>
                      <a:pt x="93" y="1334"/>
                      <a:pt x="186" y="1365"/>
                      <a:pt x="279" y="1365"/>
                    </a:cubicBezTo>
                    <a:lnTo>
                      <a:pt x="341" y="1365"/>
                    </a:lnTo>
                    <a:cubicBezTo>
                      <a:pt x="1365" y="1490"/>
                      <a:pt x="2358" y="1552"/>
                      <a:pt x="3381" y="1583"/>
                    </a:cubicBezTo>
                    <a:cubicBezTo>
                      <a:pt x="4095" y="1645"/>
                      <a:pt x="4870" y="1645"/>
                      <a:pt x="5646" y="1645"/>
                    </a:cubicBezTo>
                    <a:lnTo>
                      <a:pt x="6452" y="1645"/>
                    </a:lnTo>
                    <a:cubicBezTo>
                      <a:pt x="8004" y="1614"/>
                      <a:pt x="9493" y="1521"/>
                      <a:pt x="10982" y="1459"/>
                    </a:cubicBezTo>
                    <a:cubicBezTo>
                      <a:pt x="11478" y="1428"/>
                      <a:pt x="11974" y="1397"/>
                      <a:pt x="12471" y="1397"/>
                    </a:cubicBezTo>
                    <a:cubicBezTo>
                      <a:pt x="12502" y="1397"/>
                      <a:pt x="12533" y="1397"/>
                      <a:pt x="12564" y="1365"/>
                    </a:cubicBezTo>
                    <a:cubicBezTo>
                      <a:pt x="13277" y="1334"/>
                      <a:pt x="13960" y="1334"/>
                      <a:pt x="14673" y="1334"/>
                    </a:cubicBezTo>
                    <a:cubicBezTo>
                      <a:pt x="15759" y="1334"/>
                      <a:pt x="16814" y="1365"/>
                      <a:pt x="17899" y="1459"/>
                    </a:cubicBezTo>
                    <a:lnTo>
                      <a:pt x="17961" y="1459"/>
                    </a:lnTo>
                    <a:cubicBezTo>
                      <a:pt x="17992" y="1490"/>
                      <a:pt x="18023" y="1490"/>
                      <a:pt x="18023" y="1490"/>
                    </a:cubicBezTo>
                    <a:lnTo>
                      <a:pt x="18179" y="1490"/>
                    </a:lnTo>
                    <a:cubicBezTo>
                      <a:pt x="18768" y="1552"/>
                      <a:pt x="19357" y="1614"/>
                      <a:pt x="19947" y="1676"/>
                    </a:cubicBezTo>
                    <a:cubicBezTo>
                      <a:pt x="21095" y="1831"/>
                      <a:pt x="22211" y="2017"/>
                      <a:pt x="23390" y="2234"/>
                    </a:cubicBezTo>
                    <a:cubicBezTo>
                      <a:pt x="23576" y="2265"/>
                      <a:pt x="23762" y="2296"/>
                      <a:pt x="23949" y="2327"/>
                    </a:cubicBezTo>
                    <a:cubicBezTo>
                      <a:pt x="27795" y="3072"/>
                      <a:pt x="31611" y="4002"/>
                      <a:pt x="35364" y="5119"/>
                    </a:cubicBezTo>
                    <a:cubicBezTo>
                      <a:pt x="35395" y="5150"/>
                      <a:pt x="35458" y="5150"/>
                      <a:pt x="35520" y="5150"/>
                    </a:cubicBezTo>
                    <a:cubicBezTo>
                      <a:pt x="35582" y="5181"/>
                      <a:pt x="35675" y="5181"/>
                      <a:pt x="35737" y="5181"/>
                    </a:cubicBezTo>
                    <a:cubicBezTo>
                      <a:pt x="36140" y="5181"/>
                      <a:pt x="36512" y="4995"/>
                      <a:pt x="36791" y="4716"/>
                    </a:cubicBezTo>
                    <a:cubicBezTo>
                      <a:pt x="27330" y="993"/>
                      <a:pt x="19668" y="1"/>
                      <a:pt x="12285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0" name="Google Shape;4110;p51"/>
              <p:cNvSpPr/>
              <p:nvPr/>
            </p:nvSpPr>
            <p:spPr>
              <a:xfrm>
                <a:off x="502250" y="2465700"/>
                <a:ext cx="171425" cy="90750"/>
              </a:xfrm>
              <a:custGeom>
                <a:avLst/>
                <a:gdLst/>
                <a:ahLst/>
                <a:cxnLst/>
                <a:rect l="l" t="t" r="r" b="b"/>
                <a:pathLst>
                  <a:path w="6857" h="3630" extrusionOk="0">
                    <a:moveTo>
                      <a:pt x="6856" y="3630"/>
                    </a:moveTo>
                    <a:cubicBezTo>
                      <a:pt x="6608" y="3568"/>
                      <a:pt x="6329" y="3475"/>
                      <a:pt x="6081" y="3413"/>
                    </a:cubicBezTo>
                    <a:cubicBezTo>
                      <a:pt x="4002" y="2730"/>
                      <a:pt x="1893" y="1737"/>
                      <a:pt x="125" y="93"/>
                    </a:cubicBezTo>
                    <a:lnTo>
                      <a:pt x="125" y="93"/>
                    </a:lnTo>
                    <a:lnTo>
                      <a:pt x="125" y="93"/>
                    </a:lnTo>
                    <a:cubicBezTo>
                      <a:pt x="1893" y="1737"/>
                      <a:pt x="4002" y="2730"/>
                      <a:pt x="6081" y="3413"/>
                    </a:cubicBezTo>
                    <a:cubicBezTo>
                      <a:pt x="6329" y="3475"/>
                      <a:pt x="6608" y="3568"/>
                      <a:pt x="6856" y="3630"/>
                    </a:cubicBezTo>
                    <a:lnTo>
                      <a:pt x="6856" y="3630"/>
                    </a:lnTo>
                    <a:close/>
                    <a:moveTo>
                      <a:pt x="125" y="93"/>
                    </a:moveTo>
                    <a:cubicBezTo>
                      <a:pt x="125" y="93"/>
                      <a:pt x="125" y="93"/>
                      <a:pt x="94" y="93"/>
                    </a:cubicBezTo>
                    <a:cubicBezTo>
                      <a:pt x="125" y="93"/>
                      <a:pt x="125" y="93"/>
                      <a:pt x="125" y="93"/>
                    </a:cubicBezTo>
                    <a:close/>
                    <a:moveTo>
                      <a:pt x="94" y="93"/>
                    </a:moveTo>
                    <a:cubicBezTo>
                      <a:pt x="63" y="62"/>
                      <a:pt x="32" y="31"/>
                      <a:pt x="32" y="0"/>
                    </a:cubicBezTo>
                    <a:cubicBezTo>
                      <a:pt x="32" y="31"/>
                      <a:pt x="63" y="62"/>
                      <a:pt x="94" y="93"/>
                    </a:cubicBezTo>
                    <a:close/>
                    <a:moveTo>
                      <a:pt x="3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32" y="0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5C7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1" name="Google Shape;4111;p51"/>
              <p:cNvSpPr/>
              <p:nvPr/>
            </p:nvSpPr>
            <p:spPr>
              <a:xfrm>
                <a:off x="486750" y="2420725"/>
                <a:ext cx="198550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7942" h="5429" extrusionOk="0">
                    <a:moveTo>
                      <a:pt x="93" y="0"/>
                    </a:moveTo>
                    <a:cubicBezTo>
                      <a:pt x="0" y="620"/>
                      <a:pt x="155" y="1303"/>
                      <a:pt x="621" y="1799"/>
                    </a:cubicBezTo>
                    <a:lnTo>
                      <a:pt x="652" y="1799"/>
                    </a:lnTo>
                    <a:cubicBezTo>
                      <a:pt x="652" y="1830"/>
                      <a:pt x="683" y="1861"/>
                      <a:pt x="714" y="1892"/>
                    </a:cubicBezTo>
                    <a:lnTo>
                      <a:pt x="745" y="1892"/>
                    </a:lnTo>
                    <a:cubicBezTo>
                      <a:pt x="2513" y="3536"/>
                      <a:pt x="4622" y="4529"/>
                      <a:pt x="6701" y="5212"/>
                    </a:cubicBezTo>
                    <a:cubicBezTo>
                      <a:pt x="6949" y="5274"/>
                      <a:pt x="7228" y="5367"/>
                      <a:pt x="7476" y="5429"/>
                    </a:cubicBezTo>
                    <a:cubicBezTo>
                      <a:pt x="7632" y="5088"/>
                      <a:pt x="7787" y="4746"/>
                      <a:pt x="7942" y="4374"/>
                    </a:cubicBezTo>
                    <a:cubicBezTo>
                      <a:pt x="4188" y="3164"/>
                      <a:pt x="1489" y="1210"/>
                      <a:pt x="93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2" name="Google Shape;4112;p51"/>
              <p:cNvSpPr/>
              <p:nvPr/>
            </p:nvSpPr>
            <p:spPr>
              <a:xfrm>
                <a:off x="1306475" y="2738675"/>
                <a:ext cx="20200" cy="183825"/>
              </a:xfrm>
              <a:custGeom>
                <a:avLst/>
                <a:gdLst/>
                <a:ahLst/>
                <a:cxnLst/>
                <a:rect l="l" t="t" r="r" b="b"/>
                <a:pathLst>
                  <a:path w="808" h="7353" extrusionOk="0">
                    <a:moveTo>
                      <a:pt x="776" y="1"/>
                    </a:moveTo>
                    <a:cubicBezTo>
                      <a:pt x="1" y="2917"/>
                      <a:pt x="32" y="5492"/>
                      <a:pt x="249" y="7353"/>
                    </a:cubicBezTo>
                    <a:cubicBezTo>
                      <a:pt x="32" y="5492"/>
                      <a:pt x="1" y="2917"/>
                      <a:pt x="808" y="1"/>
                    </a:cubicBezTo>
                    <a:close/>
                  </a:path>
                </a:pathLst>
              </a:custGeom>
              <a:solidFill>
                <a:srgbClr val="D3AD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3" name="Google Shape;4113;p51"/>
              <p:cNvSpPr/>
              <p:nvPr/>
            </p:nvSpPr>
            <p:spPr>
              <a:xfrm>
                <a:off x="1186275" y="2738675"/>
                <a:ext cx="139625" cy="183825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7353" extrusionOk="0">
                    <a:moveTo>
                      <a:pt x="5584" y="1"/>
                    </a:moveTo>
                    <a:cubicBezTo>
                      <a:pt x="4747" y="745"/>
                      <a:pt x="4033" y="2079"/>
                      <a:pt x="3599" y="3165"/>
                    </a:cubicBezTo>
                    <a:cubicBezTo>
                      <a:pt x="3258" y="3972"/>
                      <a:pt x="2451" y="4499"/>
                      <a:pt x="1583" y="4499"/>
                    </a:cubicBezTo>
                    <a:lnTo>
                      <a:pt x="1397" y="4499"/>
                    </a:lnTo>
                    <a:cubicBezTo>
                      <a:pt x="962" y="4468"/>
                      <a:pt x="497" y="4437"/>
                      <a:pt x="125" y="4437"/>
                    </a:cubicBezTo>
                    <a:cubicBezTo>
                      <a:pt x="32" y="5212"/>
                      <a:pt x="1" y="5957"/>
                      <a:pt x="32" y="6733"/>
                    </a:cubicBezTo>
                    <a:cubicBezTo>
                      <a:pt x="2048" y="7074"/>
                      <a:pt x="3723" y="7260"/>
                      <a:pt x="5057" y="7353"/>
                    </a:cubicBezTo>
                    <a:cubicBezTo>
                      <a:pt x="4840" y="5492"/>
                      <a:pt x="4809" y="2917"/>
                      <a:pt x="5584" y="1"/>
                    </a:cubicBezTo>
                    <a:close/>
                  </a:path>
                </a:pathLst>
              </a:custGeom>
              <a:solidFill>
                <a:srgbClr val="8B3E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4" name="Google Shape;4114;p51"/>
              <p:cNvSpPr/>
              <p:nvPr/>
            </p:nvSpPr>
            <p:spPr>
              <a:xfrm>
                <a:off x="1025750" y="2744900"/>
                <a:ext cx="4675" cy="8377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3351" extrusionOk="0">
                    <a:moveTo>
                      <a:pt x="155" y="3350"/>
                    </a:moveTo>
                    <a:lnTo>
                      <a:pt x="155" y="3350"/>
                    </a:lnTo>
                    <a:cubicBezTo>
                      <a:pt x="0" y="2265"/>
                      <a:pt x="31" y="1117"/>
                      <a:pt x="186" y="0"/>
                    </a:cubicBezTo>
                    <a:cubicBezTo>
                      <a:pt x="186" y="0"/>
                      <a:pt x="186" y="0"/>
                      <a:pt x="186" y="0"/>
                    </a:cubicBezTo>
                    <a:cubicBezTo>
                      <a:pt x="31" y="1117"/>
                      <a:pt x="0" y="2265"/>
                      <a:pt x="155" y="3350"/>
                    </a:cubicBezTo>
                    <a:close/>
                  </a:path>
                </a:pathLst>
              </a:custGeom>
              <a:solidFill>
                <a:srgbClr val="D3AD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5" name="Google Shape;4115;p51"/>
              <p:cNvSpPr/>
              <p:nvPr/>
            </p:nvSpPr>
            <p:spPr>
              <a:xfrm>
                <a:off x="859775" y="2682075"/>
                <a:ext cx="1706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6826" h="5864" extrusionOk="0">
                    <a:moveTo>
                      <a:pt x="683" y="0"/>
                    </a:moveTo>
                    <a:cubicBezTo>
                      <a:pt x="404" y="807"/>
                      <a:pt x="156" y="1613"/>
                      <a:pt x="1" y="2358"/>
                    </a:cubicBezTo>
                    <a:cubicBezTo>
                      <a:pt x="2637" y="2699"/>
                      <a:pt x="5026" y="4343"/>
                      <a:pt x="6794" y="5863"/>
                    </a:cubicBezTo>
                    <a:cubicBezTo>
                      <a:pt x="6639" y="4778"/>
                      <a:pt x="6670" y="3630"/>
                      <a:pt x="6825" y="2513"/>
                    </a:cubicBezTo>
                    <a:cubicBezTo>
                      <a:pt x="4809" y="900"/>
                      <a:pt x="2234" y="217"/>
                      <a:pt x="683" y="0"/>
                    </a:cubicBezTo>
                    <a:close/>
                  </a:path>
                </a:pathLst>
              </a:custGeom>
              <a:solidFill>
                <a:srgbClr val="8B3E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6" name="Google Shape;4116;p51"/>
              <p:cNvSpPr/>
              <p:nvPr/>
            </p:nvSpPr>
            <p:spPr>
              <a:xfrm>
                <a:off x="1629100" y="3249750"/>
                <a:ext cx="179025" cy="83275"/>
              </a:xfrm>
              <a:custGeom>
                <a:avLst/>
                <a:gdLst/>
                <a:ahLst/>
                <a:cxnLst/>
                <a:rect l="l" t="t" r="r" b="b"/>
                <a:pathLst>
                  <a:path w="7161" h="3331" extrusionOk="0">
                    <a:moveTo>
                      <a:pt x="7074" y="1"/>
                    </a:moveTo>
                    <a:cubicBezTo>
                      <a:pt x="4441" y="1931"/>
                      <a:pt x="706" y="1987"/>
                      <a:pt x="288" y="1987"/>
                    </a:cubicBezTo>
                    <a:cubicBezTo>
                      <a:pt x="262" y="1987"/>
                      <a:pt x="249" y="1986"/>
                      <a:pt x="249" y="1986"/>
                    </a:cubicBezTo>
                    <a:lnTo>
                      <a:pt x="249" y="1986"/>
                    </a:lnTo>
                    <a:cubicBezTo>
                      <a:pt x="249" y="1986"/>
                      <a:pt x="1" y="3103"/>
                      <a:pt x="1149" y="3289"/>
                    </a:cubicBezTo>
                    <a:cubicBezTo>
                      <a:pt x="1291" y="3317"/>
                      <a:pt x="1443" y="3330"/>
                      <a:pt x="1601" y="3330"/>
                    </a:cubicBezTo>
                    <a:cubicBezTo>
                      <a:pt x="3749" y="3330"/>
                      <a:pt x="7160" y="926"/>
                      <a:pt x="7074" y="1"/>
                    </a:cubicBez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7" name="Google Shape;4117;p51"/>
              <p:cNvSpPr/>
              <p:nvPr/>
            </p:nvSpPr>
            <p:spPr>
              <a:xfrm>
                <a:off x="1623675" y="3315675"/>
                <a:ext cx="221050" cy="62475"/>
              </a:xfrm>
              <a:custGeom>
                <a:avLst/>
                <a:gdLst/>
                <a:ahLst/>
                <a:cxnLst/>
                <a:rect l="l" t="t" r="r" b="b"/>
                <a:pathLst>
                  <a:path w="8842" h="2499" extrusionOk="0">
                    <a:moveTo>
                      <a:pt x="8842" y="1"/>
                    </a:moveTo>
                    <a:lnTo>
                      <a:pt x="8842" y="1"/>
                    </a:lnTo>
                    <a:cubicBezTo>
                      <a:pt x="7173" y="724"/>
                      <a:pt x="5349" y="923"/>
                      <a:pt x="3843" y="923"/>
                    </a:cubicBezTo>
                    <a:cubicBezTo>
                      <a:pt x="1990" y="923"/>
                      <a:pt x="621" y="621"/>
                      <a:pt x="621" y="621"/>
                    </a:cubicBezTo>
                    <a:lnTo>
                      <a:pt x="621" y="621"/>
                    </a:lnTo>
                    <a:cubicBezTo>
                      <a:pt x="621" y="621"/>
                      <a:pt x="1" y="1831"/>
                      <a:pt x="1211" y="2265"/>
                    </a:cubicBezTo>
                    <a:cubicBezTo>
                      <a:pt x="1596" y="2428"/>
                      <a:pt x="2072" y="2499"/>
                      <a:pt x="2599" y="2499"/>
                    </a:cubicBezTo>
                    <a:cubicBezTo>
                      <a:pt x="5082" y="2499"/>
                      <a:pt x="8663" y="922"/>
                      <a:pt x="8842" y="1"/>
                    </a:cubicBez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8" name="Google Shape;4118;p51"/>
              <p:cNvSpPr/>
              <p:nvPr/>
            </p:nvSpPr>
            <p:spPr>
              <a:xfrm>
                <a:off x="591450" y="2432225"/>
                <a:ext cx="1100500" cy="940400"/>
              </a:xfrm>
              <a:custGeom>
                <a:avLst/>
                <a:gdLst/>
                <a:ahLst/>
                <a:cxnLst/>
                <a:rect l="l" t="t" r="r" b="b"/>
                <a:pathLst>
                  <a:path w="44020" h="37616" extrusionOk="0">
                    <a:moveTo>
                      <a:pt x="7729" y="1"/>
                    </a:moveTo>
                    <a:cubicBezTo>
                      <a:pt x="6951" y="1"/>
                      <a:pt x="6026" y="359"/>
                      <a:pt x="5150" y="1339"/>
                    </a:cubicBezTo>
                    <a:cubicBezTo>
                      <a:pt x="0" y="9436"/>
                      <a:pt x="1986" y="18246"/>
                      <a:pt x="1986" y="18246"/>
                    </a:cubicBezTo>
                    <a:lnTo>
                      <a:pt x="2017" y="18246"/>
                    </a:lnTo>
                    <a:cubicBezTo>
                      <a:pt x="1924" y="18742"/>
                      <a:pt x="1924" y="19208"/>
                      <a:pt x="1986" y="19704"/>
                    </a:cubicBezTo>
                    <a:cubicBezTo>
                      <a:pt x="2389" y="23271"/>
                      <a:pt x="4902" y="29228"/>
                      <a:pt x="14270" y="30903"/>
                    </a:cubicBezTo>
                    <a:cubicBezTo>
                      <a:pt x="15416" y="31102"/>
                      <a:pt x="16556" y="31190"/>
                      <a:pt x="17676" y="31190"/>
                    </a:cubicBezTo>
                    <a:cubicBezTo>
                      <a:pt x="20558" y="31190"/>
                      <a:pt x="23300" y="30608"/>
                      <a:pt x="25624" y="29848"/>
                    </a:cubicBezTo>
                    <a:cubicBezTo>
                      <a:pt x="29032" y="35935"/>
                      <a:pt x="38568" y="37616"/>
                      <a:pt x="41870" y="37616"/>
                    </a:cubicBezTo>
                    <a:cubicBezTo>
                      <a:pt x="42506" y="37616"/>
                      <a:pt x="42911" y="37553"/>
                      <a:pt x="42996" y="37448"/>
                    </a:cubicBezTo>
                    <a:cubicBezTo>
                      <a:pt x="43585" y="36766"/>
                      <a:pt x="44020" y="34842"/>
                      <a:pt x="41755" y="34253"/>
                    </a:cubicBezTo>
                    <a:cubicBezTo>
                      <a:pt x="35675" y="33260"/>
                      <a:pt x="32325" y="30003"/>
                      <a:pt x="30680" y="27770"/>
                    </a:cubicBezTo>
                    <a:cubicBezTo>
                      <a:pt x="31952" y="27118"/>
                      <a:pt x="32697" y="26622"/>
                      <a:pt x="32697" y="26622"/>
                    </a:cubicBezTo>
                    <a:cubicBezTo>
                      <a:pt x="32697" y="26622"/>
                      <a:pt x="31115" y="23923"/>
                      <a:pt x="31797" y="19704"/>
                    </a:cubicBezTo>
                    <a:lnTo>
                      <a:pt x="31797" y="19704"/>
                    </a:lnTo>
                    <a:cubicBezTo>
                      <a:pt x="31797" y="19704"/>
                      <a:pt x="31636" y="19710"/>
                      <a:pt x="31330" y="19710"/>
                    </a:cubicBezTo>
                    <a:cubicBezTo>
                      <a:pt x="29978" y="19710"/>
                      <a:pt x="25788" y="19587"/>
                      <a:pt x="20071" y="18246"/>
                    </a:cubicBezTo>
                    <a:cubicBezTo>
                      <a:pt x="18658" y="16925"/>
                      <a:pt x="14507" y="12289"/>
                      <a:pt x="9727" y="12289"/>
                    </a:cubicBezTo>
                    <a:cubicBezTo>
                      <a:pt x="9680" y="12289"/>
                      <a:pt x="9633" y="12289"/>
                      <a:pt x="9586" y="12290"/>
                    </a:cubicBezTo>
                    <a:cubicBezTo>
                      <a:pt x="9152" y="12290"/>
                      <a:pt x="8717" y="12321"/>
                      <a:pt x="8314" y="12414"/>
                    </a:cubicBezTo>
                    <a:cubicBezTo>
                      <a:pt x="7259" y="7513"/>
                      <a:pt x="9586" y="2332"/>
                      <a:pt x="9586" y="1339"/>
                    </a:cubicBezTo>
                    <a:cubicBezTo>
                      <a:pt x="9586" y="675"/>
                      <a:pt x="8797" y="1"/>
                      <a:pt x="7729" y="1"/>
                    </a:cubicBezTo>
                    <a:close/>
                  </a:path>
                </a:pathLst>
              </a:custGeom>
              <a:solidFill>
                <a:srgbClr val="BE6F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9" name="Google Shape;4119;p51"/>
              <p:cNvSpPr/>
              <p:nvPr/>
            </p:nvSpPr>
            <p:spPr>
              <a:xfrm>
                <a:off x="705450" y="2941100"/>
                <a:ext cx="76800" cy="20087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8035" extrusionOk="0">
                    <a:moveTo>
                      <a:pt x="3071" y="0"/>
                    </a:moveTo>
                    <a:lnTo>
                      <a:pt x="3071" y="0"/>
                    </a:lnTo>
                    <a:cubicBezTo>
                      <a:pt x="1086" y="1583"/>
                      <a:pt x="311" y="3754"/>
                      <a:pt x="0" y="5398"/>
                    </a:cubicBezTo>
                    <a:cubicBezTo>
                      <a:pt x="776" y="6329"/>
                      <a:pt x="1769" y="7259"/>
                      <a:pt x="2978" y="8035"/>
                    </a:cubicBezTo>
                    <a:cubicBezTo>
                      <a:pt x="2451" y="5584"/>
                      <a:pt x="2513" y="1676"/>
                      <a:pt x="3071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0" name="Google Shape;4120;p51"/>
              <p:cNvSpPr/>
              <p:nvPr/>
            </p:nvSpPr>
            <p:spPr>
              <a:xfrm>
                <a:off x="1129675" y="3036500"/>
                <a:ext cx="93850" cy="162875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6515" extrusionOk="0">
                    <a:moveTo>
                      <a:pt x="1086" y="0"/>
                    </a:moveTo>
                    <a:cubicBezTo>
                      <a:pt x="0" y="2482"/>
                      <a:pt x="434" y="4933"/>
                      <a:pt x="993" y="6515"/>
                    </a:cubicBezTo>
                    <a:cubicBezTo>
                      <a:pt x="1954" y="6297"/>
                      <a:pt x="2885" y="6080"/>
                      <a:pt x="3754" y="5801"/>
                    </a:cubicBezTo>
                    <a:cubicBezTo>
                      <a:pt x="2482" y="3878"/>
                      <a:pt x="1334" y="1396"/>
                      <a:pt x="1086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1" name="Google Shape;4121;p51"/>
              <p:cNvSpPr/>
              <p:nvPr/>
            </p:nvSpPr>
            <p:spPr>
              <a:xfrm>
                <a:off x="905525" y="2969800"/>
                <a:ext cx="117150" cy="241975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9679" extrusionOk="0">
                    <a:moveTo>
                      <a:pt x="2607" y="0"/>
                    </a:moveTo>
                    <a:lnTo>
                      <a:pt x="2607" y="0"/>
                    </a:lnTo>
                    <a:cubicBezTo>
                      <a:pt x="1" y="3289"/>
                      <a:pt x="249" y="7259"/>
                      <a:pt x="559" y="9152"/>
                    </a:cubicBezTo>
                    <a:cubicBezTo>
                      <a:pt x="932" y="9245"/>
                      <a:pt x="1304" y="9307"/>
                      <a:pt x="1707" y="9400"/>
                    </a:cubicBezTo>
                    <a:cubicBezTo>
                      <a:pt x="2731" y="9555"/>
                      <a:pt x="3723" y="9648"/>
                      <a:pt x="4685" y="9679"/>
                    </a:cubicBezTo>
                    <a:cubicBezTo>
                      <a:pt x="3382" y="6825"/>
                      <a:pt x="2421" y="2172"/>
                      <a:pt x="2607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2" name="Google Shape;4122;p51"/>
              <p:cNvSpPr/>
              <p:nvPr/>
            </p:nvSpPr>
            <p:spPr>
              <a:xfrm>
                <a:off x="1328975" y="2680250"/>
                <a:ext cx="586325" cy="542150"/>
              </a:xfrm>
              <a:custGeom>
                <a:avLst/>
                <a:gdLst/>
                <a:ahLst/>
                <a:cxnLst/>
                <a:rect l="l" t="t" r="r" b="b"/>
                <a:pathLst>
                  <a:path w="23453" h="21686" extrusionOk="0">
                    <a:moveTo>
                      <a:pt x="9587" y="1"/>
                    </a:moveTo>
                    <a:cubicBezTo>
                      <a:pt x="8266" y="1"/>
                      <a:pt x="6898" y="280"/>
                      <a:pt x="5522" y="911"/>
                    </a:cubicBezTo>
                    <a:cubicBezTo>
                      <a:pt x="2079" y="2524"/>
                      <a:pt x="683" y="6588"/>
                      <a:pt x="125" y="10093"/>
                    </a:cubicBezTo>
                    <a:cubicBezTo>
                      <a:pt x="1" y="10931"/>
                      <a:pt x="1" y="11768"/>
                      <a:pt x="63" y="12575"/>
                    </a:cubicBezTo>
                    <a:cubicBezTo>
                      <a:pt x="590" y="17476"/>
                      <a:pt x="4592" y="20703"/>
                      <a:pt x="9245" y="21509"/>
                    </a:cubicBezTo>
                    <a:cubicBezTo>
                      <a:pt x="9948" y="21623"/>
                      <a:pt x="10682" y="21685"/>
                      <a:pt x="11423" y="21685"/>
                    </a:cubicBezTo>
                    <a:cubicBezTo>
                      <a:pt x="14698" y="21685"/>
                      <a:pt x="18096" y="20478"/>
                      <a:pt x="19513" y="17290"/>
                    </a:cubicBezTo>
                    <a:cubicBezTo>
                      <a:pt x="20351" y="15367"/>
                      <a:pt x="20785" y="12885"/>
                      <a:pt x="20599" y="10528"/>
                    </a:cubicBezTo>
                    <a:cubicBezTo>
                      <a:pt x="21219" y="9535"/>
                      <a:pt x="21964" y="8604"/>
                      <a:pt x="22739" y="7736"/>
                    </a:cubicBezTo>
                    <a:cubicBezTo>
                      <a:pt x="22460" y="7674"/>
                      <a:pt x="22212" y="7580"/>
                      <a:pt x="21995" y="7425"/>
                    </a:cubicBezTo>
                    <a:cubicBezTo>
                      <a:pt x="22522" y="7084"/>
                      <a:pt x="23018" y="6681"/>
                      <a:pt x="23453" y="6185"/>
                    </a:cubicBezTo>
                    <a:cubicBezTo>
                      <a:pt x="22677" y="6185"/>
                      <a:pt x="21871" y="5967"/>
                      <a:pt x="21157" y="5595"/>
                    </a:cubicBezTo>
                    <a:cubicBezTo>
                      <a:pt x="21374" y="5440"/>
                      <a:pt x="21591" y="5285"/>
                      <a:pt x="21840" y="5130"/>
                    </a:cubicBezTo>
                    <a:cubicBezTo>
                      <a:pt x="20537" y="5006"/>
                      <a:pt x="19265" y="4695"/>
                      <a:pt x="18055" y="4230"/>
                    </a:cubicBezTo>
                    <a:cubicBezTo>
                      <a:pt x="15985" y="1804"/>
                      <a:pt x="12941" y="1"/>
                      <a:pt x="9587" y="1"/>
                    </a:cubicBezTo>
                    <a:close/>
                  </a:path>
                </a:pathLst>
              </a:custGeom>
              <a:solidFill>
                <a:srgbClr val="BE6F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3" name="Google Shape;4123;p51"/>
              <p:cNvSpPr/>
              <p:nvPr/>
            </p:nvSpPr>
            <p:spPr>
              <a:xfrm>
                <a:off x="1384825" y="2750575"/>
                <a:ext cx="382350" cy="409350"/>
              </a:xfrm>
              <a:custGeom>
                <a:avLst/>
                <a:gdLst/>
                <a:ahLst/>
                <a:cxnLst/>
                <a:rect l="l" t="t" r="r" b="b"/>
                <a:pathLst>
                  <a:path w="15294" h="16374" extrusionOk="0">
                    <a:moveTo>
                      <a:pt x="7241" y="1"/>
                    </a:moveTo>
                    <a:cubicBezTo>
                      <a:pt x="6231" y="1"/>
                      <a:pt x="5078" y="323"/>
                      <a:pt x="3754" y="1076"/>
                    </a:cubicBezTo>
                    <a:cubicBezTo>
                      <a:pt x="1024" y="2627"/>
                      <a:pt x="0" y="6070"/>
                      <a:pt x="155" y="9048"/>
                    </a:cubicBezTo>
                    <a:cubicBezTo>
                      <a:pt x="217" y="10010"/>
                      <a:pt x="434" y="10910"/>
                      <a:pt x="838" y="11747"/>
                    </a:cubicBezTo>
                    <a:cubicBezTo>
                      <a:pt x="1706" y="13640"/>
                      <a:pt x="3319" y="15098"/>
                      <a:pt x="5367" y="15842"/>
                    </a:cubicBezTo>
                    <a:cubicBezTo>
                      <a:pt x="6286" y="16182"/>
                      <a:pt x="7370" y="16374"/>
                      <a:pt x="8466" y="16374"/>
                    </a:cubicBezTo>
                    <a:cubicBezTo>
                      <a:pt x="10773" y="16374"/>
                      <a:pt x="13137" y="15525"/>
                      <a:pt x="14146" y="13422"/>
                    </a:cubicBezTo>
                    <a:cubicBezTo>
                      <a:pt x="15294" y="11003"/>
                      <a:pt x="14270" y="7994"/>
                      <a:pt x="13246" y="5698"/>
                    </a:cubicBezTo>
                    <a:cubicBezTo>
                      <a:pt x="11971" y="2823"/>
                      <a:pt x="10228" y="1"/>
                      <a:pt x="7241" y="1"/>
                    </a:cubicBezTo>
                    <a:close/>
                  </a:path>
                </a:pathLst>
              </a:custGeom>
              <a:solidFill>
                <a:srgbClr val="FDCF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4" name="Google Shape;4124;p51"/>
              <p:cNvSpPr/>
              <p:nvPr/>
            </p:nvSpPr>
            <p:spPr>
              <a:xfrm>
                <a:off x="1556700" y="2982025"/>
                <a:ext cx="132150" cy="177875"/>
              </a:xfrm>
              <a:custGeom>
                <a:avLst/>
                <a:gdLst/>
                <a:ahLst/>
                <a:cxnLst/>
                <a:rect l="l" t="t" r="r" b="b"/>
                <a:pathLst>
                  <a:path w="5286" h="7115" extrusionOk="0">
                    <a:moveTo>
                      <a:pt x="3181" y="1"/>
                    </a:moveTo>
                    <a:cubicBezTo>
                      <a:pt x="1587" y="1"/>
                      <a:pt x="1" y="3764"/>
                      <a:pt x="260" y="7018"/>
                    </a:cubicBezTo>
                    <a:cubicBezTo>
                      <a:pt x="696" y="7082"/>
                      <a:pt x="1145" y="7115"/>
                      <a:pt x="1595" y="7115"/>
                    </a:cubicBezTo>
                    <a:cubicBezTo>
                      <a:pt x="2904" y="7115"/>
                      <a:pt x="4224" y="6835"/>
                      <a:pt x="5286" y="6212"/>
                    </a:cubicBezTo>
                    <a:cubicBezTo>
                      <a:pt x="5192" y="4009"/>
                      <a:pt x="4820" y="566"/>
                      <a:pt x="3548" y="70"/>
                    </a:cubicBezTo>
                    <a:cubicBezTo>
                      <a:pt x="3426" y="23"/>
                      <a:pt x="3304" y="1"/>
                      <a:pt x="3181" y="1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5" name="Google Shape;4125;p51"/>
              <p:cNvSpPr/>
              <p:nvPr/>
            </p:nvSpPr>
            <p:spPr>
              <a:xfrm>
                <a:off x="1415825" y="2761175"/>
                <a:ext cx="2009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5900" extrusionOk="0">
                    <a:moveTo>
                      <a:pt x="3941" y="0"/>
                    </a:moveTo>
                    <a:cubicBezTo>
                      <a:pt x="3475" y="187"/>
                      <a:pt x="3010" y="373"/>
                      <a:pt x="2514" y="652"/>
                    </a:cubicBezTo>
                    <a:cubicBezTo>
                      <a:pt x="1428" y="1303"/>
                      <a:pt x="590" y="2234"/>
                      <a:pt x="1" y="3320"/>
                    </a:cubicBezTo>
                    <a:cubicBezTo>
                      <a:pt x="1704" y="4901"/>
                      <a:pt x="4228" y="5899"/>
                      <a:pt x="5920" y="5899"/>
                    </a:cubicBezTo>
                    <a:cubicBezTo>
                      <a:pt x="6817" y="5899"/>
                      <a:pt x="7481" y="5618"/>
                      <a:pt x="7663" y="4995"/>
                    </a:cubicBezTo>
                    <a:cubicBezTo>
                      <a:pt x="8036" y="3754"/>
                      <a:pt x="5616" y="1427"/>
                      <a:pt x="3941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6" name="Google Shape;4126;p51"/>
              <p:cNvSpPr/>
              <p:nvPr/>
            </p:nvSpPr>
            <p:spPr>
              <a:xfrm>
                <a:off x="1489525" y="2923100"/>
                <a:ext cx="93125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3725" h="4345" extrusionOk="0">
                    <a:moveTo>
                      <a:pt x="1254" y="1"/>
                    </a:moveTo>
                    <a:cubicBezTo>
                      <a:pt x="1166" y="1"/>
                      <a:pt x="1079" y="13"/>
                      <a:pt x="993" y="38"/>
                    </a:cubicBezTo>
                    <a:cubicBezTo>
                      <a:pt x="0" y="348"/>
                      <a:pt x="31" y="1899"/>
                      <a:pt x="93" y="2644"/>
                    </a:cubicBezTo>
                    <a:cubicBezTo>
                      <a:pt x="124" y="2892"/>
                      <a:pt x="248" y="3109"/>
                      <a:pt x="434" y="3295"/>
                    </a:cubicBezTo>
                    <a:cubicBezTo>
                      <a:pt x="1248" y="3995"/>
                      <a:pt x="1890" y="4344"/>
                      <a:pt x="2376" y="4344"/>
                    </a:cubicBezTo>
                    <a:cubicBezTo>
                      <a:pt x="2816" y="4344"/>
                      <a:pt x="3128" y="4057"/>
                      <a:pt x="3319" y="3481"/>
                    </a:cubicBezTo>
                    <a:cubicBezTo>
                      <a:pt x="3724" y="2267"/>
                      <a:pt x="2458" y="1"/>
                      <a:pt x="1254" y="1"/>
                    </a:cubicBezTo>
                    <a:close/>
                  </a:path>
                </a:pathLst>
              </a:custGeom>
              <a:solidFill>
                <a:srgbClr val="3C24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7" name="Google Shape;4127;p51"/>
              <p:cNvSpPr/>
              <p:nvPr/>
            </p:nvSpPr>
            <p:spPr>
              <a:xfrm>
                <a:off x="1593425" y="3026375"/>
                <a:ext cx="88450" cy="86950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478" extrusionOk="0">
                    <a:moveTo>
                      <a:pt x="1792" y="1"/>
                    </a:moveTo>
                    <a:cubicBezTo>
                      <a:pt x="1774" y="1"/>
                      <a:pt x="1756" y="1"/>
                      <a:pt x="1738" y="2"/>
                    </a:cubicBezTo>
                    <a:cubicBezTo>
                      <a:pt x="776" y="33"/>
                      <a:pt x="1" y="839"/>
                      <a:pt x="32" y="1801"/>
                    </a:cubicBezTo>
                    <a:cubicBezTo>
                      <a:pt x="62" y="2714"/>
                      <a:pt x="839" y="3477"/>
                      <a:pt x="1775" y="3477"/>
                    </a:cubicBezTo>
                    <a:cubicBezTo>
                      <a:pt x="1794" y="3477"/>
                      <a:pt x="1813" y="3477"/>
                      <a:pt x="1831" y="3476"/>
                    </a:cubicBezTo>
                    <a:cubicBezTo>
                      <a:pt x="2793" y="3445"/>
                      <a:pt x="3537" y="2639"/>
                      <a:pt x="3506" y="1677"/>
                    </a:cubicBezTo>
                    <a:cubicBezTo>
                      <a:pt x="3476" y="764"/>
                      <a:pt x="2700" y="1"/>
                      <a:pt x="1792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8" name="Google Shape;4128;p51"/>
              <p:cNvSpPr/>
              <p:nvPr/>
            </p:nvSpPr>
            <p:spPr>
              <a:xfrm>
                <a:off x="1643075" y="3069050"/>
                <a:ext cx="30275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211" extrusionOk="0">
                    <a:moveTo>
                      <a:pt x="590" y="1"/>
                    </a:moveTo>
                    <a:cubicBezTo>
                      <a:pt x="248" y="32"/>
                      <a:pt x="0" y="311"/>
                      <a:pt x="0" y="621"/>
                    </a:cubicBezTo>
                    <a:cubicBezTo>
                      <a:pt x="0" y="963"/>
                      <a:pt x="279" y="1211"/>
                      <a:pt x="621" y="1211"/>
                    </a:cubicBezTo>
                    <a:cubicBezTo>
                      <a:pt x="962" y="1211"/>
                      <a:pt x="1210" y="932"/>
                      <a:pt x="1210" y="590"/>
                    </a:cubicBezTo>
                    <a:cubicBezTo>
                      <a:pt x="1179" y="249"/>
                      <a:pt x="931" y="1"/>
                      <a:pt x="5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9" name="Google Shape;4129;p51"/>
              <p:cNvSpPr/>
              <p:nvPr/>
            </p:nvSpPr>
            <p:spPr>
              <a:xfrm>
                <a:off x="1478650" y="2798400"/>
                <a:ext cx="88450" cy="86900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476" extrusionOk="0">
                    <a:moveTo>
                      <a:pt x="1738" y="1"/>
                    </a:moveTo>
                    <a:cubicBezTo>
                      <a:pt x="776" y="32"/>
                      <a:pt x="1" y="838"/>
                      <a:pt x="32" y="1800"/>
                    </a:cubicBezTo>
                    <a:cubicBezTo>
                      <a:pt x="62" y="2742"/>
                      <a:pt x="837" y="3476"/>
                      <a:pt x="1773" y="3476"/>
                    </a:cubicBezTo>
                    <a:cubicBezTo>
                      <a:pt x="1792" y="3476"/>
                      <a:pt x="1812" y="3476"/>
                      <a:pt x="1831" y="3475"/>
                    </a:cubicBezTo>
                    <a:cubicBezTo>
                      <a:pt x="2793" y="3444"/>
                      <a:pt x="3537" y="2668"/>
                      <a:pt x="3506" y="1707"/>
                    </a:cubicBezTo>
                    <a:cubicBezTo>
                      <a:pt x="3475" y="745"/>
                      <a:pt x="2700" y="1"/>
                      <a:pt x="173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0" name="Google Shape;4130;p51"/>
              <p:cNvSpPr/>
              <p:nvPr/>
            </p:nvSpPr>
            <p:spPr>
              <a:xfrm>
                <a:off x="1528300" y="2841775"/>
                <a:ext cx="30250" cy="29600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1184" extrusionOk="0">
                    <a:moveTo>
                      <a:pt x="641" y="0"/>
                    </a:moveTo>
                    <a:cubicBezTo>
                      <a:pt x="624" y="0"/>
                      <a:pt x="607" y="1"/>
                      <a:pt x="589" y="3"/>
                    </a:cubicBezTo>
                    <a:cubicBezTo>
                      <a:pt x="248" y="3"/>
                      <a:pt x="0" y="282"/>
                      <a:pt x="0" y="623"/>
                    </a:cubicBezTo>
                    <a:cubicBezTo>
                      <a:pt x="0" y="917"/>
                      <a:pt x="251" y="1184"/>
                      <a:pt x="569" y="1184"/>
                    </a:cubicBezTo>
                    <a:cubicBezTo>
                      <a:pt x="586" y="1184"/>
                      <a:pt x="603" y="1183"/>
                      <a:pt x="621" y="1182"/>
                    </a:cubicBezTo>
                    <a:cubicBezTo>
                      <a:pt x="962" y="1182"/>
                      <a:pt x="1210" y="902"/>
                      <a:pt x="1210" y="561"/>
                    </a:cubicBezTo>
                    <a:cubicBezTo>
                      <a:pt x="1210" y="267"/>
                      <a:pt x="959" y="0"/>
                      <a:pt x="6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1" name="Google Shape;4131;p51"/>
              <p:cNvSpPr/>
              <p:nvPr/>
            </p:nvSpPr>
            <p:spPr>
              <a:xfrm>
                <a:off x="1392575" y="2941475"/>
                <a:ext cx="131075" cy="157550"/>
              </a:xfrm>
              <a:custGeom>
                <a:avLst/>
                <a:gdLst/>
                <a:ahLst/>
                <a:cxnLst/>
                <a:rect l="l" t="t" r="r" b="b"/>
                <a:pathLst>
                  <a:path w="5243" h="6302" extrusionOk="0">
                    <a:moveTo>
                      <a:pt x="1745" y="1"/>
                    </a:moveTo>
                    <a:cubicBezTo>
                      <a:pt x="1470" y="1"/>
                      <a:pt x="1185" y="101"/>
                      <a:pt x="931" y="327"/>
                    </a:cubicBezTo>
                    <a:cubicBezTo>
                      <a:pt x="0" y="1102"/>
                      <a:pt x="280" y="2560"/>
                      <a:pt x="714" y="3522"/>
                    </a:cubicBezTo>
                    <a:cubicBezTo>
                      <a:pt x="1179" y="4453"/>
                      <a:pt x="1769" y="5476"/>
                      <a:pt x="2668" y="6035"/>
                    </a:cubicBezTo>
                    <a:cubicBezTo>
                      <a:pt x="2954" y="6208"/>
                      <a:pt x="3324" y="6301"/>
                      <a:pt x="3693" y="6301"/>
                    </a:cubicBezTo>
                    <a:cubicBezTo>
                      <a:pt x="4445" y="6301"/>
                      <a:pt x="5191" y="5916"/>
                      <a:pt x="5212" y="5042"/>
                    </a:cubicBezTo>
                    <a:cubicBezTo>
                      <a:pt x="5243" y="4515"/>
                      <a:pt x="4716" y="4173"/>
                      <a:pt x="4374" y="3863"/>
                    </a:cubicBezTo>
                    <a:cubicBezTo>
                      <a:pt x="3971" y="3522"/>
                      <a:pt x="3630" y="3119"/>
                      <a:pt x="3382" y="2653"/>
                    </a:cubicBezTo>
                    <a:cubicBezTo>
                      <a:pt x="3133" y="2219"/>
                      <a:pt x="3009" y="1754"/>
                      <a:pt x="2978" y="1288"/>
                    </a:cubicBezTo>
                    <a:cubicBezTo>
                      <a:pt x="2957" y="532"/>
                      <a:pt x="2378" y="1"/>
                      <a:pt x="1745" y="1"/>
                    </a:cubicBezTo>
                    <a:close/>
                  </a:path>
                </a:pathLst>
              </a:custGeom>
              <a:solidFill>
                <a:srgbClr val="3C24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2" name="Google Shape;4132;p51"/>
              <p:cNvSpPr/>
              <p:nvPr/>
            </p:nvSpPr>
            <p:spPr>
              <a:xfrm>
                <a:off x="1405750" y="3017600"/>
                <a:ext cx="103175" cy="81450"/>
              </a:xfrm>
              <a:custGeom>
                <a:avLst/>
                <a:gdLst/>
                <a:ahLst/>
                <a:cxnLst/>
                <a:rect l="l" t="t" r="r" b="b"/>
                <a:pathLst>
                  <a:path w="4127" h="3258" extrusionOk="0">
                    <a:moveTo>
                      <a:pt x="276" y="1"/>
                    </a:moveTo>
                    <a:cubicBezTo>
                      <a:pt x="186" y="1"/>
                      <a:pt x="94" y="4"/>
                      <a:pt x="1" y="12"/>
                    </a:cubicBezTo>
                    <a:cubicBezTo>
                      <a:pt x="63" y="167"/>
                      <a:pt x="125" y="322"/>
                      <a:pt x="187" y="477"/>
                    </a:cubicBezTo>
                    <a:cubicBezTo>
                      <a:pt x="652" y="1408"/>
                      <a:pt x="1242" y="2431"/>
                      <a:pt x="2141" y="2990"/>
                    </a:cubicBezTo>
                    <a:cubicBezTo>
                      <a:pt x="2411" y="3164"/>
                      <a:pt x="2769" y="3257"/>
                      <a:pt x="3134" y="3257"/>
                    </a:cubicBezTo>
                    <a:cubicBezTo>
                      <a:pt x="3483" y="3257"/>
                      <a:pt x="3838" y="3172"/>
                      <a:pt x="4127" y="2990"/>
                    </a:cubicBezTo>
                    <a:cubicBezTo>
                      <a:pt x="3709" y="2125"/>
                      <a:pt x="2490" y="1"/>
                      <a:pt x="276" y="1"/>
                    </a:cubicBezTo>
                    <a:close/>
                  </a:path>
                </a:pathLst>
              </a:custGeom>
              <a:solidFill>
                <a:srgbClr val="BE1E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3" name="Google Shape;4133;p51"/>
              <p:cNvSpPr/>
              <p:nvPr/>
            </p:nvSpPr>
            <p:spPr>
              <a:xfrm>
                <a:off x="1225825" y="3178425"/>
                <a:ext cx="622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249" h="94" extrusionOk="0">
                    <a:moveTo>
                      <a:pt x="1" y="93"/>
                    </a:moveTo>
                    <a:cubicBezTo>
                      <a:pt x="63" y="62"/>
                      <a:pt x="156" y="31"/>
                      <a:pt x="249" y="0"/>
                    </a:cubicBezTo>
                    <a:lnTo>
                      <a:pt x="249" y="0"/>
                    </a:lnTo>
                    <a:cubicBezTo>
                      <a:pt x="156" y="31"/>
                      <a:pt x="63" y="62"/>
                      <a:pt x="1" y="93"/>
                    </a:cubicBezTo>
                    <a:close/>
                  </a:path>
                </a:pathLst>
              </a:custGeom>
              <a:solidFill>
                <a:srgbClr val="DEB7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4" name="Google Shape;4134;p51"/>
              <p:cNvSpPr/>
              <p:nvPr/>
            </p:nvSpPr>
            <p:spPr>
              <a:xfrm>
                <a:off x="950525" y="3138075"/>
                <a:ext cx="582450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23298" h="8874" extrusionOk="0">
                    <a:moveTo>
                      <a:pt x="10917" y="1734"/>
                    </a:moveTo>
                    <a:cubicBezTo>
                      <a:pt x="10752" y="1782"/>
                      <a:pt x="10590" y="1829"/>
                      <a:pt x="10444" y="1876"/>
                    </a:cubicBezTo>
                    <a:lnTo>
                      <a:pt x="10444" y="1876"/>
                    </a:lnTo>
                    <a:cubicBezTo>
                      <a:pt x="10605" y="1830"/>
                      <a:pt x="10766" y="1784"/>
                      <a:pt x="10920" y="1738"/>
                    </a:cubicBezTo>
                    <a:cubicBezTo>
                      <a:pt x="10919" y="1737"/>
                      <a:pt x="10918" y="1736"/>
                      <a:pt x="10917" y="1734"/>
                    </a:cubicBezTo>
                    <a:close/>
                    <a:moveTo>
                      <a:pt x="10444" y="1876"/>
                    </a:moveTo>
                    <a:lnTo>
                      <a:pt x="10444" y="1876"/>
                    </a:lnTo>
                    <a:cubicBezTo>
                      <a:pt x="10328" y="1909"/>
                      <a:pt x="10211" y="1943"/>
                      <a:pt x="10097" y="1976"/>
                    </a:cubicBezTo>
                    <a:lnTo>
                      <a:pt x="10097" y="1976"/>
                    </a:lnTo>
                    <a:cubicBezTo>
                      <a:pt x="10161" y="1959"/>
                      <a:pt x="10230" y="1942"/>
                      <a:pt x="10299" y="1924"/>
                    </a:cubicBezTo>
                    <a:lnTo>
                      <a:pt x="10392" y="1893"/>
                    </a:lnTo>
                    <a:cubicBezTo>
                      <a:pt x="10409" y="1888"/>
                      <a:pt x="10427" y="1882"/>
                      <a:pt x="10444" y="1876"/>
                    </a:cubicBezTo>
                    <a:close/>
                    <a:moveTo>
                      <a:pt x="10097" y="1976"/>
                    </a:moveTo>
                    <a:cubicBezTo>
                      <a:pt x="10047" y="1990"/>
                      <a:pt x="9999" y="2004"/>
                      <a:pt x="9958" y="2017"/>
                    </a:cubicBezTo>
                    <a:cubicBezTo>
                      <a:pt x="10004" y="2004"/>
                      <a:pt x="10050" y="1990"/>
                      <a:pt x="10097" y="1976"/>
                    </a:cubicBezTo>
                    <a:close/>
                    <a:moveTo>
                      <a:pt x="0" y="2669"/>
                    </a:moveTo>
                    <a:lnTo>
                      <a:pt x="0" y="2669"/>
                    </a:lnTo>
                    <a:cubicBezTo>
                      <a:pt x="647" y="2777"/>
                      <a:pt x="1305" y="2853"/>
                      <a:pt x="1955" y="2899"/>
                    </a:cubicBezTo>
                    <a:lnTo>
                      <a:pt x="1955" y="2899"/>
                    </a:lnTo>
                    <a:cubicBezTo>
                      <a:pt x="1303" y="2850"/>
                      <a:pt x="652" y="2774"/>
                      <a:pt x="0" y="2669"/>
                    </a:cubicBezTo>
                    <a:close/>
                    <a:moveTo>
                      <a:pt x="1955" y="2899"/>
                    </a:moveTo>
                    <a:lnTo>
                      <a:pt x="1955" y="2899"/>
                    </a:lnTo>
                    <a:cubicBezTo>
                      <a:pt x="2265" y="2921"/>
                      <a:pt x="2575" y="2938"/>
                      <a:pt x="2885" y="2948"/>
                    </a:cubicBezTo>
                    <a:cubicBezTo>
                      <a:pt x="2884" y="2946"/>
                      <a:pt x="2883" y="2944"/>
                      <a:pt x="2883" y="2942"/>
                    </a:cubicBezTo>
                    <a:lnTo>
                      <a:pt x="2883" y="2942"/>
                    </a:lnTo>
                    <a:cubicBezTo>
                      <a:pt x="2576" y="2935"/>
                      <a:pt x="2266" y="2920"/>
                      <a:pt x="1955" y="2899"/>
                    </a:cubicBezTo>
                    <a:close/>
                    <a:moveTo>
                      <a:pt x="7724" y="652"/>
                    </a:moveTo>
                    <a:cubicBezTo>
                      <a:pt x="6546" y="807"/>
                      <a:pt x="5460" y="901"/>
                      <a:pt x="4436" y="901"/>
                    </a:cubicBezTo>
                    <a:cubicBezTo>
                      <a:pt x="3599" y="901"/>
                      <a:pt x="2823" y="838"/>
                      <a:pt x="2048" y="745"/>
                    </a:cubicBezTo>
                    <a:lnTo>
                      <a:pt x="2048" y="745"/>
                    </a:lnTo>
                    <a:cubicBezTo>
                      <a:pt x="2326" y="1550"/>
                      <a:pt x="2604" y="2292"/>
                      <a:pt x="2883" y="2942"/>
                    </a:cubicBezTo>
                    <a:lnTo>
                      <a:pt x="2883" y="2942"/>
                    </a:lnTo>
                    <a:cubicBezTo>
                      <a:pt x="3040" y="2946"/>
                      <a:pt x="3196" y="2948"/>
                      <a:pt x="3350" y="2948"/>
                    </a:cubicBezTo>
                    <a:cubicBezTo>
                      <a:pt x="5026" y="2948"/>
                      <a:pt x="6639" y="2762"/>
                      <a:pt x="8159" y="2452"/>
                    </a:cubicBezTo>
                    <a:cubicBezTo>
                      <a:pt x="7973" y="1924"/>
                      <a:pt x="7818" y="1335"/>
                      <a:pt x="7724" y="652"/>
                    </a:cubicBezTo>
                    <a:close/>
                    <a:moveTo>
                      <a:pt x="11478" y="1"/>
                    </a:moveTo>
                    <a:cubicBezTo>
                      <a:pt x="11292" y="1"/>
                      <a:pt x="11106" y="32"/>
                      <a:pt x="10920" y="94"/>
                    </a:cubicBezTo>
                    <a:cubicBezTo>
                      <a:pt x="10609" y="156"/>
                      <a:pt x="10330" y="218"/>
                      <a:pt x="10051" y="280"/>
                    </a:cubicBezTo>
                    <a:cubicBezTo>
                      <a:pt x="10330" y="775"/>
                      <a:pt x="10608" y="1270"/>
                      <a:pt x="10917" y="1734"/>
                    </a:cubicBezTo>
                    <a:lnTo>
                      <a:pt x="10917" y="1734"/>
                    </a:lnTo>
                    <a:cubicBezTo>
                      <a:pt x="10949" y="1725"/>
                      <a:pt x="10981" y="1716"/>
                      <a:pt x="11013" y="1707"/>
                    </a:cubicBezTo>
                    <a:cubicBezTo>
                      <a:pt x="11075" y="1676"/>
                      <a:pt x="11168" y="1645"/>
                      <a:pt x="11261" y="1614"/>
                    </a:cubicBezTo>
                    <a:cubicBezTo>
                      <a:pt x="13681" y="5926"/>
                      <a:pt x="19140" y="8004"/>
                      <a:pt x="23297" y="8873"/>
                    </a:cubicBezTo>
                    <a:cubicBezTo>
                      <a:pt x="17775" y="7136"/>
                      <a:pt x="13370" y="870"/>
                      <a:pt x="13370" y="870"/>
                    </a:cubicBezTo>
                    <a:lnTo>
                      <a:pt x="13339" y="870"/>
                    </a:lnTo>
                    <a:cubicBezTo>
                      <a:pt x="12874" y="311"/>
                      <a:pt x="12161" y="1"/>
                      <a:pt x="11478" y="1"/>
                    </a:cubicBezTo>
                    <a:close/>
                  </a:path>
                </a:pathLst>
              </a:custGeom>
              <a:solidFill>
                <a:srgbClr val="A64F1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5" name="Google Shape;4135;p51"/>
              <p:cNvSpPr/>
              <p:nvPr/>
            </p:nvSpPr>
            <p:spPr>
              <a:xfrm>
                <a:off x="641075" y="2927150"/>
                <a:ext cx="304800" cy="276875"/>
              </a:xfrm>
              <a:custGeom>
                <a:avLst/>
                <a:gdLst/>
                <a:ahLst/>
                <a:cxnLst/>
                <a:rect l="l" t="t" r="r" b="b"/>
                <a:pathLst>
                  <a:path w="12192" h="11075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31"/>
                    </a:cubicBezTo>
                    <a:cubicBezTo>
                      <a:pt x="33" y="278"/>
                      <a:pt x="76" y="536"/>
                      <a:pt x="130" y="803"/>
                    </a:cubicBezTo>
                    <a:lnTo>
                      <a:pt x="130" y="803"/>
                    </a:lnTo>
                    <a:cubicBezTo>
                      <a:pt x="75" y="525"/>
                      <a:pt x="32" y="256"/>
                      <a:pt x="1" y="0"/>
                    </a:cubicBezTo>
                    <a:close/>
                    <a:moveTo>
                      <a:pt x="130" y="803"/>
                    </a:moveTo>
                    <a:cubicBezTo>
                      <a:pt x="839" y="4364"/>
                      <a:pt x="3646" y="9521"/>
                      <a:pt x="12192" y="11075"/>
                    </a:cubicBezTo>
                    <a:cubicBezTo>
                      <a:pt x="3651" y="9516"/>
                      <a:pt x="853" y="4361"/>
                      <a:pt x="130" y="803"/>
                    </a:cubicBezTo>
                    <a:close/>
                  </a:path>
                </a:pathLst>
              </a:custGeom>
              <a:solidFill>
                <a:srgbClr val="DEB7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6" name="Google Shape;4136;p51"/>
              <p:cNvSpPr/>
              <p:nvPr/>
            </p:nvSpPr>
            <p:spPr>
              <a:xfrm>
                <a:off x="618575" y="2660350"/>
                <a:ext cx="327300" cy="543675"/>
              </a:xfrm>
              <a:custGeom>
                <a:avLst/>
                <a:gdLst/>
                <a:ahLst/>
                <a:cxnLst/>
                <a:rect l="l" t="t" r="r" b="b"/>
                <a:pathLst>
                  <a:path w="13092" h="21747" extrusionOk="0">
                    <a:moveTo>
                      <a:pt x="994" y="1"/>
                    </a:moveTo>
                    <a:cubicBezTo>
                      <a:pt x="1" y="5057"/>
                      <a:pt x="870" y="9059"/>
                      <a:pt x="901" y="9090"/>
                    </a:cubicBezTo>
                    <a:lnTo>
                      <a:pt x="901" y="9121"/>
                    </a:lnTo>
                    <a:lnTo>
                      <a:pt x="932" y="9121"/>
                    </a:lnTo>
                    <a:cubicBezTo>
                      <a:pt x="870" y="9369"/>
                      <a:pt x="870" y="9648"/>
                      <a:pt x="870" y="9897"/>
                    </a:cubicBezTo>
                    <a:cubicBezTo>
                      <a:pt x="870" y="10145"/>
                      <a:pt x="870" y="10424"/>
                      <a:pt x="901" y="10672"/>
                    </a:cubicBezTo>
                    <a:cubicBezTo>
                      <a:pt x="1331" y="14173"/>
                      <a:pt x="3828" y="19954"/>
                      <a:pt x="12816" y="21695"/>
                    </a:cubicBezTo>
                    <a:lnTo>
                      <a:pt x="12816" y="21695"/>
                    </a:lnTo>
                    <a:cubicBezTo>
                      <a:pt x="12548" y="21640"/>
                      <a:pt x="12293" y="21576"/>
                      <a:pt x="12037" y="21530"/>
                    </a:cubicBezTo>
                    <a:cubicBezTo>
                      <a:pt x="11944" y="20909"/>
                      <a:pt x="11820" y="20041"/>
                      <a:pt x="11851" y="19048"/>
                    </a:cubicBezTo>
                    <a:cubicBezTo>
                      <a:pt x="10889" y="18707"/>
                      <a:pt x="9959" y="18303"/>
                      <a:pt x="9028" y="17869"/>
                    </a:cubicBezTo>
                    <a:cubicBezTo>
                      <a:pt x="7849" y="17311"/>
                      <a:pt x="6888" y="16535"/>
                      <a:pt x="6112" y="15635"/>
                    </a:cubicBezTo>
                    <a:lnTo>
                      <a:pt x="6112" y="15635"/>
                    </a:lnTo>
                    <a:cubicBezTo>
                      <a:pt x="6112" y="16938"/>
                      <a:pt x="6236" y="18241"/>
                      <a:pt x="6453" y="19265"/>
                    </a:cubicBezTo>
                    <a:cubicBezTo>
                      <a:pt x="5244" y="18489"/>
                      <a:pt x="4251" y="17559"/>
                      <a:pt x="3475" y="16628"/>
                    </a:cubicBezTo>
                    <a:cubicBezTo>
                      <a:pt x="3661" y="15698"/>
                      <a:pt x="3972" y="14581"/>
                      <a:pt x="4592" y="13526"/>
                    </a:cubicBezTo>
                    <a:cubicBezTo>
                      <a:pt x="3568" y="11634"/>
                      <a:pt x="3010" y="9648"/>
                      <a:pt x="2731" y="8190"/>
                    </a:cubicBezTo>
                    <a:cubicBezTo>
                      <a:pt x="2514" y="7043"/>
                      <a:pt x="2917" y="5833"/>
                      <a:pt x="3848" y="5088"/>
                    </a:cubicBezTo>
                    <a:lnTo>
                      <a:pt x="3879" y="5088"/>
                    </a:lnTo>
                    <a:cubicBezTo>
                      <a:pt x="2669" y="4158"/>
                      <a:pt x="1490" y="2669"/>
                      <a:pt x="994" y="1"/>
                    </a:cubicBezTo>
                    <a:close/>
                    <a:moveTo>
                      <a:pt x="12816" y="21695"/>
                    </a:moveTo>
                    <a:cubicBezTo>
                      <a:pt x="12907" y="21714"/>
                      <a:pt x="12998" y="21731"/>
                      <a:pt x="13092" y="21747"/>
                    </a:cubicBezTo>
                    <a:cubicBezTo>
                      <a:pt x="12999" y="21730"/>
                      <a:pt x="12908" y="21713"/>
                      <a:pt x="12816" y="21695"/>
                    </a:cubicBezTo>
                    <a:close/>
                  </a:path>
                </a:pathLst>
              </a:custGeom>
              <a:solidFill>
                <a:srgbClr val="A64F1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7" name="Google Shape;4137;p51"/>
              <p:cNvSpPr/>
              <p:nvPr/>
            </p:nvSpPr>
            <p:spPr>
              <a:xfrm>
                <a:off x="705450" y="2998500"/>
                <a:ext cx="74475" cy="143475"/>
              </a:xfrm>
              <a:custGeom>
                <a:avLst/>
                <a:gdLst/>
                <a:ahLst/>
                <a:cxnLst/>
                <a:rect l="l" t="t" r="r" b="b"/>
                <a:pathLst>
                  <a:path w="2979" h="5739" extrusionOk="0">
                    <a:moveTo>
                      <a:pt x="1117" y="0"/>
                    </a:moveTo>
                    <a:cubicBezTo>
                      <a:pt x="497" y="1055"/>
                      <a:pt x="186" y="2172"/>
                      <a:pt x="0" y="3102"/>
                    </a:cubicBezTo>
                    <a:cubicBezTo>
                      <a:pt x="776" y="4033"/>
                      <a:pt x="1769" y="4963"/>
                      <a:pt x="2978" y="5739"/>
                    </a:cubicBezTo>
                    <a:cubicBezTo>
                      <a:pt x="2761" y="4715"/>
                      <a:pt x="2637" y="3412"/>
                      <a:pt x="2637" y="2109"/>
                    </a:cubicBezTo>
                    <a:cubicBezTo>
                      <a:pt x="2048" y="1458"/>
                      <a:pt x="1551" y="745"/>
                      <a:pt x="1117" y="0"/>
                    </a:cubicBezTo>
                    <a:close/>
                  </a:path>
                </a:pathLst>
              </a:custGeom>
              <a:solidFill>
                <a:srgbClr val="8536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8" name="Google Shape;4138;p51"/>
              <p:cNvSpPr/>
              <p:nvPr/>
            </p:nvSpPr>
            <p:spPr>
              <a:xfrm>
                <a:off x="1143625" y="3145075"/>
                <a:ext cx="79900" cy="54300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2172" extrusionOk="0">
                    <a:moveTo>
                      <a:pt x="2327" y="0"/>
                    </a:moveTo>
                    <a:cubicBezTo>
                      <a:pt x="1489" y="155"/>
                      <a:pt x="714" y="279"/>
                      <a:pt x="0" y="372"/>
                    </a:cubicBezTo>
                    <a:cubicBezTo>
                      <a:pt x="94" y="1055"/>
                      <a:pt x="249" y="1644"/>
                      <a:pt x="435" y="2172"/>
                    </a:cubicBezTo>
                    <a:cubicBezTo>
                      <a:pt x="528" y="2141"/>
                      <a:pt x="621" y="2141"/>
                      <a:pt x="714" y="2110"/>
                    </a:cubicBezTo>
                    <a:lnTo>
                      <a:pt x="745" y="2110"/>
                    </a:lnTo>
                    <a:cubicBezTo>
                      <a:pt x="1055" y="2048"/>
                      <a:pt x="1334" y="1954"/>
                      <a:pt x="1645" y="1892"/>
                    </a:cubicBezTo>
                    <a:lnTo>
                      <a:pt x="1738" y="1861"/>
                    </a:lnTo>
                    <a:cubicBezTo>
                      <a:pt x="1893" y="1830"/>
                      <a:pt x="2048" y="1768"/>
                      <a:pt x="2234" y="1737"/>
                    </a:cubicBezTo>
                    <a:cubicBezTo>
                      <a:pt x="2544" y="1644"/>
                      <a:pt x="2885" y="1551"/>
                      <a:pt x="3196" y="1458"/>
                    </a:cubicBezTo>
                    <a:cubicBezTo>
                      <a:pt x="2885" y="993"/>
                      <a:pt x="2606" y="496"/>
                      <a:pt x="2327" y="0"/>
                    </a:cubicBezTo>
                    <a:close/>
                  </a:path>
                </a:pathLst>
              </a:custGeom>
              <a:solidFill>
                <a:srgbClr val="8536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9" name="Google Shape;4139;p51"/>
              <p:cNvSpPr/>
              <p:nvPr/>
            </p:nvSpPr>
            <p:spPr>
              <a:xfrm>
                <a:off x="914075" y="3136525"/>
                <a:ext cx="108600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4344" h="3010" extrusionOk="0">
                    <a:moveTo>
                      <a:pt x="31" y="1"/>
                    </a:moveTo>
                    <a:lnTo>
                      <a:pt x="31" y="1"/>
                    </a:lnTo>
                    <a:cubicBezTo>
                      <a:pt x="0" y="994"/>
                      <a:pt x="124" y="1862"/>
                      <a:pt x="217" y="2483"/>
                    </a:cubicBezTo>
                    <a:cubicBezTo>
                      <a:pt x="558" y="2545"/>
                      <a:pt x="900" y="2638"/>
                      <a:pt x="1272" y="2700"/>
                    </a:cubicBezTo>
                    <a:cubicBezTo>
                      <a:pt x="1303" y="2700"/>
                      <a:pt x="1334" y="2700"/>
                      <a:pt x="1365" y="2731"/>
                    </a:cubicBezTo>
                    <a:lnTo>
                      <a:pt x="1458" y="2731"/>
                    </a:lnTo>
                    <a:cubicBezTo>
                      <a:pt x="2420" y="2886"/>
                      <a:pt x="3381" y="2979"/>
                      <a:pt x="4343" y="3010"/>
                    </a:cubicBezTo>
                    <a:cubicBezTo>
                      <a:pt x="4064" y="2358"/>
                      <a:pt x="3785" y="1614"/>
                      <a:pt x="3506" y="807"/>
                    </a:cubicBezTo>
                    <a:cubicBezTo>
                      <a:pt x="2296" y="652"/>
                      <a:pt x="1148" y="373"/>
                      <a:pt x="31" y="1"/>
                    </a:cubicBezTo>
                    <a:close/>
                  </a:path>
                </a:pathLst>
              </a:custGeom>
              <a:solidFill>
                <a:srgbClr val="8536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140" name="Google Shape;4140;p51"/>
            <p:cNvGrpSpPr/>
            <p:nvPr/>
          </p:nvGrpSpPr>
          <p:grpSpPr>
            <a:xfrm rot="1982718" flipH="1">
              <a:off x="5692120" y="3650613"/>
              <a:ext cx="1270913" cy="972383"/>
              <a:chOff x="5913226" y="4077344"/>
              <a:chExt cx="914289" cy="694967"/>
            </a:xfrm>
          </p:grpSpPr>
          <p:sp>
            <p:nvSpPr>
              <p:cNvPr id="4141" name="Google Shape;4141;p51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2" name="Google Shape;4142;p51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3" name="Google Shape;4143;p51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4" name="Google Shape;4144;p51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5" name="Google Shape;4145;p51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6" name="Google Shape;4146;p51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7" name="Google Shape;4147;p51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pic>
        <p:nvPicPr>
          <p:cNvPr id="99" name="Picture 9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38635" y="3167590"/>
            <a:ext cx="529664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Comic Sans MS" panose="030F0702030302020204" pitchFamily="66" charset="0"/>
              </a:rPr>
              <a:t>1 WARM UP</a:t>
            </a:r>
          </a:p>
        </p:txBody>
      </p:sp>
    </p:spTree>
    <p:extLst>
      <p:ext uri="{BB962C8B-B14F-4D97-AF65-F5344CB8AC3E}">
        <p14:creationId xmlns:p14="http://schemas.microsoft.com/office/powerpoint/2010/main" val="196575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3" name="cashreg.wav"/>
          </p:stSnd>
        </p:sndAc>
      </p:transition>
    </mc:Choice>
    <mc:Fallback xmlns="">
      <p:transition spd="slow">
        <p:fade/>
        <p:sndAc>
          <p:stSnd>
            <p:snd r:embed="rId5" name="cashreg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90525"/>
            <a:ext cx="9144000" cy="60769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6" name="Right Arrow 5">
            <a:hlinkClick r:id="rId9" action="ppaction://hlinksldjump"/>
          </p:cNvPr>
          <p:cNvSpPr/>
          <p:nvPr/>
        </p:nvSpPr>
        <p:spPr>
          <a:xfrm>
            <a:off x="10675258" y="1471926"/>
            <a:ext cx="1210906" cy="609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-140224" y="3798751"/>
            <a:ext cx="2068408" cy="26122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055012" y="3725688"/>
            <a:ext cx="1831151" cy="2612290"/>
          </a:xfrm>
          <a:prstGeom prst="rect">
            <a:avLst/>
          </a:prstGeom>
        </p:spPr>
      </p:pic>
      <p:pic>
        <p:nvPicPr>
          <p:cNvPr id="25" name="Picture 2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C8B4E4A-A199-4E1C-8937-47DB2AB2C3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163" y="5419085"/>
            <a:ext cx="2873014" cy="957671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675918" y="1901135"/>
            <a:ext cx="2998151" cy="2119558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1063150" y="2156028"/>
            <a:ext cx="22236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How many </a:t>
            </a:r>
          </a:p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bowls are </a:t>
            </a:r>
          </a:p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there? </a:t>
            </a:r>
          </a:p>
        </p:txBody>
      </p:sp>
      <p:sp>
        <p:nvSpPr>
          <p:cNvPr id="27" name="Oval Callout 26"/>
          <p:cNvSpPr/>
          <p:nvPr/>
        </p:nvSpPr>
        <p:spPr>
          <a:xfrm>
            <a:off x="7972436" y="2081526"/>
            <a:ext cx="2998151" cy="2119558"/>
          </a:xfrm>
          <a:prstGeom prst="wedgeEllipseCallout">
            <a:avLst>
              <a:gd name="adj1" fmla="val 28062"/>
              <a:gd name="adj2" fmla="val 6387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8123333" y="2459214"/>
            <a:ext cx="284725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There are</a:t>
            </a:r>
          </a:p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___ bowls in </a:t>
            </a:r>
          </a:p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our dining room.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998025" y="2847476"/>
            <a:ext cx="1118937" cy="58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itchFamily="66" charset="0"/>
              </a:rPr>
              <a:t>4 </a:t>
            </a:r>
          </a:p>
        </p:txBody>
      </p:sp>
    </p:spTree>
    <p:extLst>
      <p:ext uri="{BB962C8B-B14F-4D97-AF65-F5344CB8AC3E}">
        <p14:creationId xmlns:p14="http://schemas.microsoft.com/office/powerpoint/2010/main" val="186775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wind.wav"/>
          </p:stSnd>
        </p:sndAc>
      </p:transition>
    </mc:Choice>
    <mc:Fallback xmlns="">
      <p:transition spd="slow">
        <p:sndAc>
          <p:stSnd>
            <p:snd r:embed="rId16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ldren Yay!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27" grpId="0" animBg="1"/>
      <p:bldP spid="21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Bông Hoa, Sân Vườ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50000"/>
                    </a14:imgEffect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98085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5723"/>
            <a:ext cx="9144000" cy="5143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6" name="Right Arrow 5">
            <a:hlinkClick r:id="rId12" action="ppaction://hlinksldjump"/>
          </p:cNvPr>
          <p:cNvSpPr/>
          <p:nvPr/>
        </p:nvSpPr>
        <p:spPr>
          <a:xfrm>
            <a:off x="10675258" y="1471926"/>
            <a:ext cx="1210906" cy="609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-140224" y="3798751"/>
            <a:ext cx="2068408" cy="26122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055012" y="3725688"/>
            <a:ext cx="1831151" cy="2612290"/>
          </a:xfrm>
          <a:prstGeom prst="rect">
            <a:avLst/>
          </a:prstGeom>
        </p:spPr>
      </p:pic>
      <p:pic>
        <p:nvPicPr>
          <p:cNvPr id="25" name="Picture 2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C8B4E4A-A199-4E1C-8937-47DB2AB2C3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163" y="5419085"/>
            <a:ext cx="2873014" cy="957671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760256" y="1597915"/>
            <a:ext cx="2998151" cy="2119558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1147488" y="1884740"/>
            <a:ext cx="22477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How many </a:t>
            </a:r>
          </a:p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tables are </a:t>
            </a:r>
          </a:p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there? </a:t>
            </a:r>
          </a:p>
        </p:txBody>
      </p:sp>
      <p:sp>
        <p:nvSpPr>
          <p:cNvPr id="27" name="Oval Callout 26"/>
          <p:cNvSpPr/>
          <p:nvPr/>
        </p:nvSpPr>
        <p:spPr>
          <a:xfrm>
            <a:off x="7972436" y="2081526"/>
            <a:ext cx="2998151" cy="1717225"/>
          </a:xfrm>
          <a:prstGeom prst="wedgeEllipseCallout">
            <a:avLst>
              <a:gd name="adj1" fmla="val 28062"/>
              <a:gd name="adj2" fmla="val 6387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8123333" y="2459214"/>
            <a:ext cx="28344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My dining room </a:t>
            </a:r>
          </a:p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has ___ tables.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791402" y="2832750"/>
            <a:ext cx="1118937" cy="58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itchFamily="66" charset="0"/>
              </a:rPr>
              <a:t>2 </a:t>
            </a:r>
          </a:p>
        </p:txBody>
      </p:sp>
    </p:spTree>
    <p:extLst>
      <p:ext uri="{BB962C8B-B14F-4D97-AF65-F5344CB8AC3E}">
        <p14:creationId xmlns:p14="http://schemas.microsoft.com/office/powerpoint/2010/main" val="186775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wind.wav"/>
          </p:stSnd>
        </p:sndAc>
      </p:transition>
    </mc:Choice>
    <mc:Fallback xmlns="">
      <p:transition spd="slow">
        <p:sndAc>
          <p:stSnd>
            <p:snd r:embed="rId19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ldren Yay!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27" grpId="0" animBg="1"/>
      <p:bldP spid="21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4"/>
          <p:cNvGrpSpPr/>
          <p:nvPr/>
        </p:nvGrpSpPr>
        <p:grpSpPr>
          <a:xfrm>
            <a:off x="-160846" y="2106851"/>
            <a:ext cx="12210897" cy="462635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59" name="Picture 25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  <p:grpSp>
        <p:nvGrpSpPr>
          <p:cNvPr id="258" name="Google Shape;1960;p36"/>
          <p:cNvGrpSpPr/>
          <p:nvPr/>
        </p:nvGrpSpPr>
        <p:grpSpPr>
          <a:xfrm>
            <a:off x="1845077" y="355115"/>
            <a:ext cx="9953879" cy="5741057"/>
            <a:chOff x="1725162" y="776658"/>
            <a:chExt cx="6298176" cy="3715416"/>
          </a:xfrm>
        </p:grpSpPr>
        <p:grpSp>
          <p:nvGrpSpPr>
            <p:cNvPr id="262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270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289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1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2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2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273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3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TextBox 310"/>
          <p:cNvSpPr txBox="1"/>
          <p:nvPr/>
        </p:nvSpPr>
        <p:spPr>
          <a:xfrm>
            <a:off x="4169339" y="2444881"/>
            <a:ext cx="476604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Comic Sans MS" panose="030F0702030302020204" pitchFamily="66" charset="0"/>
              </a:rPr>
              <a:t>Production</a:t>
            </a:r>
          </a:p>
          <a:p>
            <a:endParaRPr 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60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1149" y="177220"/>
            <a:ext cx="72811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latin typeface="Comic Sans MS" panose="030F0702030302020204" pitchFamily="66" charset="0"/>
              </a:rPr>
              <a:t>Let’s draw a picture of a dining room!</a:t>
            </a:r>
          </a:p>
        </p:txBody>
      </p:sp>
      <p:grpSp>
        <p:nvGrpSpPr>
          <p:cNvPr id="6" name="Google Shape;1611;p65"/>
          <p:cNvGrpSpPr/>
          <p:nvPr/>
        </p:nvGrpSpPr>
        <p:grpSpPr>
          <a:xfrm>
            <a:off x="739588" y="773517"/>
            <a:ext cx="10354235" cy="5694518"/>
            <a:chOff x="963088" y="1360625"/>
            <a:chExt cx="4035600" cy="2839628"/>
          </a:xfrm>
          <a:solidFill>
            <a:schemeClr val="bg1">
              <a:lumMod val="65000"/>
            </a:schemeClr>
          </a:solidFill>
        </p:grpSpPr>
        <p:sp>
          <p:nvSpPr>
            <p:cNvPr id="7" name="Google Shape;1612;p65"/>
            <p:cNvSpPr/>
            <p:nvPr/>
          </p:nvSpPr>
          <p:spPr>
            <a:xfrm>
              <a:off x="2363036" y="3733514"/>
              <a:ext cx="1235831" cy="466739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grpFill/>
            <a:ln w="28575" cap="flat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Google Shape;1613;p65"/>
            <p:cNvSpPr/>
            <p:nvPr/>
          </p:nvSpPr>
          <p:spPr>
            <a:xfrm>
              <a:off x="963088" y="1360625"/>
              <a:ext cx="4035600" cy="2422200"/>
            </a:xfrm>
            <a:prstGeom prst="roundRect">
              <a:avLst>
                <a:gd name="adj" fmla="val 6433"/>
              </a:avLst>
            </a:prstGeom>
            <a:grpFill/>
            <a:ln w="28575" cap="flat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Rectangle 8"/>
          <p:cNvSpPr/>
          <p:nvPr/>
        </p:nvSpPr>
        <p:spPr>
          <a:xfrm>
            <a:off x="1164724" y="1102660"/>
            <a:ext cx="9535072" cy="4220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4D3CC9-EE0F-4EA3-B2F9-A6C0114DAF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5774" y="177220"/>
            <a:ext cx="1173108" cy="562483"/>
          </a:xfrm>
          <a:prstGeom prst="rect">
            <a:avLst/>
          </a:prstGeom>
        </p:spPr>
      </p:pic>
      <p:pic>
        <p:nvPicPr>
          <p:cNvPr id="1026" name="Picture 2" descr="How to draw Dining Room.Step by step(easy draw) - YouTub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724" y="1074982"/>
            <a:ext cx="9535072" cy="427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363827"/>
      </p:ext>
    </p:extLst>
  </p:cSld>
  <p:clrMapOvr>
    <a:masterClrMapping/>
  </p:clrMapOvr>
  <p:transition spd="slow">
    <p:randomBar dir="vert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4"/>
          <p:cNvGrpSpPr/>
          <p:nvPr/>
        </p:nvGrpSpPr>
        <p:grpSpPr>
          <a:xfrm>
            <a:off x="-160846" y="2106851"/>
            <a:ext cx="12210897" cy="462635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59" name="Picture 25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  <p:grpSp>
        <p:nvGrpSpPr>
          <p:cNvPr id="258" name="Google Shape;1960;p36"/>
          <p:cNvGrpSpPr/>
          <p:nvPr/>
        </p:nvGrpSpPr>
        <p:grpSpPr>
          <a:xfrm>
            <a:off x="1654285" y="450195"/>
            <a:ext cx="9953879" cy="5741057"/>
            <a:chOff x="1725162" y="776658"/>
            <a:chExt cx="6298176" cy="3715416"/>
          </a:xfrm>
        </p:grpSpPr>
        <p:grpSp>
          <p:nvGrpSpPr>
            <p:cNvPr id="262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270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289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1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2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2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273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3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TextBox 310"/>
          <p:cNvSpPr txBox="1"/>
          <p:nvPr/>
        </p:nvSpPr>
        <p:spPr>
          <a:xfrm>
            <a:off x="3864754" y="2444881"/>
            <a:ext cx="53222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Comic Sans MS" panose="030F0702030302020204" pitchFamily="66" charset="0"/>
              </a:rPr>
              <a:t>Assessment</a:t>
            </a:r>
            <a:endParaRPr 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737041"/>
      </p:ext>
    </p:extLst>
  </p:cSld>
  <p:clrMapOvr>
    <a:masterClrMapping/>
  </p:clrMapOvr>
  <p:transition spd="slow">
    <p:cover/>
    <p:sndAc>
      <p:stSnd>
        <p:snd r:embed="rId3" name="chimes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">
            <a:extLst>
              <a:ext uri="{FF2B5EF4-FFF2-40B4-BE49-F238E27FC236}">
                <a16:creationId xmlns:a16="http://schemas.microsoft.com/office/drawing/2014/main" id="{B3B914AC-4F7F-4407-B7A3-A48B47A22A90}"/>
              </a:ext>
            </a:extLst>
          </p:cNvPr>
          <p:cNvSpPr/>
          <p:nvPr/>
        </p:nvSpPr>
        <p:spPr>
          <a:xfrm>
            <a:off x="951866" y="753985"/>
            <a:ext cx="10672939" cy="585385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81193" y="57239"/>
            <a:ext cx="40046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omic Sans MS" pitchFamily="66" charset="0"/>
              </a:rPr>
              <a:t>Matching Game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3" t="4773" r="3193" b="5307"/>
          <a:stretch/>
        </p:blipFill>
        <p:spPr>
          <a:xfrm>
            <a:off x="8476354" y="4160394"/>
            <a:ext cx="2614550" cy="1773358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4105">
            <a:off x="1336331" y="4981564"/>
            <a:ext cx="2781740" cy="1773359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670" y="3144020"/>
            <a:ext cx="2765320" cy="1964064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042904" y="1061098"/>
            <a:ext cx="3048000" cy="2257141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806" b="83611" l="27556" r="7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05" t="22090" r="23997" b="16431"/>
          <a:stretch/>
        </p:blipFill>
        <p:spPr>
          <a:xfrm>
            <a:off x="1667611" y="776881"/>
            <a:ext cx="2861853" cy="2240619"/>
          </a:xfrm>
          <a:prstGeom prst="rect">
            <a:avLst/>
          </a:prstGeom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5149755" y="827788"/>
            <a:ext cx="2169994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Comic Sans MS" pitchFamily="66" charset="0"/>
              </a:rPr>
              <a:t>bowl</a:t>
            </a:r>
            <a:endParaRPr lang="en-US" sz="4800" b="1" dirty="0"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49755" y="1982164"/>
            <a:ext cx="2169994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Comic Sans MS" pitchFamily="66" charset="0"/>
              </a:rPr>
              <a:t>spoon</a:t>
            </a:r>
            <a:endParaRPr lang="en-US" sz="4800" b="1" dirty="0">
              <a:latin typeface="Comic Sans MS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96762" y="3268906"/>
            <a:ext cx="2169994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Comic Sans MS" pitchFamily="66" charset="0"/>
              </a:rPr>
              <a:t>plate</a:t>
            </a:r>
            <a:endParaRPr lang="en-US" sz="4800" b="1" dirty="0">
              <a:latin typeface="Comic Sans MS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41775" y="5521744"/>
            <a:ext cx="4768481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Comic Sans MS" pitchFamily="66" charset="0"/>
              </a:rPr>
              <a:t>dining </a:t>
            </a:r>
            <a:r>
              <a:rPr lang="en-US" sz="4800" b="1" dirty="0">
                <a:latin typeface="Comic Sans MS" pitchFamily="66" charset="0"/>
              </a:rPr>
              <a:t>room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96762" y="4329711"/>
            <a:ext cx="2169994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Comic Sans MS" pitchFamily="66" charset="0"/>
              </a:rPr>
              <a:t>table</a:t>
            </a:r>
            <a:endParaRPr lang="en-US" sz="4800" b="1" dirty="0">
              <a:latin typeface="Comic Sans MS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51867" y="2199296"/>
            <a:ext cx="1431487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52668" y="4284067"/>
            <a:ext cx="1431487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679673" y="2998707"/>
            <a:ext cx="1431487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093119" y="5758510"/>
            <a:ext cx="1431487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5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68411" y="5868243"/>
            <a:ext cx="1431487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3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394579" y="2199296"/>
            <a:ext cx="1337481" cy="133547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285990" y="4379336"/>
            <a:ext cx="1337481" cy="133547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7319749" y="3318239"/>
            <a:ext cx="1428466" cy="14234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3930555" y="2611305"/>
            <a:ext cx="1592741" cy="355921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6851176" y="1419368"/>
            <a:ext cx="1625178" cy="28646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881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4"/>
          <p:cNvGrpSpPr/>
          <p:nvPr/>
        </p:nvGrpSpPr>
        <p:grpSpPr>
          <a:xfrm>
            <a:off x="-160846" y="2106851"/>
            <a:ext cx="12210897" cy="462635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59" name="Picture 25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  <p:grpSp>
        <p:nvGrpSpPr>
          <p:cNvPr id="258" name="Google Shape;1960;p36"/>
          <p:cNvGrpSpPr/>
          <p:nvPr/>
        </p:nvGrpSpPr>
        <p:grpSpPr>
          <a:xfrm>
            <a:off x="1654285" y="450195"/>
            <a:ext cx="9953879" cy="5741057"/>
            <a:chOff x="1725162" y="776658"/>
            <a:chExt cx="6298176" cy="3715416"/>
          </a:xfrm>
        </p:grpSpPr>
        <p:grpSp>
          <p:nvGrpSpPr>
            <p:cNvPr id="262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270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289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1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2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2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273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3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TextBox 310"/>
          <p:cNvSpPr txBox="1"/>
          <p:nvPr/>
        </p:nvSpPr>
        <p:spPr>
          <a:xfrm>
            <a:off x="3864754" y="2444881"/>
            <a:ext cx="39709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Comic Sans MS" panose="030F0702030302020204" pitchFamily="66" charset="0"/>
              </a:rPr>
              <a:t>Wrap up</a:t>
            </a:r>
            <a:endParaRPr 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072837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Sau Đó, Lưu Ý Dính, Ghi Ch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330" y="1255472"/>
            <a:ext cx="6041816" cy="597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au Đó, Lưu Ý Dính, Ghi Ch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14" y="1255472"/>
            <a:ext cx="6041816" cy="597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792126" y="1504566"/>
            <a:ext cx="4747028" cy="5063287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4400">
                <a:latin typeface="Comic Sans MS" panose="030F0702030302020204" pitchFamily="66" charset="0"/>
              </a:rPr>
              <a:t>bowl: bát</a:t>
            </a:r>
            <a:endParaRPr lang="en-US" sz="4400" dirty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en-US" sz="4400">
                <a:latin typeface="Comic Sans MS" panose="030F0702030302020204" pitchFamily="66" charset="0"/>
              </a:rPr>
              <a:t>spoon: thìa</a:t>
            </a:r>
            <a:endParaRPr lang="en-US" sz="4400" dirty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en-US" sz="4400">
                <a:latin typeface="Comic Sans MS" panose="030F0702030302020204" pitchFamily="66" charset="0"/>
              </a:rPr>
              <a:t>plate: đĩa</a:t>
            </a:r>
            <a:endParaRPr lang="en-US" sz="4400" dirty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en-US" sz="4400">
                <a:latin typeface="Comic Sans MS" panose="030F0702030302020204" pitchFamily="66" charset="0"/>
              </a:rPr>
              <a:t>table: bàn</a:t>
            </a:r>
            <a:endParaRPr lang="en-US" sz="4400" dirty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en-US" sz="4400">
                <a:latin typeface="Comic Sans MS" panose="030F0702030302020204" pitchFamily="66" charset="0"/>
              </a:rPr>
              <a:t>dining </a:t>
            </a:r>
            <a:r>
              <a:rPr lang="en-US" sz="4400" dirty="0">
                <a:latin typeface="Comic Sans MS" panose="030F0702030302020204" pitchFamily="66" charset="0"/>
              </a:rPr>
              <a:t>room</a:t>
            </a:r>
            <a:r>
              <a:rPr lang="en-US" sz="4400">
                <a:latin typeface="Comic Sans MS" panose="030F0702030302020204" pitchFamily="66" charset="0"/>
              </a:rPr>
              <a:t>: phòng </a:t>
            </a:r>
            <a:r>
              <a:rPr lang="en-US" sz="4400" dirty="0" err="1">
                <a:latin typeface="Comic Sans MS" panose="030F0702030302020204" pitchFamily="66" charset="0"/>
              </a:rPr>
              <a:t>ăn</a:t>
            </a:r>
            <a:endParaRPr lang="en-US" sz="4400" dirty="0">
              <a:latin typeface="Comic Sans MS" panose="030F0702030302020204" pitchFamily="66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449330" y="1504566"/>
            <a:ext cx="4227462" cy="4957779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4800" dirty="0">
                <a:latin typeface="Comic Sans MS" panose="030F0702030302020204" pitchFamily="66" charset="0"/>
              </a:rPr>
              <a:t>There is a ....</a:t>
            </a:r>
          </a:p>
          <a:p>
            <a:pPr marL="285750" indent="-285750">
              <a:buFontTx/>
              <a:buChar char="-"/>
            </a:pPr>
            <a:r>
              <a:rPr lang="en-US" sz="4800" dirty="0">
                <a:latin typeface="Comic Sans MS" panose="030F0702030302020204" pitchFamily="66" charset="0"/>
              </a:rPr>
              <a:t>There are ….</a:t>
            </a:r>
          </a:p>
        </p:txBody>
      </p:sp>
      <p:sp>
        <p:nvSpPr>
          <p:cNvPr id="6" name="Rectangle 5"/>
          <p:cNvSpPr/>
          <p:nvPr/>
        </p:nvSpPr>
        <p:spPr>
          <a:xfrm>
            <a:off x="1587420" y="491872"/>
            <a:ext cx="3156439" cy="7636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Vocabulary</a:t>
            </a:r>
          </a:p>
        </p:txBody>
      </p:sp>
      <p:sp>
        <p:nvSpPr>
          <p:cNvPr id="7" name="Rectangle 6"/>
          <p:cNvSpPr/>
          <p:nvPr/>
        </p:nvSpPr>
        <p:spPr>
          <a:xfrm>
            <a:off x="6984840" y="504751"/>
            <a:ext cx="3156439" cy="7636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Structure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8909" y="192471"/>
            <a:ext cx="1675237" cy="803244"/>
          </a:xfrm>
          <a:prstGeom prst="rect">
            <a:avLst/>
          </a:prstGeom>
        </p:spPr>
      </p:pic>
      <p:pic>
        <p:nvPicPr>
          <p:cNvPr id="1026" name="Picture 2" descr="Quên-Me-Not, Những Bông Hoa, Nhà Má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259" y="3152878"/>
            <a:ext cx="2777550" cy="360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a Tulip, Những Bông Ho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8534">
            <a:off x="104109" y="-262036"/>
            <a:ext cx="1203481" cy="264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08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wind.wav"/>
          </p:stSnd>
        </p:sndAc>
      </p:transition>
    </mc:Choice>
    <mc:Fallback xmlns="">
      <p:transition spd="slow">
        <p:sndAc>
          <p:stSnd>
            <p:snd r:embed="rId7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282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42" y="700865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328277" y="3272657"/>
            <a:ext cx="6786995" cy="307776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21917" tIns="60959" rIns="121917" bIns="60959">
            <a:spAutoFit/>
          </a:bodyPr>
          <a:lstStyle/>
          <a:p>
            <a:pPr algn="ctr" defTabSz="1447810">
              <a:spcBef>
                <a:spcPct val="50000"/>
              </a:spcBef>
            </a:pPr>
            <a:r>
              <a:rPr lang="en-US" altLang="zh-CN" sz="96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96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83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ckground, Flower, Vintage, Flor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309151"/>
            <a:ext cx="12192000" cy="853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448541" y="2228045"/>
            <a:ext cx="3541690" cy="19447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itchFamily="66" charset="0"/>
              </a:rPr>
              <a:t>Look at the photo. Tick what you see.</a:t>
            </a:r>
          </a:p>
          <a:p>
            <a:r>
              <a:rPr lang="en-US" sz="2400" dirty="0">
                <a:latin typeface="Comic Sans MS" pitchFamily="66" charset="0"/>
              </a:rPr>
              <a:t>     a house 	    a desk</a:t>
            </a:r>
          </a:p>
          <a:p>
            <a:r>
              <a:rPr lang="en-US" sz="2400" dirty="0">
                <a:latin typeface="Comic Sans MS" pitchFamily="66" charset="0"/>
              </a:rPr>
              <a:t>     a garden	    a chair</a:t>
            </a:r>
          </a:p>
        </p:txBody>
      </p:sp>
      <p:sp>
        <p:nvSpPr>
          <p:cNvPr id="3" name="Rectangle 2"/>
          <p:cNvSpPr/>
          <p:nvPr/>
        </p:nvSpPr>
        <p:spPr>
          <a:xfrm>
            <a:off x="8611045" y="3296991"/>
            <a:ext cx="264323" cy="2833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611045" y="3591058"/>
            <a:ext cx="264323" cy="2833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17403" y="3307723"/>
            <a:ext cx="264323" cy="2833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17403" y="3601790"/>
            <a:ext cx="264323" cy="2833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327252" y="3451069"/>
            <a:ext cx="528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86841" y="3146270"/>
            <a:ext cx="528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4" name="Picture 2" descr="https://f27-group-zfr.zdn.vn/17cc26677fc2919cc8d3/416511082934624150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932"/>
          <a:stretch/>
        </p:blipFill>
        <p:spPr bwMode="auto">
          <a:xfrm>
            <a:off x="476518" y="-83495"/>
            <a:ext cx="7843233" cy="704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98525"/>
      </p:ext>
    </p:extLst>
  </p:cSld>
  <p:clrMapOvr>
    <a:masterClrMapping/>
  </p:clrMapOvr>
  <p:transition spd="slow">
    <p:pull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589;p33"/>
          <p:cNvGrpSpPr/>
          <p:nvPr/>
        </p:nvGrpSpPr>
        <p:grpSpPr>
          <a:xfrm>
            <a:off x="986971" y="600730"/>
            <a:ext cx="11427127" cy="5415059"/>
            <a:chOff x="1451343" y="776658"/>
            <a:chExt cx="6575465" cy="3715416"/>
          </a:xfrm>
        </p:grpSpPr>
        <p:grpSp>
          <p:nvGrpSpPr>
            <p:cNvPr id="6" name="Google Shape;1590;p33"/>
            <p:cNvGrpSpPr/>
            <p:nvPr/>
          </p:nvGrpSpPr>
          <p:grpSpPr>
            <a:xfrm rot="-929478">
              <a:off x="2116606" y="2897057"/>
              <a:ext cx="890300" cy="685375"/>
              <a:chOff x="8267893" y="1920039"/>
              <a:chExt cx="890274" cy="685355"/>
            </a:xfrm>
          </p:grpSpPr>
          <p:sp>
            <p:nvSpPr>
              <p:cNvPr id="55" name="Google Shape;1591;p33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592;p33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593;p33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594;p33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595;p33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1596;p33"/>
            <p:cNvGrpSpPr/>
            <p:nvPr/>
          </p:nvGrpSpPr>
          <p:grpSpPr>
            <a:xfrm rot="-6338876">
              <a:off x="1719762" y="1729203"/>
              <a:ext cx="1482895" cy="1176744"/>
              <a:chOff x="8757948" y="1920174"/>
              <a:chExt cx="1090443" cy="865316"/>
            </a:xfrm>
          </p:grpSpPr>
          <p:sp>
            <p:nvSpPr>
              <p:cNvPr id="33" name="Google Shape;1597;p33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598;p33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599;p33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600;p33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601;p33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602;p33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603;p33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604;p33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605;p33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606;p33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607;p33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608;p33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609;p33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610;p33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611;p33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612;p33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613;p33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614;p33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615;p33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616;p33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617;p33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618;p33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1619;p33"/>
            <p:cNvGrpSpPr/>
            <p:nvPr/>
          </p:nvGrpSpPr>
          <p:grpSpPr>
            <a:xfrm rot="2523418">
              <a:off x="2638602" y="1430589"/>
              <a:ext cx="630846" cy="471257"/>
              <a:chOff x="5913226" y="4077344"/>
              <a:chExt cx="914289" cy="694967"/>
            </a:xfrm>
          </p:grpSpPr>
          <p:sp>
            <p:nvSpPr>
              <p:cNvPr id="26" name="Google Shape;1620;p33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21;p33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22;p33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23;p33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24;p33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625;p33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626;p33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1627;p33"/>
            <p:cNvGrpSpPr/>
            <p:nvPr/>
          </p:nvGrpSpPr>
          <p:grpSpPr>
            <a:xfrm rot="1902103">
              <a:off x="7181157" y="2518087"/>
              <a:ext cx="579668" cy="1176893"/>
              <a:chOff x="6358918" y="3044707"/>
              <a:chExt cx="579665" cy="1176886"/>
            </a:xfrm>
          </p:grpSpPr>
          <p:sp>
            <p:nvSpPr>
              <p:cNvPr id="17" name="Google Shape;1628;p33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629;p33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630;p33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631;p33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632;p33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633;p33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634;p33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635;p33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36;p33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1637;p33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638;p33"/>
            <p:cNvSpPr/>
            <p:nvPr/>
          </p:nvSpPr>
          <p:spPr>
            <a:xfrm>
              <a:off x="7067407" y="19816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639;p33"/>
            <p:cNvSpPr/>
            <p:nvPr/>
          </p:nvSpPr>
          <p:spPr>
            <a:xfrm>
              <a:off x="1725162" y="2520543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640;p33"/>
            <p:cNvSpPr/>
            <p:nvPr/>
          </p:nvSpPr>
          <p:spPr>
            <a:xfrm>
              <a:off x="2439996" y="1360729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641;p33"/>
            <p:cNvSpPr/>
            <p:nvPr/>
          </p:nvSpPr>
          <p:spPr>
            <a:xfrm>
              <a:off x="1451343" y="1739263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42;p33"/>
            <p:cNvSpPr/>
            <p:nvPr/>
          </p:nvSpPr>
          <p:spPr>
            <a:xfrm>
              <a:off x="7307554" y="2573902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43;p33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1651;p33"/>
          <p:cNvGrpSpPr/>
          <p:nvPr/>
        </p:nvGrpSpPr>
        <p:grpSpPr>
          <a:xfrm>
            <a:off x="8943814" y="3761856"/>
            <a:ext cx="2636328" cy="3123762"/>
            <a:chOff x="5742149" y="2182223"/>
            <a:chExt cx="2080960" cy="2439344"/>
          </a:xfrm>
        </p:grpSpPr>
        <p:grpSp>
          <p:nvGrpSpPr>
            <p:cNvPr id="61" name="Google Shape;1652;p33"/>
            <p:cNvGrpSpPr/>
            <p:nvPr/>
          </p:nvGrpSpPr>
          <p:grpSpPr>
            <a:xfrm>
              <a:off x="5742149" y="2182223"/>
              <a:ext cx="1645253" cy="2439344"/>
              <a:chOff x="1587225" y="582700"/>
              <a:chExt cx="1401050" cy="2077275"/>
            </a:xfrm>
          </p:grpSpPr>
          <p:sp>
            <p:nvSpPr>
              <p:cNvPr id="68" name="Google Shape;1653;p33"/>
              <p:cNvSpPr/>
              <p:nvPr/>
            </p:nvSpPr>
            <p:spPr>
              <a:xfrm>
                <a:off x="1990750" y="1117750"/>
                <a:ext cx="997525" cy="1283750"/>
              </a:xfrm>
              <a:custGeom>
                <a:avLst/>
                <a:gdLst/>
                <a:ahLst/>
                <a:cxnLst/>
                <a:rect l="l" t="t" r="r" b="b"/>
                <a:pathLst>
                  <a:path w="39901" h="51350" extrusionOk="0"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lnTo>
                      <a:pt x="1053" y="10154"/>
                    </a:ln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129"/>
                      <a:pt x="2607" y="21858"/>
                      <a:pt x="3283" y="23462"/>
                    </a:cubicBezTo>
                    <a:lnTo>
                      <a:pt x="3659" y="22161"/>
                    </a:lnTo>
                    <a:lnTo>
                      <a:pt x="3659" y="22161"/>
                    </a:lnTo>
                    <a:cubicBezTo>
                      <a:pt x="3588" y="22416"/>
                      <a:pt x="4386" y="23688"/>
                      <a:pt x="4486" y="24013"/>
                    </a:cubicBezTo>
                    <a:cubicBezTo>
                      <a:pt x="4762" y="24765"/>
                      <a:pt x="4963" y="25567"/>
                      <a:pt x="5088" y="26369"/>
                    </a:cubicBezTo>
                    <a:cubicBezTo>
                      <a:pt x="5314" y="27873"/>
                      <a:pt x="5088" y="29302"/>
                      <a:pt x="5263" y="30780"/>
                    </a:cubicBezTo>
                    <a:cubicBezTo>
                      <a:pt x="5689" y="34339"/>
                      <a:pt x="4336" y="37773"/>
                      <a:pt x="4060" y="41282"/>
                    </a:cubicBezTo>
                    <a:cubicBezTo>
                      <a:pt x="3985" y="42359"/>
                      <a:pt x="4010" y="43487"/>
                      <a:pt x="4411" y="44490"/>
                    </a:cubicBezTo>
                    <a:cubicBezTo>
                      <a:pt x="5063" y="46194"/>
                      <a:pt x="6792" y="46745"/>
                      <a:pt x="8196" y="47673"/>
                    </a:cubicBezTo>
                    <a:cubicBezTo>
                      <a:pt x="9850" y="48750"/>
                      <a:pt x="11679" y="49577"/>
                      <a:pt x="13559" y="50204"/>
                    </a:cubicBezTo>
                    <a:cubicBezTo>
                      <a:pt x="15930" y="50963"/>
                      <a:pt x="18436" y="51349"/>
                      <a:pt x="20939" y="51349"/>
                    </a:cubicBezTo>
                    <a:cubicBezTo>
                      <a:pt x="22484" y="51349"/>
                      <a:pt x="24028" y="51202"/>
                      <a:pt x="25539" y="50906"/>
                    </a:cubicBezTo>
                    <a:cubicBezTo>
                      <a:pt x="29574" y="50129"/>
                      <a:pt x="32682" y="48274"/>
                      <a:pt x="35188" y="45016"/>
                    </a:cubicBezTo>
                    <a:cubicBezTo>
                      <a:pt x="36341" y="43512"/>
                      <a:pt x="37269" y="41833"/>
                      <a:pt x="37895" y="40054"/>
                    </a:cubicBezTo>
                    <a:cubicBezTo>
                      <a:pt x="38168" y="39284"/>
                      <a:pt x="39547" y="35518"/>
                      <a:pt x="38941" y="34786"/>
                    </a:cubicBezTo>
                    <a:lnTo>
                      <a:pt x="38941" y="34786"/>
                    </a:lnTo>
                    <a:cubicBezTo>
                      <a:pt x="39136" y="35003"/>
                      <a:pt x="39330" y="35198"/>
                      <a:pt x="39524" y="35392"/>
                    </a:cubicBezTo>
                    <a:cubicBezTo>
                      <a:pt x="39599" y="33537"/>
                      <a:pt x="39474" y="31657"/>
                      <a:pt x="39123" y="29803"/>
                    </a:cubicBezTo>
                    <a:lnTo>
                      <a:pt x="39123" y="29803"/>
                    </a:lnTo>
                    <a:cubicBezTo>
                      <a:pt x="39374" y="30028"/>
                      <a:pt x="39624" y="30254"/>
                      <a:pt x="39900" y="30480"/>
                    </a:cubicBezTo>
                    <a:cubicBezTo>
                      <a:pt x="39725" y="29126"/>
                      <a:pt x="39098" y="27998"/>
                      <a:pt x="38396" y="26870"/>
                    </a:cubicBezTo>
                    <a:lnTo>
                      <a:pt x="38396" y="26870"/>
                    </a:lnTo>
                    <a:cubicBezTo>
                      <a:pt x="38873" y="27146"/>
                      <a:pt x="39249" y="27572"/>
                      <a:pt x="39499" y="28048"/>
                    </a:cubicBezTo>
                    <a:cubicBezTo>
                      <a:pt x="39875" y="22259"/>
                      <a:pt x="35589" y="16545"/>
                      <a:pt x="31078" y="13462"/>
                    </a:cubicBezTo>
                    <a:cubicBezTo>
                      <a:pt x="29449" y="12359"/>
                      <a:pt x="27795" y="11281"/>
                      <a:pt x="26266" y="10053"/>
                    </a:cubicBezTo>
                    <a:lnTo>
                      <a:pt x="26191" y="10003"/>
                    </a:lnTo>
                    <a:cubicBezTo>
                      <a:pt x="23710" y="7998"/>
                      <a:pt x="21805" y="5241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654;p33"/>
              <p:cNvSpPr/>
              <p:nvPr/>
            </p:nvSpPr>
            <p:spPr>
              <a:xfrm>
                <a:off x="2090375" y="1800150"/>
                <a:ext cx="171700" cy="515700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20628" extrusionOk="0">
                    <a:moveTo>
                      <a:pt x="1203" y="1"/>
                    </a:moveTo>
                    <a:lnTo>
                      <a:pt x="1203" y="1"/>
                    </a:lnTo>
                    <a:cubicBezTo>
                      <a:pt x="1253" y="1153"/>
                      <a:pt x="1153" y="2306"/>
                      <a:pt x="1278" y="3484"/>
                    </a:cubicBezTo>
                    <a:cubicBezTo>
                      <a:pt x="1704" y="7043"/>
                      <a:pt x="351" y="10477"/>
                      <a:pt x="75" y="13986"/>
                    </a:cubicBezTo>
                    <a:cubicBezTo>
                      <a:pt x="0" y="15063"/>
                      <a:pt x="25" y="16191"/>
                      <a:pt x="426" y="17194"/>
                    </a:cubicBezTo>
                    <a:cubicBezTo>
                      <a:pt x="1078" y="18898"/>
                      <a:pt x="2807" y="19449"/>
                      <a:pt x="4211" y="20377"/>
                    </a:cubicBezTo>
                    <a:cubicBezTo>
                      <a:pt x="4361" y="20452"/>
                      <a:pt x="4486" y="20527"/>
                      <a:pt x="4637" y="20627"/>
                    </a:cubicBezTo>
                    <a:cubicBezTo>
                      <a:pt x="4687" y="20527"/>
                      <a:pt x="4737" y="20427"/>
                      <a:pt x="4812" y="20326"/>
                    </a:cubicBezTo>
                    <a:cubicBezTo>
                      <a:pt x="5188" y="19700"/>
                      <a:pt x="5539" y="19048"/>
                      <a:pt x="5765" y="18422"/>
                    </a:cubicBezTo>
                    <a:cubicBezTo>
                      <a:pt x="6542" y="16141"/>
                      <a:pt x="6867" y="13685"/>
                      <a:pt x="6667" y="11304"/>
                    </a:cubicBezTo>
                    <a:cubicBezTo>
                      <a:pt x="6316" y="7018"/>
                      <a:pt x="4311" y="2933"/>
                      <a:pt x="1203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655;p33"/>
              <p:cNvSpPr/>
              <p:nvPr/>
            </p:nvSpPr>
            <p:spPr>
              <a:xfrm>
                <a:off x="2317800" y="2053900"/>
                <a:ext cx="641650" cy="347475"/>
              </a:xfrm>
              <a:custGeom>
                <a:avLst/>
                <a:gdLst/>
                <a:ahLst/>
                <a:cxnLst/>
                <a:rect l="l" t="t" r="r" b="b"/>
                <a:pathLst>
                  <a:path w="25666" h="13899" extrusionOk="0">
                    <a:moveTo>
                      <a:pt x="25665" y="1"/>
                    </a:moveTo>
                    <a:cubicBezTo>
                      <a:pt x="25039" y="377"/>
                      <a:pt x="23760" y="878"/>
                      <a:pt x="23535" y="1003"/>
                    </a:cubicBezTo>
                    <a:cubicBezTo>
                      <a:pt x="22683" y="1379"/>
                      <a:pt x="21831" y="1755"/>
                      <a:pt x="20953" y="2056"/>
                    </a:cubicBezTo>
                    <a:cubicBezTo>
                      <a:pt x="19199" y="2708"/>
                      <a:pt x="17395" y="3184"/>
                      <a:pt x="15565" y="3510"/>
                    </a:cubicBezTo>
                    <a:cubicBezTo>
                      <a:pt x="13820" y="3812"/>
                      <a:pt x="12052" y="3964"/>
                      <a:pt x="10284" y="3964"/>
                    </a:cubicBezTo>
                    <a:cubicBezTo>
                      <a:pt x="10148" y="3964"/>
                      <a:pt x="10012" y="3963"/>
                      <a:pt x="9876" y="3961"/>
                    </a:cubicBezTo>
                    <a:cubicBezTo>
                      <a:pt x="9344" y="3961"/>
                      <a:pt x="8797" y="3975"/>
                      <a:pt x="8248" y="3975"/>
                    </a:cubicBezTo>
                    <a:cubicBezTo>
                      <a:pt x="7013" y="3975"/>
                      <a:pt x="5765" y="3903"/>
                      <a:pt x="4638" y="3435"/>
                    </a:cubicBezTo>
                    <a:cubicBezTo>
                      <a:pt x="3785" y="3084"/>
                      <a:pt x="2983" y="2457"/>
                      <a:pt x="2607" y="1630"/>
                    </a:cubicBezTo>
                    <a:cubicBezTo>
                      <a:pt x="1455" y="3359"/>
                      <a:pt x="427" y="5540"/>
                      <a:pt x="151" y="7595"/>
                    </a:cubicBezTo>
                    <a:cubicBezTo>
                      <a:pt x="101" y="8096"/>
                      <a:pt x="1" y="11129"/>
                      <a:pt x="277" y="12683"/>
                    </a:cubicBezTo>
                    <a:cubicBezTo>
                      <a:pt x="327" y="12708"/>
                      <a:pt x="402" y="12733"/>
                      <a:pt x="477" y="12758"/>
                    </a:cubicBezTo>
                    <a:cubicBezTo>
                      <a:pt x="653" y="12808"/>
                      <a:pt x="828" y="12833"/>
                      <a:pt x="978" y="12883"/>
                    </a:cubicBezTo>
                    <a:cubicBezTo>
                      <a:pt x="1831" y="13109"/>
                      <a:pt x="2733" y="13259"/>
                      <a:pt x="3560" y="13510"/>
                    </a:cubicBezTo>
                    <a:cubicBezTo>
                      <a:pt x="4993" y="13767"/>
                      <a:pt x="6455" y="13899"/>
                      <a:pt x="7916" y="13899"/>
                    </a:cubicBezTo>
                    <a:cubicBezTo>
                      <a:pt x="9444" y="13899"/>
                      <a:pt x="10970" y="13754"/>
                      <a:pt x="12457" y="13460"/>
                    </a:cubicBezTo>
                    <a:cubicBezTo>
                      <a:pt x="16467" y="12683"/>
                      <a:pt x="19600" y="10828"/>
                      <a:pt x="22106" y="7570"/>
                    </a:cubicBezTo>
                    <a:cubicBezTo>
                      <a:pt x="23259" y="6066"/>
                      <a:pt x="24187" y="4387"/>
                      <a:pt x="24813" y="2608"/>
                    </a:cubicBezTo>
                    <a:cubicBezTo>
                      <a:pt x="24964" y="2232"/>
                      <a:pt x="25365" y="1104"/>
                      <a:pt x="25665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656;p33"/>
              <p:cNvSpPr/>
              <p:nvPr/>
            </p:nvSpPr>
            <p:spPr>
              <a:xfrm>
                <a:off x="2388625" y="1726850"/>
                <a:ext cx="437350" cy="357150"/>
              </a:xfrm>
              <a:custGeom>
                <a:avLst/>
                <a:gdLst/>
                <a:ahLst/>
                <a:cxnLst/>
                <a:rect l="l" t="t" r="r" b="b"/>
                <a:pathLst>
                  <a:path w="17494" h="14286" extrusionOk="0">
                    <a:moveTo>
                      <a:pt x="9223" y="0"/>
                    </a:moveTo>
                    <a:cubicBezTo>
                      <a:pt x="8120" y="2206"/>
                      <a:pt x="6717" y="4286"/>
                      <a:pt x="5113" y="6166"/>
                    </a:cubicBezTo>
                    <a:cubicBezTo>
                      <a:pt x="3559" y="7945"/>
                      <a:pt x="1805" y="10101"/>
                      <a:pt x="752" y="12256"/>
                    </a:cubicBezTo>
                    <a:cubicBezTo>
                      <a:pt x="426" y="12908"/>
                      <a:pt x="226" y="13609"/>
                      <a:pt x="0" y="14286"/>
                    </a:cubicBezTo>
                    <a:cubicBezTo>
                      <a:pt x="526" y="13509"/>
                      <a:pt x="1203" y="12782"/>
                      <a:pt x="1955" y="12156"/>
                    </a:cubicBezTo>
                    <a:cubicBezTo>
                      <a:pt x="2807" y="11454"/>
                      <a:pt x="3759" y="10852"/>
                      <a:pt x="4687" y="10326"/>
                    </a:cubicBezTo>
                    <a:cubicBezTo>
                      <a:pt x="6015" y="9574"/>
                      <a:pt x="7469" y="9123"/>
                      <a:pt x="8973" y="8872"/>
                    </a:cubicBezTo>
                    <a:cubicBezTo>
                      <a:pt x="9674" y="8763"/>
                      <a:pt x="10389" y="8706"/>
                      <a:pt x="11106" y="8706"/>
                    </a:cubicBezTo>
                    <a:cubicBezTo>
                      <a:pt x="13334" y="8706"/>
                      <a:pt x="15579" y="9251"/>
                      <a:pt x="17494" y="10426"/>
                    </a:cubicBezTo>
                    <a:cubicBezTo>
                      <a:pt x="16466" y="8321"/>
                      <a:pt x="14386" y="7268"/>
                      <a:pt x="12531" y="5890"/>
                    </a:cubicBezTo>
                    <a:cubicBezTo>
                      <a:pt x="10652" y="4461"/>
                      <a:pt x="9599" y="2331"/>
                      <a:pt x="9223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657;p33"/>
              <p:cNvSpPr/>
              <p:nvPr/>
            </p:nvSpPr>
            <p:spPr>
              <a:xfrm>
                <a:off x="1990750" y="1117750"/>
                <a:ext cx="559550" cy="933675"/>
              </a:xfrm>
              <a:custGeom>
                <a:avLst/>
                <a:gdLst/>
                <a:ahLst/>
                <a:cxnLst/>
                <a:rect l="l" t="t" r="r" b="b"/>
                <a:pathLst>
                  <a:path w="22382" h="37347" extrusionOk="0">
                    <a:moveTo>
                      <a:pt x="13131" y="31854"/>
                    </a:moveTo>
                    <a:lnTo>
                      <a:pt x="13131" y="31854"/>
                    </a:lnTo>
                    <a:cubicBezTo>
                      <a:pt x="13131" y="31855"/>
                      <a:pt x="13132" y="31857"/>
                      <a:pt x="13133" y="31858"/>
                    </a:cubicBezTo>
                    <a:cubicBezTo>
                      <a:pt x="13132" y="31857"/>
                      <a:pt x="13131" y="31855"/>
                      <a:pt x="13131" y="31854"/>
                    </a:cubicBezTo>
                    <a:close/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cubicBezTo>
                      <a:pt x="351" y="10705"/>
                      <a:pt x="702" y="10429"/>
                      <a:pt x="1053" y="10154"/>
                    </a:cubicBez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028"/>
                      <a:pt x="2557" y="21657"/>
                      <a:pt x="3158" y="23186"/>
                    </a:cubicBezTo>
                    <a:cubicBezTo>
                      <a:pt x="3208" y="23236"/>
                      <a:pt x="3258" y="23312"/>
                      <a:pt x="3308" y="23362"/>
                    </a:cubicBezTo>
                    <a:cubicBezTo>
                      <a:pt x="3409" y="22961"/>
                      <a:pt x="3534" y="22560"/>
                      <a:pt x="3659" y="22159"/>
                    </a:cubicBezTo>
                    <a:lnTo>
                      <a:pt x="3659" y="22159"/>
                    </a:lnTo>
                    <a:cubicBezTo>
                      <a:pt x="3584" y="22409"/>
                      <a:pt x="4386" y="23688"/>
                      <a:pt x="4486" y="24013"/>
                    </a:cubicBezTo>
                    <a:cubicBezTo>
                      <a:pt x="4712" y="24615"/>
                      <a:pt x="4862" y="25266"/>
                      <a:pt x="4988" y="25893"/>
                    </a:cubicBezTo>
                    <a:cubicBezTo>
                      <a:pt x="5514" y="26845"/>
                      <a:pt x="5965" y="27823"/>
                      <a:pt x="6567" y="28725"/>
                    </a:cubicBezTo>
                    <a:cubicBezTo>
                      <a:pt x="7344" y="29878"/>
                      <a:pt x="8371" y="30881"/>
                      <a:pt x="9198" y="32008"/>
                    </a:cubicBezTo>
                    <a:cubicBezTo>
                      <a:pt x="10326" y="33587"/>
                      <a:pt x="11078" y="35442"/>
                      <a:pt x="11329" y="37347"/>
                    </a:cubicBezTo>
                    <a:cubicBezTo>
                      <a:pt x="11404" y="35993"/>
                      <a:pt x="11479" y="34615"/>
                      <a:pt x="11529" y="33261"/>
                    </a:cubicBezTo>
                    <a:lnTo>
                      <a:pt x="12030" y="33963"/>
                    </a:lnTo>
                    <a:cubicBezTo>
                      <a:pt x="12206" y="32911"/>
                      <a:pt x="12381" y="31858"/>
                      <a:pt x="12557" y="30780"/>
                    </a:cubicBezTo>
                    <a:cubicBezTo>
                      <a:pt x="12731" y="31130"/>
                      <a:pt x="12931" y="31504"/>
                      <a:pt x="13131" y="31854"/>
                    </a:cubicBezTo>
                    <a:lnTo>
                      <a:pt x="13131" y="31854"/>
                    </a:lnTo>
                    <a:cubicBezTo>
                      <a:pt x="12860" y="31373"/>
                      <a:pt x="13234" y="29952"/>
                      <a:pt x="13309" y="29427"/>
                    </a:cubicBezTo>
                    <a:cubicBezTo>
                      <a:pt x="13409" y="28575"/>
                      <a:pt x="13634" y="27748"/>
                      <a:pt x="13810" y="26896"/>
                    </a:cubicBezTo>
                    <a:cubicBezTo>
                      <a:pt x="14111" y="25317"/>
                      <a:pt x="14336" y="23662"/>
                      <a:pt x="14537" y="22058"/>
                    </a:cubicBezTo>
                    <a:cubicBezTo>
                      <a:pt x="14988" y="22735"/>
                      <a:pt x="15414" y="23412"/>
                      <a:pt x="15765" y="24139"/>
                    </a:cubicBezTo>
                    <a:cubicBezTo>
                      <a:pt x="15815" y="21056"/>
                      <a:pt x="15990" y="17948"/>
                      <a:pt x="16316" y="14890"/>
                    </a:cubicBezTo>
                    <a:cubicBezTo>
                      <a:pt x="16592" y="15517"/>
                      <a:pt x="16867" y="16169"/>
                      <a:pt x="17118" y="16795"/>
                    </a:cubicBezTo>
                    <a:cubicBezTo>
                      <a:pt x="17745" y="14439"/>
                      <a:pt x="17970" y="12008"/>
                      <a:pt x="18171" y="9577"/>
                    </a:cubicBezTo>
                    <a:cubicBezTo>
                      <a:pt x="18722" y="10429"/>
                      <a:pt x="19198" y="11332"/>
                      <a:pt x="19574" y="12259"/>
                    </a:cubicBezTo>
                    <a:cubicBezTo>
                      <a:pt x="20251" y="10129"/>
                      <a:pt x="21128" y="8048"/>
                      <a:pt x="22156" y="6043"/>
                    </a:cubicBezTo>
                    <a:cubicBezTo>
                      <a:pt x="22231" y="5893"/>
                      <a:pt x="22306" y="5768"/>
                      <a:pt x="22381" y="5617"/>
                    </a:cubicBezTo>
                    <a:cubicBezTo>
                      <a:pt x="21730" y="4540"/>
                      <a:pt x="21203" y="3387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658;p33"/>
              <p:cNvSpPr/>
              <p:nvPr/>
            </p:nvSpPr>
            <p:spPr>
              <a:xfrm>
                <a:off x="1587225" y="1691625"/>
                <a:ext cx="1329600" cy="968350"/>
              </a:xfrm>
              <a:custGeom>
                <a:avLst/>
                <a:gdLst/>
                <a:ahLst/>
                <a:cxnLst/>
                <a:rect l="l" t="t" r="r" b="b"/>
                <a:pathLst>
                  <a:path w="53184" h="38734" extrusionOk="0">
                    <a:moveTo>
                      <a:pt x="21931" y="17174"/>
                    </a:moveTo>
                    <a:cubicBezTo>
                      <a:pt x="21930" y="17178"/>
                      <a:pt x="21930" y="17182"/>
                      <a:pt x="21931" y="17186"/>
                    </a:cubicBezTo>
                    <a:lnTo>
                      <a:pt x="21931" y="17186"/>
                    </a:lnTo>
                    <a:cubicBezTo>
                      <a:pt x="21931" y="17182"/>
                      <a:pt x="21931" y="17178"/>
                      <a:pt x="21931" y="17174"/>
                    </a:cubicBezTo>
                    <a:close/>
                    <a:moveTo>
                      <a:pt x="2231" y="24317"/>
                    </a:move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2237" y="24321"/>
                      <a:pt x="2234" y="24319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3039" y="24910"/>
                      <a:pt x="3763" y="27327"/>
                      <a:pt x="4412" y="28201"/>
                    </a:cubicBezTo>
                    <a:cubicBezTo>
                      <a:pt x="5339" y="29505"/>
                      <a:pt x="6392" y="30657"/>
                      <a:pt x="7595" y="31710"/>
                    </a:cubicBezTo>
                    <a:cubicBezTo>
                      <a:pt x="11780" y="35369"/>
                      <a:pt x="17018" y="37600"/>
                      <a:pt x="22482" y="38402"/>
                    </a:cubicBezTo>
                    <a:cubicBezTo>
                      <a:pt x="24012" y="38623"/>
                      <a:pt x="25558" y="38733"/>
                      <a:pt x="27104" y="38733"/>
                    </a:cubicBezTo>
                    <a:cubicBezTo>
                      <a:pt x="35383" y="38733"/>
                      <a:pt x="43633" y="35565"/>
                      <a:pt x="49124" y="29229"/>
                    </a:cubicBezTo>
                    <a:cubicBezTo>
                      <a:pt x="51580" y="26372"/>
                      <a:pt x="53059" y="22662"/>
                      <a:pt x="53184" y="18903"/>
                    </a:cubicBezTo>
                    <a:lnTo>
                      <a:pt x="53184" y="18903"/>
                    </a:lnTo>
                    <a:cubicBezTo>
                      <a:pt x="53159" y="19454"/>
                      <a:pt x="46668" y="20156"/>
                      <a:pt x="45966" y="20231"/>
                    </a:cubicBezTo>
                    <a:cubicBezTo>
                      <a:pt x="43785" y="20432"/>
                      <a:pt x="41655" y="20382"/>
                      <a:pt x="39525" y="20432"/>
                    </a:cubicBezTo>
                    <a:cubicBezTo>
                      <a:pt x="37785" y="20473"/>
                      <a:pt x="36023" y="20559"/>
                      <a:pt x="34267" y="20559"/>
                    </a:cubicBezTo>
                    <a:cubicBezTo>
                      <a:pt x="32810" y="20559"/>
                      <a:pt x="31358" y="20500"/>
                      <a:pt x="29926" y="20307"/>
                    </a:cubicBezTo>
                    <a:cubicBezTo>
                      <a:pt x="28422" y="20106"/>
                      <a:pt x="26943" y="19705"/>
                      <a:pt x="25540" y="19129"/>
                    </a:cubicBezTo>
                    <a:cubicBezTo>
                      <a:pt x="25067" y="18955"/>
                      <a:pt x="21955" y="17719"/>
                      <a:pt x="21931" y="17186"/>
                    </a:cubicBezTo>
                    <a:lnTo>
                      <a:pt x="21931" y="17186"/>
                    </a:lnTo>
                    <a:cubicBezTo>
                      <a:pt x="21930" y="17558"/>
                      <a:pt x="21906" y="17955"/>
                      <a:pt x="21906" y="18327"/>
                    </a:cubicBezTo>
                    <a:cubicBezTo>
                      <a:pt x="18848" y="16497"/>
                      <a:pt x="16191" y="13991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175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659;p33"/>
              <p:cNvSpPr/>
              <p:nvPr/>
            </p:nvSpPr>
            <p:spPr>
              <a:xfrm>
                <a:off x="1587225" y="1691625"/>
                <a:ext cx="604050" cy="859800"/>
              </a:xfrm>
              <a:custGeom>
                <a:avLst/>
                <a:gdLst/>
                <a:ahLst/>
                <a:cxnLst/>
                <a:rect l="l" t="t" r="r" b="b"/>
                <a:pathLst>
                  <a:path w="24162" h="34392" extrusionOk="0">
                    <a:moveTo>
                      <a:pt x="2231" y="24317"/>
                    </a:moveTo>
                    <a:lnTo>
                      <a:pt x="2231" y="24317"/>
                    </a:lnTo>
                    <a:cubicBezTo>
                      <a:pt x="2236" y="24320"/>
                      <a:pt x="2241" y="24323"/>
                      <a:pt x="2245" y="24327"/>
                    </a:cubicBezTo>
                    <a:lnTo>
                      <a:pt x="2245" y="24327"/>
                    </a:lnTo>
                    <a:cubicBezTo>
                      <a:pt x="2241" y="24323"/>
                      <a:pt x="2236" y="24320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cubicBezTo>
                      <a:pt x="2988" y="24846"/>
                      <a:pt x="2617" y="24598"/>
                      <a:pt x="2245" y="24327"/>
                    </a:cubicBezTo>
                    <a:lnTo>
                      <a:pt x="2245" y="24327"/>
                    </a:lnTo>
                    <a:cubicBezTo>
                      <a:pt x="3042" y="24921"/>
                      <a:pt x="3764" y="27329"/>
                      <a:pt x="4412" y="28201"/>
                    </a:cubicBezTo>
                    <a:cubicBezTo>
                      <a:pt x="5339" y="29480"/>
                      <a:pt x="6417" y="30657"/>
                      <a:pt x="7595" y="31710"/>
                    </a:cubicBezTo>
                    <a:cubicBezTo>
                      <a:pt x="8322" y="32337"/>
                      <a:pt x="9073" y="32913"/>
                      <a:pt x="9850" y="33439"/>
                    </a:cubicBezTo>
                    <a:cubicBezTo>
                      <a:pt x="10627" y="33790"/>
                      <a:pt x="11429" y="34116"/>
                      <a:pt x="12256" y="34392"/>
                    </a:cubicBezTo>
                    <a:cubicBezTo>
                      <a:pt x="11956" y="33815"/>
                      <a:pt x="11655" y="33239"/>
                      <a:pt x="11329" y="32662"/>
                    </a:cubicBezTo>
                    <a:lnTo>
                      <a:pt x="11329" y="32662"/>
                    </a:lnTo>
                    <a:cubicBezTo>
                      <a:pt x="13760" y="33640"/>
                      <a:pt x="16367" y="34191"/>
                      <a:pt x="18973" y="34292"/>
                    </a:cubicBezTo>
                    <a:cubicBezTo>
                      <a:pt x="18647" y="33515"/>
                      <a:pt x="18121" y="32813"/>
                      <a:pt x="17495" y="32287"/>
                    </a:cubicBezTo>
                    <a:lnTo>
                      <a:pt x="17495" y="32287"/>
                    </a:lnTo>
                    <a:cubicBezTo>
                      <a:pt x="18748" y="32312"/>
                      <a:pt x="20001" y="32362"/>
                      <a:pt x="21254" y="32487"/>
                    </a:cubicBezTo>
                    <a:cubicBezTo>
                      <a:pt x="20201" y="31058"/>
                      <a:pt x="19149" y="29630"/>
                      <a:pt x="18071" y="28226"/>
                    </a:cubicBezTo>
                    <a:lnTo>
                      <a:pt x="18071" y="28226"/>
                    </a:lnTo>
                    <a:cubicBezTo>
                      <a:pt x="19424" y="28327"/>
                      <a:pt x="20728" y="28652"/>
                      <a:pt x="21981" y="29154"/>
                    </a:cubicBezTo>
                    <a:lnTo>
                      <a:pt x="19675" y="24793"/>
                    </a:lnTo>
                    <a:lnTo>
                      <a:pt x="19675" y="24793"/>
                    </a:lnTo>
                    <a:cubicBezTo>
                      <a:pt x="21179" y="25068"/>
                      <a:pt x="22658" y="25645"/>
                      <a:pt x="23936" y="26522"/>
                    </a:cubicBezTo>
                    <a:cubicBezTo>
                      <a:pt x="24161" y="25144"/>
                      <a:pt x="23284" y="23840"/>
                      <a:pt x="22432" y="22713"/>
                    </a:cubicBezTo>
                    <a:lnTo>
                      <a:pt x="19274" y="18502"/>
                    </a:lnTo>
                    <a:lnTo>
                      <a:pt x="19274" y="18502"/>
                    </a:lnTo>
                    <a:cubicBezTo>
                      <a:pt x="20001" y="18527"/>
                      <a:pt x="20753" y="18577"/>
                      <a:pt x="21480" y="18602"/>
                    </a:cubicBezTo>
                    <a:cubicBezTo>
                      <a:pt x="21404" y="18352"/>
                      <a:pt x="21304" y="18126"/>
                      <a:pt x="21204" y="17875"/>
                    </a:cubicBezTo>
                    <a:cubicBezTo>
                      <a:pt x="18422" y="16096"/>
                      <a:pt x="16041" y="13765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200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660;p33"/>
              <p:cNvSpPr/>
              <p:nvPr/>
            </p:nvSpPr>
            <p:spPr>
              <a:xfrm>
                <a:off x="2002025" y="1117750"/>
                <a:ext cx="578975" cy="268175"/>
              </a:xfrm>
              <a:custGeom>
                <a:avLst/>
                <a:gdLst/>
                <a:ahLst/>
                <a:cxnLst/>
                <a:rect l="l" t="t" r="r" b="b"/>
                <a:pathLst>
                  <a:path w="23159" h="10727" extrusionOk="0">
                    <a:moveTo>
                      <a:pt x="4341" y="0"/>
                    </a:moveTo>
                    <a:cubicBezTo>
                      <a:pt x="4225" y="0"/>
                      <a:pt x="4152" y="9"/>
                      <a:pt x="4136" y="28"/>
                    </a:cubicBezTo>
                    <a:cubicBezTo>
                      <a:pt x="2181" y="2585"/>
                      <a:pt x="777" y="5567"/>
                      <a:pt x="0" y="8700"/>
                    </a:cubicBezTo>
                    <a:cubicBezTo>
                      <a:pt x="3103" y="10027"/>
                      <a:pt x="6483" y="10727"/>
                      <a:pt x="9862" y="10727"/>
                    </a:cubicBezTo>
                    <a:cubicBezTo>
                      <a:pt x="11015" y="10727"/>
                      <a:pt x="12168" y="10645"/>
                      <a:pt x="13309" y="10479"/>
                    </a:cubicBezTo>
                    <a:cubicBezTo>
                      <a:pt x="14762" y="10254"/>
                      <a:pt x="16216" y="9928"/>
                      <a:pt x="17645" y="9552"/>
                    </a:cubicBezTo>
                    <a:cubicBezTo>
                      <a:pt x="18948" y="9226"/>
                      <a:pt x="20251" y="8875"/>
                      <a:pt x="21479" y="8324"/>
                    </a:cubicBezTo>
                    <a:cubicBezTo>
                      <a:pt x="22056" y="8048"/>
                      <a:pt x="22607" y="7748"/>
                      <a:pt x="23158" y="7397"/>
                    </a:cubicBezTo>
                    <a:cubicBezTo>
                      <a:pt x="21930" y="5843"/>
                      <a:pt x="20978" y="4088"/>
                      <a:pt x="20351" y="2209"/>
                    </a:cubicBezTo>
                    <a:cubicBezTo>
                      <a:pt x="19700" y="2058"/>
                      <a:pt x="19048" y="2108"/>
                      <a:pt x="18447" y="1858"/>
                    </a:cubicBezTo>
                    <a:cubicBezTo>
                      <a:pt x="17895" y="1632"/>
                      <a:pt x="17394" y="1331"/>
                      <a:pt x="16817" y="1131"/>
                    </a:cubicBezTo>
                    <a:cubicBezTo>
                      <a:pt x="15464" y="730"/>
                      <a:pt x="14035" y="555"/>
                      <a:pt x="12632" y="479"/>
                    </a:cubicBezTo>
                    <a:cubicBezTo>
                      <a:pt x="11153" y="404"/>
                      <a:pt x="9675" y="429"/>
                      <a:pt x="8196" y="404"/>
                    </a:cubicBezTo>
                    <a:cubicBezTo>
                      <a:pt x="7803" y="382"/>
                      <a:pt x="5116" y="0"/>
                      <a:pt x="4341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661;p33"/>
              <p:cNvSpPr/>
              <p:nvPr/>
            </p:nvSpPr>
            <p:spPr>
              <a:xfrm>
                <a:off x="1901150" y="645350"/>
                <a:ext cx="219950" cy="260175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10407" extrusionOk="0">
                    <a:moveTo>
                      <a:pt x="1447" y="1"/>
                    </a:moveTo>
                    <a:cubicBezTo>
                      <a:pt x="1063" y="1"/>
                      <a:pt x="702" y="107"/>
                      <a:pt x="476" y="403"/>
                    </a:cubicBezTo>
                    <a:cubicBezTo>
                      <a:pt x="301" y="628"/>
                      <a:pt x="251" y="904"/>
                      <a:pt x="201" y="1180"/>
                    </a:cubicBezTo>
                    <a:cubicBezTo>
                      <a:pt x="0" y="2583"/>
                      <a:pt x="100" y="4012"/>
                      <a:pt x="376" y="5390"/>
                    </a:cubicBezTo>
                    <a:cubicBezTo>
                      <a:pt x="501" y="6067"/>
                      <a:pt x="677" y="6744"/>
                      <a:pt x="877" y="7420"/>
                    </a:cubicBezTo>
                    <a:cubicBezTo>
                      <a:pt x="1028" y="7947"/>
                      <a:pt x="1203" y="8548"/>
                      <a:pt x="1278" y="9100"/>
                    </a:cubicBezTo>
                    <a:cubicBezTo>
                      <a:pt x="1329" y="9601"/>
                      <a:pt x="1253" y="10002"/>
                      <a:pt x="1805" y="10252"/>
                    </a:cubicBezTo>
                    <a:cubicBezTo>
                      <a:pt x="2050" y="10367"/>
                      <a:pt x="2316" y="10407"/>
                      <a:pt x="2590" y="10407"/>
                    </a:cubicBezTo>
                    <a:cubicBezTo>
                      <a:pt x="2736" y="10407"/>
                      <a:pt x="2884" y="10395"/>
                      <a:pt x="3033" y="10378"/>
                    </a:cubicBezTo>
                    <a:cubicBezTo>
                      <a:pt x="4461" y="10177"/>
                      <a:pt x="5815" y="9450"/>
                      <a:pt x="6817" y="8448"/>
                    </a:cubicBezTo>
                    <a:cubicBezTo>
                      <a:pt x="7068" y="8197"/>
                      <a:pt x="7319" y="7897"/>
                      <a:pt x="7569" y="7571"/>
                    </a:cubicBezTo>
                    <a:cubicBezTo>
                      <a:pt x="8221" y="6694"/>
                      <a:pt x="8797" y="5591"/>
                      <a:pt x="8747" y="4613"/>
                    </a:cubicBezTo>
                    <a:cubicBezTo>
                      <a:pt x="8672" y="3661"/>
                      <a:pt x="7795" y="3034"/>
                      <a:pt x="7018" y="2533"/>
                    </a:cubicBezTo>
                    <a:cubicBezTo>
                      <a:pt x="5539" y="1606"/>
                      <a:pt x="4010" y="653"/>
                      <a:pt x="2331" y="152"/>
                    </a:cubicBezTo>
                    <a:cubicBezTo>
                      <a:pt x="2057" y="65"/>
                      <a:pt x="1745" y="1"/>
                      <a:pt x="1447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662;p33"/>
              <p:cNvSpPr/>
              <p:nvPr/>
            </p:nvSpPr>
            <p:spPr>
              <a:xfrm>
                <a:off x="1953150" y="701775"/>
                <a:ext cx="97150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3754" extrusionOk="0">
                    <a:moveTo>
                      <a:pt x="326" y="0"/>
                    </a:moveTo>
                    <a:cubicBezTo>
                      <a:pt x="251" y="0"/>
                      <a:pt x="126" y="0"/>
                      <a:pt x="76" y="51"/>
                    </a:cubicBezTo>
                    <a:cubicBezTo>
                      <a:pt x="0" y="126"/>
                      <a:pt x="0" y="226"/>
                      <a:pt x="0" y="301"/>
                    </a:cubicBezTo>
                    <a:cubicBezTo>
                      <a:pt x="0" y="1203"/>
                      <a:pt x="101" y="2056"/>
                      <a:pt x="251" y="2933"/>
                    </a:cubicBezTo>
                    <a:cubicBezTo>
                      <a:pt x="340" y="3547"/>
                      <a:pt x="624" y="3753"/>
                      <a:pt x="981" y="3753"/>
                    </a:cubicBezTo>
                    <a:cubicBezTo>
                      <a:pt x="1426" y="3753"/>
                      <a:pt x="1987" y="3434"/>
                      <a:pt x="2432" y="3183"/>
                    </a:cubicBezTo>
                    <a:cubicBezTo>
                      <a:pt x="2707" y="3033"/>
                      <a:pt x="2983" y="2858"/>
                      <a:pt x="3158" y="2632"/>
                    </a:cubicBezTo>
                    <a:cubicBezTo>
                      <a:pt x="3885" y="1680"/>
                      <a:pt x="2507" y="1028"/>
                      <a:pt x="1830" y="602"/>
                    </a:cubicBezTo>
                    <a:cubicBezTo>
                      <a:pt x="1379" y="326"/>
                      <a:pt x="878" y="51"/>
                      <a:pt x="326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663;p33"/>
              <p:cNvSpPr/>
              <p:nvPr/>
            </p:nvSpPr>
            <p:spPr>
              <a:xfrm>
                <a:off x="2302775" y="582700"/>
                <a:ext cx="213675" cy="26257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10503" extrusionOk="0">
                    <a:moveTo>
                      <a:pt x="6903" y="1"/>
                    </a:moveTo>
                    <a:cubicBezTo>
                      <a:pt x="6541" y="1"/>
                      <a:pt x="6151" y="123"/>
                      <a:pt x="5815" y="277"/>
                    </a:cubicBezTo>
                    <a:cubicBezTo>
                      <a:pt x="4211" y="1029"/>
                      <a:pt x="2833" y="2157"/>
                      <a:pt x="1504" y="3285"/>
                    </a:cubicBezTo>
                    <a:cubicBezTo>
                      <a:pt x="777" y="3886"/>
                      <a:pt x="0" y="4663"/>
                      <a:pt x="76" y="5591"/>
                    </a:cubicBezTo>
                    <a:cubicBezTo>
                      <a:pt x="176" y="6568"/>
                      <a:pt x="878" y="7596"/>
                      <a:pt x="1655" y="8373"/>
                    </a:cubicBezTo>
                    <a:cubicBezTo>
                      <a:pt x="1930" y="8648"/>
                      <a:pt x="2231" y="8899"/>
                      <a:pt x="2507" y="9124"/>
                    </a:cubicBezTo>
                    <a:cubicBezTo>
                      <a:pt x="3660" y="9977"/>
                      <a:pt x="5088" y="10503"/>
                      <a:pt x="6542" y="10503"/>
                    </a:cubicBezTo>
                    <a:cubicBezTo>
                      <a:pt x="6943" y="10503"/>
                      <a:pt x="7394" y="10453"/>
                      <a:pt x="7720" y="10227"/>
                    </a:cubicBezTo>
                    <a:cubicBezTo>
                      <a:pt x="8246" y="9876"/>
                      <a:pt x="8121" y="9500"/>
                      <a:pt x="8096" y="8999"/>
                    </a:cubicBezTo>
                    <a:cubicBezTo>
                      <a:pt x="8096" y="8448"/>
                      <a:pt x="8196" y="7821"/>
                      <a:pt x="8271" y="7270"/>
                    </a:cubicBezTo>
                    <a:cubicBezTo>
                      <a:pt x="8371" y="6593"/>
                      <a:pt x="8447" y="5891"/>
                      <a:pt x="8472" y="5215"/>
                    </a:cubicBezTo>
                    <a:cubicBezTo>
                      <a:pt x="8547" y="3786"/>
                      <a:pt x="8447" y="2383"/>
                      <a:pt x="8046" y="1004"/>
                    </a:cubicBezTo>
                    <a:cubicBezTo>
                      <a:pt x="7970" y="753"/>
                      <a:pt x="7870" y="478"/>
                      <a:pt x="7670" y="277"/>
                    </a:cubicBezTo>
                    <a:cubicBezTo>
                      <a:pt x="7459" y="78"/>
                      <a:pt x="7190" y="1"/>
                      <a:pt x="6903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664;p33"/>
              <p:cNvSpPr/>
              <p:nvPr/>
            </p:nvSpPr>
            <p:spPr>
              <a:xfrm>
                <a:off x="2371075" y="641625"/>
                <a:ext cx="95250" cy="96050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3842" extrusionOk="0">
                    <a:moveTo>
                      <a:pt x="3431" y="0"/>
                    </a:moveTo>
                    <a:cubicBezTo>
                      <a:pt x="3384" y="0"/>
                      <a:pt x="3334" y="13"/>
                      <a:pt x="3284" y="26"/>
                    </a:cubicBezTo>
                    <a:cubicBezTo>
                      <a:pt x="2757" y="151"/>
                      <a:pt x="2306" y="477"/>
                      <a:pt x="1880" y="828"/>
                    </a:cubicBezTo>
                    <a:cubicBezTo>
                      <a:pt x="1279" y="1354"/>
                      <a:pt x="0" y="2181"/>
                      <a:pt x="852" y="3008"/>
                    </a:cubicBezTo>
                    <a:cubicBezTo>
                      <a:pt x="1078" y="3234"/>
                      <a:pt x="1354" y="3359"/>
                      <a:pt x="1654" y="3459"/>
                    </a:cubicBezTo>
                    <a:cubicBezTo>
                      <a:pt x="2074" y="3632"/>
                      <a:pt x="2592" y="3841"/>
                      <a:pt x="3011" y="3841"/>
                    </a:cubicBezTo>
                    <a:cubicBezTo>
                      <a:pt x="3443" y="3841"/>
                      <a:pt x="3772" y="3620"/>
                      <a:pt x="3785" y="2908"/>
                    </a:cubicBezTo>
                    <a:cubicBezTo>
                      <a:pt x="3810" y="2031"/>
                      <a:pt x="3785" y="1153"/>
                      <a:pt x="3659" y="276"/>
                    </a:cubicBezTo>
                    <a:cubicBezTo>
                      <a:pt x="3634" y="201"/>
                      <a:pt x="3634" y="101"/>
                      <a:pt x="3559" y="51"/>
                    </a:cubicBezTo>
                    <a:cubicBezTo>
                      <a:pt x="3522" y="13"/>
                      <a:pt x="3478" y="0"/>
                      <a:pt x="343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665;p33"/>
              <p:cNvSpPr/>
              <p:nvPr/>
            </p:nvSpPr>
            <p:spPr>
              <a:xfrm>
                <a:off x="1786475" y="706150"/>
                <a:ext cx="937375" cy="636000"/>
              </a:xfrm>
              <a:custGeom>
                <a:avLst/>
                <a:gdLst/>
                <a:ahLst/>
                <a:cxnLst/>
                <a:rect l="l" t="t" r="r" b="b"/>
                <a:pathLst>
                  <a:path w="37495" h="25440" extrusionOk="0">
                    <a:moveTo>
                      <a:pt x="19469" y="0"/>
                    </a:moveTo>
                    <a:cubicBezTo>
                      <a:pt x="19214" y="0"/>
                      <a:pt x="18957" y="9"/>
                      <a:pt x="18698" y="26"/>
                    </a:cubicBezTo>
                    <a:cubicBezTo>
                      <a:pt x="18454" y="11"/>
                      <a:pt x="18212" y="3"/>
                      <a:pt x="17972" y="3"/>
                    </a:cubicBezTo>
                    <a:cubicBezTo>
                      <a:pt x="11853" y="3"/>
                      <a:pt x="6781" y="4834"/>
                      <a:pt x="4562" y="10477"/>
                    </a:cubicBezTo>
                    <a:cubicBezTo>
                      <a:pt x="4136" y="11580"/>
                      <a:pt x="3735" y="12708"/>
                      <a:pt x="3008" y="13660"/>
                    </a:cubicBezTo>
                    <a:cubicBezTo>
                      <a:pt x="2350" y="14530"/>
                      <a:pt x="1317" y="15223"/>
                      <a:pt x="219" y="15223"/>
                    </a:cubicBezTo>
                    <a:cubicBezTo>
                      <a:pt x="147" y="15223"/>
                      <a:pt x="74" y="15220"/>
                      <a:pt x="1" y="15214"/>
                    </a:cubicBezTo>
                    <a:lnTo>
                      <a:pt x="1" y="15214"/>
                    </a:lnTo>
                    <a:cubicBezTo>
                      <a:pt x="2031" y="20126"/>
                      <a:pt x="6843" y="23009"/>
                      <a:pt x="11755" y="24487"/>
                    </a:cubicBezTo>
                    <a:cubicBezTo>
                      <a:pt x="13774" y="25095"/>
                      <a:pt x="15792" y="25440"/>
                      <a:pt x="17827" y="25440"/>
                    </a:cubicBezTo>
                    <a:cubicBezTo>
                      <a:pt x="18142" y="25440"/>
                      <a:pt x="18457" y="25431"/>
                      <a:pt x="18773" y="25415"/>
                    </a:cubicBezTo>
                    <a:cubicBezTo>
                      <a:pt x="19071" y="25431"/>
                      <a:pt x="19369" y="25438"/>
                      <a:pt x="19668" y="25438"/>
                    </a:cubicBezTo>
                    <a:cubicBezTo>
                      <a:pt x="21705" y="25438"/>
                      <a:pt x="23754" y="25074"/>
                      <a:pt x="25765" y="24462"/>
                    </a:cubicBezTo>
                    <a:cubicBezTo>
                      <a:pt x="30678" y="22958"/>
                      <a:pt x="35490" y="20051"/>
                      <a:pt x="37495" y="15139"/>
                    </a:cubicBezTo>
                    <a:lnTo>
                      <a:pt x="37495" y="15139"/>
                    </a:lnTo>
                    <a:cubicBezTo>
                      <a:pt x="37422" y="15145"/>
                      <a:pt x="37349" y="15148"/>
                      <a:pt x="37276" y="15148"/>
                    </a:cubicBezTo>
                    <a:cubicBezTo>
                      <a:pt x="36178" y="15148"/>
                      <a:pt x="35144" y="14455"/>
                      <a:pt x="34462" y="13585"/>
                    </a:cubicBezTo>
                    <a:cubicBezTo>
                      <a:pt x="33735" y="12658"/>
                      <a:pt x="33334" y="11505"/>
                      <a:pt x="32883" y="10402"/>
                    </a:cubicBezTo>
                    <a:cubicBezTo>
                      <a:pt x="30646" y="4797"/>
                      <a:pt x="25569" y="0"/>
                      <a:pt x="19469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666;p33"/>
              <p:cNvSpPr/>
              <p:nvPr/>
            </p:nvSpPr>
            <p:spPr>
              <a:xfrm>
                <a:off x="2013925" y="1096575"/>
                <a:ext cx="523200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20928" h="9823" extrusionOk="0">
                    <a:moveTo>
                      <a:pt x="10321" y="1"/>
                    </a:moveTo>
                    <a:cubicBezTo>
                      <a:pt x="9271" y="1"/>
                      <a:pt x="8371" y="587"/>
                      <a:pt x="7695" y="1376"/>
                    </a:cubicBezTo>
                    <a:cubicBezTo>
                      <a:pt x="5640" y="3808"/>
                      <a:pt x="2883" y="6489"/>
                      <a:pt x="1" y="7918"/>
                    </a:cubicBezTo>
                    <a:cubicBezTo>
                      <a:pt x="878" y="8269"/>
                      <a:pt x="1755" y="8595"/>
                      <a:pt x="2657" y="8870"/>
                    </a:cubicBezTo>
                    <a:cubicBezTo>
                      <a:pt x="4676" y="9478"/>
                      <a:pt x="6694" y="9823"/>
                      <a:pt x="8729" y="9823"/>
                    </a:cubicBezTo>
                    <a:cubicBezTo>
                      <a:pt x="9044" y="9823"/>
                      <a:pt x="9359" y="9814"/>
                      <a:pt x="9675" y="9798"/>
                    </a:cubicBezTo>
                    <a:cubicBezTo>
                      <a:pt x="9973" y="9814"/>
                      <a:pt x="10271" y="9821"/>
                      <a:pt x="10570" y="9821"/>
                    </a:cubicBezTo>
                    <a:cubicBezTo>
                      <a:pt x="12607" y="9821"/>
                      <a:pt x="14656" y="9457"/>
                      <a:pt x="16667" y="8845"/>
                    </a:cubicBezTo>
                    <a:cubicBezTo>
                      <a:pt x="18121" y="8394"/>
                      <a:pt x="19549" y="7818"/>
                      <a:pt x="20928" y="7116"/>
                    </a:cubicBezTo>
                    <a:cubicBezTo>
                      <a:pt x="17319" y="6138"/>
                      <a:pt x="14161" y="3732"/>
                      <a:pt x="11805" y="800"/>
                    </a:cubicBezTo>
                    <a:cubicBezTo>
                      <a:pt x="11605" y="574"/>
                      <a:pt x="11429" y="324"/>
                      <a:pt x="11153" y="173"/>
                    </a:cubicBezTo>
                    <a:cubicBezTo>
                      <a:pt x="11003" y="98"/>
                      <a:pt x="10828" y="48"/>
                      <a:pt x="10677" y="23"/>
                    </a:cubicBezTo>
                    <a:cubicBezTo>
                      <a:pt x="10557" y="8"/>
                      <a:pt x="10438" y="1"/>
                      <a:pt x="1032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667;p33"/>
              <p:cNvSpPr/>
              <p:nvPr/>
            </p:nvSpPr>
            <p:spPr>
              <a:xfrm>
                <a:off x="2203775" y="1109550"/>
                <a:ext cx="114050" cy="1129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517" extrusionOk="0">
                    <a:moveTo>
                      <a:pt x="2245" y="0"/>
                    </a:moveTo>
                    <a:cubicBezTo>
                      <a:pt x="2232" y="0"/>
                      <a:pt x="2219" y="2"/>
                      <a:pt x="2206" y="5"/>
                    </a:cubicBezTo>
                    <a:cubicBezTo>
                      <a:pt x="2106" y="5"/>
                      <a:pt x="2031" y="106"/>
                      <a:pt x="2056" y="206"/>
                    </a:cubicBezTo>
                    <a:cubicBezTo>
                      <a:pt x="2181" y="1058"/>
                      <a:pt x="2231" y="1910"/>
                      <a:pt x="2181" y="2762"/>
                    </a:cubicBezTo>
                    <a:cubicBezTo>
                      <a:pt x="2156" y="3314"/>
                      <a:pt x="2106" y="3840"/>
                      <a:pt x="1630" y="4091"/>
                    </a:cubicBezTo>
                    <a:cubicBezTo>
                      <a:pt x="1529" y="4141"/>
                      <a:pt x="1417" y="4166"/>
                      <a:pt x="1304" y="4166"/>
                    </a:cubicBezTo>
                    <a:cubicBezTo>
                      <a:pt x="1191" y="4166"/>
                      <a:pt x="1078" y="4141"/>
                      <a:pt x="978" y="4091"/>
                    </a:cubicBezTo>
                    <a:cubicBezTo>
                      <a:pt x="602" y="3915"/>
                      <a:pt x="376" y="3514"/>
                      <a:pt x="427" y="3088"/>
                    </a:cubicBezTo>
                    <a:cubicBezTo>
                      <a:pt x="452" y="2988"/>
                      <a:pt x="376" y="2888"/>
                      <a:pt x="276" y="2888"/>
                    </a:cubicBezTo>
                    <a:cubicBezTo>
                      <a:pt x="176" y="2888"/>
                      <a:pt x="76" y="2938"/>
                      <a:pt x="76" y="3038"/>
                    </a:cubicBezTo>
                    <a:cubicBezTo>
                      <a:pt x="1" y="3639"/>
                      <a:pt x="301" y="4166"/>
                      <a:pt x="803" y="4416"/>
                    </a:cubicBezTo>
                    <a:cubicBezTo>
                      <a:pt x="978" y="4492"/>
                      <a:pt x="1128" y="4517"/>
                      <a:pt x="1304" y="4517"/>
                    </a:cubicBezTo>
                    <a:cubicBezTo>
                      <a:pt x="1479" y="4517"/>
                      <a:pt x="1630" y="4492"/>
                      <a:pt x="1805" y="4416"/>
                    </a:cubicBezTo>
                    <a:cubicBezTo>
                      <a:pt x="2106" y="4241"/>
                      <a:pt x="2281" y="3990"/>
                      <a:pt x="2382" y="3740"/>
                    </a:cubicBezTo>
                    <a:cubicBezTo>
                      <a:pt x="2407" y="3765"/>
                      <a:pt x="2432" y="3815"/>
                      <a:pt x="2457" y="3865"/>
                    </a:cubicBezTo>
                    <a:cubicBezTo>
                      <a:pt x="2657" y="4241"/>
                      <a:pt x="3058" y="4492"/>
                      <a:pt x="3434" y="4492"/>
                    </a:cubicBezTo>
                    <a:lnTo>
                      <a:pt x="3509" y="4492"/>
                    </a:lnTo>
                    <a:cubicBezTo>
                      <a:pt x="3810" y="4467"/>
                      <a:pt x="4086" y="4291"/>
                      <a:pt x="4261" y="4015"/>
                    </a:cubicBezTo>
                    <a:cubicBezTo>
                      <a:pt x="4412" y="3790"/>
                      <a:pt x="4512" y="3514"/>
                      <a:pt x="4537" y="3213"/>
                    </a:cubicBezTo>
                    <a:cubicBezTo>
                      <a:pt x="4562" y="3113"/>
                      <a:pt x="4487" y="3013"/>
                      <a:pt x="4387" y="3013"/>
                    </a:cubicBezTo>
                    <a:cubicBezTo>
                      <a:pt x="4373" y="3010"/>
                      <a:pt x="4360" y="3008"/>
                      <a:pt x="4347" y="3008"/>
                    </a:cubicBezTo>
                    <a:cubicBezTo>
                      <a:pt x="4262" y="3008"/>
                      <a:pt x="4186" y="3076"/>
                      <a:pt x="4186" y="3163"/>
                    </a:cubicBezTo>
                    <a:cubicBezTo>
                      <a:pt x="4161" y="3414"/>
                      <a:pt x="4086" y="3639"/>
                      <a:pt x="3960" y="3790"/>
                    </a:cubicBezTo>
                    <a:cubicBezTo>
                      <a:pt x="3835" y="3990"/>
                      <a:pt x="3660" y="4116"/>
                      <a:pt x="3484" y="4116"/>
                    </a:cubicBezTo>
                    <a:cubicBezTo>
                      <a:pt x="3468" y="4117"/>
                      <a:pt x="3452" y="4118"/>
                      <a:pt x="3436" y="4118"/>
                    </a:cubicBezTo>
                    <a:cubicBezTo>
                      <a:pt x="3196" y="4118"/>
                      <a:pt x="2923" y="3948"/>
                      <a:pt x="2783" y="3690"/>
                    </a:cubicBezTo>
                    <a:cubicBezTo>
                      <a:pt x="2607" y="3389"/>
                      <a:pt x="2582" y="3038"/>
                      <a:pt x="2557" y="2737"/>
                    </a:cubicBezTo>
                    <a:cubicBezTo>
                      <a:pt x="2557" y="2712"/>
                      <a:pt x="2557" y="2712"/>
                      <a:pt x="2557" y="2712"/>
                    </a:cubicBezTo>
                    <a:cubicBezTo>
                      <a:pt x="2607" y="1835"/>
                      <a:pt x="2557" y="983"/>
                      <a:pt x="2407" y="156"/>
                    </a:cubicBezTo>
                    <a:cubicBezTo>
                      <a:pt x="2407" y="69"/>
                      <a:pt x="2331" y="0"/>
                      <a:pt x="2245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668;p33"/>
              <p:cNvSpPr/>
              <p:nvPr/>
            </p:nvSpPr>
            <p:spPr>
              <a:xfrm>
                <a:off x="2216925" y="1095375"/>
                <a:ext cx="86500" cy="552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209" extrusionOk="0">
                    <a:moveTo>
                      <a:pt x="1904" y="0"/>
                    </a:moveTo>
                    <a:cubicBezTo>
                      <a:pt x="1348" y="0"/>
                      <a:pt x="798" y="67"/>
                      <a:pt x="277" y="272"/>
                    </a:cubicBezTo>
                    <a:cubicBezTo>
                      <a:pt x="151" y="322"/>
                      <a:pt x="26" y="372"/>
                      <a:pt x="1" y="522"/>
                    </a:cubicBezTo>
                    <a:cubicBezTo>
                      <a:pt x="1" y="597"/>
                      <a:pt x="26" y="698"/>
                      <a:pt x="76" y="773"/>
                    </a:cubicBezTo>
                    <a:cubicBezTo>
                      <a:pt x="352" y="1324"/>
                      <a:pt x="728" y="1825"/>
                      <a:pt x="1254" y="2101"/>
                    </a:cubicBezTo>
                    <a:cubicBezTo>
                      <a:pt x="1397" y="2176"/>
                      <a:pt x="1547" y="2208"/>
                      <a:pt x="1698" y="2208"/>
                    </a:cubicBezTo>
                    <a:cubicBezTo>
                      <a:pt x="2207" y="2208"/>
                      <a:pt x="2730" y="1836"/>
                      <a:pt x="3059" y="1450"/>
                    </a:cubicBezTo>
                    <a:cubicBezTo>
                      <a:pt x="3284" y="1149"/>
                      <a:pt x="3460" y="723"/>
                      <a:pt x="3309" y="397"/>
                    </a:cubicBezTo>
                    <a:cubicBezTo>
                      <a:pt x="3134" y="96"/>
                      <a:pt x="2783" y="46"/>
                      <a:pt x="2482" y="21"/>
                    </a:cubicBezTo>
                    <a:cubicBezTo>
                      <a:pt x="2289" y="8"/>
                      <a:pt x="2096" y="0"/>
                      <a:pt x="1904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669;p33"/>
              <p:cNvSpPr/>
              <p:nvPr/>
            </p:nvSpPr>
            <p:spPr>
              <a:xfrm>
                <a:off x="2100425" y="1011200"/>
                <a:ext cx="57625" cy="6725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90" extrusionOk="0">
                    <a:moveTo>
                      <a:pt x="1159" y="1"/>
                    </a:moveTo>
                    <a:cubicBezTo>
                      <a:pt x="280" y="1"/>
                      <a:pt x="1" y="1027"/>
                      <a:pt x="49" y="1609"/>
                    </a:cubicBezTo>
                    <a:cubicBezTo>
                      <a:pt x="99" y="1934"/>
                      <a:pt x="225" y="2260"/>
                      <a:pt x="525" y="2461"/>
                    </a:cubicBezTo>
                    <a:cubicBezTo>
                      <a:pt x="720" y="2606"/>
                      <a:pt x="977" y="2689"/>
                      <a:pt x="1229" y="2689"/>
                    </a:cubicBezTo>
                    <a:cubicBezTo>
                      <a:pt x="1367" y="2689"/>
                      <a:pt x="1504" y="2664"/>
                      <a:pt x="1628" y="2611"/>
                    </a:cubicBezTo>
                    <a:cubicBezTo>
                      <a:pt x="1904" y="2461"/>
                      <a:pt x="2029" y="2185"/>
                      <a:pt x="2130" y="1934"/>
                    </a:cubicBezTo>
                    <a:cubicBezTo>
                      <a:pt x="2305" y="1358"/>
                      <a:pt x="2280" y="681"/>
                      <a:pt x="1804" y="255"/>
                    </a:cubicBezTo>
                    <a:cubicBezTo>
                      <a:pt x="1653" y="130"/>
                      <a:pt x="1478" y="30"/>
                      <a:pt x="1252" y="4"/>
                    </a:cubicBezTo>
                    <a:cubicBezTo>
                      <a:pt x="1221" y="2"/>
                      <a:pt x="1189" y="1"/>
                      <a:pt x="1159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670;p33"/>
              <p:cNvSpPr/>
              <p:nvPr/>
            </p:nvSpPr>
            <p:spPr>
              <a:xfrm>
                <a:off x="2373000" y="1010575"/>
                <a:ext cx="57625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83" extrusionOk="0">
                    <a:moveTo>
                      <a:pt x="1158" y="1"/>
                    </a:moveTo>
                    <a:cubicBezTo>
                      <a:pt x="280" y="1"/>
                      <a:pt x="0" y="1026"/>
                      <a:pt x="49" y="1583"/>
                    </a:cubicBezTo>
                    <a:cubicBezTo>
                      <a:pt x="99" y="1909"/>
                      <a:pt x="224" y="2235"/>
                      <a:pt x="525" y="2461"/>
                    </a:cubicBezTo>
                    <a:cubicBezTo>
                      <a:pt x="712" y="2601"/>
                      <a:pt x="957" y="2683"/>
                      <a:pt x="1199" y="2683"/>
                    </a:cubicBezTo>
                    <a:cubicBezTo>
                      <a:pt x="1347" y="2683"/>
                      <a:pt x="1495" y="2652"/>
                      <a:pt x="1628" y="2586"/>
                    </a:cubicBezTo>
                    <a:cubicBezTo>
                      <a:pt x="1903" y="2461"/>
                      <a:pt x="2029" y="2185"/>
                      <a:pt x="2129" y="1909"/>
                    </a:cubicBezTo>
                    <a:cubicBezTo>
                      <a:pt x="2304" y="1358"/>
                      <a:pt x="2279" y="681"/>
                      <a:pt x="1803" y="230"/>
                    </a:cubicBezTo>
                    <a:cubicBezTo>
                      <a:pt x="1653" y="105"/>
                      <a:pt x="1477" y="4"/>
                      <a:pt x="1252" y="4"/>
                    </a:cubicBezTo>
                    <a:cubicBezTo>
                      <a:pt x="1220" y="2"/>
                      <a:pt x="1189" y="1"/>
                      <a:pt x="1158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671;p33"/>
              <p:cNvSpPr/>
              <p:nvPr/>
            </p:nvSpPr>
            <p:spPr>
              <a:xfrm>
                <a:off x="1960050" y="1062650"/>
                <a:ext cx="150400" cy="147325"/>
              </a:xfrm>
              <a:custGeom>
                <a:avLst/>
                <a:gdLst/>
                <a:ahLst/>
                <a:cxnLst/>
                <a:rect l="l" t="t" r="r" b="b"/>
                <a:pathLst>
                  <a:path w="6016" h="5893" extrusionOk="0">
                    <a:moveTo>
                      <a:pt x="3015" y="0"/>
                    </a:moveTo>
                    <a:cubicBezTo>
                      <a:pt x="1427" y="0"/>
                      <a:pt x="99" y="1261"/>
                      <a:pt x="50" y="2859"/>
                    </a:cubicBezTo>
                    <a:cubicBezTo>
                      <a:pt x="0" y="4488"/>
                      <a:pt x="1278" y="5841"/>
                      <a:pt x="2907" y="5891"/>
                    </a:cubicBezTo>
                    <a:cubicBezTo>
                      <a:pt x="2938" y="5892"/>
                      <a:pt x="2969" y="5893"/>
                      <a:pt x="3000" y="5893"/>
                    </a:cubicBezTo>
                    <a:cubicBezTo>
                      <a:pt x="4588" y="5893"/>
                      <a:pt x="5916" y="4632"/>
                      <a:pt x="5965" y="3034"/>
                    </a:cubicBezTo>
                    <a:cubicBezTo>
                      <a:pt x="6015" y="1405"/>
                      <a:pt x="4737" y="52"/>
                      <a:pt x="3108" y="2"/>
                    </a:cubicBezTo>
                    <a:cubicBezTo>
                      <a:pt x="3077" y="1"/>
                      <a:pt x="3046" y="0"/>
                      <a:pt x="3015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672;p33"/>
              <p:cNvSpPr/>
              <p:nvPr/>
            </p:nvSpPr>
            <p:spPr>
              <a:xfrm>
                <a:off x="2430600" y="1044475"/>
                <a:ext cx="149775" cy="147975"/>
              </a:xfrm>
              <a:custGeom>
                <a:avLst/>
                <a:gdLst/>
                <a:ahLst/>
                <a:cxnLst/>
                <a:rect l="l" t="t" r="r" b="b"/>
                <a:pathLst>
                  <a:path w="5991" h="5919" extrusionOk="0">
                    <a:moveTo>
                      <a:pt x="2990" y="0"/>
                    </a:moveTo>
                    <a:cubicBezTo>
                      <a:pt x="1403" y="0"/>
                      <a:pt x="100" y="1261"/>
                      <a:pt x="50" y="2859"/>
                    </a:cubicBezTo>
                    <a:cubicBezTo>
                      <a:pt x="0" y="4488"/>
                      <a:pt x="1278" y="5867"/>
                      <a:pt x="2908" y="5917"/>
                    </a:cubicBezTo>
                    <a:cubicBezTo>
                      <a:pt x="2939" y="5918"/>
                      <a:pt x="2969" y="5918"/>
                      <a:pt x="3000" y="5918"/>
                    </a:cubicBezTo>
                    <a:cubicBezTo>
                      <a:pt x="4588" y="5918"/>
                      <a:pt x="5891" y="4658"/>
                      <a:pt x="5940" y="3059"/>
                    </a:cubicBezTo>
                    <a:cubicBezTo>
                      <a:pt x="5990" y="1430"/>
                      <a:pt x="4712" y="52"/>
                      <a:pt x="3083" y="2"/>
                    </a:cubicBezTo>
                    <a:cubicBezTo>
                      <a:pt x="3052" y="1"/>
                      <a:pt x="3021" y="0"/>
                      <a:pt x="2990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" name="Google Shape;1673;p33"/>
            <p:cNvGrpSpPr/>
            <p:nvPr/>
          </p:nvGrpSpPr>
          <p:grpSpPr>
            <a:xfrm rot="3425889">
              <a:off x="6873819" y="3739530"/>
              <a:ext cx="864147" cy="672971"/>
              <a:chOff x="1530147" y="3725108"/>
              <a:chExt cx="864149" cy="672973"/>
            </a:xfrm>
          </p:grpSpPr>
          <p:sp>
            <p:nvSpPr>
              <p:cNvPr id="63" name="Google Shape;1674;p33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675;p33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676;p33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677;p33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678;p33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8" name="TextBox 87"/>
          <p:cNvSpPr txBox="1"/>
          <p:nvPr/>
        </p:nvSpPr>
        <p:spPr>
          <a:xfrm>
            <a:off x="3585112" y="1806579"/>
            <a:ext cx="560281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Comic Sans MS" panose="030F0702030302020204" pitchFamily="66" charset="0"/>
              </a:rPr>
              <a:t> Presentation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3483951" y="3062154"/>
            <a:ext cx="75328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Task 1 Listen and point.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37187"/>
      </p:ext>
    </p:extLst>
  </p:cSld>
  <p:clrMapOvr>
    <a:masterClrMapping/>
  </p:clrMapOvr>
  <p:transition spd="slow">
    <p:pull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60561" y="1132763"/>
            <a:ext cx="2169994" cy="996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Bowl</a:t>
            </a:r>
          </a:p>
        </p:txBody>
      </p:sp>
      <p:pic>
        <p:nvPicPr>
          <p:cNvPr id="7" name="图片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8" name="图片 3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669" y="4082627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loud Callout 9"/>
          <p:cNvSpPr/>
          <p:nvPr/>
        </p:nvSpPr>
        <p:spPr>
          <a:xfrm>
            <a:off x="212669" y="2458546"/>
            <a:ext cx="4404251" cy="1528548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What is it?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" b="1703"/>
          <a:stretch/>
        </p:blipFill>
        <p:spPr>
          <a:xfrm>
            <a:off x="5336274" y="1162007"/>
            <a:ext cx="5579802" cy="35320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61115"/>
            <a:ext cx="4918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 Listen and point.</a:t>
            </a:r>
          </a:p>
        </p:txBody>
      </p:sp>
      <p:pic>
        <p:nvPicPr>
          <p:cNvPr id="14" name="track 2.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93.559999999999" end="12280.847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89420" y="1594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5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camera.wav"/>
          </p:stSnd>
        </p:sndAc>
      </p:transition>
    </mc:Choice>
    <mc:Fallback xmlns="">
      <p:transition spd="slow">
        <p:split orient="vert"/>
        <p:sndAc>
          <p:stSnd>
            <p:snd r:embed="rId14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9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3" name="图片 3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669" y="4082627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loud Callout 4"/>
          <p:cNvSpPr/>
          <p:nvPr/>
        </p:nvSpPr>
        <p:spPr>
          <a:xfrm>
            <a:off x="212669" y="2659656"/>
            <a:ext cx="4404251" cy="1528548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What is it?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2530" y="1168447"/>
            <a:ext cx="6620463" cy="45109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22843" y="1378423"/>
            <a:ext cx="3630304" cy="996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Dining room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9" name="track 2.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45.424" end="9197.344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1815" y="2650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7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ashreg.wav"/>
          </p:stSnd>
        </p:sndAc>
      </p:transition>
    </mc:Choice>
    <mc:Fallback xmlns="">
      <p:transition spd="slow">
        <p:sndAc>
          <p:stSnd>
            <p:snd r:embed="rId13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3" name="图片 3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669" y="4082627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loud Callout 4"/>
          <p:cNvSpPr/>
          <p:nvPr/>
        </p:nvSpPr>
        <p:spPr>
          <a:xfrm>
            <a:off x="212669" y="2458546"/>
            <a:ext cx="4404251" cy="1528548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What is it?</a:t>
            </a:r>
          </a:p>
        </p:txBody>
      </p:sp>
      <p:sp>
        <p:nvSpPr>
          <p:cNvPr id="7" name="Rectangle 6"/>
          <p:cNvSpPr/>
          <p:nvPr/>
        </p:nvSpPr>
        <p:spPr>
          <a:xfrm>
            <a:off x="3405117" y="1132762"/>
            <a:ext cx="2169994" cy="996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Plate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9" name="track 2.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82.0912" end="6539.152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1815" y="252211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EE81F5-48BA-8E5D-7B33-B81EC259E1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3606" y="2511417"/>
            <a:ext cx="5323254" cy="290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40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wind.wav"/>
          </p:stSnd>
        </p:sndAc>
      </p:transition>
    </mc:Choice>
    <mc:Fallback xmlns="">
      <p:transition spd="slow">
        <p:sndAc>
          <p:stSnd>
            <p:snd r:embed="rId14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3" name="图片 3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" t="8497" r="101" b="2940"/>
          <a:stretch/>
        </p:blipFill>
        <p:spPr>
          <a:xfrm>
            <a:off x="4878440" y="2265909"/>
            <a:ext cx="6646166" cy="4053914"/>
          </a:xfrm>
          <a:prstGeom prst="rect">
            <a:avLst/>
          </a:prstGeom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669" y="4082627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loud Callout 5"/>
          <p:cNvSpPr/>
          <p:nvPr/>
        </p:nvSpPr>
        <p:spPr>
          <a:xfrm>
            <a:off x="212669" y="2458546"/>
            <a:ext cx="4404251" cy="1528548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What is it?</a:t>
            </a:r>
          </a:p>
        </p:txBody>
      </p:sp>
      <p:sp>
        <p:nvSpPr>
          <p:cNvPr id="7" name="Rectangle 6"/>
          <p:cNvSpPr/>
          <p:nvPr/>
        </p:nvSpPr>
        <p:spPr>
          <a:xfrm>
            <a:off x="6860763" y="485345"/>
            <a:ext cx="2169994" cy="996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Spoon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9" name="track 2.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895.9888" end="3880.960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1815" y="2522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4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ashreg.wav"/>
          </p:stSnd>
        </p:sndAc>
      </p:transition>
    </mc:Choice>
    <mc:Fallback xmlns="">
      <p:transition spd="slow">
        <p:sndAc>
          <p:stSnd>
            <p:snd r:embed="rId13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3" name="图片 3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669" y="4082627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loud Callout 4"/>
          <p:cNvSpPr/>
          <p:nvPr/>
        </p:nvSpPr>
        <p:spPr>
          <a:xfrm>
            <a:off x="212669" y="2659656"/>
            <a:ext cx="4404251" cy="1528548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What is it?</a:t>
            </a:r>
          </a:p>
        </p:txBody>
      </p:sp>
      <p:sp>
        <p:nvSpPr>
          <p:cNvPr id="7" name="Rectangle 6"/>
          <p:cNvSpPr/>
          <p:nvPr/>
        </p:nvSpPr>
        <p:spPr>
          <a:xfrm>
            <a:off x="2845559" y="1282888"/>
            <a:ext cx="2169994" cy="996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Table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9" name="track 2.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085.819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1815" y="277969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046FDE-A912-7B38-4B89-4B933BF367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436" y="2354895"/>
            <a:ext cx="6114170" cy="372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1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95&quot;/&gt;&lt;/object&gt;&lt;object type=&quot;3&quot; unique_id=&quot;10005&quot;&gt;&lt;property id=&quot;20148&quot; value=&quot;5&quot;/&gt;&lt;property id=&quot;20300&quot; value=&quot;Slide 3&quot;/&gt;&lt;property id=&quot;20307&quot; value=&quot;262&quot;/&gt;&lt;/object&gt;&lt;object type=&quot;3&quot; unique_id=&quot;10006&quot;&gt;&lt;property id=&quot;20148&quot; value=&quot;5&quot;/&gt;&lt;property id=&quot;20300&quot; value=&quot;Slide 4&quot;/&gt;&lt;property id=&quot;20307&quot; value=&quot;303&quot;/&gt;&lt;/object&gt;&lt;object type=&quot;3&quot; unique_id=&quot;10007&quot;&gt;&lt;property id=&quot;20148&quot; value=&quot;5&quot;/&gt;&lt;property id=&quot;20300&quot; value=&quot;Slide 5&quot;/&gt;&lt;property id=&quot;20307&quot; value=&quot;327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97&quot;/&gt;&lt;/object&gt;&lt;object type=&quot;3&quot; unique_id=&quot;10010&quot;&gt;&lt;property id=&quot;20148&quot; value=&quot;5&quot;/&gt;&lt;property id=&quot;20300&quot; value=&quot;Slide 8&quot;/&gt;&lt;property id=&quot;20307&quot; value=&quot;298&quot;/&gt;&lt;/object&gt;&lt;object type=&quot;3&quot; unique_id=&quot;10011&quot;&gt;&lt;property id=&quot;20148&quot; value=&quot;5&quot;/&gt;&lt;property id=&quot;20300&quot; value=&quot;Slide 9&quot;/&gt;&lt;property id=&quot;20307&quot; value=&quot;300&quot;/&gt;&lt;/object&gt;&lt;object type=&quot;3&quot; unique_id=&quot;10012&quot;&gt;&lt;property id=&quot;20148&quot; value=&quot;5&quot;/&gt;&lt;property id=&quot;20300&quot; value=&quot;Slide 10&quot;/&gt;&lt;property id=&quot;20307&quot; value=&quot;301&quot;/&gt;&lt;/object&gt;&lt;object type=&quot;3&quot; unique_id=&quot;10013&quot;&gt;&lt;property id=&quot;20148&quot; value=&quot;5&quot;/&gt;&lt;property id=&quot;20300&quot; value=&quot;Slide 11&quot;/&gt;&lt;property id=&quot;20307&quot; value=&quot;299&quot;/&gt;&lt;/object&gt;&lt;object type=&quot;3&quot; unique_id=&quot;10014&quot;&gt;&lt;property id=&quot;20148&quot; value=&quot;5&quot;/&gt;&lt;property id=&quot;20300&quot; value=&quot;Slide 12&quot;/&gt;&lt;property id=&quot;20307&quot; value=&quot;302&quot;/&gt;&lt;/object&gt;&lt;object type=&quot;3&quot; unique_id=&quot;10015&quot;&gt;&lt;property id=&quot;20148&quot; value=&quot;5&quot;/&gt;&lt;property id=&quot;20300&quot; value=&quot;Slide 13&quot;/&gt;&lt;property id=&quot;20307&quot; value=&quot;320&quot;/&gt;&lt;/object&gt;&lt;object type=&quot;3&quot; unique_id=&quot;10016&quot;&gt;&lt;property id=&quot;20148&quot; value=&quot;5&quot;/&gt;&lt;property id=&quot;20300&quot; value=&quot;Slide 14&quot;/&gt;&lt;property id=&quot;20307&quot; value=&quot;321&quot;/&gt;&lt;/object&gt;&lt;object type=&quot;3&quot; unique_id=&quot;10017&quot;&gt;&lt;property id=&quot;20148&quot; value=&quot;5&quot;/&gt;&lt;property id=&quot;20300&quot; value=&quot;Slide 15&quot;/&gt;&lt;property id=&quot;20307&quot; value=&quot;322&quot;/&gt;&lt;/object&gt;&lt;object type=&quot;3&quot; unique_id=&quot;10018&quot;&gt;&lt;property id=&quot;20148&quot; value=&quot;5&quot;/&gt;&lt;property id=&quot;20300&quot; value=&quot;Slide 16&quot;/&gt;&lt;property id=&quot;20307&quot; value=&quot;323&quot;/&gt;&lt;/object&gt;&lt;object type=&quot;3&quot; unique_id=&quot;10019&quot;&gt;&lt;property id=&quot;20148&quot; value=&quot;5&quot;/&gt;&lt;property id=&quot;20300&quot; value=&quot;Slide 17&quot;/&gt;&lt;property id=&quot;20307&quot; value=&quot;324&quot;/&gt;&lt;/object&gt;&lt;object type=&quot;3&quot; unique_id=&quot;10020&quot;&gt;&lt;property id=&quot;20148&quot; value=&quot;5&quot;/&gt;&lt;property id=&quot;20300&quot; value=&quot;Slide 18&quot;/&gt;&lt;property id=&quot;20307&quot; value=&quot;264&quot;/&gt;&lt;/object&gt;&lt;object type=&quot;3&quot; unique_id=&quot;10021&quot;&gt;&lt;property id=&quot;20148&quot; value=&quot;5&quot;/&gt;&lt;property id=&quot;20300&quot; value=&quot;Slide 19&quot;/&gt;&lt;property id=&quot;20307&quot; value=&quot;305&quot;/&gt;&lt;/object&gt;&lt;object type=&quot;3&quot; unique_id=&quot;10022&quot;&gt;&lt;property id=&quot;20148&quot; value=&quot;5&quot;/&gt;&lt;property id=&quot;20300&quot; value=&quot;Slide 20&quot;/&gt;&lt;property id=&quot;20307&quot; value=&quot;328&quot;/&gt;&lt;/object&gt;&lt;object type=&quot;3&quot; unique_id=&quot;10023&quot;&gt;&lt;property id=&quot;20148&quot; value=&quot;5&quot;/&gt;&lt;property id=&quot;20300&quot; value=&quot;Slide 21&quot;/&gt;&lt;property id=&quot;20307&quot; value=&quot;307&quot;/&gt;&lt;/object&gt;&lt;object type=&quot;3&quot; unique_id=&quot;10024&quot;&gt;&lt;property id=&quot;20148&quot; value=&quot;5&quot;/&gt;&lt;property id=&quot;20300&quot; value=&quot;Slide 22&quot;/&gt;&lt;property id=&quot;20307&quot; value=&quot;308&quot;/&gt;&lt;/object&gt;&lt;object type=&quot;3&quot; unique_id=&quot;10025&quot;&gt;&lt;property id=&quot;20148&quot; value=&quot;5&quot;/&gt;&lt;property id=&quot;20300&quot; value=&quot;Slide 23&quot;/&gt;&lt;property id=&quot;20307&quot; value=&quot;316&quot;/&gt;&lt;/object&gt;&lt;object type=&quot;3&quot; unique_id=&quot;10026&quot;&gt;&lt;property id=&quot;20148&quot; value=&quot;5&quot;/&gt;&lt;property id=&quot;20300&quot; value=&quot;Slide 24&quot;/&gt;&lt;property id=&quot;20307&quot; value=&quot;312&quot;/&gt;&lt;/object&gt;&lt;object type=&quot;3&quot; unique_id=&quot;10027&quot;&gt;&lt;property id=&quot;20148&quot; value=&quot;5&quot;/&gt;&lt;property id=&quot;20300&quot; value=&quot;Slide 25&quot;/&gt;&lt;property id=&quot;20307&quot; value=&quot;313&quot;/&gt;&lt;/object&gt;&lt;object type=&quot;3&quot; unique_id=&quot;10028&quot;&gt;&lt;property id=&quot;20148&quot; value=&quot;5&quot;/&gt;&lt;property id=&quot;20300&quot; value=&quot;Slide 26&quot;/&gt;&lt;property id=&quot;20307&quot; value=&quot;309&quot;/&gt;&lt;/object&gt;&lt;object type=&quot;3&quot; unique_id=&quot;10029&quot;&gt;&lt;property id=&quot;20148&quot; value=&quot;5&quot;/&gt;&lt;property id=&quot;20300&quot; value=&quot;Slide 27&quot;/&gt;&lt;property id=&quot;20307&quot; value=&quot;314&quot;/&gt;&lt;/object&gt;&lt;object type=&quot;3&quot; unique_id=&quot;10030&quot;&gt;&lt;property id=&quot;20148&quot; value=&quot;5&quot;/&gt;&lt;property id=&quot;20300&quot; value=&quot;Slide 28&quot;/&gt;&lt;property id=&quot;20307&quot; value=&quot;315&quot;/&gt;&lt;/object&gt;&lt;object type=&quot;3&quot; unique_id=&quot;10031&quot;&gt;&lt;property id=&quot;20148&quot; value=&quot;5&quot;/&gt;&lt;property id=&quot;20300&quot; value=&quot;Slide 29&quot;/&gt;&lt;property id=&quot;20307&quot; value=&quot;276&quot;/&gt;&lt;/object&gt;&lt;object type=&quot;3&quot; unique_id=&quot;10032&quot;&gt;&lt;property id=&quot;20148&quot; value=&quot;5&quot;/&gt;&lt;property id=&quot;20300&quot; value=&quot;Slide 30&quot;/&gt;&lt;property id=&quot;20307&quot; value=&quot;317&quot;/&gt;&lt;/object&gt;&lt;object type=&quot;3&quot; unique_id=&quot;10033&quot;&gt;&lt;property id=&quot;20148&quot; value=&quot;5&quot;/&gt;&lt;property id=&quot;20300&quot; value=&quot;Slide 31&quot;/&gt;&lt;property id=&quot;20307&quot; value=&quot;318&quot;/&gt;&lt;/object&gt;&lt;object type=&quot;3&quot; unique_id=&quot;10034&quot;&gt;&lt;property id=&quot;20148&quot; value=&quot;5&quot;/&gt;&lt;property id=&quot;20300&quot; value=&quot;Slide 32&quot;/&gt;&lt;property id=&quot;20307&quot; value=&quot;304&quot;/&gt;&lt;/object&gt;&lt;object type=&quot;3&quot; unique_id=&quot;10035&quot;&gt;&lt;property id=&quot;20148&quot; value=&quot;5&quot;/&gt;&lt;property id=&quot;20300&quot; value=&quot;Slide 33&quot;/&gt;&lt;property id=&quot;20307&quot; value=&quot;325&quot;/&gt;&lt;/object&gt;&lt;object type=&quot;3&quot; unique_id=&quot;10036&quot;&gt;&lt;property id=&quot;20148&quot; value=&quot;5&quot;/&gt;&lt;property id=&quot;20300&quot; value=&quot;Slide 34&quot;/&gt;&lt;property id=&quot;20307&quot; value=&quot;326&quot;/&gt;&lt;/object&gt;&lt;object type=&quot;3&quot; unique_id=&quot;10037&quot;&gt;&lt;property id=&quot;20148&quot; value=&quot;5&quot;/&gt;&lt;property id=&quot;20300&quot; value=&quot;Slide 35&quot;/&gt;&lt;property id=&quot;20307&quot; value=&quot;258&quot;/&gt;&lt;/object&gt;&lt;/object&gt;&lt;object type=&quot;8&quot; unique_id=&quot;1007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o's Who Gam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8888"/>
      </a:accent1>
      <a:accent2>
        <a:srgbClr val="CFD690"/>
      </a:accent2>
      <a:accent3>
        <a:srgbClr val="46AA9E"/>
      </a:accent3>
      <a:accent4>
        <a:srgbClr val="0B443D"/>
      </a:accent4>
      <a:accent5>
        <a:srgbClr val="F4EAD7"/>
      </a:accent5>
      <a:accent6>
        <a:srgbClr val="F8F4EC"/>
      </a:accent6>
      <a:hlink>
        <a:srgbClr val="CE71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Who's Who Gam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8888"/>
      </a:accent1>
      <a:accent2>
        <a:srgbClr val="CFD690"/>
      </a:accent2>
      <a:accent3>
        <a:srgbClr val="46AA9E"/>
      </a:accent3>
      <a:accent4>
        <a:srgbClr val="0B443D"/>
      </a:accent4>
      <a:accent5>
        <a:srgbClr val="F4EAD7"/>
      </a:accent5>
      <a:accent6>
        <a:srgbClr val="F8F4EC"/>
      </a:accent6>
      <a:hlink>
        <a:srgbClr val="CE71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5706</TotalTime>
  <Words>468</Words>
  <Application>Microsoft Office PowerPoint</Application>
  <PresentationFormat>Widescreen</PresentationFormat>
  <Paragraphs>148</Paragraphs>
  <Slides>28</Slides>
  <Notes>11</Notes>
  <HiddenSlides>0</HiddenSlides>
  <MMClips>22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51" baseType="lpstr">
      <vt:lpstr>宋体</vt:lpstr>
      <vt:lpstr>.VnBlack</vt:lpstr>
      <vt:lpstr>Arial</vt:lpstr>
      <vt:lpstr>Bangers</vt:lpstr>
      <vt:lpstr>Barlow</vt:lpstr>
      <vt:lpstr>Barlow Medium</vt:lpstr>
      <vt:lpstr>Bebas Neue</vt:lpstr>
      <vt:lpstr>Calibri</vt:lpstr>
      <vt:lpstr>Comic Sans MS</vt:lpstr>
      <vt:lpstr>Life Savers</vt:lpstr>
      <vt:lpstr>Life Savers ExtraBold</vt:lpstr>
      <vt:lpstr>Nunito</vt:lpstr>
      <vt:lpstr>PT Sans</vt:lpstr>
      <vt:lpstr>Quicksand</vt:lpstr>
      <vt:lpstr>Quicksand SemiBold</vt:lpstr>
      <vt:lpstr>Roboto</vt:lpstr>
      <vt:lpstr>黑体</vt:lpstr>
      <vt:lpstr>Sriracha</vt:lpstr>
      <vt:lpstr>Wingdings</vt:lpstr>
      <vt:lpstr>Science Subject for Elementary - 3rd Grade: Physical, Life, and Earth by Slidesgo</vt:lpstr>
      <vt:lpstr>P.E. Subject for Middle School - 6th Grade: Sports &amp; Games by Slidesgo</vt:lpstr>
      <vt:lpstr>Who's Who Game by Slidesgo</vt:lpstr>
      <vt:lpstr>1_Who's Who Game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Thi Phep</dc:creator>
  <cp:lastModifiedBy>admin</cp:lastModifiedBy>
  <cp:revision>169</cp:revision>
  <dcterms:created xsi:type="dcterms:W3CDTF">2022-06-04T05:30:59Z</dcterms:created>
  <dcterms:modified xsi:type="dcterms:W3CDTF">2025-09-23T13:15:32Z</dcterms:modified>
</cp:coreProperties>
</file>