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2"/>
  </p:notesMasterIdLst>
  <p:sldIdLst>
    <p:sldId id="256" r:id="rId2"/>
    <p:sldId id="398" r:id="rId3"/>
    <p:sldId id="402" r:id="rId4"/>
    <p:sldId id="401" r:id="rId5"/>
    <p:sldId id="406" r:id="rId6"/>
    <p:sldId id="409" r:id="rId7"/>
    <p:sldId id="407" r:id="rId8"/>
    <p:sldId id="447" r:id="rId9"/>
    <p:sldId id="411" r:id="rId10"/>
    <p:sldId id="449" r:id="rId11"/>
    <p:sldId id="325" r:id="rId12"/>
    <p:sldId id="379" r:id="rId13"/>
    <p:sldId id="412" r:id="rId14"/>
    <p:sldId id="414" r:id="rId15"/>
    <p:sldId id="393" r:id="rId16"/>
    <p:sldId id="385" r:id="rId17"/>
    <p:sldId id="441" r:id="rId18"/>
    <p:sldId id="426" r:id="rId19"/>
    <p:sldId id="395" r:id="rId20"/>
    <p:sldId id="345" r:id="rId21"/>
  </p:sldIdLst>
  <p:sldSz cx="9144000" cy="5143500" type="screen16x9"/>
  <p:notesSz cx="6858000" cy="9144000"/>
  <p:embeddedFontLst>
    <p:embeddedFont>
      <p:font typeface="Catamaran" panose="020B0604020202020204" charset="0"/>
      <p:regular r:id="rId23"/>
      <p:bold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Changa One" panose="020B0604020202020204" charset="0"/>
      <p:regular r:id="rId37"/>
      <p: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F6C2C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136" autoAdjust="0"/>
  </p:normalViewPr>
  <p:slideViewPr>
    <p:cSldViewPr snapToGrid="0">
      <p:cViewPr varScale="1">
        <p:scale>
          <a:sx n="81" d="100"/>
          <a:sy n="81" d="100"/>
        </p:scale>
        <p:origin x="8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 dirty="0"/>
              <a:t>Lead in: Photo time!</a:t>
            </a:r>
            <a:r>
              <a:rPr lang="en-US" b="1" baseline="0" dirty="0"/>
              <a:t> “ </a:t>
            </a:r>
            <a:r>
              <a:rPr lang="en-US" dirty="0"/>
              <a:t>Hidden</a:t>
            </a:r>
            <a:r>
              <a:rPr lang="en-US" baseline="0" dirty="0"/>
              <a:t> faces” 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Teacher shows the picture with hidden faces and give students some questions : Are they Vietnamese ? Are they at school / at home ? Are they friends ? 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Is (No 1 ) the boy or the girl ? / Is she yo</a:t>
            </a:r>
            <a:r>
              <a:rPr lang="en-US" u="none" baseline="0" dirty="0"/>
              <a:t>ung or old ?-</a:t>
            </a:r>
            <a:r>
              <a:rPr lang="en-US" u="none" baseline="0" dirty="0">
                <a:sym typeface="Wingdings" panose="05000000000000000000" pitchFamily="2" charset="2"/>
              </a:rPr>
              <a:t> Who is she ? </a:t>
            </a:r>
            <a:endParaRPr lang="en-US" u="none" baseline="0" dirty="0"/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Then , </a:t>
            </a:r>
            <a:r>
              <a:rPr lang="en-US" dirty="0" err="1"/>
              <a:t>Sts</a:t>
            </a:r>
            <a:r>
              <a:rPr lang="en-US" dirty="0"/>
              <a:t> can guess</a:t>
            </a:r>
            <a:r>
              <a:rPr lang="en-US" baseline="0" dirty="0"/>
              <a:t> the members of the India and recall the learnt vocabulary like  “ young, old, grandma, grandpa, sister, father….”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7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84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Remember</a:t>
            </a:r>
            <a:r>
              <a:rPr lang="en-US" baseline="0" dirty="0"/>
              <a:t> to tell students that “ Dad” and “father” is the same meaning.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8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Remember</a:t>
            </a:r>
            <a:r>
              <a:rPr lang="en-US" baseline="0" dirty="0"/>
              <a:t> to tell students that “ Mum” and “ mother” is the same meaning.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dù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ngoặc</a:t>
            </a:r>
            <a:r>
              <a:rPr lang="en-US" dirty="0"/>
              <a:t> sang – </a:t>
            </a:r>
            <a:r>
              <a:rPr lang="en-US" dirty="0" err="1"/>
              <a:t>nhưng</a:t>
            </a:r>
            <a:r>
              <a:rPr lang="en-US" dirty="0"/>
              <a:t> 1 slide 2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- confusing</a:t>
            </a:r>
          </a:p>
        </p:txBody>
      </p:sp>
    </p:spTree>
    <p:extLst>
      <p:ext uri="{BB962C8B-B14F-4D97-AF65-F5344CB8AC3E}">
        <p14:creationId xmlns:p14="http://schemas.microsoft.com/office/powerpoint/2010/main" val="117087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1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audio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- KT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02365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90300" y="3370550"/>
            <a:ext cx="35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2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0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78" r:id="rId6"/>
    <p:sldLayoutId id="2147483682" r:id="rId7"/>
    <p:sldLayoutId id="2147483683" r:id="rId8"/>
    <p:sldLayoutId id="2147483684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9.gif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microsoft.com/office/2007/relationships/hdphoto" Target="../media/hdphoto7.wdp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9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3.xml"/><Relationship Id="rId18" Type="http://schemas.openxmlformats.org/officeDocument/2006/relationships/audio" Target="../media/audio5.wav"/><Relationship Id="rId26" Type="http://schemas.openxmlformats.org/officeDocument/2006/relationships/image" Target="../media/image33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audio" Target="../media/audio6.wav"/><Relationship Id="rId25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audio" Target="../media/audio7.wav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24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audio" Target="../media/audio8.wav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openxmlformats.org/officeDocument/2006/relationships/audio" Target="../media/media6.mp3"/><Relationship Id="rId19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7.xml"/><Relationship Id="rId22" Type="http://schemas.openxmlformats.org/officeDocument/2006/relationships/image" Target="../media/image31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1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10" Type="http://schemas.microsoft.com/office/2007/relationships/hdphoto" Target="../media/hdphoto14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gif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microsoft.com/office/2007/relationships/hdphoto" Target="../media/hdphoto1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5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gif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5.png"/><Relationship Id="rId12" Type="http://schemas.openxmlformats.org/officeDocument/2006/relationships/audio" Target="../media/audio1.wav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4.jpe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6.gif"/><Relationship Id="rId5" Type="http://schemas.openxmlformats.org/officeDocument/2006/relationships/audio" Target="../media/audio5.wav"/><Relationship Id="rId10" Type="http://schemas.openxmlformats.org/officeDocument/2006/relationships/image" Target="../media/image1.gif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microsoft.com/office/2007/relationships/hdphoto" Target="../media/hdphoto11.wdp"/><Relationship Id="rId5" Type="http://schemas.openxmlformats.org/officeDocument/2006/relationships/audio" Target="../media/audio7.wav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55666" y="169023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042716" y="-177004"/>
            <a:ext cx="6697700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My family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friends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26516" y="17806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5204" y="408715"/>
            <a:ext cx="2682264" cy="4629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513" y="878832"/>
            <a:ext cx="2713352" cy="4331842"/>
          </a:xfrm>
          <a:prstGeom prst="rect">
            <a:avLst/>
          </a:prstGeom>
        </p:spPr>
      </p:pic>
      <p:grpSp>
        <p:nvGrpSpPr>
          <p:cNvPr id="10" name="Google Shape;305;p35"/>
          <p:cNvGrpSpPr/>
          <p:nvPr/>
        </p:nvGrpSpPr>
        <p:grpSpPr>
          <a:xfrm flipH="1">
            <a:off x="1533463" y="2558266"/>
            <a:ext cx="1894012" cy="2480298"/>
            <a:chOff x="517131" y="1513337"/>
            <a:chExt cx="2158662" cy="2816053"/>
          </a:xfrm>
        </p:grpSpPr>
        <p:sp>
          <p:nvSpPr>
            <p:cNvPr id="1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268;p37"/>
          <p:cNvGrpSpPr/>
          <p:nvPr/>
        </p:nvGrpSpPr>
        <p:grpSpPr>
          <a:xfrm>
            <a:off x="5756345" y="2540483"/>
            <a:ext cx="1248393" cy="2230955"/>
            <a:chOff x="6435050" y="1025875"/>
            <a:chExt cx="1554725" cy="3337250"/>
          </a:xfrm>
        </p:grpSpPr>
        <p:sp>
          <p:nvSpPr>
            <p:cNvPr id="50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8" b="93594" l="101" r="100000">
                        <a14:foregroundMark x1="21371" y1="35469" x2="22782" y2="41563"/>
                        <a14:foregroundMark x1="34577" y1="41563" x2="35988" y2="46719"/>
                        <a14:foregroundMark x1="66230" y1="16719" x2="87601" y2="84844"/>
                        <a14:foregroundMark x1="69456" y1="88906" x2="70363" y2="85625"/>
                        <a14:foregroundMark x1="52419" y1="61719" x2="48690" y2="6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4073" y="3358057"/>
            <a:ext cx="2814422" cy="181575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9553"/>
            <a:ext cx="692677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1 Listen and point. Repeat.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80" y="93112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02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68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.1 copy.mp3" descr="3.1 copy.mp3">
            <a:hlinkClick r:id="" action="ppaction://media"/>
            <a:extLst>
              <a:ext uri="{FF2B5EF4-FFF2-40B4-BE49-F238E27FC236}">
                <a16:creationId xmlns:a16="http://schemas.microsoft.com/office/drawing/2014/main" id="{5DF3E6DF-7FE4-C1E9-AF25-69D6F3886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046959" y="581167"/>
            <a:ext cx="648803" cy="648803"/>
          </a:xfrm>
          <a:prstGeom prst="rect">
            <a:avLst/>
          </a:prstGeom>
        </p:spPr>
      </p:pic>
      <p:pic>
        <p:nvPicPr>
          <p:cNvPr id="4" name="3.1-5 16.52.08.mp3" descr="3.1-5 16.52.08.mp3">
            <a:hlinkClick r:id="" action="ppaction://media"/>
            <a:extLst>
              <a:ext uri="{FF2B5EF4-FFF2-40B4-BE49-F238E27FC236}">
                <a16:creationId xmlns:a16="http://schemas.microsoft.com/office/drawing/2014/main" id="{AD4462AF-13FC-BD1A-A462-0E586F708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88815" y="4597202"/>
            <a:ext cx="648804" cy="648804"/>
          </a:xfrm>
          <a:prstGeom prst="rect">
            <a:avLst/>
          </a:prstGeom>
        </p:spPr>
      </p:pic>
      <p:pic>
        <p:nvPicPr>
          <p:cNvPr id="5" name="3.1-2 16.52.12.mp3" descr="3.1-2 16.52.12.mp3">
            <a:hlinkClick r:id="" action="ppaction://media"/>
            <a:extLst>
              <a:ext uri="{FF2B5EF4-FFF2-40B4-BE49-F238E27FC236}">
                <a16:creationId xmlns:a16="http://schemas.microsoft.com/office/drawing/2014/main" id="{9C54823B-8F58-10B2-17FF-EA66EDB997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18003" y="4490273"/>
            <a:ext cx="680065" cy="680065"/>
          </a:xfrm>
          <a:prstGeom prst="rect">
            <a:avLst/>
          </a:prstGeom>
        </p:spPr>
      </p:pic>
      <p:pic>
        <p:nvPicPr>
          <p:cNvPr id="6" name="3.1-3 16.32.47.mp3" descr="3.1-3 16.32.47.mp3">
            <a:hlinkClick r:id="" action="ppaction://media"/>
            <a:extLst>
              <a:ext uri="{FF2B5EF4-FFF2-40B4-BE49-F238E27FC236}">
                <a16:creationId xmlns:a16="http://schemas.microsoft.com/office/drawing/2014/main" id="{C31D5224-66D0-1877-5880-C6749ABDC7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62698" y="1976607"/>
            <a:ext cx="705480" cy="705480"/>
          </a:xfrm>
          <a:prstGeom prst="rect">
            <a:avLst/>
          </a:prstGeom>
        </p:spPr>
      </p:pic>
      <p:pic>
        <p:nvPicPr>
          <p:cNvPr id="7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CA6D5D5D-CD52-CEB0-BDD8-27A504442B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18003" y="3774405"/>
            <a:ext cx="715868" cy="715868"/>
          </a:xfrm>
          <a:prstGeom prst="rect">
            <a:avLst/>
          </a:prstGeom>
        </p:spPr>
      </p:pic>
      <p:pic>
        <p:nvPicPr>
          <p:cNvPr id="11" name="track 1.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3600" y="581167"/>
            <a:ext cx="406400" cy="406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218838" y="4328319"/>
            <a:ext cx="1337912" cy="5377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671" y="4328319"/>
            <a:ext cx="1444714" cy="60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12052" y="2456074"/>
            <a:ext cx="19666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76936" y="2484780"/>
            <a:ext cx="1811116" cy="614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3665" y="2502615"/>
            <a:ext cx="1836156" cy="667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89969D-6EC6-7D26-FA36-4F219F13FFB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2106" y="545878"/>
            <a:ext cx="1861492" cy="1914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1316BF-9152-933F-19E4-25DC551CF0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74751" y="631890"/>
            <a:ext cx="1774476" cy="1769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6796B9-7F6C-29D4-7D20-9752AB98B05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33236" y="642497"/>
            <a:ext cx="1774476" cy="1748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575A27-B7C4-6DEF-D99D-356EF5D017D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82669" y="3325001"/>
            <a:ext cx="1687438" cy="17426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F14BED-44B9-0DC6-8291-57099C884A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91807" y="3371264"/>
            <a:ext cx="1744858" cy="16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7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  <p:bldP spid="27" grpId="1" animBg="1"/>
      <p:bldP spid="2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t="-642" r="6854"/>
          <a:stretch/>
        </p:blipFill>
        <p:spPr>
          <a:xfrm>
            <a:off x="607924" y="551762"/>
            <a:ext cx="8044544" cy="308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82E9D0-A008-9A11-2CCE-7D6E18C62777}"/>
              </a:ext>
            </a:extLst>
          </p:cNvPr>
          <p:cNvSpPr/>
          <p:nvPr/>
        </p:nvSpPr>
        <p:spPr>
          <a:xfrm>
            <a:off x="0" y="-6125"/>
            <a:ext cx="9144000" cy="58794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read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. W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rite.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66F192-6EF0-546E-46D0-203C811F5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220" y="818531"/>
            <a:ext cx="3175705" cy="2822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21" b="100000" l="2273" r="977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9309" y="1282147"/>
            <a:ext cx="1739815" cy="2297571"/>
          </a:xfrm>
          <a:prstGeom prst="rect">
            <a:avLst/>
          </a:prstGeom>
        </p:spPr>
      </p:pic>
      <p:pic>
        <p:nvPicPr>
          <p:cNvPr id="13" name="track 1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6804" y="19941"/>
            <a:ext cx="680236" cy="680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6185" y="3696950"/>
            <a:ext cx="389628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 panose="030F0702030302020204" pitchFamily="66" charset="0"/>
              </a:rPr>
              <a:t>Jack</a:t>
            </a:r>
            <a:r>
              <a:rPr lang="en-US" sz="2200" dirty="0">
                <a:latin typeface="Comic Sans MS" panose="030F0702030302020204" pitchFamily="66" charset="0"/>
              </a:rPr>
              <a:t>: And who is she ?</a:t>
            </a:r>
          </a:p>
          <a:p>
            <a:r>
              <a:rPr lang="en-US" sz="2200" b="1" dirty="0">
                <a:latin typeface="Comic Sans MS" panose="030F0702030302020204" pitchFamily="66" charset="0"/>
              </a:rPr>
              <a:t>Tom</a:t>
            </a:r>
            <a:r>
              <a:rPr lang="en-US" sz="2200" dirty="0">
                <a:latin typeface="Comic Sans MS" panose="030F0702030302020204" pitchFamily="66" charset="0"/>
              </a:rPr>
              <a:t>: She’s my mother. </a:t>
            </a:r>
          </a:p>
          <a:p>
            <a:r>
              <a:rPr lang="en-US" sz="2200" b="1" dirty="0">
                <a:latin typeface="Comic Sans MS" panose="030F0702030302020204" pitchFamily="66" charset="0"/>
              </a:rPr>
              <a:t>Jack</a:t>
            </a:r>
            <a:r>
              <a:rPr lang="en-US" sz="2200" dirty="0">
                <a:latin typeface="Comic Sans MS" panose="030F0702030302020204" pitchFamily="66" charset="0"/>
              </a:rPr>
              <a:t>: Wow! She’s young.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6600" y="3696950"/>
            <a:ext cx="5429049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200" dirty="0">
                <a:latin typeface="Comic Sans MS" panose="030F0702030302020204" pitchFamily="66" charset="0"/>
              </a:rPr>
              <a:t>Look! This is my family.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 We’re going on a picnic in the park.</a:t>
            </a:r>
          </a:p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Jack: </a:t>
            </a:r>
            <a:r>
              <a:rPr lang="en-US" sz="2200" dirty="0">
                <a:latin typeface="Comic Sans MS" panose="030F0702030302020204" pitchFamily="66" charset="0"/>
              </a:rPr>
              <a:t>That’s great! Who is he ? </a:t>
            </a:r>
          </a:p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</a:t>
            </a:r>
            <a:r>
              <a:rPr lang="en-US" sz="2200" dirty="0">
                <a:latin typeface="Comic Sans MS" panose="030F0702030302020204" pitchFamily="66" charset="0"/>
              </a:rPr>
              <a:t>  He’s my father.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pic>
        <p:nvPicPr>
          <p:cNvPr id="4" name="track 1.2">
            <a:hlinkClick r:id="" action="ppaction://media"/>
            <a:extLst>
              <a:ext uri="{FF2B5EF4-FFF2-40B4-BE49-F238E27FC236}">
                <a16:creationId xmlns:a16="http://schemas.microsoft.com/office/drawing/2014/main" id="{593B5A98-8691-37BB-68A5-A913C0611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108" end="184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6836" y="3696950"/>
            <a:ext cx="410328" cy="410328"/>
          </a:xfrm>
          <a:prstGeom prst="rect">
            <a:avLst/>
          </a:prstGeom>
        </p:spPr>
      </p:pic>
      <p:pic>
        <p:nvPicPr>
          <p:cNvPr id="5" name="track 1.2">
            <a:hlinkClick r:id="" action="ppaction://media"/>
            <a:extLst>
              <a:ext uri="{FF2B5EF4-FFF2-40B4-BE49-F238E27FC236}">
                <a16:creationId xmlns:a16="http://schemas.microsoft.com/office/drawing/2014/main" id="{342B11AB-8A84-6867-F1EE-1A27EFB1AD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599" end="138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5972" y="4386574"/>
            <a:ext cx="410328" cy="410328"/>
          </a:xfrm>
          <a:prstGeom prst="rect">
            <a:avLst/>
          </a:prstGeom>
        </p:spPr>
      </p:pic>
      <p:pic>
        <p:nvPicPr>
          <p:cNvPr id="6" name="track 1.2">
            <a:hlinkClick r:id="" action="ppaction://media"/>
            <a:extLst>
              <a:ext uri="{FF2B5EF4-FFF2-40B4-BE49-F238E27FC236}">
                <a16:creationId xmlns:a16="http://schemas.microsoft.com/office/drawing/2014/main" id="{5440DCD9-A5A8-85B2-D3F9-06697D267C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71" end="1161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82972" y="4733172"/>
            <a:ext cx="410328" cy="410328"/>
          </a:xfrm>
          <a:prstGeom prst="rect">
            <a:avLst/>
          </a:prstGeom>
        </p:spPr>
      </p:pic>
      <p:pic>
        <p:nvPicPr>
          <p:cNvPr id="7" name="track 1.2">
            <a:hlinkClick r:id="" action="ppaction://media"/>
            <a:extLst>
              <a:ext uri="{FF2B5EF4-FFF2-40B4-BE49-F238E27FC236}">
                <a16:creationId xmlns:a16="http://schemas.microsoft.com/office/drawing/2014/main" id="{F917C332-8FA1-F99E-D6E4-11C3ACD05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123" end="791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7304" y="3672925"/>
            <a:ext cx="315933" cy="315933"/>
          </a:xfrm>
          <a:prstGeom prst="rect">
            <a:avLst/>
          </a:prstGeom>
        </p:spPr>
      </p:pic>
      <p:pic>
        <p:nvPicPr>
          <p:cNvPr id="8" name="track 1.2">
            <a:hlinkClick r:id="" action="ppaction://media"/>
            <a:extLst>
              <a:ext uri="{FF2B5EF4-FFF2-40B4-BE49-F238E27FC236}">
                <a16:creationId xmlns:a16="http://schemas.microsoft.com/office/drawing/2014/main" id="{ABCAB5D7-56D6-950C-69E1-447D525A8C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398" end="56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7304" y="4072748"/>
            <a:ext cx="347477" cy="347477"/>
          </a:xfrm>
          <a:prstGeom prst="rect">
            <a:avLst/>
          </a:prstGeom>
        </p:spPr>
      </p:pic>
      <p:pic>
        <p:nvPicPr>
          <p:cNvPr id="9" name="track 1.2">
            <a:hlinkClick r:id="" action="ppaction://media"/>
            <a:extLst>
              <a:ext uri="{FF2B5EF4-FFF2-40B4-BE49-F238E27FC236}">
                <a16:creationId xmlns:a16="http://schemas.microsoft.com/office/drawing/2014/main" id="{5B16A9EB-AB2B-E443-2074-109884BB4A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388" end="1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52468" y="4448546"/>
            <a:ext cx="347477" cy="3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 animBg="1"/>
      <p:bldP spid="11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-642" r="6854"/>
          <a:stretch/>
        </p:blipFill>
        <p:spPr>
          <a:xfrm>
            <a:off x="-65449" y="1733941"/>
            <a:ext cx="9209449" cy="3458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8105" y="70902"/>
            <a:ext cx="6368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ts val="3000"/>
            </a:pP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2. Listen and read. Write.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300189-AB82-3441-C89B-87EE90F33E55}"/>
              </a:ext>
            </a:extLst>
          </p:cNvPr>
          <p:cNvGrpSpPr/>
          <p:nvPr/>
        </p:nvGrpSpPr>
        <p:grpSpPr>
          <a:xfrm>
            <a:off x="319022" y="512580"/>
            <a:ext cx="8817433" cy="1310069"/>
            <a:chOff x="890915" y="931925"/>
            <a:chExt cx="7102606" cy="22360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6048CB4-AA6A-3E11-1731-9F829B814600}"/>
                </a:ext>
              </a:extLst>
            </p:cNvPr>
            <p:cNvSpPr/>
            <p:nvPr/>
          </p:nvSpPr>
          <p:spPr>
            <a:xfrm>
              <a:off x="890915" y="1104447"/>
              <a:ext cx="6685158" cy="2063528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4B01FB-6578-D053-96BF-17E77C53863E}"/>
                </a:ext>
              </a:extLst>
            </p:cNvPr>
            <p:cNvSpPr txBox="1"/>
            <p:nvPr/>
          </p:nvSpPr>
          <p:spPr>
            <a:xfrm>
              <a:off x="1057462" y="931925"/>
              <a:ext cx="6936059" cy="222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There are                  people in the photo: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mother, a              , a son and a daughter.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23E00B-24C9-CFB2-FB79-0D4BF9C8524D}"/>
                </a:ext>
              </a:extLst>
            </p:cNvPr>
            <p:cNvSpPr/>
            <p:nvPr/>
          </p:nvSpPr>
          <p:spPr>
            <a:xfrm>
              <a:off x="2699804" y="2396075"/>
              <a:ext cx="990884" cy="559917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9B8607-8196-665E-6DF3-E3821B238E09}"/>
                </a:ext>
              </a:extLst>
            </p:cNvPr>
            <p:cNvSpPr/>
            <p:nvPr/>
          </p:nvSpPr>
          <p:spPr>
            <a:xfrm>
              <a:off x="2512170" y="1238511"/>
              <a:ext cx="1178517" cy="587263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0EEC6C-000C-2E1F-7E42-B00D5A583E6A}"/>
              </a:ext>
            </a:extLst>
          </p:cNvPr>
          <p:cNvSpPr txBox="1"/>
          <p:nvPr/>
        </p:nvSpPr>
        <p:spPr>
          <a:xfrm>
            <a:off x="2564643" y="624900"/>
            <a:ext cx="148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four/4</a:t>
            </a:r>
          </a:p>
        </p:txBody>
      </p:sp>
      <p:pic>
        <p:nvPicPr>
          <p:cNvPr id="21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B9CE8AED-5770-63D7-D06C-988F5E51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79" y="85172"/>
            <a:ext cx="530327" cy="5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1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44" y="120002"/>
            <a:ext cx="444556" cy="4445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4989" y="1292313"/>
            <a:ext cx="1596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6204" y="143540"/>
            <a:ext cx="4030212" cy="9195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908" y="-168582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000006" y="-42118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148908" y="151871"/>
            <a:ext cx="1020900" cy="1020900"/>
          </a:xfrm>
          <a:prstGeom prst="ellipse">
            <a:avLst/>
          </a:prstGeom>
          <a:solidFill>
            <a:srgbClr val="FFF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85688" y="263591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3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35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171"/>
            <a:ext cx="970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250096"/>
            <a:ext cx="66476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en-US" sz="3200" b="1" dirty="0">
                <a:ln/>
                <a:solidFill>
                  <a:srgbClr val="00B0F0"/>
                </a:solidFill>
              </a:rPr>
              <a:t>Write. Point and say. 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6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736610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father.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FA177-7DA5-B6D7-E2A7-83FD11A9A0CA}"/>
              </a:ext>
            </a:extLst>
          </p:cNvPr>
          <p:cNvSpPr txBox="1"/>
          <p:nvPr/>
        </p:nvSpPr>
        <p:spPr>
          <a:xfrm>
            <a:off x="1029306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D9DBA-80C9-8AEF-BA2A-AD75B580BD15}"/>
              </a:ext>
            </a:extLst>
          </p:cNvPr>
          <p:cNvSpPr txBox="1"/>
          <p:nvPr/>
        </p:nvSpPr>
        <p:spPr>
          <a:xfrm>
            <a:off x="2710460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2A18B-D881-BDA0-7CF1-C2A85CF42D33}"/>
              </a:ext>
            </a:extLst>
          </p:cNvPr>
          <p:cNvSpPr txBox="1"/>
          <p:nvPr/>
        </p:nvSpPr>
        <p:spPr>
          <a:xfrm>
            <a:off x="4436964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96007-67CB-7FF0-D102-A8CFC42E7A4C}"/>
              </a:ext>
            </a:extLst>
          </p:cNvPr>
          <p:cNvSpPr txBox="1"/>
          <p:nvPr/>
        </p:nvSpPr>
        <p:spPr>
          <a:xfrm>
            <a:off x="6184069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2E4C9-9E97-E427-0AFE-E26BC502BC5D}"/>
              </a:ext>
            </a:extLst>
          </p:cNvPr>
          <p:cNvSpPr txBox="1"/>
          <p:nvPr/>
        </p:nvSpPr>
        <p:spPr>
          <a:xfrm>
            <a:off x="7898191" y="2754342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30" y="189106"/>
            <a:ext cx="636088" cy="600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1" y="1099497"/>
            <a:ext cx="1884590" cy="16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691" y="1137490"/>
            <a:ext cx="2012091" cy="1615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53" y="1118975"/>
            <a:ext cx="1905558" cy="167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55" y="1093356"/>
            <a:ext cx="1968907" cy="165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84" y="1162824"/>
            <a:ext cx="1770441" cy="1568444"/>
          </a:xfrm>
          <a:prstGeom prst="rect">
            <a:avLst/>
          </a:prstGeom>
        </p:spPr>
      </p:pic>
      <p:sp>
        <p:nvSpPr>
          <p:cNvPr id="19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2322008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son.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133317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mother.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3255533" y="3550743"/>
            <a:ext cx="3700354" cy="941129"/>
          </a:xfrm>
          <a:prstGeom prst="wedgeRoundRectCallout">
            <a:avLst>
              <a:gd name="adj1" fmla="val 33961"/>
              <a:gd name="adj2" fmla="val -9388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daughter.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320171" y="3550743"/>
            <a:ext cx="3700354" cy="941129"/>
          </a:xfrm>
          <a:prstGeom prst="wedgeRoundRectCallout">
            <a:avLst>
              <a:gd name="adj1" fmla="val 51519"/>
              <a:gd name="adj2" fmla="val -990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twins.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5254" y="204700"/>
            <a:ext cx="3840480" cy="112793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4FD96-AC33-4F01-12C2-6F62CF23C3C5}"/>
              </a:ext>
            </a:extLst>
          </p:cNvPr>
          <p:cNvSpPr txBox="1"/>
          <p:nvPr/>
        </p:nvSpPr>
        <p:spPr>
          <a:xfrm>
            <a:off x="520304" y="312214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WORK IN PAIRS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0DCCA-7325-02B8-FA76-A9D2719A4FBD}"/>
              </a:ext>
            </a:extLst>
          </p:cNvPr>
          <p:cNvSpPr txBox="1"/>
          <p:nvPr/>
        </p:nvSpPr>
        <p:spPr>
          <a:xfrm>
            <a:off x="-69899" y="809417"/>
            <a:ext cx="428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rPr>
              <a:t>Draw the family tree</a:t>
            </a:r>
            <a:endParaRPr lang="en-VN" sz="2800" dirty="0">
              <a:solidFill>
                <a:schemeClr val="bg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59" l="3182" r="99091">
                        <a14:foregroundMark x1="23409" y1="64395" x2="29773" y2="66951"/>
                        <a14:foregroundMark x1="37273" y1="98637" x2="62955" y2="97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716" y="0"/>
            <a:ext cx="3888607" cy="5187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5" b="97263" l="3911" r="96927">
                        <a14:foregroundMark x1="40503" y1="26460" x2="46089" y2="32117"/>
                        <a14:foregroundMark x1="60056" y1="26095" x2="71229" y2="32117"/>
                        <a14:foregroundMark x1="53911" y1="32664" x2="54749" y2="363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54" y="1071027"/>
            <a:ext cx="2660484" cy="407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4" y="1241657"/>
            <a:ext cx="3397440" cy="39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1626203" y="228002"/>
            <a:ext cx="4204971" cy="9193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3918" y="-161087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1623404" y="269778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1141413" y="151871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310131" y="2741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5</a:t>
            </a:r>
            <a:endParaRPr sz="48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6407943" y="573881"/>
            <a:ext cx="1446271" cy="1494234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050" dirty="0"/>
          </a:p>
        </p:txBody>
      </p:sp>
      <p:pic>
        <p:nvPicPr>
          <p:cNvPr id="13315" name="Kép 4" descr="Girlface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28" y="684413"/>
            <a:ext cx="1676946" cy="12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/>
          <p:nvPr/>
        </p:nvSpPr>
        <p:spPr>
          <a:xfrm>
            <a:off x="5662808" y="2050726"/>
            <a:ext cx="1362451" cy="136922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050"/>
          </a:p>
        </p:txBody>
      </p:sp>
      <p:pic>
        <p:nvPicPr>
          <p:cNvPr id="13317" name="Kép 7" descr="Baby Boy Sitting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04" y="2333762"/>
            <a:ext cx="79284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zis 7"/>
          <p:cNvSpPr/>
          <p:nvPr/>
        </p:nvSpPr>
        <p:spPr>
          <a:xfrm>
            <a:off x="6786562" y="3543300"/>
            <a:ext cx="1353096" cy="1334691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1050"/>
          </a:p>
        </p:txBody>
      </p:sp>
      <p:sp>
        <p:nvSpPr>
          <p:cNvPr id="10" name="Lekerekített téglalap 9"/>
          <p:cNvSpPr/>
          <p:nvPr/>
        </p:nvSpPr>
        <p:spPr>
          <a:xfrm>
            <a:off x="1656160" y="1221581"/>
            <a:ext cx="1295400" cy="68580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itchFamily="66" charset="0"/>
              </a:rPr>
              <a:t>son</a:t>
            </a:r>
            <a:endParaRPr lang="hu-HU" sz="15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1656160" y="2193131"/>
            <a:ext cx="1350169" cy="68580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itchFamily="66" charset="0"/>
              </a:rPr>
              <a:t>twins</a:t>
            </a:r>
            <a:endParaRPr lang="hu-HU" sz="15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1656160" y="3219450"/>
            <a:ext cx="1350169" cy="68580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itchFamily="66" charset="0"/>
              </a:rPr>
              <a:t>daughter</a:t>
            </a:r>
            <a:endParaRPr lang="hu-HU" sz="15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1656160" y="4192191"/>
            <a:ext cx="1350169" cy="68580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>
                <a:solidFill>
                  <a:schemeClr val="tx1"/>
                </a:solidFill>
                <a:latin typeface="Comic Sans MS" pitchFamily="66" charset="0"/>
              </a:rPr>
              <a:t>father</a:t>
            </a:r>
            <a:endParaRPr lang="hu-HU" sz="15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15" name="Egyenes összekötő 14"/>
          <p:cNvCxnSpPr>
            <a:stCxn id="10" idx="3"/>
            <a:endCxn id="8" idx="2"/>
          </p:cNvCxnSpPr>
          <p:nvPr/>
        </p:nvCxnSpPr>
        <p:spPr>
          <a:xfrm>
            <a:off x="2951560" y="1564481"/>
            <a:ext cx="3835002" cy="264616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>
            <a:stCxn id="11" idx="3"/>
            <a:endCxn id="5" idx="2"/>
          </p:cNvCxnSpPr>
          <p:nvPr/>
        </p:nvCxnSpPr>
        <p:spPr>
          <a:xfrm>
            <a:off x="3006329" y="2536031"/>
            <a:ext cx="2656479" cy="19930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>
            <a:stCxn id="12" idx="3"/>
            <a:endCxn id="3" idx="2"/>
          </p:cNvCxnSpPr>
          <p:nvPr/>
        </p:nvCxnSpPr>
        <p:spPr>
          <a:xfrm flipV="1">
            <a:off x="3006329" y="1320998"/>
            <a:ext cx="3401614" cy="224135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Lekerekített téglalap 19"/>
          <p:cNvSpPr/>
          <p:nvPr/>
        </p:nvSpPr>
        <p:spPr>
          <a:xfrm>
            <a:off x="1818085" y="465535"/>
            <a:ext cx="2645569" cy="594122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3000" b="1" dirty="0">
                <a:solidFill>
                  <a:schemeClr val="tx1"/>
                </a:solidFill>
                <a:latin typeface="Comic Sans MS" pitchFamily="66" charset="0"/>
              </a:rPr>
              <a:t>MATCH</a:t>
            </a:r>
          </a:p>
        </p:txBody>
      </p:sp>
      <p:pic>
        <p:nvPicPr>
          <p:cNvPr id="18" name="Kép 84" descr="Baby Girl Crawling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50" y="2321131"/>
            <a:ext cx="986158" cy="86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ép 7" descr="Boy Face Cartoon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94" y="3650105"/>
            <a:ext cx="1118326" cy="116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79576"/>
            <a:ext cx="8991401" cy="119406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524423" y="2772411"/>
              <a:ext cx="2142533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Structure: 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en-VN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87315"/>
            <a:ext cx="9325442" cy="2081768"/>
            <a:chOff x="305707" y="2683848"/>
            <a:chExt cx="8956050" cy="208176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VN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Vocabulary</a:t>
              </a:r>
              <a:r>
                <a:rPr lang="en-US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: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father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mother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787541" cy="53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son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6120709" y="2708454"/>
              <a:ext cx="168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daughter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722185" y="2699270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twins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She‘s my mother. </a:t>
              </a:r>
            </a:p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He’s my father. 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7946" y="963787"/>
            <a:ext cx="4864725" cy="12280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9698" y="612095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2321145" y="1142051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Guess “Who“?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148167" y="964844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1308629" y="111822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1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83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96108" y="250695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33564" y="-73403"/>
            <a:ext cx="9277564" cy="528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61" y="-80"/>
            <a:ext cx="6871910" cy="4721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4" y="3353521"/>
            <a:ext cx="3294983" cy="15214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30734"/>
            <a:ext cx="475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 happy Indian family celebrating festivals.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5944562" y="3854443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5944561" y="4281220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3817" r="6589"/>
          <a:stretch/>
        </p:blipFill>
        <p:spPr>
          <a:xfrm>
            <a:off x="2045930" y="-46075"/>
            <a:ext cx="1217205" cy="1534246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7388" t="3998" r="15366" b="24625"/>
          <a:stretch/>
        </p:blipFill>
        <p:spPr>
          <a:xfrm>
            <a:off x="3974365" y="947840"/>
            <a:ext cx="1253447" cy="1129059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5370" t="238" r="16860" b="33730"/>
          <a:stretch/>
        </p:blipFill>
        <p:spPr>
          <a:xfrm rot="20776493">
            <a:off x="3391527" y="-74682"/>
            <a:ext cx="1272903" cy="123546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57" b="93810" l="9712" r="89568">
                        <a14:foregroundMark x1="35612" y1="55238" x2="64388" y2="80000"/>
                        <a14:foregroundMark x1="60791" y1="49048" x2="39928" y2="82381"/>
                        <a14:foregroundMark x1="41367" y1="62857" x2="27338" y2="55238"/>
                      </a14:backgroundRemoval>
                    </a14:imgEffect>
                  </a14:imgLayer>
                </a14:imgProps>
              </a:ext>
            </a:extLst>
          </a:blip>
          <a:srcRect l="-1" t="15296" r="81" b="4709"/>
          <a:stretch/>
        </p:blipFill>
        <p:spPr>
          <a:xfrm rot="20947494">
            <a:off x="1304680" y="1800924"/>
            <a:ext cx="1865309" cy="1164957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82002">
            <a:off x="5415924" y="270282"/>
            <a:ext cx="1100830" cy="1403704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8967" y="1141075"/>
            <a:ext cx="5545083" cy="9447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190" y="528423"/>
            <a:ext cx="1921137" cy="198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0" name="Google Shape;1260;p37"/>
          <p:cNvSpPr/>
          <p:nvPr/>
        </p:nvSpPr>
        <p:spPr>
          <a:xfrm>
            <a:off x="572258" y="968846"/>
            <a:ext cx="1146667" cy="10944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1119425" y="880107"/>
            <a:ext cx="5605275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62" name="Google Shape;1262;p37"/>
          <p:cNvSpPr txBox="1">
            <a:spLocks noGrp="1"/>
          </p:cNvSpPr>
          <p:nvPr>
            <p:ph type="title" idx="2"/>
          </p:nvPr>
        </p:nvSpPr>
        <p:spPr>
          <a:xfrm>
            <a:off x="634861" y="1097800"/>
            <a:ext cx="104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" panose="030F0702030302020204" pitchFamily="66" charset="0"/>
              </a:rPr>
              <a:t>2</a:t>
            </a:r>
            <a:endParaRPr b="1" dirty="0">
              <a:solidFill>
                <a:srgbClr val="FF0000"/>
              </a:solidFill>
              <a:latin typeface="Comic Sans" panose="030F0702030302020204" pitchFamily="66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4952399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7"/>
          <p:cNvSpPr/>
          <p:nvPr/>
        </p:nvSpPr>
        <p:spPr>
          <a:xfrm>
            <a:off x="6372341" y="345343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7"/>
          <p:cNvSpPr/>
          <p:nvPr/>
        </p:nvSpPr>
        <p:spPr>
          <a:xfrm>
            <a:off x="5589176" y="92761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5" y="102587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FFF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1" y="-537587"/>
            <a:ext cx="2175293" cy="2175293"/>
          </a:xfrm>
          <a:prstGeom prst="rect">
            <a:avLst/>
          </a:prstGeom>
        </p:spPr>
      </p:pic>
      <p:sp>
        <p:nvSpPr>
          <p:cNvPr id="1267" name="Google Shape;1267;p37"/>
          <p:cNvSpPr/>
          <p:nvPr/>
        </p:nvSpPr>
        <p:spPr>
          <a:xfrm>
            <a:off x="4016844" y="3283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7351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3734;p71"/>
          <p:cNvGrpSpPr/>
          <p:nvPr/>
        </p:nvGrpSpPr>
        <p:grpSpPr>
          <a:xfrm>
            <a:off x="6318914" y="1136330"/>
            <a:ext cx="2796946" cy="3823246"/>
            <a:chOff x="7617466" y="1753588"/>
            <a:chExt cx="860395" cy="978820"/>
          </a:xfrm>
        </p:grpSpPr>
        <p:sp>
          <p:nvSpPr>
            <p:cNvPr id="62" name="Google Shape;3735;p71"/>
            <p:cNvSpPr/>
            <p:nvPr/>
          </p:nvSpPr>
          <p:spPr>
            <a:xfrm>
              <a:off x="7617969" y="1754016"/>
              <a:ext cx="859892" cy="810065"/>
            </a:xfrm>
            <a:custGeom>
              <a:avLst/>
              <a:gdLst/>
              <a:ahLst/>
              <a:cxnLst/>
              <a:rect l="l" t="t" r="r" b="b"/>
              <a:pathLst>
                <a:path w="58209" h="54836" extrusionOk="0">
                  <a:moveTo>
                    <a:pt x="25420" y="0"/>
                  </a:moveTo>
                  <a:cubicBezTo>
                    <a:pt x="23490" y="0"/>
                    <a:pt x="21538" y="437"/>
                    <a:pt x="19714" y="1349"/>
                  </a:cubicBezTo>
                  <a:cubicBezTo>
                    <a:pt x="13944" y="4218"/>
                    <a:pt x="11208" y="10956"/>
                    <a:pt x="13343" y="17027"/>
                  </a:cubicBezTo>
                  <a:cubicBezTo>
                    <a:pt x="3136" y="18961"/>
                    <a:pt x="0" y="32037"/>
                    <a:pt x="8173" y="38409"/>
                  </a:cubicBezTo>
                  <a:cubicBezTo>
                    <a:pt x="6792" y="46030"/>
                    <a:pt x="12832" y="52257"/>
                    <a:pt x="19712" y="52257"/>
                  </a:cubicBezTo>
                  <a:cubicBezTo>
                    <a:pt x="21474" y="52257"/>
                    <a:pt x="23290" y="51849"/>
                    <a:pt x="25052" y="50951"/>
                  </a:cubicBezTo>
                  <a:cubicBezTo>
                    <a:pt x="26812" y="53577"/>
                    <a:pt x="29568" y="54835"/>
                    <a:pt x="32308" y="54835"/>
                  </a:cubicBezTo>
                  <a:cubicBezTo>
                    <a:pt x="35694" y="54835"/>
                    <a:pt x="39058" y="52915"/>
                    <a:pt x="40496" y="49283"/>
                  </a:cubicBezTo>
                  <a:cubicBezTo>
                    <a:pt x="41253" y="49407"/>
                    <a:pt x="42008" y="49467"/>
                    <a:pt x="42756" y="49467"/>
                  </a:cubicBezTo>
                  <a:cubicBezTo>
                    <a:pt x="48463" y="49467"/>
                    <a:pt x="53713" y="45963"/>
                    <a:pt x="55807" y="40477"/>
                  </a:cubicBezTo>
                  <a:cubicBezTo>
                    <a:pt x="58209" y="34272"/>
                    <a:pt x="55907" y="27267"/>
                    <a:pt x="50336" y="23665"/>
                  </a:cubicBezTo>
                  <a:cubicBezTo>
                    <a:pt x="54929" y="15016"/>
                    <a:pt x="48350" y="5221"/>
                    <a:pt x="39348" y="5221"/>
                  </a:cubicBezTo>
                  <a:cubicBezTo>
                    <a:pt x="38281" y="5221"/>
                    <a:pt x="37180" y="5359"/>
                    <a:pt x="36059" y="5652"/>
                  </a:cubicBezTo>
                  <a:cubicBezTo>
                    <a:pt x="33602" y="2011"/>
                    <a:pt x="29561" y="0"/>
                    <a:pt x="25420" y="0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6;p71"/>
            <p:cNvSpPr/>
            <p:nvPr/>
          </p:nvSpPr>
          <p:spPr>
            <a:xfrm>
              <a:off x="8378821" y="2035610"/>
              <a:ext cx="3472" cy="7903"/>
            </a:xfrm>
            <a:custGeom>
              <a:avLst/>
              <a:gdLst/>
              <a:ahLst/>
              <a:cxnLst/>
              <a:rect l="l" t="t" r="r" b="b"/>
              <a:pathLst>
                <a:path w="235" h="535" extrusionOk="0">
                  <a:moveTo>
                    <a:pt x="234" y="0"/>
                  </a:moveTo>
                  <a:cubicBezTo>
                    <a:pt x="168" y="167"/>
                    <a:pt x="101" y="301"/>
                    <a:pt x="1" y="434"/>
                  </a:cubicBezTo>
                  <a:lnTo>
                    <a:pt x="168" y="534"/>
                  </a:lnTo>
                  <a:cubicBezTo>
                    <a:pt x="201" y="367"/>
                    <a:pt x="201" y="201"/>
                    <a:pt x="2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7;p71"/>
            <p:cNvSpPr/>
            <p:nvPr/>
          </p:nvSpPr>
          <p:spPr>
            <a:xfrm>
              <a:off x="7617466" y="1753588"/>
              <a:ext cx="839211" cy="810981"/>
            </a:xfrm>
            <a:custGeom>
              <a:avLst/>
              <a:gdLst/>
              <a:ahLst/>
              <a:cxnLst/>
              <a:rect l="l" t="t" r="r" b="b"/>
              <a:pathLst>
                <a:path w="56809" h="54898" extrusionOk="0">
                  <a:moveTo>
                    <a:pt x="25400" y="0"/>
                  </a:moveTo>
                  <a:cubicBezTo>
                    <a:pt x="17121" y="0"/>
                    <a:pt x="10291" y="8285"/>
                    <a:pt x="13344" y="17056"/>
                  </a:cubicBezTo>
                  <a:cubicBezTo>
                    <a:pt x="3170" y="18990"/>
                    <a:pt x="1" y="32033"/>
                    <a:pt x="8173" y="38438"/>
                  </a:cubicBezTo>
                  <a:cubicBezTo>
                    <a:pt x="6876" y="45625"/>
                    <a:pt x="12382" y="52248"/>
                    <a:pt x="19693" y="52248"/>
                  </a:cubicBezTo>
                  <a:cubicBezTo>
                    <a:pt x="19712" y="52248"/>
                    <a:pt x="19730" y="52248"/>
                    <a:pt x="19748" y="52248"/>
                  </a:cubicBezTo>
                  <a:lnTo>
                    <a:pt x="20649" y="52248"/>
                  </a:lnTo>
                  <a:cubicBezTo>
                    <a:pt x="20782" y="52248"/>
                    <a:pt x="20916" y="52248"/>
                    <a:pt x="21049" y="52214"/>
                  </a:cubicBezTo>
                  <a:lnTo>
                    <a:pt x="21350" y="52181"/>
                  </a:lnTo>
                  <a:lnTo>
                    <a:pt x="21683" y="52114"/>
                  </a:lnTo>
                  <a:lnTo>
                    <a:pt x="22017" y="52081"/>
                  </a:lnTo>
                  <a:lnTo>
                    <a:pt x="22317" y="52014"/>
                  </a:lnTo>
                  <a:lnTo>
                    <a:pt x="22650" y="51947"/>
                  </a:lnTo>
                  <a:lnTo>
                    <a:pt x="22884" y="51847"/>
                  </a:lnTo>
                  <a:cubicBezTo>
                    <a:pt x="23017" y="51814"/>
                    <a:pt x="23151" y="51781"/>
                    <a:pt x="23284" y="51747"/>
                  </a:cubicBezTo>
                  <a:lnTo>
                    <a:pt x="23351" y="51714"/>
                  </a:lnTo>
                  <a:cubicBezTo>
                    <a:pt x="23951" y="51547"/>
                    <a:pt x="24518" y="51280"/>
                    <a:pt x="25086" y="51013"/>
                  </a:cubicBezTo>
                  <a:cubicBezTo>
                    <a:pt x="26831" y="53640"/>
                    <a:pt x="29585" y="54897"/>
                    <a:pt x="32326" y="54897"/>
                  </a:cubicBezTo>
                  <a:cubicBezTo>
                    <a:pt x="35711" y="54897"/>
                    <a:pt x="39077" y="52977"/>
                    <a:pt x="40497" y="49345"/>
                  </a:cubicBezTo>
                  <a:cubicBezTo>
                    <a:pt x="41270" y="49472"/>
                    <a:pt x="42037" y="49534"/>
                    <a:pt x="42792" y="49534"/>
                  </a:cubicBezTo>
                  <a:cubicBezTo>
                    <a:pt x="50374" y="49534"/>
                    <a:pt x="56778" y="43359"/>
                    <a:pt x="56808" y="35502"/>
                  </a:cubicBezTo>
                  <a:cubicBezTo>
                    <a:pt x="56808" y="35102"/>
                    <a:pt x="56808" y="34735"/>
                    <a:pt x="56775" y="34335"/>
                  </a:cubicBezTo>
                  <a:cubicBezTo>
                    <a:pt x="55007" y="39572"/>
                    <a:pt x="50137" y="43074"/>
                    <a:pt x="44633" y="43074"/>
                  </a:cubicBezTo>
                  <a:cubicBezTo>
                    <a:pt x="43932" y="43074"/>
                    <a:pt x="43265" y="43041"/>
                    <a:pt x="42565" y="42908"/>
                  </a:cubicBezTo>
                  <a:cubicBezTo>
                    <a:pt x="41258" y="46221"/>
                    <a:pt x="38204" y="47970"/>
                    <a:pt x="35124" y="47970"/>
                  </a:cubicBezTo>
                  <a:cubicBezTo>
                    <a:pt x="32622" y="47970"/>
                    <a:pt x="30103" y="46816"/>
                    <a:pt x="28488" y="44409"/>
                  </a:cubicBezTo>
                  <a:cubicBezTo>
                    <a:pt x="27001" y="45622"/>
                    <a:pt x="25339" y="46129"/>
                    <a:pt x="23701" y="46129"/>
                  </a:cubicBezTo>
                  <a:cubicBezTo>
                    <a:pt x="18761" y="46129"/>
                    <a:pt x="14027" y="41519"/>
                    <a:pt x="14878" y="37737"/>
                  </a:cubicBezTo>
                  <a:cubicBezTo>
                    <a:pt x="11676" y="37304"/>
                    <a:pt x="9274" y="32600"/>
                    <a:pt x="9274" y="28897"/>
                  </a:cubicBezTo>
                  <a:cubicBezTo>
                    <a:pt x="9274" y="23327"/>
                    <a:pt x="13210" y="18523"/>
                    <a:pt x="18681" y="17456"/>
                  </a:cubicBezTo>
                  <a:cubicBezTo>
                    <a:pt x="15912" y="9450"/>
                    <a:pt x="21850" y="1078"/>
                    <a:pt x="30323" y="1078"/>
                  </a:cubicBezTo>
                  <a:lnTo>
                    <a:pt x="30523" y="1078"/>
                  </a:lnTo>
                  <a:cubicBezTo>
                    <a:pt x="28803" y="338"/>
                    <a:pt x="27072" y="0"/>
                    <a:pt x="25400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8;p71"/>
            <p:cNvSpPr/>
            <p:nvPr/>
          </p:nvSpPr>
          <p:spPr>
            <a:xfrm>
              <a:off x="8229998" y="1817172"/>
              <a:ext cx="43874" cy="40196"/>
            </a:xfrm>
            <a:custGeom>
              <a:avLst/>
              <a:gdLst/>
              <a:ahLst/>
              <a:cxnLst/>
              <a:rect l="l" t="t" r="r" b="b"/>
              <a:pathLst>
                <a:path w="2970" h="2721" extrusionOk="0">
                  <a:moveTo>
                    <a:pt x="2735" y="0"/>
                  </a:moveTo>
                  <a:cubicBezTo>
                    <a:pt x="2314" y="0"/>
                    <a:pt x="1420" y="74"/>
                    <a:pt x="801" y="643"/>
                  </a:cubicBezTo>
                  <a:cubicBezTo>
                    <a:pt x="1" y="1377"/>
                    <a:pt x="1" y="2711"/>
                    <a:pt x="1" y="2711"/>
                  </a:cubicBezTo>
                  <a:cubicBezTo>
                    <a:pt x="1" y="2711"/>
                    <a:pt x="98" y="2721"/>
                    <a:pt x="256" y="2721"/>
                  </a:cubicBezTo>
                  <a:cubicBezTo>
                    <a:pt x="690" y="2721"/>
                    <a:pt x="1582" y="2649"/>
                    <a:pt x="2169" y="2111"/>
                  </a:cubicBezTo>
                  <a:cubicBezTo>
                    <a:pt x="2970" y="1377"/>
                    <a:pt x="2970" y="9"/>
                    <a:pt x="2970" y="9"/>
                  </a:cubicBezTo>
                  <a:cubicBezTo>
                    <a:pt x="2970" y="9"/>
                    <a:pt x="2881" y="0"/>
                    <a:pt x="27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9;p71"/>
            <p:cNvSpPr/>
            <p:nvPr/>
          </p:nvSpPr>
          <p:spPr>
            <a:xfrm>
              <a:off x="7741648" y="2089710"/>
              <a:ext cx="51763" cy="33253"/>
            </a:xfrm>
            <a:custGeom>
              <a:avLst/>
              <a:gdLst/>
              <a:ahLst/>
              <a:cxnLst/>
              <a:rect l="l" t="t" r="r" b="b"/>
              <a:pathLst>
                <a:path w="3504" h="2251" extrusionOk="0">
                  <a:moveTo>
                    <a:pt x="2374" y="0"/>
                  </a:moveTo>
                  <a:cubicBezTo>
                    <a:pt x="2017" y="0"/>
                    <a:pt x="1622" y="58"/>
                    <a:pt x="1269" y="241"/>
                  </a:cubicBezTo>
                  <a:cubicBezTo>
                    <a:pt x="301" y="775"/>
                    <a:pt x="1" y="2076"/>
                    <a:pt x="1" y="2076"/>
                  </a:cubicBezTo>
                  <a:cubicBezTo>
                    <a:pt x="1" y="2076"/>
                    <a:pt x="497" y="2250"/>
                    <a:pt x="1107" y="2250"/>
                  </a:cubicBezTo>
                  <a:cubicBezTo>
                    <a:pt x="1459" y="2250"/>
                    <a:pt x="1849" y="2192"/>
                    <a:pt x="2203" y="2009"/>
                  </a:cubicBezTo>
                  <a:cubicBezTo>
                    <a:pt x="3170" y="1475"/>
                    <a:pt x="3503" y="175"/>
                    <a:pt x="3503" y="175"/>
                  </a:cubicBezTo>
                  <a:cubicBezTo>
                    <a:pt x="3503" y="175"/>
                    <a:pt x="2994" y="0"/>
                    <a:pt x="237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40;p71"/>
            <p:cNvSpPr/>
            <p:nvPr/>
          </p:nvSpPr>
          <p:spPr>
            <a:xfrm>
              <a:off x="8208326" y="2177537"/>
              <a:ext cx="43860" cy="42397"/>
            </a:xfrm>
            <a:custGeom>
              <a:avLst/>
              <a:gdLst/>
              <a:ahLst/>
              <a:cxnLst/>
              <a:rect l="l" t="t" r="r" b="b"/>
              <a:pathLst>
                <a:path w="2969" h="2870" extrusionOk="0">
                  <a:moveTo>
                    <a:pt x="2844" y="0"/>
                  </a:moveTo>
                  <a:cubicBezTo>
                    <a:pt x="2659" y="0"/>
                    <a:pt x="1476" y="28"/>
                    <a:pt x="801" y="734"/>
                  </a:cubicBezTo>
                  <a:cubicBezTo>
                    <a:pt x="0" y="1535"/>
                    <a:pt x="100" y="2869"/>
                    <a:pt x="100" y="2869"/>
                  </a:cubicBezTo>
                  <a:cubicBezTo>
                    <a:pt x="100" y="2869"/>
                    <a:pt x="109" y="2869"/>
                    <a:pt x="125" y="2869"/>
                  </a:cubicBezTo>
                  <a:cubicBezTo>
                    <a:pt x="310" y="2869"/>
                    <a:pt x="1496" y="2841"/>
                    <a:pt x="2202" y="2135"/>
                  </a:cubicBezTo>
                  <a:cubicBezTo>
                    <a:pt x="2969" y="1335"/>
                    <a:pt x="2869" y="0"/>
                    <a:pt x="2869" y="0"/>
                  </a:cubicBezTo>
                  <a:cubicBezTo>
                    <a:pt x="2869" y="0"/>
                    <a:pt x="2860" y="0"/>
                    <a:pt x="284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41;p71"/>
            <p:cNvSpPr/>
            <p:nvPr/>
          </p:nvSpPr>
          <p:spPr>
            <a:xfrm>
              <a:off x="8152145" y="1939510"/>
              <a:ext cx="41407" cy="51261"/>
            </a:xfrm>
            <a:custGeom>
              <a:avLst/>
              <a:gdLst/>
              <a:ahLst/>
              <a:cxnLst/>
              <a:rect l="l" t="t" r="r" b="b"/>
              <a:pathLst>
                <a:path w="2803" h="3470" extrusionOk="0">
                  <a:moveTo>
                    <a:pt x="434" y="1"/>
                  </a:moveTo>
                  <a:cubicBezTo>
                    <a:pt x="434" y="1"/>
                    <a:pt x="0" y="1268"/>
                    <a:pt x="534" y="2236"/>
                  </a:cubicBezTo>
                  <a:cubicBezTo>
                    <a:pt x="1068" y="3203"/>
                    <a:pt x="2369" y="3470"/>
                    <a:pt x="2369" y="3470"/>
                  </a:cubicBezTo>
                  <a:cubicBezTo>
                    <a:pt x="2369" y="3470"/>
                    <a:pt x="2802" y="2236"/>
                    <a:pt x="2269" y="1268"/>
                  </a:cubicBezTo>
                  <a:cubicBezTo>
                    <a:pt x="1735" y="301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42;p71"/>
            <p:cNvSpPr/>
            <p:nvPr/>
          </p:nvSpPr>
          <p:spPr>
            <a:xfrm>
              <a:off x="8198960" y="1965142"/>
              <a:ext cx="43874" cy="44362"/>
            </a:xfrm>
            <a:custGeom>
              <a:avLst/>
              <a:gdLst/>
              <a:ahLst/>
              <a:cxnLst/>
              <a:rect l="l" t="t" r="r" b="b"/>
              <a:pathLst>
                <a:path w="2970" h="3003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802" y="0"/>
                    <a:pt x="1468" y="0"/>
                    <a:pt x="734" y="834"/>
                  </a:cubicBezTo>
                  <a:cubicBezTo>
                    <a:pt x="0" y="1668"/>
                    <a:pt x="167" y="3003"/>
                    <a:pt x="167" y="3003"/>
                  </a:cubicBezTo>
                  <a:cubicBezTo>
                    <a:pt x="167" y="3003"/>
                    <a:pt x="1501" y="3003"/>
                    <a:pt x="2235" y="2169"/>
                  </a:cubicBezTo>
                  <a:cubicBezTo>
                    <a:pt x="2969" y="1335"/>
                    <a:pt x="2802" y="0"/>
                    <a:pt x="28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43;p71"/>
            <p:cNvSpPr/>
            <p:nvPr/>
          </p:nvSpPr>
          <p:spPr>
            <a:xfrm>
              <a:off x="7803251" y="2497084"/>
              <a:ext cx="55692" cy="31052"/>
            </a:xfrm>
            <a:custGeom>
              <a:avLst/>
              <a:gdLst/>
              <a:ahLst/>
              <a:cxnLst/>
              <a:rect l="l" t="t" r="r" b="b"/>
              <a:pathLst>
                <a:path w="3770" h="2102" extrusionOk="0">
                  <a:moveTo>
                    <a:pt x="2271" y="0"/>
                  </a:moveTo>
                  <a:cubicBezTo>
                    <a:pt x="2028" y="0"/>
                    <a:pt x="1777" y="33"/>
                    <a:pt x="1535" y="119"/>
                  </a:cubicBezTo>
                  <a:cubicBezTo>
                    <a:pt x="501" y="486"/>
                    <a:pt x="1" y="1720"/>
                    <a:pt x="1" y="1720"/>
                  </a:cubicBezTo>
                  <a:cubicBezTo>
                    <a:pt x="1" y="1720"/>
                    <a:pt x="723" y="2102"/>
                    <a:pt x="1529" y="2102"/>
                  </a:cubicBezTo>
                  <a:cubicBezTo>
                    <a:pt x="1763" y="2102"/>
                    <a:pt x="2003" y="2070"/>
                    <a:pt x="2236" y="1987"/>
                  </a:cubicBezTo>
                  <a:cubicBezTo>
                    <a:pt x="3270" y="1587"/>
                    <a:pt x="3770" y="353"/>
                    <a:pt x="3770" y="353"/>
                  </a:cubicBezTo>
                  <a:cubicBezTo>
                    <a:pt x="3770" y="353"/>
                    <a:pt x="3065" y="0"/>
                    <a:pt x="2271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44;p71"/>
            <p:cNvSpPr/>
            <p:nvPr/>
          </p:nvSpPr>
          <p:spPr>
            <a:xfrm>
              <a:off x="7849579" y="2340162"/>
              <a:ext cx="31052" cy="58647"/>
            </a:xfrm>
            <a:custGeom>
              <a:avLst/>
              <a:gdLst/>
              <a:ahLst/>
              <a:cxnLst/>
              <a:rect l="l" t="t" r="r" b="b"/>
              <a:pathLst>
                <a:path w="2102" h="3970" extrusionOk="0">
                  <a:moveTo>
                    <a:pt x="968" y="0"/>
                  </a:moveTo>
                  <a:cubicBezTo>
                    <a:pt x="968" y="0"/>
                    <a:pt x="0" y="934"/>
                    <a:pt x="67" y="2035"/>
                  </a:cubicBezTo>
                  <a:cubicBezTo>
                    <a:pt x="100" y="3102"/>
                    <a:pt x="1134" y="3970"/>
                    <a:pt x="1134" y="3970"/>
                  </a:cubicBezTo>
                  <a:cubicBezTo>
                    <a:pt x="1134" y="3970"/>
                    <a:pt x="2102" y="3036"/>
                    <a:pt x="2035" y="1935"/>
                  </a:cubicBezTo>
                  <a:cubicBezTo>
                    <a:pt x="2002" y="834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5;p71"/>
            <p:cNvSpPr/>
            <p:nvPr/>
          </p:nvSpPr>
          <p:spPr>
            <a:xfrm>
              <a:off x="7894918" y="2121355"/>
              <a:ext cx="43860" cy="46829"/>
            </a:xfrm>
            <a:custGeom>
              <a:avLst/>
              <a:gdLst/>
              <a:ahLst/>
              <a:cxnLst/>
              <a:rect l="l" t="t" r="r" b="b"/>
              <a:pathLst>
                <a:path w="2969" h="3170" extrusionOk="0">
                  <a:moveTo>
                    <a:pt x="267" y="1"/>
                  </a:moveTo>
                  <a:cubicBezTo>
                    <a:pt x="267" y="1"/>
                    <a:pt x="0" y="1335"/>
                    <a:pt x="701" y="2202"/>
                  </a:cubicBezTo>
                  <a:cubicBezTo>
                    <a:pt x="1368" y="3069"/>
                    <a:pt x="2702" y="3170"/>
                    <a:pt x="2702" y="3170"/>
                  </a:cubicBezTo>
                  <a:cubicBezTo>
                    <a:pt x="2702" y="3170"/>
                    <a:pt x="2969" y="1835"/>
                    <a:pt x="2268" y="968"/>
                  </a:cubicBezTo>
                  <a:cubicBezTo>
                    <a:pt x="1601" y="101"/>
                    <a:pt x="267" y="1"/>
                    <a:pt x="267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6;p71"/>
            <p:cNvSpPr/>
            <p:nvPr/>
          </p:nvSpPr>
          <p:spPr>
            <a:xfrm>
              <a:off x="7879628" y="2176710"/>
              <a:ext cx="52753" cy="32706"/>
            </a:xfrm>
            <a:custGeom>
              <a:avLst/>
              <a:gdLst/>
              <a:ahLst/>
              <a:cxnLst/>
              <a:rect l="l" t="t" r="r" b="b"/>
              <a:pathLst>
                <a:path w="3571" h="2214" extrusionOk="0">
                  <a:moveTo>
                    <a:pt x="2359" y="1"/>
                  </a:moveTo>
                  <a:cubicBezTo>
                    <a:pt x="2028" y="1"/>
                    <a:pt x="1669" y="56"/>
                    <a:pt x="1335" y="223"/>
                  </a:cubicBezTo>
                  <a:cubicBezTo>
                    <a:pt x="368" y="723"/>
                    <a:pt x="1" y="1991"/>
                    <a:pt x="1" y="1991"/>
                  </a:cubicBezTo>
                  <a:cubicBezTo>
                    <a:pt x="1" y="1991"/>
                    <a:pt x="550" y="2213"/>
                    <a:pt x="1212" y="2213"/>
                  </a:cubicBezTo>
                  <a:cubicBezTo>
                    <a:pt x="1543" y="2213"/>
                    <a:pt x="1902" y="2158"/>
                    <a:pt x="2236" y="1991"/>
                  </a:cubicBezTo>
                  <a:cubicBezTo>
                    <a:pt x="3203" y="1524"/>
                    <a:pt x="3570" y="223"/>
                    <a:pt x="3570" y="223"/>
                  </a:cubicBezTo>
                  <a:cubicBezTo>
                    <a:pt x="3570" y="223"/>
                    <a:pt x="3022" y="1"/>
                    <a:pt x="2359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7;p71"/>
            <p:cNvSpPr/>
            <p:nvPr/>
          </p:nvSpPr>
          <p:spPr>
            <a:xfrm>
              <a:off x="7967837" y="2257106"/>
              <a:ext cx="44864" cy="38615"/>
            </a:xfrm>
            <a:custGeom>
              <a:avLst/>
              <a:gdLst/>
              <a:ahLst/>
              <a:cxnLst/>
              <a:rect l="l" t="t" r="r" b="b"/>
              <a:pathLst>
                <a:path w="3037" h="2614" extrusionOk="0">
                  <a:moveTo>
                    <a:pt x="2681" y="1"/>
                  </a:moveTo>
                  <a:cubicBezTo>
                    <a:pt x="2228" y="1"/>
                    <a:pt x="1433" y="77"/>
                    <a:pt x="868" y="552"/>
                  </a:cubicBezTo>
                  <a:cubicBezTo>
                    <a:pt x="34" y="1252"/>
                    <a:pt x="1" y="2587"/>
                    <a:pt x="1" y="2587"/>
                  </a:cubicBezTo>
                  <a:cubicBezTo>
                    <a:pt x="1" y="2587"/>
                    <a:pt x="177" y="2613"/>
                    <a:pt x="442" y="2613"/>
                  </a:cubicBezTo>
                  <a:cubicBezTo>
                    <a:pt x="905" y="2613"/>
                    <a:pt x="1638" y="2532"/>
                    <a:pt x="2169" y="2086"/>
                  </a:cubicBezTo>
                  <a:cubicBezTo>
                    <a:pt x="3003" y="1353"/>
                    <a:pt x="3036" y="18"/>
                    <a:pt x="3036" y="18"/>
                  </a:cubicBezTo>
                  <a:cubicBezTo>
                    <a:pt x="3036" y="18"/>
                    <a:pt x="2898" y="1"/>
                    <a:pt x="268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8;p71"/>
            <p:cNvSpPr/>
            <p:nvPr/>
          </p:nvSpPr>
          <p:spPr>
            <a:xfrm>
              <a:off x="8329553" y="2329806"/>
              <a:ext cx="34996" cy="57672"/>
            </a:xfrm>
            <a:custGeom>
              <a:avLst/>
              <a:gdLst/>
              <a:ahLst/>
              <a:cxnLst/>
              <a:rect l="l" t="t" r="r" b="b"/>
              <a:pathLst>
                <a:path w="2369" h="3904" extrusionOk="0">
                  <a:moveTo>
                    <a:pt x="1601" y="1"/>
                  </a:moveTo>
                  <a:cubicBezTo>
                    <a:pt x="1601" y="1"/>
                    <a:pt x="434" y="668"/>
                    <a:pt x="234" y="1735"/>
                  </a:cubicBezTo>
                  <a:cubicBezTo>
                    <a:pt x="0" y="2803"/>
                    <a:pt x="801" y="3904"/>
                    <a:pt x="801" y="3904"/>
                  </a:cubicBezTo>
                  <a:cubicBezTo>
                    <a:pt x="801" y="3904"/>
                    <a:pt x="1935" y="3203"/>
                    <a:pt x="2168" y="2136"/>
                  </a:cubicBezTo>
                  <a:cubicBezTo>
                    <a:pt x="2368" y="1068"/>
                    <a:pt x="1601" y="1"/>
                    <a:pt x="16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9;p71"/>
            <p:cNvSpPr/>
            <p:nvPr/>
          </p:nvSpPr>
          <p:spPr>
            <a:xfrm>
              <a:off x="8405442" y="2160179"/>
              <a:ext cx="52236" cy="32972"/>
            </a:xfrm>
            <a:custGeom>
              <a:avLst/>
              <a:gdLst/>
              <a:ahLst/>
              <a:cxnLst/>
              <a:rect l="l" t="t" r="r" b="b"/>
              <a:pathLst>
                <a:path w="3536" h="2232" extrusionOk="0">
                  <a:moveTo>
                    <a:pt x="1201" y="0"/>
                  </a:moveTo>
                  <a:cubicBezTo>
                    <a:pt x="549" y="0"/>
                    <a:pt x="0" y="208"/>
                    <a:pt x="0" y="208"/>
                  </a:cubicBezTo>
                  <a:cubicBezTo>
                    <a:pt x="0" y="208"/>
                    <a:pt x="334" y="1509"/>
                    <a:pt x="1301" y="2009"/>
                  </a:cubicBezTo>
                  <a:cubicBezTo>
                    <a:pt x="1635" y="2176"/>
                    <a:pt x="1994" y="2232"/>
                    <a:pt x="2325" y="2232"/>
                  </a:cubicBezTo>
                  <a:cubicBezTo>
                    <a:pt x="2987" y="2232"/>
                    <a:pt x="3536" y="2009"/>
                    <a:pt x="3536" y="2009"/>
                  </a:cubicBezTo>
                  <a:cubicBezTo>
                    <a:pt x="3536" y="2009"/>
                    <a:pt x="3202" y="708"/>
                    <a:pt x="2202" y="208"/>
                  </a:cubicBezTo>
                  <a:cubicBezTo>
                    <a:pt x="1879" y="52"/>
                    <a:pt x="1527" y="0"/>
                    <a:pt x="1201" y="0"/>
                  </a:cubicBezTo>
                  <a:close/>
                </a:path>
              </a:pathLst>
            </a:custGeom>
            <a:solidFill>
              <a:srgbClr val="76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50;p71"/>
            <p:cNvSpPr/>
            <p:nvPr/>
          </p:nvSpPr>
          <p:spPr>
            <a:xfrm>
              <a:off x="8391644" y="2120365"/>
              <a:ext cx="42382" cy="48808"/>
            </a:xfrm>
            <a:custGeom>
              <a:avLst/>
              <a:gdLst/>
              <a:ahLst/>
              <a:cxnLst/>
              <a:rect l="l" t="t" r="r" b="b"/>
              <a:pathLst>
                <a:path w="2869" h="3304" extrusionOk="0">
                  <a:moveTo>
                    <a:pt x="2535" y="1"/>
                  </a:moveTo>
                  <a:cubicBezTo>
                    <a:pt x="2535" y="1"/>
                    <a:pt x="1234" y="168"/>
                    <a:pt x="600" y="1102"/>
                  </a:cubicBezTo>
                  <a:cubicBezTo>
                    <a:pt x="0" y="2002"/>
                    <a:pt x="334" y="3303"/>
                    <a:pt x="334" y="3303"/>
                  </a:cubicBezTo>
                  <a:cubicBezTo>
                    <a:pt x="334" y="3303"/>
                    <a:pt x="1635" y="3136"/>
                    <a:pt x="2268" y="2202"/>
                  </a:cubicBezTo>
                  <a:cubicBezTo>
                    <a:pt x="2869" y="1302"/>
                    <a:pt x="2535" y="1"/>
                    <a:pt x="2535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51;p71"/>
            <p:cNvSpPr/>
            <p:nvPr/>
          </p:nvSpPr>
          <p:spPr>
            <a:xfrm>
              <a:off x="7644087" y="2166694"/>
              <a:ext cx="42885" cy="48306"/>
            </a:xfrm>
            <a:custGeom>
              <a:avLst/>
              <a:gdLst/>
              <a:ahLst/>
              <a:cxnLst/>
              <a:rect l="l" t="t" r="r" b="b"/>
              <a:pathLst>
                <a:path w="2903" h="3270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0" y="1"/>
                    <a:pt x="0" y="1301"/>
                    <a:pt x="634" y="2202"/>
                  </a:cubicBezTo>
                  <a:cubicBezTo>
                    <a:pt x="1234" y="3103"/>
                    <a:pt x="2569" y="3270"/>
                    <a:pt x="2569" y="3270"/>
                  </a:cubicBezTo>
                  <a:cubicBezTo>
                    <a:pt x="2569" y="3270"/>
                    <a:pt x="2902" y="1969"/>
                    <a:pt x="2269" y="1068"/>
                  </a:cubicBezTo>
                  <a:cubicBezTo>
                    <a:pt x="1635" y="167"/>
                    <a:pt x="301" y="1"/>
                    <a:pt x="300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52;p71"/>
            <p:cNvSpPr/>
            <p:nvPr/>
          </p:nvSpPr>
          <p:spPr>
            <a:xfrm>
              <a:off x="7653453" y="2214988"/>
              <a:ext cx="42885" cy="47819"/>
            </a:xfrm>
            <a:custGeom>
              <a:avLst/>
              <a:gdLst/>
              <a:ahLst/>
              <a:cxnLst/>
              <a:rect l="l" t="t" r="r" b="b"/>
              <a:pathLst>
                <a:path w="2903" h="3237" extrusionOk="0">
                  <a:moveTo>
                    <a:pt x="2602" y="1"/>
                  </a:moveTo>
                  <a:cubicBezTo>
                    <a:pt x="2602" y="1"/>
                    <a:pt x="1268" y="134"/>
                    <a:pt x="634" y="1035"/>
                  </a:cubicBezTo>
                  <a:cubicBezTo>
                    <a:pt x="0" y="1935"/>
                    <a:pt x="300" y="3236"/>
                    <a:pt x="300" y="3236"/>
                  </a:cubicBezTo>
                  <a:cubicBezTo>
                    <a:pt x="300" y="3236"/>
                    <a:pt x="1635" y="3069"/>
                    <a:pt x="2268" y="2202"/>
                  </a:cubicBezTo>
                  <a:cubicBezTo>
                    <a:pt x="2902" y="1301"/>
                    <a:pt x="2602" y="1"/>
                    <a:pt x="260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53;p71"/>
            <p:cNvSpPr/>
            <p:nvPr/>
          </p:nvSpPr>
          <p:spPr>
            <a:xfrm>
              <a:off x="8082667" y="2369236"/>
              <a:ext cx="100039" cy="93141"/>
            </a:xfrm>
            <a:custGeom>
              <a:avLst/>
              <a:gdLst/>
              <a:ahLst/>
              <a:cxnLst/>
              <a:rect l="l" t="t" r="r" b="b"/>
              <a:pathLst>
                <a:path w="6772" h="6305" extrusionOk="0">
                  <a:moveTo>
                    <a:pt x="6071" y="0"/>
                  </a:moveTo>
                  <a:lnTo>
                    <a:pt x="0" y="4971"/>
                  </a:lnTo>
                  <a:lnTo>
                    <a:pt x="1234" y="6305"/>
                  </a:lnTo>
                  <a:lnTo>
                    <a:pt x="6772" y="80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54;p71"/>
            <p:cNvSpPr/>
            <p:nvPr/>
          </p:nvSpPr>
          <p:spPr>
            <a:xfrm>
              <a:off x="7950109" y="2416053"/>
              <a:ext cx="132568" cy="123203"/>
            </a:xfrm>
            <a:custGeom>
              <a:avLst/>
              <a:gdLst/>
              <a:ahLst/>
              <a:cxnLst/>
              <a:rect l="l" t="t" r="r" b="b"/>
              <a:pathLst>
                <a:path w="8974" h="8340" extrusionOk="0">
                  <a:moveTo>
                    <a:pt x="934" y="0"/>
                  </a:moveTo>
                  <a:lnTo>
                    <a:pt x="0" y="1034"/>
                  </a:lnTo>
                  <a:lnTo>
                    <a:pt x="7405" y="8340"/>
                  </a:lnTo>
                  <a:lnTo>
                    <a:pt x="8973" y="66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5;p71"/>
            <p:cNvSpPr/>
            <p:nvPr/>
          </p:nvSpPr>
          <p:spPr>
            <a:xfrm>
              <a:off x="8042248" y="2179502"/>
              <a:ext cx="81323" cy="552905"/>
            </a:xfrm>
            <a:custGeom>
              <a:avLst/>
              <a:gdLst/>
              <a:ahLst/>
              <a:cxnLst/>
              <a:rect l="l" t="t" r="r" b="b"/>
              <a:pathLst>
                <a:path w="5505" h="37428" extrusionOk="0">
                  <a:moveTo>
                    <a:pt x="2202" y="1"/>
                  </a:moveTo>
                  <a:lnTo>
                    <a:pt x="1" y="37428"/>
                  </a:lnTo>
                  <a:lnTo>
                    <a:pt x="5505" y="37428"/>
                  </a:lnTo>
                  <a:lnTo>
                    <a:pt x="3303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756;p71"/>
          <p:cNvGrpSpPr/>
          <p:nvPr/>
        </p:nvGrpSpPr>
        <p:grpSpPr>
          <a:xfrm>
            <a:off x="-773156" y="1610974"/>
            <a:ext cx="2199718" cy="3503965"/>
            <a:chOff x="6947076" y="3295031"/>
            <a:chExt cx="542595" cy="989897"/>
          </a:xfrm>
        </p:grpSpPr>
        <p:sp>
          <p:nvSpPr>
            <p:cNvPr id="84" name="Google Shape;3757;p71"/>
            <p:cNvSpPr/>
            <p:nvPr/>
          </p:nvSpPr>
          <p:spPr>
            <a:xfrm>
              <a:off x="7176460" y="4128821"/>
              <a:ext cx="83795" cy="156108"/>
            </a:xfrm>
            <a:custGeom>
              <a:avLst/>
              <a:gdLst/>
              <a:ahLst/>
              <a:cxnLst/>
              <a:rect l="l" t="t" r="r" b="b"/>
              <a:pathLst>
                <a:path w="5605" h="10442" extrusionOk="0">
                  <a:moveTo>
                    <a:pt x="835" y="1"/>
                  </a:moveTo>
                  <a:lnTo>
                    <a:pt x="1" y="10442"/>
                  </a:lnTo>
                  <a:lnTo>
                    <a:pt x="5605" y="10442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58;p71"/>
            <p:cNvSpPr/>
            <p:nvPr/>
          </p:nvSpPr>
          <p:spPr>
            <a:xfrm>
              <a:off x="6947076" y="3295031"/>
              <a:ext cx="542595" cy="859760"/>
            </a:xfrm>
            <a:custGeom>
              <a:avLst/>
              <a:gdLst/>
              <a:ahLst/>
              <a:cxnLst/>
              <a:rect l="l" t="t" r="r" b="b"/>
              <a:pathLst>
                <a:path w="36294" h="57509" extrusionOk="0">
                  <a:moveTo>
                    <a:pt x="18147" y="1"/>
                  </a:moveTo>
                  <a:cubicBezTo>
                    <a:pt x="16846" y="1"/>
                    <a:pt x="14644" y="3536"/>
                    <a:pt x="14177" y="5771"/>
                  </a:cubicBezTo>
                  <a:cubicBezTo>
                    <a:pt x="13343" y="9774"/>
                    <a:pt x="12076" y="9040"/>
                    <a:pt x="10141" y="13310"/>
                  </a:cubicBezTo>
                  <a:cubicBezTo>
                    <a:pt x="8840" y="16245"/>
                    <a:pt x="11175" y="20215"/>
                    <a:pt x="9941" y="22950"/>
                  </a:cubicBezTo>
                  <a:cubicBezTo>
                    <a:pt x="8540" y="25986"/>
                    <a:pt x="7306" y="26052"/>
                    <a:pt x="5805" y="29655"/>
                  </a:cubicBezTo>
                  <a:cubicBezTo>
                    <a:pt x="4337" y="33158"/>
                    <a:pt x="6572" y="37594"/>
                    <a:pt x="3970" y="41230"/>
                  </a:cubicBezTo>
                  <a:cubicBezTo>
                    <a:pt x="401" y="46234"/>
                    <a:pt x="0" y="49703"/>
                    <a:pt x="1168" y="52371"/>
                  </a:cubicBezTo>
                  <a:cubicBezTo>
                    <a:pt x="2502" y="55407"/>
                    <a:pt x="11175" y="57508"/>
                    <a:pt x="18147" y="57508"/>
                  </a:cubicBezTo>
                  <a:cubicBezTo>
                    <a:pt x="25118" y="57508"/>
                    <a:pt x="33791" y="55407"/>
                    <a:pt x="35126" y="52371"/>
                  </a:cubicBezTo>
                  <a:cubicBezTo>
                    <a:pt x="36293" y="49703"/>
                    <a:pt x="35926" y="46200"/>
                    <a:pt x="32324" y="41230"/>
                  </a:cubicBezTo>
                  <a:cubicBezTo>
                    <a:pt x="29722" y="37594"/>
                    <a:pt x="31957" y="33158"/>
                    <a:pt x="30489" y="29655"/>
                  </a:cubicBezTo>
                  <a:cubicBezTo>
                    <a:pt x="28988" y="26052"/>
                    <a:pt x="27754" y="25986"/>
                    <a:pt x="26353" y="22950"/>
                  </a:cubicBezTo>
                  <a:cubicBezTo>
                    <a:pt x="25118" y="20215"/>
                    <a:pt x="27453" y="16245"/>
                    <a:pt x="26152" y="13310"/>
                  </a:cubicBezTo>
                  <a:cubicBezTo>
                    <a:pt x="24218" y="9040"/>
                    <a:pt x="22950" y="9774"/>
                    <a:pt x="22116" y="5771"/>
                  </a:cubicBezTo>
                  <a:cubicBezTo>
                    <a:pt x="21649" y="3536"/>
                    <a:pt x="19448" y="1"/>
                    <a:pt x="18147" y="1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59;p71"/>
            <p:cNvSpPr/>
            <p:nvPr/>
          </p:nvSpPr>
          <p:spPr>
            <a:xfrm>
              <a:off x="6947076" y="3374250"/>
              <a:ext cx="522144" cy="780539"/>
            </a:xfrm>
            <a:custGeom>
              <a:avLst/>
              <a:gdLst/>
              <a:ahLst/>
              <a:cxnLst/>
              <a:rect l="l" t="t" r="r" b="b"/>
              <a:pathLst>
                <a:path w="34926" h="52210" extrusionOk="0">
                  <a:moveTo>
                    <a:pt x="14378" y="0"/>
                  </a:moveTo>
                  <a:cubicBezTo>
                    <a:pt x="14315" y="0"/>
                    <a:pt x="14245" y="146"/>
                    <a:pt x="14177" y="472"/>
                  </a:cubicBezTo>
                  <a:cubicBezTo>
                    <a:pt x="13343" y="4442"/>
                    <a:pt x="12076" y="3741"/>
                    <a:pt x="10141" y="8011"/>
                  </a:cubicBezTo>
                  <a:cubicBezTo>
                    <a:pt x="8840" y="10946"/>
                    <a:pt x="11175" y="14916"/>
                    <a:pt x="9941" y="17651"/>
                  </a:cubicBezTo>
                  <a:cubicBezTo>
                    <a:pt x="8540" y="20687"/>
                    <a:pt x="7306" y="20753"/>
                    <a:pt x="5805" y="24356"/>
                  </a:cubicBezTo>
                  <a:cubicBezTo>
                    <a:pt x="4337" y="27859"/>
                    <a:pt x="6572" y="32295"/>
                    <a:pt x="3970" y="35931"/>
                  </a:cubicBezTo>
                  <a:cubicBezTo>
                    <a:pt x="367" y="40935"/>
                    <a:pt x="0" y="44404"/>
                    <a:pt x="1168" y="47072"/>
                  </a:cubicBezTo>
                  <a:cubicBezTo>
                    <a:pt x="2502" y="50108"/>
                    <a:pt x="11175" y="52209"/>
                    <a:pt x="18147" y="52209"/>
                  </a:cubicBezTo>
                  <a:cubicBezTo>
                    <a:pt x="24852" y="52209"/>
                    <a:pt x="33091" y="50275"/>
                    <a:pt x="34925" y="47439"/>
                  </a:cubicBezTo>
                  <a:lnTo>
                    <a:pt x="34925" y="47439"/>
                  </a:lnTo>
                  <a:cubicBezTo>
                    <a:pt x="31556" y="48540"/>
                    <a:pt x="27253" y="48707"/>
                    <a:pt x="23317" y="48707"/>
                  </a:cubicBezTo>
                  <a:cubicBezTo>
                    <a:pt x="16345" y="48707"/>
                    <a:pt x="11675" y="46272"/>
                    <a:pt x="9941" y="44037"/>
                  </a:cubicBezTo>
                  <a:cubicBezTo>
                    <a:pt x="8140" y="41702"/>
                    <a:pt x="9074" y="40634"/>
                    <a:pt x="11675" y="35097"/>
                  </a:cubicBezTo>
                  <a:cubicBezTo>
                    <a:pt x="13677" y="30927"/>
                    <a:pt x="10241" y="27025"/>
                    <a:pt x="11675" y="23522"/>
                  </a:cubicBezTo>
                  <a:cubicBezTo>
                    <a:pt x="13210" y="19920"/>
                    <a:pt x="12643" y="19953"/>
                    <a:pt x="14010" y="16917"/>
                  </a:cubicBezTo>
                  <a:cubicBezTo>
                    <a:pt x="15278" y="14182"/>
                    <a:pt x="11809" y="10880"/>
                    <a:pt x="13310" y="8011"/>
                  </a:cubicBezTo>
                  <a:cubicBezTo>
                    <a:pt x="14905" y="4991"/>
                    <a:pt x="14749" y="0"/>
                    <a:pt x="14378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60;p71"/>
            <p:cNvSpPr/>
            <p:nvPr/>
          </p:nvSpPr>
          <p:spPr>
            <a:xfrm>
              <a:off x="7082712" y="3744464"/>
              <a:ext cx="45896" cy="40036"/>
            </a:xfrm>
            <a:custGeom>
              <a:avLst/>
              <a:gdLst/>
              <a:ahLst/>
              <a:cxnLst/>
              <a:rect l="l" t="t" r="r" b="b"/>
              <a:pathLst>
                <a:path w="3070" h="2678" extrusionOk="0">
                  <a:moveTo>
                    <a:pt x="2642" y="1"/>
                  </a:moveTo>
                  <a:cubicBezTo>
                    <a:pt x="2171" y="1"/>
                    <a:pt x="1408" y="85"/>
                    <a:pt x="868" y="559"/>
                  </a:cubicBezTo>
                  <a:cubicBezTo>
                    <a:pt x="34" y="1293"/>
                    <a:pt x="1" y="2661"/>
                    <a:pt x="1" y="2661"/>
                  </a:cubicBezTo>
                  <a:cubicBezTo>
                    <a:pt x="1" y="2661"/>
                    <a:pt x="131" y="2677"/>
                    <a:pt x="337" y="2677"/>
                  </a:cubicBezTo>
                  <a:cubicBezTo>
                    <a:pt x="789" y="2677"/>
                    <a:pt x="1606" y="2598"/>
                    <a:pt x="2202" y="2094"/>
                  </a:cubicBezTo>
                  <a:cubicBezTo>
                    <a:pt x="3036" y="1360"/>
                    <a:pt x="3069" y="26"/>
                    <a:pt x="3069" y="26"/>
                  </a:cubicBezTo>
                  <a:cubicBezTo>
                    <a:pt x="3069" y="26"/>
                    <a:pt x="2899" y="1"/>
                    <a:pt x="264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61;p71"/>
            <p:cNvSpPr/>
            <p:nvPr/>
          </p:nvSpPr>
          <p:spPr>
            <a:xfrm>
              <a:off x="7133585" y="3516944"/>
              <a:ext cx="44387" cy="47885"/>
            </a:xfrm>
            <a:custGeom>
              <a:avLst/>
              <a:gdLst/>
              <a:ahLst/>
              <a:cxnLst/>
              <a:rect l="l" t="t" r="r" b="b"/>
              <a:pathLst>
                <a:path w="2969" h="3203" extrusionOk="0">
                  <a:moveTo>
                    <a:pt x="2702" y="0"/>
                  </a:moveTo>
                  <a:cubicBezTo>
                    <a:pt x="2702" y="0"/>
                    <a:pt x="1368" y="101"/>
                    <a:pt x="701" y="1001"/>
                  </a:cubicBezTo>
                  <a:cubicBezTo>
                    <a:pt x="0" y="1868"/>
                    <a:pt x="267" y="3203"/>
                    <a:pt x="267" y="3203"/>
                  </a:cubicBezTo>
                  <a:cubicBezTo>
                    <a:pt x="267" y="3203"/>
                    <a:pt x="1635" y="3103"/>
                    <a:pt x="2302" y="2202"/>
                  </a:cubicBezTo>
                  <a:cubicBezTo>
                    <a:pt x="2969" y="1301"/>
                    <a:pt x="2702" y="1"/>
                    <a:pt x="27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62;p71"/>
            <p:cNvSpPr/>
            <p:nvPr/>
          </p:nvSpPr>
          <p:spPr>
            <a:xfrm>
              <a:off x="7250759" y="3585265"/>
              <a:ext cx="44401" cy="48393"/>
            </a:xfrm>
            <a:custGeom>
              <a:avLst/>
              <a:gdLst/>
              <a:ahLst/>
              <a:cxnLst/>
              <a:rect l="l" t="t" r="r" b="b"/>
              <a:pathLst>
                <a:path w="2970" h="3237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0"/>
                    <a:pt x="1369" y="101"/>
                    <a:pt x="701" y="1001"/>
                  </a:cubicBezTo>
                  <a:cubicBezTo>
                    <a:pt x="1" y="1868"/>
                    <a:pt x="268" y="3236"/>
                    <a:pt x="268" y="3236"/>
                  </a:cubicBezTo>
                  <a:cubicBezTo>
                    <a:pt x="268" y="3236"/>
                    <a:pt x="1635" y="3103"/>
                    <a:pt x="2303" y="2235"/>
                  </a:cubicBezTo>
                  <a:cubicBezTo>
                    <a:pt x="2970" y="1335"/>
                    <a:pt x="2703" y="0"/>
                    <a:pt x="2703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63;p71"/>
            <p:cNvSpPr/>
            <p:nvPr/>
          </p:nvSpPr>
          <p:spPr>
            <a:xfrm>
              <a:off x="7219844" y="3404747"/>
              <a:ext cx="42413" cy="52370"/>
            </a:xfrm>
            <a:custGeom>
              <a:avLst/>
              <a:gdLst/>
              <a:ahLst/>
              <a:cxnLst/>
              <a:rect l="l" t="t" r="r" b="b"/>
              <a:pathLst>
                <a:path w="2837" h="3503" extrusionOk="0">
                  <a:moveTo>
                    <a:pt x="434" y="0"/>
                  </a:moveTo>
                  <a:cubicBezTo>
                    <a:pt x="434" y="0"/>
                    <a:pt x="1" y="1301"/>
                    <a:pt x="535" y="2268"/>
                  </a:cubicBezTo>
                  <a:cubicBezTo>
                    <a:pt x="1068" y="3202"/>
                    <a:pt x="2403" y="3503"/>
                    <a:pt x="2403" y="3503"/>
                  </a:cubicBezTo>
                  <a:cubicBezTo>
                    <a:pt x="2403" y="3503"/>
                    <a:pt x="2836" y="2235"/>
                    <a:pt x="2302" y="1268"/>
                  </a:cubicBezTo>
                  <a:cubicBezTo>
                    <a:pt x="1769" y="267"/>
                    <a:pt x="435" y="0"/>
                    <a:pt x="4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64;p71"/>
            <p:cNvSpPr/>
            <p:nvPr/>
          </p:nvSpPr>
          <p:spPr>
            <a:xfrm>
              <a:off x="7254257" y="3641281"/>
              <a:ext cx="52370" cy="34475"/>
            </a:xfrm>
            <a:custGeom>
              <a:avLst/>
              <a:gdLst/>
              <a:ahLst/>
              <a:cxnLst/>
              <a:rect l="l" t="t" r="r" b="b"/>
              <a:pathLst>
                <a:path w="3503" h="2306" extrusionOk="0">
                  <a:moveTo>
                    <a:pt x="1136" y="0"/>
                  </a:moveTo>
                  <a:cubicBezTo>
                    <a:pt x="514" y="0"/>
                    <a:pt x="0" y="190"/>
                    <a:pt x="0" y="190"/>
                  </a:cubicBezTo>
                  <a:cubicBezTo>
                    <a:pt x="0" y="190"/>
                    <a:pt x="267" y="1490"/>
                    <a:pt x="1268" y="2024"/>
                  </a:cubicBezTo>
                  <a:cubicBezTo>
                    <a:pt x="1634" y="2238"/>
                    <a:pt x="2042" y="2305"/>
                    <a:pt x="2408" y="2305"/>
                  </a:cubicBezTo>
                  <a:cubicBezTo>
                    <a:pt x="3012" y="2305"/>
                    <a:pt x="3503" y="2124"/>
                    <a:pt x="3503" y="2124"/>
                  </a:cubicBezTo>
                  <a:cubicBezTo>
                    <a:pt x="3503" y="2124"/>
                    <a:pt x="3203" y="823"/>
                    <a:pt x="2235" y="256"/>
                  </a:cubicBezTo>
                  <a:cubicBezTo>
                    <a:pt x="1884" y="62"/>
                    <a:pt x="1492" y="0"/>
                    <a:pt x="11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65;p71"/>
            <p:cNvSpPr/>
            <p:nvPr/>
          </p:nvSpPr>
          <p:spPr>
            <a:xfrm>
              <a:off x="7092190" y="3997174"/>
              <a:ext cx="40903" cy="55868"/>
            </a:xfrm>
            <a:custGeom>
              <a:avLst/>
              <a:gdLst/>
              <a:ahLst/>
              <a:cxnLst/>
              <a:rect l="l" t="t" r="r" b="b"/>
              <a:pathLst>
                <a:path w="2736" h="3737" extrusionOk="0">
                  <a:moveTo>
                    <a:pt x="2169" y="0"/>
                  </a:moveTo>
                  <a:cubicBezTo>
                    <a:pt x="2169" y="0"/>
                    <a:pt x="868" y="467"/>
                    <a:pt x="434" y="1468"/>
                  </a:cubicBezTo>
                  <a:cubicBezTo>
                    <a:pt x="0" y="2469"/>
                    <a:pt x="567" y="3736"/>
                    <a:pt x="567" y="3736"/>
                  </a:cubicBezTo>
                  <a:cubicBezTo>
                    <a:pt x="567" y="3736"/>
                    <a:pt x="1835" y="3303"/>
                    <a:pt x="2302" y="2269"/>
                  </a:cubicBezTo>
                  <a:cubicBezTo>
                    <a:pt x="2736" y="1235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66;p71"/>
            <p:cNvSpPr/>
            <p:nvPr/>
          </p:nvSpPr>
          <p:spPr>
            <a:xfrm>
              <a:off x="7311110" y="4068917"/>
              <a:ext cx="45388" cy="42039"/>
            </a:xfrm>
            <a:custGeom>
              <a:avLst/>
              <a:gdLst/>
              <a:ahLst/>
              <a:cxnLst/>
              <a:rect l="l" t="t" r="r" b="b"/>
              <a:pathLst>
                <a:path w="3036" h="2812" extrusionOk="0">
                  <a:moveTo>
                    <a:pt x="2811" y="1"/>
                  </a:moveTo>
                  <a:cubicBezTo>
                    <a:pt x="2427" y="1"/>
                    <a:pt x="1436" y="64"/>
                    <a:pt x="801" y="672"/>
                  </a:cubicBezTo>
                  <a:cubicBezTo>
                    <a:pt x="0" y="1439"/>
                    <a:pt x="34" y="2807"/>
                    <a:pt x="34" y="2807"/>
                  </a:cubicBezTo>
                  <a:cubicBezTo>
                    <a:pt x="34" y="2807"/>
                    <a:pt x="92" y="2811"/>
                    <a:pt x="192" y="2811"/>
                  </a:cubicBezTo>
                  <a:cubicBezTo>
                    <a:pt x="575" y="2811"/>
                    <a:pt x="1567" y="2748"/>
                    <a:pt x="2202" y="2140"/>
                  </a:cubicBezTo>
                  <a:cubicBezTo>
                    <a:pt x="3036" y="1373"/>
                    <a:pt x="2969" y="5"/>
                    <a:pt x="2969" y="5"/>
                  </a:cubicBezTo>
                  <a:cubicBezTo>
                    <a:pt x="2969" y="5"/>
                    <a:pt x="2910" y="1"/>
                    <a:pt x="281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67;p71"/>
            <p:cNvSpPr/>
            <p:nvPr/>
          </p:nvSpPr>
          <p:spPr>
            <a:xfrm>
              <a:off x="7393885" y="3819317"/>
              <a:ext cx="53880" cy="33802"/>
            </a:xfrm>
            <a:custGeom>
              <a:avLst/>
              <a:gdLst/>
              <a:ahLst/>
              <a:cxnLst/>
              <a:rect l="l" t="t" r="r" b="b"/>
              <a:pathLst>
                <a:path w="3604" h="2261" extrusionOk="0">
                  <a:moveTo>
                    <a:pt x="1236" y="0"/>
                  </a:moveTo>
                  <a:cubicBezTo>
                    <a:pt x="564" y="0"/>
                    <a:pt x="0" y="222"/>
                    <a:pt x="0" y="222"/>
                  </a:cubicBezTo>
                  <a:cubicBezTo>
                    <a:pt x="0" y="222"/>
                    <a:pt x="367" y="1523"/>
                    <a:pt x="1368" y="2024"/>
                  </a:cubicBezTo>
                  <a:cubicBezTo>
                    <a:pt x="1702" y="2202"/>
                    <a:pt x="2061" y="2261"/>
                    <a:pt x="2392" y="2261"/>
                  </a:cubicBezTo>
                  <a:cubicBezTo>
                    <a:pt x="3055" y="2261"/>
                    <a:pt x="3603" y="2024"/>
                    <a:pt x="3603" y="2024"/>
                  </a:cubicBezTo>
                  <a:cubicBezTo>
                    <a:pt x="3603" y="2024"/>
                    <a:pt x="3269" y="723"/>
                    <a:pt x="2269" y="222"/>
                  </a:cubicBezTo>
                  <a:cubicBezTo>
                    <a:pt x="1935" y="56"/>
                    <a:pt x="1572" y="0"/>
                    <a:pt x="12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68;p71"/>
            <p:cNvSpPr/>
            <p:nvPr/>
          </p:nvSpPr>
          <p:spPr>
            <a:xfrm>
              <a:off x="7392883" y="3779745"/>
              <a:ext cx="43908" cy="50382"/>
            </a:xfrm>
            <a:custGeom>
              <a:avLst/>
              <a:gdLst/>
              <a:ahLst/>
              <a:cxnLst/>
              <a:rect l="l" t="t" r="r" b="b"/>
              <a:pathLst>
                <a:path w="2937" h="3370" extrusionOk="0">
                  <a:moveTo>
                    <a:pt x="2603" y="1"/>
                  </a:moveTo>
                  <a:cubicBezTo>
                    <a:pt x="2602" y="1"/>
                    <a:pt x="1235" y="201"/>
                    <a:pt x="635" y="1135"/>
                  </a:cubicBezTo>
                  <a:cubicBezTo>
                    <a:pt x="1" y="2036"/>
                    <a:pt x="334" y="3370"/>
                    <a:pt x="334" y="3370"/>
                  </a:cubicBezTo>
                  <a:cubicBezTo>
                    <a:pt x="334" y="3370"/>
                    <a:pt x="1669" y="3170"/>
                    <a:pt x="2302" y="2236"/>
                  </a:cubicBezTo>
                  <a:cubicBezTo>
                    <a:pt x="2936" y="1335"/>
                    <a:pt x="2603" y="1"/>
                    <a:pt x="260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69;p71"/>
            <p:cNvSpPr/>
            <p:nvPr/>
          </p:nvSpPr>
          <p:spPr>
            <a:xfrm>
              <a:off x="6993449" y="3828616"/>
              <a:ext cx="43908" cy="49888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301" y="1"/>
                  </a:moveTo>
                  <a:cubicBezTo>
                    <a:pt x="301" y="1"/>
                    <a:pt x="1" y="1302"/>
                    <a:pt x="634" y="2236"/>
                  </a:cubicBezTo>
                  <a:cubicBezTo>
                    <a:pt x="1268" y="3136"/>
                    <a:pt x="2603" y="3336"/>
                    <a:pt x="2603" y="3336"/>
                  </a:cubicBezTo>
                  <a:cubicBezTo>
                    <a:pt x="2603" y="3336"/>
                    <a:pt x="2936" y="2002"/>
                    <a:pt x="2302" y="1102"/>
                  </a:cubicBezTo>
                  <a:cubicBezTo>
                    <a:pt x="1669" y="168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70;p71"/>
            <p:cNvSpPr/>
            <p:nvPr/>
          </p:nvSpPr>
          <p:spPr>
            <a:xfrm>
              <a:off x="7189930" y="3901794"/>
              <a:ext cx="44895" cy="41606"/>
            </a:xfrm>
            <a:custGeom>
              <a:avLst/>
              <a:gdLst/>
              <a:ahLst/>
              <a:cxnLst/>
              <a:rect l="l" t="t" r="r" b="b"/>
              <a:pathLst>
                <a:path w="3003" h="2783" extrusionOk="0">
                  <a:moveTo>
                    <a:pt x="269" y="0"/>
                  </a:moveTo>
                  <a:cubicBezTo>
                    <a:pt x="123" y="0"/>
                    <a:pt x="34" y="9"/>
                    <a:pt x="34" y="9"/>
                  </a:cubicBezTo>
                  <a:cubicBezTo>
                    <a:pt x="34" y="9"/>
                    <a:pt x="0" y="1377"/>
                    <a:pt x="801" y="2144"/>
                  </a:cubicBezTo>
                  <a:cubicBezTo>
                    <a:pt x="1456" y="2721"/>
                    <a:pt x="2420" y="2782"/>
                    <a:pt x="2803" y="2782"/>
                  </a:cubicBezTo>
                  <a:cubicBezTo>
                    <a:pt x="2908" y="2782"/>
                    <a:pt x="2969" y="2778"/>
                    <a:pt x="2969" y="2778"/>
                  </a:cubicBezTo>
                  <a:cubicBezTo>
                    <a:pt x="2969" y="2778"/>
                    <a:pt x="3003" y="1410"/>
                    <a:pt x="2202" y="643"/>
                  </a:cubicBezTo>
                  <a:cubicBezTo>
                    <a:pt x="1583" y="74"/>
                    <a:pt x="689" y="0"/>
                    <a:pt x="2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71;p71"/>
            <p:cNvSpPr/>
            <p:nvPr/>
          </p:nvSpPr>
          <p:spPr>
            <a:xfrm>
              <a:off x="6985466" y="3873001"/>
              <a:ext cx="43908" cy="49380"/>
            </a:xfrm>
            <a:custGeom>
              <a:avLst/>
              <a:gdLst/>
              <a:ahLst/>
              <a:cxnLst/>
              <a:rect l="l" t="t" r="r" b="b"/>
              <a:pathLst>
                <a:path w="2937" h="3303" extrusionOk="0">
                  <a:moveTo>
                    <a:pt x="2636" y="1"/>
                  </a:moveTo>
                  <a:cubicBezTo>
                    <a:pt x="2636" y="1"/>
                    <a:pt x="1302" y="167"/>
                    <a:pt x="635" y="1068"/>
                  </a:cubicBezTo>
                  <a:cubicBezTo>
                    <a:pt x="1" y="2002"/>
                    <a:pt x="301" y="3303"/>
                    <a:pt x="301" y="3303"/>
                  </a:cubicBezTo>
                  <a:cubicBezTo>
                    <a:pt x="301" y="3303"/>
                    <a:pt x="1635" y="3169"/>
                    <a:pt x="2303" y="2235"/>
                  </a:cubicBezTo>
                  <a:cubicBezTo>
                    <a:pt x="2936" y="1368"/>
                    <a:pt x="2636" y="1"/>
                    <a:pt x="2636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973;p40"/>
          <p:cNvGrpSpPr/>
          <p:nvPr/>
        </p:nvGrpSpPr>
        <p:grpSpPr>
          <a:xfrm>
            <a:off x="105139" y="2697276"/>
            <a:ext cx="610035" cy="526562"/>
            <a:chOff x="1186525" y="591625"/>
            <a:chExt cx="5227375" cy="4512100"/>
          </a:xfrm>
        </p:grpSpPr>
        <p:sp>
          <p:nvSpPr>
            <p:cNvPr id="116" name="Google Shape;974;p40"/>
            <p:cNvSpPr/>
            <p:nvPr/>
          </p:nvSpPr>
          <p:spPr>
            <a:xfrm>
              <a:off x="1186525" y="591625"/>
              <a:ext cx="5227375" cy="4512100"/>
            </a:xfrm>
            <a:custGeom>
              <a:avLst/>
              <a:gdLst/>
              <a:ahLst/>
              <a:cxnLst/>
              <a:rect l="l" t="t" r="r" b="b"/>
              <a:pathLst>
                <a:path w="209095" h="180484" extrusionOk="0">
                  <a:moveTo>
                    <a:pt x="61411" y="0"/>
                  </a:moveTo>
                  <a:cubicBezTo>
                    <a:pt x="60739" y="0"/>
                    <a:pt x="60062" y="220"/>
                    <a:pt x="59500" y="669"/>
                  </a:cubicBezTo>
                  <a:cubicBezTo>
                    <a:pt x="58195" y="1746"/>
                    <a:pt x="57999" y="3670"/>
                    <a:pt x="59075" y="4975"/>
                  </a:cubicBezTo>
                  <a:cubicBezTo>
                    <a:pt x="61783" y="8302"/>
                    <a:pt x="64393" y="10260"/>
                    <a:pt x="67850" y="11206"/>
                  </a:cubicBezTo>
                  <a:cubicBezTo>
                    <a:pt x="69389" y="11625"/>
                    <a:pt x="71046" y="11823"/>
                    <a:pt x="72921" y="11823"/>
                  </a:cubicBezTo>
                  <a:cubicBezTo>
                    <a:pt x="74980" y="11823"/>
                    <a:pt x="77302" y="11584"/>
                    <a:pt x="80017" y="11140"/>
                  </a:cubicBezTo>
                  <a:cubicBezTo>
                    <a:pt x="80490" y="11066"/>
                    <a:pt x="80937" y="11031"/>
                    <a:pt x="81360" y="11031"/>
                  </a:cubicBezTo>
                  <a:cubicBezTo>
                    <a:pt x="86855" y="11031"/>
                    <a:pt x="88205" y="16884"/>
                    <a:pt x="88205" y="16914"/>
                  </a:cubicBezTo>
                  <a:cubicBezTo>
                    <a:pt x="88492" y="18348"/>
                    <a:pt x="89788" y="19354"/>
                    <a:pt x="91205" y="19354"/>
                  </a:cubicBezTo>
                  <a:cubicBezTo>
                    <a:pt x="91400" y="19354"/>
                    <a:pt x="91596" y="19335"/>
                    <a:pt x="91793" y="19295"/>
                  </a:cubicBezTo>
                  <a:cubicBezTo>
                    <a:pt x="93457" y="18969"/>
                    <a:pt x="94533" y="17371"/>
                    <a:pt x="94207" y="15707"/>
                  </a:cubicBezTo>
                  <a:cubicBezTo>
                    <a:pt x="94207" y="15677"/>
                    <a:pt x="91911" y="4924"/>
                    <a:pt x="81666" y="4924"/>
                  </a:cubicBezTo>
                  <a:cubicBezTo>
                    <a:pt x="80852" y="4924"/>
                    <a:pt x="79988" y="4992"/>
                    <a:pt x="79071" y="5138"/>
                  </a:cubicBezTo>
                  <a:cubicBezTo>
                    <a:pt x="76634" y="5523"/>
                    <a:pt x="74618" y="5733"/>
                    <a:pt x="72915" y="5733"/>
                  </a:cubicBezTo>
                  <a:cubicBezTo>
                    <a:pt x="71587" y="5733"/>
                    <a:pt x="70449" y="5606"/>
                    <a:pt x="69449" y="5334"/>
                  </a:cubicBezTo>
                  <a:cubicBezTo>
                    <a:pt x="67361" y="4780"/>
                    <a:pt x="65697" y="3442"/>
                    <a:pt x="63773" y="1126"/>
                  </a:cubicBezTo>
                  <a:cubicBezTo>
                    <a:pt x="63179" y="383"/>
                    <a:pt x="62299" y="0"/>
                    <a:pt x="61411" y="0"/>
                  </a:cubicBezTo>
                  <a:close/>
                  <a:moveTo>
                    <a:pt x="147649" y="0"/>
                  </a:moveTo>
                  <a:cubicBezTo>
                    <a:pt x="146757" y="0"/>
                    <a:pt x="145870" y="383"/>
                    <a:pt x="145257" y="1126"/>
                  </a:cubicBezTo>
                  <a:cubicBezTo>
                    <a:pt x="143365" y="3442"/>
                    <a:pt x="141702" y="4780"/>
                    <a:pt x="139614" y="5334"/>
                  </a:cubicBezTo>
                  <a:cubicBezTo>
                    <a:pt x="138614" y="5606"/>
                    <a:pt x="137476" y="5733"/>
                    <a:pt x="136148" y="5733"/>
                  </a:cubicBezTo>
                  <a:cubicBezTo>
                    <a:pt x="134445" y="5733"/>
                    <a:pt x="132429" y="5523"/>
                    <a:pt x="129991" y="5138"/>
                  </a:cubicBezTo>
                  <a:cubicBezTo>
                    <a:pt x="129074" y="4992"/>
                    <a:pt x="128210" y="4924"/>
                    <a:pt x="127397" y="4924"/>
                  </a:cubicBezTo>
                  <a:cubicBezTo>
                    <a:pt x="117151" y="4924"/>
                    <a:pt x="114855" y="15677"/>
                    <a:pt x="114855" y="15707"/>
                  </a:cubicBezTo>
                  <a:cubicBezTo>
                    <a:pt x="114529" y="17371"/>
                    <a:pt x="115606" y="18969"/>
                    <a:pt x="117269" y="19295"/>
                  </a:cubicBezTo>
                  <a:cubicBezTo>
                    <a:pt x="117466" y="19335"/>
                    <a:pt x="117663" y="19354"/>
                    <a:pt x="117858" y="19354"/>
                  </a:cubicBezTo>
                  <a:cubicBezTo>
                    <a:pt x="119275" y="19354"/>
                    <a:pt x="120571" y="18348"/>
                    <a:pt x="120858" y="16914"/>
                  </a:cubicBezTo>
                  <a:cubicBezTo>
                    <a:pt x="120858" y="16884"/>
                    <a:pt x="122208" y="11031"/>
                    <a:pt x="127702" y="11031"/>
                  </a:cubicBezTo>
                  <a:cubicBezTo>
                    <a:pt x="128125" y="11031"/>
                    <a:pt x="128572" y="11066"/>
                    <a:pt x="129045" y="11140"/>
                  </a:cubicBezTo>
                  <a:cubicBezTo>
                    <a:pt x="131782" y="11588"/>
                    <a:pt x="134119" y="11836"/>
                    <a:pt x="136190" y="11836"/>
                  </a:cubicBezTo>
                  <a:cubicBezTo>
                    <a:pt x="138045" y="11836"/>
                    <a:pt x="139687" y="11637"/>
                    <a:pt x="141212" y="11206"/>
                  </a:cubicBezTo>
                  <a:cubicBezTo>
                    <a:pt x="144670" y="10292"/>
                    <a:pt x="147280" y="8302"/>
                    <a:pt x="149987" y="4975"/>
                  </a:cubicBezTo>
                  <a:cubicBezTo>
                    <a:pt x="151063" y="3670"/>
                    <a:pt x="150868" y="1746"/>
                    <a:pt x="149563" y="669"/>
                  </a:cubicBezTo>
                  <a:cubicBezTo>
                    <a:pt x="149001" y="220"/>
                    <a:pt x="148324" y="0"/>
                    <a:pt x="147649" y="0"/>
                  </a:cubicBezTo>
                  <a:close/>
                  <a:moveTo>
                    <a:pt x="35965" y="19075"/>
                  </a:moveTo>
                  <a:cubicBezTo>
                    <a:pt x="35193" y="19075"/>
                    <a:pt x="34423" y="19369"/>
                    <a:pt x="33828" y="19948"/>
                  </a:cubicBezTo>
                  <a:cubicBezTo>
                    <a:pt x="32621" y="21122"/>
                    <a:pt x="32588" y="23047"/>
                    <a:pt x="33762" y="24254"/>
                  </a:cubicBezTo>
                  <a:lnTo>
                    <a:pt x="46810" y="37660"/>
                  </a:lnTo>
                  <a:lnTo>
                    <a:pt x="42798" y="43173"/>
                  </a:lnTo>
                  <a:cubicBezTo>
                    <a:pt x="42015" y="44119"/>
                    <a:pt x="41885" y="45522"/>
                    <a:pt x="42570" y="46663"/>
                  </a:cubicBezTo>
                  <a:lnTo>
                    <a:pt x="52225" y="62517"/>
                  </a:lnTo>
                  <a:cubicBezTo>
                    <a:pt x="52803" y="63480"/>
                    <a:pt x="53817" y="64008"/>
                    <a:pt x="54851" y="64008"/>
                  </a:cubicBezTo>
                  <a:cubicBezTo>
                    <a:pt x="55393" y="64008"/>
                    <a:pt x="55940" y="63863"/>
                    <a:pt x="56433" y="63561"/>
                  </a:cubicBezTo>
                  <a:cubicBezTo>
                    <a:pt x="57869" y="62680"/>
                    <a:pt x="58325" y="60788"/>
                    <a:pt x="57444" y="59353"/>
                  </a:cubicBezTo>
                  <a:lnTo>
                    <a:pt x="48833" y="45228"/>
                  </a:lnTo>
                  <a:lnTo>
                    <a:pt x="53237" y="39128"/>
                  </a:lnTo>
                  <a:cubicBezTo>
                    <a:pt x="54117" y="37921"/>
                    <a:pt x="53954" y="36258"/>
                    <a:pt x="52943" y="35246"/>
                  </a:cubicBezTo>
                  <a:lnTo>
                    <a:pt x="38166" y="20013"/>
                  </a:lnTo>
                  <a:cubicBezTo>
                    <a:pt x="37555" y="19385"/>
                    <a:pt x="36759" y="19075"/>
                    <a:pt x="35965" y="19075"/>
                  </a:cubicBezTo>
                  <a:close/>
                  <a:moveTo>
                    <a:pt x="173097" y="19075"/>
                  </a:moveTo>
                  <a:cubicBezTo>
                    <a:pt x="172304" y="19075"/>
                    <a:pt x="171508" y="19385"/>
                    <a:pt x="170896" y="20013"/>
                  </a:cubicBezTo>
                  <a:lnTo>
                    <a:pt x="156120" y="35246"/>
                  </a:lnTo>
                  <a:cubicBezTo>
                    <a:pt x="155076" y="36290"/>
                    <a:pt x="154978" y="37921"/>
                    <a:pt x="155826" y="39128"/>
                  </a:cubicBezTo>
                  <a:lnTo>
                    <a:pt x="160230" y="45228"/>
                  </a:lnTo>
                  <a:lnTo>
                    <a:pt x="151618" y="59353"/>
                  </a:lnTo>
                  <a:cubicBezTo>
                    <a:pt x="150737" y="60788"/>
                    <a:pt x="151194" y="62680"/>
                    <a:pt x="152629" y="63561"/>
                  </a:cubicBezTo>
                  <a:cubicBezTo>
                    <a:pt x="153123" y="63863"/>
                    <a:pt x="153670" y="64008"/>
                    <a:pt x="154210" y="64008"/>
                  </a:cubicBezTo>
                  <a:cubicBezTo>
                    <a:pt x="155242" y="64008"/>
                    <a:pt x="156248" y="63480"/>
                    <a:pt x="156805" y="62517"/>
                  </a:cubicBezTo>
                  <a:lnTo>
                    <a:pt x="166493" y="46663"/>
                  </a:lnTo>
                  <a:cubicBezTo>
                    <a:pt x="167178" y="45522"/>
                    <a:pt x="167047" y="44119"/>
                    <a:pt x="166264" y="43173"/>
                  </a:cubicBezTo>
                  <a:lnTo>
                    <a:pt x="162252" y="37660"/>
                  </a:lnTo>
                  <a:lnTo>
                    <a:pt x="175267" y="24254"/>
                  </a:lnTo>
                  <a:cubicBezTo>
                    <a:pt x="176442" y="23047"/>
                    <a:pt x="176442" y="21122"/>
                    <a:pt x="175235" y="19948"/>
                  </a:cubicBezTo>
                  <a:cubicBezTo>
                    <a:pt x="174640" y="19369"/>
                    <a:pt x="173870" y="19075"/>
                    <a:pt x="173097" y="19075"/>
                  </a:cubicBezTo>
                  <a:close/>
                  <a:moveTo>
                    <a:pt x="37263" y="73230"/>
                  </a:moveTo>
                  <a:cubicBezTo>
                    <a:pt x="36156" y="73230"/>
                    <a:pt x="35150" y="73844"/>
                    <a:pt x="34611" y="74814"/>
                  </a:cubicBezTo>
                  <a:lnTo>
                    <a:pt x="21334" y="95300"/>
                  </a:lnTo>
                  <a:lnTo>
                    <a:pt x="2871" y="97355"/>
                  </a:lnTo>
                  <a:cubicBezTo>
                    <a:pt x="1208" y="97550"/>
                    <a:pt x="1" y="99051"/>
                    <a:pt x="197" y="100747"/>
                  </a:cubicBezTo>
                  <a:cubicBezTo>
                    <a:pt x="348" y="102292"/>
                    <a:pt x="1653" y="103443"/>
                    <a:pt x="3196" y="103443"/>
                  </a:cubicBezTo>
                  <a:cubicBezTo>
                    <a:pt x="3315" y="103443"/>
                    <a:pt x="3435" y="103436"/>
                    <a:pt x="3556" y="103422"/>
                  </a:cubicBezTo>
                  <a:lnTo>
                    <a:pt x="23455" y="101204"/>
                  </a:lnTo>
                  <a:cubicBezTo>
                    <a:pt x="24368" y="101106"/>
                    <a:pt x="25183" y="100584"/>
                    <a:pt x="25673" y="99834"/>
                  </a:cubicBezTo>
                  <a:lnTo>
                    <a:pt x="38655" y="79740"/>
                  </a:lnTo>
                  <a:lnTo>
                    <a:pt x="46647" y="81632"/>
                  </a:lnTo>
                  <a:cubicBezTo>
                    <a:pt x="46874" y="81681"/>
                    <a:pt x="47099" y="81704"/>
                    <a:pt x="47321" y="81704"/>
                  </a:cubicBezTo>
                  <a:cubicBezTo>
                    <a:pt x="48732" y="81704"/>
                    <a:pt x="49995" y="80758"/>
                    <a:pt x="50333" y="79349"/>
                  </a:cubicBezTo>
                  <a:cubicBezTo>
                    <a:pt x="50725" y="77685"/>
                    <a:pt x="49681" y="76054"/>
                    <a:pt x="48050" y="75662"/>
                  </a:cubicBezTo>
                  <a:lnTo>
                    <a:pt x="37970" y="73314"/>
                  </a:lnTo>
                  <a:cubicBezTo>
                    <a:pt x="37732" y="73257"/>
                    <a:pt x="37495" y="73230"/>
                    <a:pt x="37263" y="73230"/>
                  </a:cubicBezTo>
                  <a:close/>
                  <a:moveTo>
                    <a:pt x="171800" y="73230"/>
                  </a:moveTo>
                  <a:cubicBezTo>
                    <a:pt x="171567" y="73230"/>
                    <a:pt x="171330" y="73257"/>
                    <a:pt x="171092" y="73314"/>
                  </a:cubicBezTo>
                  <a:lnTo>
                    <a:pt x="161013" y="75662"/>
                  </a:lnTo>
                  <a:cubicBezTo>
                    <a:pt x="159382" y="76054"/>
                    <a:pt x="158338" y="77685"/>
                    <a:pt x="158729" y="79349"/>
                  </a:cubicBezTo>
                  <a:cubicBezTo>
                    <a:pt x="159067" y="80758"/>
                    <a:pt x="160331" y="81704"/>
                    <a:pt x="161741" y="81704"/>
                  </a:cubicBezTo>
                  <a:cubicBezTo>
                    <a:pt x="161963" y="81704"/>
                    <a:pt x="162189" y="81681"/>
                    <a:pt x="162415" y="81632"/>
                  </a:cubicBezTo>
                  <a:lnTo>
                    <a:pt x="170407" y="79740"/>
                  </a:lnTo>
                  <a:lnTo>
                    <a:pt x="183390" y="99834"/>
                  </a:lnTo>
                  <a:cubicBezTo>
                    <a:pt x="183912" y="100617"/>
                    <a:pt x="184727" y="101106"/>
                    <a:pt x="185641" y="101204"/>
                  </a:cubicBezTo>
                  <a:lnTo>
                    <a:pt x="205539" y="103422"/>
                  </a:lnTo>
                  <a:cubicBezTo>
                    <a:pt x="205658" y="103436"/>
                    <a:pt x="205776" y="103443"/>
                    <a:pt x="205893" y="103443"/>
                  </a:cubicBezTo>
                  <a:cubicBezTo>
                    <a:pt x="207414" y="103443"/>
                    <a:pt x="208747" y="102292"/>
                    <a:pt x="208899" y="100747"/>
                  </a:cubicBezTo>
                  <a:cubicBezTo>
                    <a:pt x="209094" y="99051"/>
                    <a:pt x="207887" y="97550"/>
                    <a:pt x="206224" y="97355"/>
                  </a:cubicBezTo>
                  <a:lnTo>
                    <a:pt x="187728" y="95300"/>
                  </a:lnTo>
                  <a:lnTo>
                    <a:pt x="174452" y="74814"/>
                  </a:lnTo>
                  <a:cubicBezTo>
                    <a:pt x="173913" y="73844"/>
                    <a:pt x="172906" y="73230"/>
                    <a:pt x="171800" y="73230"/>
                  </a:cubicBezTo>
                  <a:close/>
                  <a:moveTo>
                    <a:pt x="48647" y="120750"/>
                  </a:moveTo>
                  <a:cubicBezTo>
                    <a:pt x="48193" y="120750"/>
                    <a:pt x="47733" y="120853"/>
                    <a:pt x="47300" y="121069"/>
                  </a:cubicBezTo>
                  <a:lnTo>
                    <a:pt x="38297" y="125604"/>
                  </a:lnTo>
                  <a:cubicBezTo>
                    <a:pt x="37090" y="126191"/>
                    <a:pt x="36437" y="127463"/>
                    <a:pt x="36633" y="128735"/>
                  </a:cubicBezTo>
                  <a:lnTo>
                    <a:pt x="40743" y="157865"/>
                  </a:lnTo>
                  <a:lnTo>
                    <a:pt x="26129" y="175479"/>
                  </a:lnTo>
                  <a:cubicBezTo>
                    <a:pt x="25053" y="176784"/>
                    <a:pt x="25249" y="178709"/>
                    <a:pt x="26553" y="179785"/>
                  </a:cubicBezTo>
                  <a:cubicBezTo>
                    <a:pt x="27110" y="180256"/>
                    <a:pt x="27799" y="180484"/>
                    <a:pt x="28487" y="180484"/>
                  </a:cubicBezTo>
                  <a:cubicBezTo>
                    <a:pt x="29371" y="180484"/>
                    <a:pt x="30254" y="180109"/>
                    <a:pt x="30859" y="179394"/>
                  </a:cubicBezTo>
                  <a:lnTo>
                    <a:pt x="46288" y="160702"/>
                  </a:lnTo>
                  <a:cubicBezTo>
                    <a:pt x="46843" y="160050"/>
                    <a:pt x="47071" y="159202"/>
                    <a:pt x="46974" y="158354"/>
                  </a:cubicBezTo>
                  <a:lnTo>
                    <a:pt x="42961" y="130040"/>
                  </a:lnTo>
                  <a:lnTo>
                    <a:pt x="50007" y="126517"/>
                  </a:lnTo>
                  <a:cubicBezTo>
                    <a:pt x="51540" y="125767"/>
                    <a:pt x="52127" y="123940"/>
                    <a:pt x="51377" y="122439"/>
                  </a:cubicBezTo>
                  <a:cubicBezTo>
                    <a:pt x="50844" y="121372"/>
                    <a:pt x="49765" y="120750"/>
                    <a:pt x="48647" y="120750"/>
                  </a:cubicBezTo>
                  <a:close/>
                  <a:moveTo>
                    <a:pt x="160415" y="120750"/>
                  </a:moveTo>
                  <a:cubicBezTo>
                    <a:pt x="159297" y="120750"/>
                    <a:pt x="158219" y="121372"/>
                    <a:pt x="157685" y="122439"/>
                  </a:cubicBezTo>
                  <a:cubicBezTo>
                    <a:pt x="156935" y="123940"/>
                    <a:pt x="157522" y="125767"/>
                    <a:pt x="159023" y="126517"/>
                  </a:cubicBezTo>
                  <a:lnTo>
                    <a:pt x="166101" y="130040"/>
                  </a:lnTo>
                  <a:lnTo>
                    <a:pt x="162089" y="158354"/>
                  </a:lnTo>
                  <a:cubicBezTo>
                    <a:pt x="161959" y="159235"/>
                    <a:pt x="162252" y="160083"/>
                    <a:pt x="162774" y="160702"/>
                  </a:cubicBezTo>
                  <a:lnTo>
                    <a:pt x="178203" y="179394"/>
                  </a:lnTo>
                  <a:cubicBezTo>
                    <a:pt x="178808" y="180109"/>
                    <a:pt x="179682" y="180484"/>
                    <a:pt x="180562" y="180484"/>
                  </a:cubicBezTo>
                  <a:cubicBezTo>
                    <a:pt x="181248" y="180484"/>
                    <a:pt x="181938" y="180256"/>
                    <a:pt x="182509" y="179785"/>
                  </a:cubicBezTo>
                  <a:cubicBezTo>
                    <a:pt x="183814" y="178709"/>
                    <a:pt x="183977" y="176784"/>
                    <a:pt x="182933" y="175479"/>
                  </a:cubicBezTo>
                  <a:lnTo>
                    <a:pt x="168319" y="157865"/>
                  </a:lnTo>
                  <a:lnTo>
                    <a:pt x="172430" y="128735"/>
                  </a:lnTo>
                  <a:cubicBezTo>
                    <a:pt x="172593" y="127430"/>
                    <a:pt x="171940" y="126158"/>
                    <a:pt x="170766" y="125604"/>
                  </a:cubicBezTo>
                  <a:lnTo>
                    <a:pt x="161763" y="121069"/>
                  </a:lnTo>
                  <a:cubicBezTo>
                    <a:pt x="161330" y="120853"/>
                    <a:pt x="160869" y="120750"/>
                    <a:pt x="160415" y="120750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5;p40"/>
            <p:cNvSpPr/>
            <p:nvPr/>
          </p:nvSpPr>
          <p:spPr>
            <a:xfrm>
              <a:off x="2302125" y="1812825"/>
              <a:ext cx="2995350" cy="2973325"/>
            </a:xfrm>
            <a:custGeom>
              <a:avLst/>
              <a:gdLst/>
              <a:ahLst/>
              <a:cxnLst/>
              <a:rect l="l" t="t" r="r" b="b"/>
              <a:pathLst>
                <a:path w="119814" h="118933" extrusionOk="0">
                  <a:moveTo>
                    <a:pt x="59891" y="118933"/>
                  </a:moveTo>
                  <a:cubicBezTo>
                    <a:pt x="26782" y="118574"/>
                    <a:pt x="1" y="87977"/>
                    <a:pt x="1" y="50301"/>
                  </a:cubicBezTo>
                  <a:cubicBezTo>
                    <a:pt x="1" y="34611"/>
                    <a:pt x="4600" y="20095"/>
                    <a:pt x="12462" y="8613"/>
                  </a:cubicBezTo>
                  <a:cubicBezTo>
                    <a:pt x="18301" y="1"/>
                    <a:pt x="23455" y="523"/>
                    <a:pt x="30761" y="523"/>
                  </a:cubicBezTo>
                  <a:lnTo>
                    <a:pt x="59891" y="523"/>
                  </a:lnTo>
                  <a:lnTo>
                    <a:pt x="89053" y="523"/>
                  </a:lnTo>
                  <a:cubicBezTo>
                    <a:pt x="96360" y="523"/>
                    <a:pt x="101514" y="1"/>
                    <a:pt x="107353" y="8613"/>
                  </a:cubicBezTo>
                  <a:cubicBezTo>
                    <a:pt x="115214" y="20095"/>
                    <a:pt x="119814" y="34611"/>
                    <a:pt x="119814" y="50301"/>
                  </a:cubicBezTo>
                  <a:cubicBezTo>
                    <a:pt x="119814" y="87977"/>
                    <a:pt x="93033" y="118574"/>
                    <a:pt x="59891" y="118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6;p40"/>
            <p:cNvSpPr/>
            <p:nvPr/>
          </p:nvSpPr>
          <p:spPr>
            <a:xfrm>
              <a:off x="3672175" y="1812825"/>
              <a:ext cx="1625300" cy="2973325"/>
            </a:xfrm>
            <a:custGeom>
              <a:avLst/>
              <a:gdLst/>
              <a:ahLst/>
              <a:cxnLst/>
              <a:rect l="l" t="t" r="r" b="b"/>
              <a:pathLst>
                <a:path w="65012" h="118933" extrusionOk="0">
                  <a:moveTo>
                    <a:pt x="5089" y="118933"/>
                  </a:moveTo>
                  <a:cubicBezTo>
                    <a:pt x="3393" y="118900"/>
                    <a:pt x="1696" y="118803"/>
                    <a:pt x="0" y="118639"/>
                  </a:cubicBezTo>
                  <a:cubicBezTo>
                    <a:pt x="30728" y="115377"/>
                    <a:pt x="54802" y="86020"/>
                    <a:pt x="54802" y="50301"/>
                  </a:cubicBezTo>
                  <a:cubicBezTo>
                    <a:pt x="54802" y="34611"/>
                    <a:pt x="50235" y="20095"/>
                    <a:pt x="42373" y="8613"/>
                  </a:cubicBezTo>
                  <a:cubicBezTo>
                    <a:pt x="37480" y="1404"/>
                    <a:pt x="33044" y="588"/>
                    <a:pt x="27466" y="523"/>
                  </a:cubicBezTo>
                  <a:lnTo>
                    <a:pt x="34251" y="523"/>
                  </a:lnTo>
                  <a:cubicBezTo>
                    <a:pt x="41558" y="523"/>
                    <a:pt x="46712" y="1"/>
                    <a:pt x="52551" y="8613"/>
                  </a:cubicBezTo>
                  <a:cubicBezTo>
                    <a:pt x="60412" y="20095"/>
                    <a:pt x="65012" y="34611"/>
                    <a:pt x="65012" y="50301"/>
                  </a:cubicBezTo>
                  <a:cubicBezTo>
                    <a:pt x="65012" y="87977"/>
                    <a:pt x="38231" y="118574"/>
                    <a:pt x="5089" y="118933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7;p40"/>
            <p:cNvSpPr/>
            <p:nvPr/>
          </p:nvSpPr>
          <p:spPr>
            <a:xfrm>
              <a:off x="3723550" y="1865025"/>
              <a:ext cx="152525" cy="2921125"/>
            </a:xfrm>
            <a:custGeom>
              <a:avLst/>
              <a:gdLst/>
              <a:ahLst/>
              <a:cxnLst/>
              <a:rect l="l" t="t" r="r" b="b"/>
              <a:pathLst>
                <a:path w="6101" h="116845" extrusionOk="0">
                  <a:moveTo>
                    <a:pt x="3034" y="116845"/>
                  </a:moveTo>
                  <a:cubicBezTo>
                    <a:pt x="2023" y="116845"/>
                    <a:pt x="1012" y="116780"/>
                    <a:pt x="0" y="116715"/>
                  </a:cubicBezTo>
                  <a:lnTo>
                    <a:pt x="0" y="1"/>
                  </a:lnTo>
                  <a:lnTo>
                    <a:pt x="3034" y="1"/>
                  </a:lnTo>
                  <a:lnTo>
                    <a:pt x="6100" y="1"/>
                  </a:lnTo>
                  <a:lnTo>
                    <a:pt x="6100" y="116715"/>
                  </a:lnTo>
                  <a:cubicBezTo>
                    <a:pt x="5089" y="116780"/>
                    <a:pt x="4078" y="116845"/>
                    <a:pt x="3034" y="116845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8;p40"/>
            <p:cNvSpPr/>
            <p:nvPr/>
          </p:nvSpPr>
          <p:spPr>
            <a:xfrm>
              <a:off x="2782450" y="906825"/>
              <a:ext cx="2034700" cy="958225"/>
            </a:xfrm>
            <a:custGeom>
              <a:avLst/>
              <a:gdLst/>
              <a:ahLst/>
              <a:cxnLst/>
              <a:rect l="l" t="t" r="r" b="b"/>
              <a:pathLst>
                <a:path w="81388" h="38329" extrusionOk="0">
                  <a:moveTo>
                    <a:pt x="60968" y="8938"/>
                  </a:moveTo>
                  <a:cubicBezTo>
                    <a:pt x="73200" y="14451"/>
                    <a:pt x="81388" y="25052"/>
                    <a:pt x="81388" y="38329"/>
                  </a:cubicBezTo>
                  <a:lnTo>
                    <a:pt x="1" y="38329"/>
                  </a:lnTo>
                  <a:cubicBezTo>
                    <a:pt x="1" y="25052"/>
                    <a:pt x="8189" y="14451"/>
                    <a:pt x="20421" y="8938"/>
                  </a:cubicBezTo>
                  <a:cubicBezTo>
                    <a:pt x="22313" y="3817"/>
                    <a:pt x="30696" y="0"/>
                    <a:pt x="40678" y="0"/>
                  </a:cubicBezTo>
                  <a:cubicBezTo>
                    <a:pt x="50692" y="0"/>
                    <a:pt x="59043" y="3817"/>
                    <a:pt x="60968" y="8938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9;p40"/>
            <p:cNvSpPr/>
            <p:nvPr/>
          </p:nvSpPr>
          <p:spPr>
            <a:xfrm>
              <a:off x="3468300" y="21912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4" y="26553"/>
                  </a:moveTo>
                  <a:cubicBezTo>
                    <a:pt x="20551" y="26553"/>
                    <a:pt x="26520" y="20584"/>
                    <a:pt x="26520" y="13277"/>
                  </a:cubicBezTo>
                  <a:cubicBezTo>
                    <a:pt x="26520" y="5970"/>
                    <a:pt x="20551" y="1"/>
                    <a:pt x="13244" y="1"/>
                  </a:cubicBezTo>
                  <a:cubicBezTo>
                    <a:pt x="5937" y="1"/>
                    <a:pt x="0" y="5970"/>
                    <a:pt x="0" y="13277"/>
                  </a:cubicBezTo>
                  <a:cubicBezTo>
                    <a:pt x="0" y="20584"/>
                    <a:pt x="5937" y="26553"/>
                    <a:pt x="13244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0;p40"/>
            <p:cNvSpPr/>
            <p:nvPr/>
          </p:nvSpPr>
          <p:spPr>
            <a:xfrm>
              <a:off x="4314775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77" y="26553"/>
                  </a:moveTo>
                  <a:cubicBezTo>
                    <a:pt x="20584" y="26553"/>
                    <a:pt x="26521" y="20584"/>
                    <a:pt x="26521" y="13277"/>
                  </a:cubicBezTo>
                  <a:cubicBezTo>
                    <a:pt x="26521" y="5970"/>
                    <a:pt x="20584" y="0"/>
                    <a:pt x="13277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77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1;p40"/>
            <p:cNvSpPr/>
            <p:nvPr/>
          </p:nvSpPr>
          <p:spPr>
            <a:xfrm>
              <a:off x="2621800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5" y="26553"/>
                  </a:moveTo>
                  <a:cubicBezTo>
                    <a:pt x="20551" y="26553"/>
                    <a:pt x="26521" y="20584"/>
                    <a:pt x="26521" y="13277"/>
                  </a:cubicBezTo>
                  <a:cubicBezTo>
                    <a:pt x="26521" y="5970"/>
                    <a:pt x="20551" y="0"/>
                    <a:pt x="13245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45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;p40"/>
            <p:cNvSpPr/>
            <p:nvPr/>
          </p:nvSpPr>
          <p:spPr>
            <a:xfrm>
              <a:off x="4085625" y="3736600"/>
              <a:ext cx="558650" cy="558625"/>
            </a:xfrm>
            <a:custGeom>
              <a:avLst/>
              <a:gdLst/>
              <a:ahLst/>
              <a:cxnLst/>
              <a:rect l="l" t="t" r="r" b="b"/>
              <a:pathLst>
                <a:path w="22346" h="22345" extrusionOk="0">
                  <a:moveTo>
                    <a:pt x="19148" y="3197"/>
                  </a:moveTo>
                  <a:cubicBezTo>
                    <a:pt x="15952" y="0"/>
                    <a:pt x="9786" y="979"/>
                    <a:pt x="5383" y="5382"/>
                  </a:cubicBezTo>
                  <a:cubicBezTo>
                    <a:pt x="979" y="9786"/>
                    <a:pt x="1" y="15951"/>
                    <a:pt x="3197" y="19148"/>
                  </a:cubicBezTo>
                  <a:cubicBezTo>
                    <a:pt x="6394" y="22345"/>
                    <a:pt x="12559" y="21366"/>
                    <a:pt x="16963" y="16963"/>
                  </a:cubicBezTo>
                  <a:cubicBezTo>
                    <a:pt x="21367" y="12559"/>
                    <a:pt x="22345" y="6394"/>
                    <a:pt x="19148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3;p40"/>
            <p:cNvSpPr/>
            <p:nvPr/>
          </p:nvSpPr>
          <p:spPr>
            <a:xfrm>
              <a:off x="2955350" y="3736600"/>
              <a:ext cx="558625" cy="558625"/>
            </a:xfrm>
            <a:custGeom>
              <a:avLst/>
              <a:gdLst/>
              <a:ahLst/>
              <a:cxnLst/>
              <a:rect l="l" t="t" r="r" b="b"/>
              <a:pathLst>
                <a:path w="22345" h="22345" extrusionOk="0">
                  <a:moveTo>
                    <a:pt x="3197" y="3197"/>
                  </a:moveTo>
                  <a:cubicBezTo>
                    <a:pt x="6394" y="0"/>
                    <a:pt x="12559" y="979"/>
                    <a:pt x="16963" y="5382"/>
                  </a:cubicBezTo>
                  <a:cubicBezTo>
                    <a:pt x="21366" y="9786"/>
                    <a:pt x="22345" y="15951"/>
                    <a:pt x="19148" y="19148"/>
                  </a:cubicBezTo>
                  <a:cubicBezTo>
                    <a:pt x="15952" y="22345"/>
                    <a:pt x="9786" y="21366"/>
                    <a:pt x="5383" y="16963"/>
                  </a:cubicBezTo>
                  <a:cubicBezTo>
                    <a:pt x="979" y="12559"/>
                    <a:pt x="0" y="6394"/>
                    <a:pt x="3197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4;p40"/>
            <p:cNvSpPr/>
            <p:nvPr/>
          </p:nvSpPr>
          <p:spPr>
            <a:xfrm>
              <a:off x="3672175" y="906825"/>
              <a:ext cx="1144975" cy="958225"/>
            </a:xfrm>
            <a:custGeom>
              <a:avLst/>
              <a:gdLst/>
              <a:ahLst/>
              <a:cxnLst/>
              <a:rect l="l" t="t" r="r" b="b"/>
              <a:pathLst>
                <a:path w="45799" h="38329" extrusionOk="0">
                  <a:moveTo>
                    <a:pt x="15201" y="8938"/>
                  </a:moveTo>
                  <a:cubicBezTo>
                    <a:pt x="26912" y="14223"/>
                    <a:pt x="34936" y="24204"/>
                    <a:pt x="35556" y="36763"/>
                  </a:cubicBezTo>
                  <a:cubicBezTo>
                    <a:pt x="35589" y="37285"/>
                    <a:pt x="35589" y="37807"/>
                    <a:pt x="35589" y="38329"/>
                  </a:cubicBezTo>
                  <a:lnTo>
                    <a:pt x="45799" y="38329"/>
                  </a:lnTo>
                  <a:cubicBezTo>
                    <a:pt x="45799" y="25052"/>
                    <a:pt x="37578" y="14451"/>
                    <a:pt x="25379" y="8938"/>
                  </a:cubicBezTo>
                  <a:cubicBezTo>
                    <a:pt x="24726" y="7209"/>
                    <a:pt x="23356" y="5644"/>
                    <a:pt x="21432" y="4306"/>
                  </a:cubicBezTo>
                  <a:cubicBezTo>
                    <a:pt x="19898" y="3230"/>
                    <a:pt x="18006" y="2316"/>
                    <a:pt x="15854" y="1631"/>
                  </a:cubicBezTo>
                  <a:cubicBezTo>
                    <a:pt x="12722" y="587"/>
                    <a:pt x="9036" y="0"/>
                    <a:pt x="5089" y="0"/>
                  </a:cubicBezTo>
                  <a:cubicBezTo>
                    <a:pt x="3360" y="0"/>
                    <a:pt x="1631" y="131"/>
                    <a:pt x="0" y="359"/>
                  </a:cubicBezTo>
                  <a:cubicBezTo>
                    <a:pt x="7666" y="1403"/>
                    <a:pt x="13603" y="4730"/>
                    <a:pt x="15201" y="8938"/>
                  </a:cubicBezTo>
                  <a:close/>
                </a:path>
              </a:pathLst>
            </a:custGeom>
            <a:solidFill>
              <a:srgbClr val="403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3545" y="247595"/>
            <a:ext cx="3012188" cy="4591058"/>
          </a:xfrm>
          <a:prstGeom prst="rect">
            <a:avLst/>
          </a:prstGeom>
        </p:spPr>
      </p:pic>
      <p:grpSp>
        <p:nvGrpSpPr>
          <p:cNvPr id="8" name="Google Shape;1268;p37"/>
          <p:cNvGrpSpPr/>
          <p:nvPr/>
        </p:nvGrpSpPr>
        <p:grpSpPr>
          <a:xfrm>
            <a:off x="7747915" y="3387023"/>
            <a:ext cx="945708" cy="1805596"/>
            <a:chOff x="6435050" y="1025875"/>
            <a:chExt cx="1554725" cy="3337250"/>
          </a:xfrm>
        </p:grpSpPr>
        <p:sp>
          <p:nvSpPr>
            <p:cNvPr id="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4739152" y="897769"/>
            <a:ext cx="1836156" cy="71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436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929 L -0.01042 0.09321 C -0.03143 0.08395 -0.05243 0.07593 -0.07327 0.06636 C -0.07535 0.06512 -0.07708 0.06235 -0.07917 0.0608 C -0.08056 0.05988 -0.08212 0.05895 -0.08368 0.05833 C -0.08768 0.05648 -0.09167 0.05494 -0.09566 0.05309 C -0.09861 0.05154 -0.10156 0.04907 -0.10452 0.04753 C -0.10903 0.04568 -0.11354 0.04445 -0.11806 0.04228 C -0.11945 0.04167 -0.12101 0.04074 -0.1224 0.03982 C -0.125 0.03796 -0.12726 0.03549 -0.12986 0.03426 C -0.13438 0.03272 -0.13889 0.03272 -0.1434 0.03179 C -0.15035 0.02994 -0.16111 0.02593 -0.16719 0.02377 C -0.17726 0.01204 -0.16563 0.02438 -0.17778 0.01574 C -0.18073 0.01358 -0.18351 0.00988 -0.18663 0.00772 C -0.18906 0.00617 -0.19167 0.00617 -0.1941 0.00525 C -0.19566 0.00463 -0.19705 0.0034 -0.19861 0.00247 C -0.20886 -0.00957 -0.19705 0.00278 -0.21806 -0.00802 C -0.22639 -0.01265 -0.23507 -0.01636 -0.2434 -0.0213 C -0.24479 -0.02222 -0.24636 -0.02346 -0.24792 -0.02407 C -0.25208 -0.02562 -0.26337 -0.02839 -0.26719 -0.02932 C -0.27031 -0.03025 -0.27327 -0.03055 -0.27622 -0.0321 C -0.28073 -0.03426 -0.28507 -0.03858 -0.28958 -0.03981 L -0.31511 -0.04784 C -0.31754 -0.05062 -0.31997 -0.05339 -0.32257 -0.05586 C -0.32795 -0.0608 -0.33715 -0.05988 -0.34184 -0.06111 C -0.34792 -0.06265 -0.35382 -0.06481 -0.3599 -0.06636 C -0.39722 -0.07654 -0.35087 -0.06296 -0.38073 -0.07191 C -0.40104 -0.08735 -0.38125 -0.07407 -0.41215 -0.08518 C -0.41771 -0.08704 -0.42292 -0.09074 -0.42847 -0.0929 C -0.43438 -0.09537 -0.44636 -0.09846 -0.44636 -0.09815 C -0.46042 -0.12315 -0.43785 -0.08549 -0.4599 -0.11173 C -0.46285 -0.11512 -0.46632 -0.11759 -0.46875 -0.12222 C -0.47031 -0.125 -0.4717 -0.12778 -0.47327 -0.13025 C -0.48333 -0.14506 -0.47448 -0.12963 -0.47917 -0.13796 L -0.47917 -0.13765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128" grpId="0" animBg="1"/>
      <p:bldP spid="1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3734;p71"/>
          <p:cNvGrpSpPr/>
          <p:nvPr/>
        </p:nvGrpSpPr>
        <p:grpSpPr>
          <a:xfrm>
            <a:off x="6318914" y="1136330"/>
            <a:ext cx="2796946" cy="3823246"/>
            <a:chOff x="7617466" y="1753588"/>
            <a:chExt cx="860395" cy="978820"/>
          </a:xfrm>
        </p:grpSpPr>
        <p:sp>
          <p:nvSpPr>
            <p:cNvPr id="62" name="Google Shape;3735;p71"/>
            <p:cNvSpPr/>
            <p:nvPr/>
          </p:nvSpPr>
          <p:spPr>
            <a:xfrm>
              <a:off x="7617969" y="1754016"/>
              <a:ext cx="859892" cy="810065"/>
            </a:xfrm>
            <a:custGeom>
              <a:avLst/>
              <a:gdLst/>
              <a:ahLst/>
              <a:cxnLst/>
              <a:rect l="l" t="t" r="r" b="b"/>
              <a:pathLst>
                <a:path w="58209" h="54836" extrusionOk="0">
                  <a:moveTo>
                    <a:pt x="25420" y="0"/>
                  </a:moveTo>
                  <a:cubicBezTo>
                    <a:pt x="23490" y="0"/>
                    <a:pt x="21538" y="437"/>
                    <a:pt x="19714" y="1349"/>
                  </a:cubicBezTo>
                  <a:cubicBezTo>
                    <a:pt x="13944" y="4218"/>
                    <a:pt x="11208" y="10956"/>
                    <a:pt x="13343" y="17027"/>
                  </a:cubicBezTo>
                  <a:cubicBezTo>
                    <a:pt x="3136" y="18961"/>
                    <a:pt x="0" y="32037"/>
                    <a:pt x="8173" y="38409"/>
                  </a:cubicBezTo>
                  <a:cubicBezTo>
                    <a:pt x="6792" y="46030"/>
                    <a:pt x="12832" y="52257"/>
                    <a:pt x="19712" y="52257"/>
                  </a:cubicBezTo>
                  <a:cubicBezTo>
                    <a:pt x="21474" y="52257"/>
                    <a:pt x="23290" y="51849"/>
                    <a:pt x="25052" y="50951"/>
                  </a:cubicBezTo>
                  <a:cubicBezTo>
                    <a:pt x="26812" y="53577"/>
                    <a:pt x="29568" y="54835"/>
                    <a:pt x="32308" y="54835"/>
                  </a:cubicBezTo>
                  <a:cubicBezTo>
                    <a:pt x="35694" y="54835"/>
                    <a:pt x="39058" y="52915"/>
                    <a:pt x="40496" y="49283"/>
                  </a:cubicBezTo>
                  <a:cubicBezTo>
                    <a:pt x="41253" y="49407"/>
                    <a:pt x="42008" y="49467"/>
                    <a:pt x="42756" y="49467"/>
                  </a:cubicBezTo>
                  <a:cubicBezTo>
                    <a:pt x="48463" y="49467"/>
                    <a:pt x="53713" y="45963"/>
                    <a:pt x="55807" y="40477"/>
                  </a:cubicBezTo>
                  <a:cubicBezTo>
                    <a:pt x="58209" y="34272"/>
                    <a:pt x="55907" y="27267"/>
                    <a:pt x="50336" y="23665"/>
                  </a:cubicBezTo>
                  <a:cubicBezTo>
                    <a:pt x="54929" y="15016"/>
                    <a:pt x="48350" y="5221"/>
                    <a:pt x="39348" y="5221"/>
                  </a:cubicBezTo>
                  <a:cubicBezTo>
                    <a:pt x="38281" y="5221"/>
                    <a:pt x="37180" y="5359"/>
                    <a:pt x="36059" y="5652"/>
                  </a:cubicBezTo>
                  <a:cubicBezTo>
                    <a:pt x="33602" y="2011"/>
                    <a:pt x="29561" y="0"/>
                    <a:pt x="25420" y="0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6;p71"/>
            <p:cNvSpPr/>
            <p:nvPr/>
          </p:nvSpPr>
          <p:spPr>
            <a:xfrm>
              <a:off x="8378821" y="2035610"/>
              <a:ext cx="3472" cy="7903"/>
            </a:xfrm>
            <a:custGeom>
              <a:avLst/>
              <a:gdLst/>
              <a:ahLst/>
              <a:cxnLst/>
              <a:rect l="l" t="t" r="r" b="b"/>
              <a:pathLst>
                <a:path w="235" h="535" extrusionOk="0">
                  <a:moveTo>
                    <a:pt x="234" y="0"/>
                  </a:moveTo>
                  <a:cubicBezTo>
                    <a:pt x="168" y="167"/>
                    <a:pt x="101" y="301"/>
                    <a:pt x="1" y="434"/>
                  </a:cubicBezTo>
                  <a:lnTo>
                    <a:pt x="168" y="534"/>
                  </a:lnTo>
                  <a:cubicBezTo>
                    <a:pt x="201" y="367"/>
                    <a:pt x="201" y="201"/>
                    <a:pt x="2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7;p71"/>
            <p:cNvSpPr/>
            <p:nvPr/>
          </p:nvSpPr>
          <p:spPr>
            <a:xfrm>
              <a:off x="7617466" y="1753588"/>
              <a:ext cx="839211" cy="810981"/>
            </a:xfrm>
            <a:custGeom>
              <a:avLst/>
              <a:gdLst/>
              <a:ahLst/>
              <a:cxnLst/>
              <a:rect l="l" t="t" r="r" b="b"/>
              <a:pathLst>
                <a:path w="56809" h="54898" extrusionOk="0">
                  <a:moveTo>
                    <a:pt x="25400" y="0"/>
                  </a:moveTo>
                  <a:cubicBezTo>
                    <a:pt x="17121" y="0"/>
                    <a:pt x="10291" y="8285"/>
                    <a:pt x="13344" y="17056"/>
                  </a:cubicBezTo>
                  <a:cubicBezTo>
                    <a:pt x="3170" y="18990"/>
                    <a:pt x="1" y="32033"/>
                    <a:pt x="8173" y="38438"/>
                  </a:cubicBezTo>
                  <a:cubicBezTo>
                    <a:pt x="6876" y="45625"/>
                    <a:pt x="12382" y="52248"/>
                    <a:pt x="19693" y="52248"/>
                  </a:cubicBezTo>
                  <a:cubicBezTo>
                    <a:pt x="19712" y="52248"/>
                    <a:pt x="19730" y="52248"/>
                    <a:pt x="19748" y="52248"/>
                  </a:cubicBezTo>
                  <a:lnTo>
                    <a:pt x="20649" y="52248"/>
                  </a:lnTo>
                  <a:cubicBezTo>
                    <a:pt x="20782" y="52248"/>
                    <a:pt x="20916" y="52248"/>
                    <a:pt x="21049" y="52214"/>
                  </a:cubicBezTo>
                  <a:lnTo>
                    <a:pt x="21350" y="52181"/>
                  </a:lnTo>
                  <a:lnTo>
                    <a:pt x="21683" y="52114"/>
                  </a:lnTo>
                  <a:lnTo>
                    <a:pt x="22017" y="52081"/>
                  </a:lnTo>
                  <a:lnTo>
                    <a:pt x="22317" y="52014"/>
                  </a:lnTo>
                  <a:lnTo>
                    <a:pt x="22650" y="51947"/>
                  </a:lnTo>
                  <a:lnTo>
                    <a:pt x="22884" y="51847"/>
                  </a:lnTo>
                  <a:cubicBezTo>
                    <a:pt x="23017" y="51814"/>
                    <a:pt x="23151" y="51781"/>
                    <a:pt x="23284" y="51747"/>
                  </a:cubicBezTo>
                  <a:lnTo>
                    <a:pt x="23351" y="51714"/>
                  </a:lnTo>
                  <a:cubicBezTo>
                    <a:pt x="23951" y="51547"/>
                    <a:pt x="24518" y="51280"/>
                    <a:pt x="25086" y="51013"/>
                  </a:cubicBezTo>
                  <a:cubicBezTo>
                    <a:pt x="26831" y="53640"/>
                    <a:pt x="29585" y="54897"/>
                    <a:pt x="32326" y="54897"/>
                  </a:cubicBezTo>
                  <a:cubicBezTo>
                    <a:pt x="35711" y="54897"/>
                    <a:pt x="39077" y="52977"/>
                    <a:pt x="40497" y="49345"/>
                  </a:cubicBezTo>
                  <a:cubicBezTo>
                    <a:pt x="41270" y="49472"/>
                    <a:pt x="42037" y="49534"/>
                    <a:pt x="42792" y="49534"/>
                  </a:cubicBezTo>
                  <a:cubicBezTo>
                    <a:pt x="50374" y="49534"/>
                    <a:pt x="56778" y="43359"/>
                    <a:pt x="56808" y="35502"/>
                  </a:cubicBezTo>
                  <a:cubicBezTo>
                    <a:pt x="56808" y="35102"/>
                    <a:pt x="56808" y="34735"/>
                    <a:pt x="56775" y="34335"/>
                  </a:cubicBezTo>
                  <a:cubicBezTo>
                    <a:pt x="55007" y="39572"/>
                    <a:pt x="50137" y="43074"/>
                    <a:pt x="44633" y="43074"/>
                  </a:cubicBezTo>
                  <a:cubicBezTo>
                    <a:pt x="43932" y="43074"/>
                    <a:pt x="43265" y="43041"/>
                    <a:pt x="42565" y="42908"/>
                  </a:cubicBezTo>
                  <a:cubicBezTo>
                    <a:pt x="41258" y="46221"/>
                    <a:pt x="38204" y="47970"/>
                    <a:pt x="35124" y="47970"/>
                  </a:cubicBezTo>
                  <a:cubicBezTo>
                    <a:pt x="32622" y="47970"/>
                    <a:pt x="30103" y="46816"/>
                    <a:pt x="28488" y="44409"/>
                  </a:cubicBezTo>
                  <a:cubicBezTo>
                    <a:pt x="27001" y="45622"/>
                    <a:pt x="25339" y="46129"/>
                    <a:pt x="23701" y="46129"/>
                  </a:cubicBezTo>
                  <a:cubicBezTo>
                    <a:pt x="18761" y="46129"/>
                    <a:pt x="14027" y="41519"/>
                    <a:pt x="14878" y="37737"/>
                  </a:cubicBezTo>
                  <a:cubicBezTo>
                    <a:pt x="11676" y="37304"/>
                    <a:pt x="9274" y="32600"/>
                    <a:pt x="9274" y="28897"/>
                  </a:cubicBezTo>
                  <a:cubicBezTo>
                    <a:pt x="9274" y="23327"/>
                    <a:pt x="13210" y="18523"/>
                    <a:pt x="18681" y="17456"/>
                  </a:cubicBezTo>
                  <a:cubicBezTo>
                    <a:pt x="15912" y="9450"/>
                    <a:pt x="21850" y="1078"/>
                    <a:pt x="30323" y="1078"/>
                  </a:cubicBezTo>
                  <a:lnTo>
                    <a:pt x="30523" y="1078"/>
                  </a:lnTo>
                  <a:cubicBezTo>
                    <a:pt x="28803" y="338"/>
                    <a:pt x="27072" y="0"/>
                    <a:pt x="25400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8;p71"/>
            <p:cNvSpPr/>
            <p:nvPr/>
          </p:nvSpPr>
          <p:spPr>
            <a:xfrm>
              <a:off x="8229998" y="1817172"/>
              <a:ext cx="43874" cy="40196"/>
            </a:xfrm>
            <a:custGeom>
              <a:avLst/>
              <a:gdLst/>
              <a:ahLst/>
              <a:cxnLst/>
              <a:rect l="l" t="t" r="r" b="b"/>
              <a:pathLst>
                <a:path w="2970" h="2721" extrusionOk="0">
                  <a:moveTo>
                    <a:pt x="2735" y="0"/>
                  </a:moveTo>
                  <a:cubicBezTo>
                    <a:pt x="2314" y="0"/>
                    <a:pt x="1420" y="74"/>
                    <a:pt x="801" y="643"/>
                  </a:cubicBezTo>
                  <a:cubicBezTo>
                    <a:pt x="1" y="1377"/>
                    <a:pt x="1" y="2711"/>
                    <a:pt x="1" y="2711"/>
                  </a:cubicBezTo>
                  <a:cubicBezTo>
                    <a:pt x="1" y="2711"/>
                    <a:pt x="98" y="2721"/>
                    <a:pt x="256" y="2721"/>
                  </a:cubicBezTo>
                  <a:cubicBezTo>
                    <a:pt x="690" y="2721"/>
                    <a:pt x="1582" y="2649"/>
                    <a:pt x="2169" y="2111"/>
                  </a:cubicBezTo>
                  <a:cubicBezTo>
                    <a:pt x="2970" y="1377"/>
                    <a:pt x="2970" y="9"/>
                    <a:pt x="2970" y="9"/>
                  </a:cubicBezTo>
                  <a:cubicBezTo>
                    <a:pt x="2970" y="9"/>
                    <a:pt x="2881" y="0"/>
                    <a:pt x="27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9;p71"/>
            <p:cNvSpPr/>
            <p:nvPr/>
          </p:nvSpPr>
          <p:spPr>
            <a:xfrm>
              <a:off x="7741648" y="2089710"/>
              <a:ext cx="51763" cy="33253"/>
            </a:xfrm>
            <a:custGeom>
              <a:avLst/>
              <a:gdLst/>
              <a:ahLst/>
              <a:cxnLst/>
              <a:rect l="l" t="t" r="r" b="b"/>
              <a:pathLst>
                <a:path w="3504" h="2251" extrusionOk="0">
                  <a:moveTo>
                    <a:pt x="2374" y="0"/>
                  </a:moveTo>
                  <a:cubicBezTo>
                    <a:pt x="2017" y="0"/>
                    <a:pt x="1622" y="58"/>
                    <a:pt x="1269" y="241"/>
                  </a:cubicBezTo>
                  <a:cubicBezTo>
                    <a:pt x="301" y="775"/>
                    <a:pt x="1" y="2076"/>
                    <a:pt x="1" y="2076"/>
                  </a:cubicBezTo>
                  <a:cubicBezTo>
                    <a:pt x="1" y="2076"/>
                    <a:pt x="497" y="2250"/>
                    <a:pt x="1107" y="2250"/>
                  </a:cubicBezTo>
                  <a:cubicBezTo>
                    <a:pt x="1459" y="2250"/>
                    <a:pt x="1849" y="2192"/>
                    <a:pt x="2203" y="2009"/>
                  </a:cubicBezTo>
                  <a:cubicBezTo>
                    <a:pt x="3170" y="1475"/>
                    <a:pt x="3503" y="175"/>
                    <a:pt x="3503" y="175"/>
                  </a:cubicBezTo>
                  <a:cubicBezTo>
                    <a:pt x="3503" y="175"/>
                    <a:pt x="2994" y="0"/>
                    <a:pt x="237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40;p71"/>
            <p:cNvSpPr/>
            <p:nvPr/>
          </p:nvSpPr>
          <p:spPr>
            <a:xfrm>
              <a:off x="8208326" y="2177537"/>
              <a:ext cx="43860" cy="42397"/>
            </a:xfrm>
            <a:custGeom>
              <a:avLst/>
              <a:gdLst/>
              <a:ahLst/>
              <a:cxnLst/>
              <a:rect l="l" t="t" r="r" b="b"/>
              <a:pathLst>
                <a:path w="2969" h="2870" extrusionOk="0">
                  <a:moveTo>
                    <a:pt x="2844" y="0"/>
                  </a:moveTo>
                  <a:cubicBezTo>
                    <a:pt x="2659" y="0"/>
                    <a:pt x="1476" y="28"/>
                    <a:pt x="801" y="734"/>
                  </a:cubicBezTo>
                  <a:cubicBezTo>
                    <a:pt x="0" y="1535"/>
                    <a:pt x="100" y="2869"/>
                    <a:pt x="100" y="2869"/>
                  </a:cubicBezTo>
                  <a:cubicBezTo>
                    <a:pt x="100" y="2869"/>
                    <a:pt x="109" y="2869"/>
                    <a:pt x="125" y="2869"/>
                  </a:cubicBezTo>
                  <a:cubicBezTo>
                    <a:pt x="310" y="2869"/>
                    <a:pt x="1496" y="2841"/>
                    <a:pt x="2202" y="2135"/>
                  </a:cubicBezTo>
                  <a:cubicBezTo>
                    <a:pt x="2969" y="1335"/>
                    <a:pt x="2869" y="0"/>
                    <a:pt x="2869" y="0"/>
                  </a:cubicBezTo>
                  <a:cubicBezTo>
                    <a:pt x="2869" y="0"/>
                    <a:pt x="2860" y="0"/>
                    <a:pt x="284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41;p71"/>
            <p:cNvSpPr/>
            <p:nvPr/>
          </p:nvSpPr>
          <p:spPr>
            <a:xfrm>
              <a:off x="8152145" y="1939510"/>
              <a:ext cx="41407" cy="51261"/>
            </a:xfrm>
            <a:custGeom>
              <a:avLst/>
              <a:gdLst/>
              <a:ahLst/>
              <a:cxnLst/>
              <a:rect l="l" t="t" r="r" b="b"/>
              <a:pathLst>
                <a:path w="2803" h="3470" extrusionOk="0">
                  <a:moveTo>
                    <a:pt x="434" y="1"/>
                  </a:moveTo>
                  <a:cubicBezTo>
                    <a:pt x="434" y="1"/>
                    <a:pt x="0" y="1268"/>
                    <a:pt x="534" y="2236"/>
                  </a:cubicBezTo>
                  <a:cubicBezTo>
                    <a:pt x="1068" y="3203"/>
                    <a:pt x="2369" y="3470"/>
                    <a:pt x="2369" y="3470"/>
                  </a:cubicBezTo>
                  <a:cubicBezTo>
                    <a:pt x="2369" y="3470"/>
                    <a:pt x="2802" y="2236"/>
                    <a:pt x="2269" y="1268"/>
                  </a:cubicBezTo>
                  <a:cubicBezTo>
                    <a:pt x="1735" y="301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42;p71"/>
            <p:cNvSpPr/>
            <p:nvPr/>
          </p:nvSpPr>
          <p:spPr>
            <a:xfrm>
              <a:off x="8198960" y="1965142"/>
              <a:ext cx="43874" cy="44362"/>
            </a:xfrm>
            <a:custGeom>
              <a:avLst/>
              <a:gdLst/>
              <a:ahLst/>
              <a:cxnLst/>
              <a:rect l="l" t="t" r="r" b="b"/>
              <a:pathLst>
                <a:path w="2970" h="3003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802" y="0"/>
                    <a:pt x="1468" y="0"/>
                    <a:pt x="734" y="834"/>
                  </a:cubicBezTo>
                  <a:cubicBezTo>
                    <a:pt x="0" y="1668"/>
                    <a:pt x="167" y="3003"/>
                    <a:pt x="167" y="3003"/>
                  </a:cubicBezTo>
                  <a:cubicBezTo>
                    <a:pt x="167" y="3003"/>
                    <a:pt x="1501" y="3003"/>
                    <a:pt x="2235" y="2169"/>
                  </a:cubicBezTo>
                  <a:cubicBezTo>
                    <a:pt x="2969" y="1335"/>
                    <a:pt x="2802" y="0"/>
                    <a:pt x="28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43;p71"/>
            <p:cNvSpPr/>
            <p:nvPr/>
          </p:nvSpPr>
          <p:spPr>
            <a:xfrm>
              <a:off x="7803251" y="2497084"/>
              <a:ext cx="55692" cy="31052"/>
            </a:xfrm>
            <a:custGeom>
              <a:avLst/>
              <a:gdLst/>
              <a:ahLst/>
              <a:cxnLst/>
              <a:rect l="l" t="t" r="r" b="b"/>
              <a:pathLst>
                <a:path w="3770" h="2102" extrusionOk="0">
                  <a:moveTo>
                    <a:pt x="2271" y="0"/>
                  </a:moveTo>
                  <a:cubicBezTo>
                    <a:pt x="2028" y="0"/>
                    <a:pt x="1777" y="33"/>
                    <a:pt x="1535" y="119"/>
                  </a:cubicBezTo>
                  <a:cubicBezTo>
                    <a:pt x="501" y="486"/>
                    <a:pt x="1" y="1720"/>
                    <a:pt x="1" y="1720"/>
                  </a:cubicBezTo>
                  <a:cubicBezTo>
                    <a:pt x="1" y="1720"/>
                    <a:pt x="723" y="2102"/>
                    <a:pt x="1529" y="2102"/>
                  </a:cubicBezTo>
                  <a:cubicBezTo>
                    <a:pt x="1763" y="2102"/>
                    <a:pt x="2003" y="2070"/>
                    <a:pt x="2236" y="1987"/>
                  </a:cubicBezTo>
                  <a:cubicBezTo>
                    <a:pt x="3270" y="1587"/>
                    <a:pt x="3770" y="353"/>
                    <a:pt x="3770" y="353"/>
                  </a:cubicBezTo>
                  <a:cubicBezTo>
                    <a:pt x="3770" y="353"/>
                    <a:pt x="3065" y="0"/>
                    <a:pt x="2271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44;p71"/>
            <p:cNvSpPr/>
            <p:nvPr/>
          </p:nvSpPr>
          <p:spPr>
            <a:xfrm>
              <a:off x="7849579" y="2340162"/>
              <a:ext cx="31052" cy="58647"/>
            </a:xfrm>
            <a:custGeom>
              <a:avLst/>
              <a:gdLst/>
              <a:ahLst/>
              <a:cxnLst/>
              <a:rect l="l" t="t" r="r" b="b"/>
              <a:pathLst>
                <a:path w="2102" h="3970" extrusionOk="0">
                  <a:moveTo>
                    <a:pt x="968" y="0"/>
                  </a:moveTo>
                  <a:cubicBezTo>
                    <a:pt x="968" y="0"/>
                    <a:pt x="0" y="934"/>
                    <a:pt x="67" y="2035"/>
                  </a:cubicBezTo>
                  <a:cubicBezTo>
                    <a:pt x="100" y="3102"/>
                    <a:pt x="1134" y="3970"/>
                    <a:pt x="1134" y="3970"/>
                  </a:cubicBezTo>
                  <a:cubicBezTo>
                    <a:pt x="1134" y="3970"/>
                    <a:pt x="2102" y="3036"/>
                    <a:pt x="2035" y="1935"/>
                  </a:cubicBezTo>
                  <a:cubicBezTo>
                    <a:pt x="2002" y="834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5;p71"/>
            <p:cNvSpPr/>
            <p:nvPr/>
          </p:nvSpPr>
          <p:spPr>
            <a:xfrm>
              <a:off x="7894918" y="2121355"/>
              <a:ext cx="43860" cy="46829"/>
            </a:xfrm>
            <a:custGeom>
              <a:avLst/>
              <a:gdLst/>
              <a:ahLst/>
              <a:cxnLst/>
              <a:rect l="l" t="t" r="r" b="b"/>
              <a:pathLst>
                <a:path w="2969" h="3170" extrusionOk="0">
                  <a:moveTo>
                    <a:pt x="267" y="1"/>
                  </a:moveTo>
                  <a:cubicBezTo>
                    <a:pt x="267" y="1"/>
                    <a:pt x="0" y="1335"/>
                    <a:pt x="701" y="2202"/>
                  </a:cubicBezTo>
                  <a:cubicBezTo>
                    <a:pt x="1368" y="3069"/>
                    <a:pt x="2702" y="3170"/>
                    <a:pt x="2702" y="3170"/>
                  </a:cubicBezTo>
                  <a:cubicBezTo>
                    <a:pt x="2702" y="3170"/>
                    <a:pt x="2969" y="1835"/>
                    <a:pt x="2268" y="968"/>
                  </a:cubicBezTo>
                  <a:cubicBezTo>
                    <a:pt x="1601" y="101"/>
                    <a:pt x="267" y="1"/>
                    <a:pt x="267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6;p71"/>
            <p:cNvSpPr/>
            <p:nvPr/>
          </p:nvSpPr>
          <p:spPr>
            <a:xfrm>
              <a:off x="7879628" y="2176710"/>
              <a:ext cx="52753" cy="32706"/>
            </a:xfrm>
            <a:custGeom>
              <a:avLst/>
              <a:gdLst/>
              <a:ahLst/>
              <a:cxnLst/>
              <a:rect l="l" t="t" r="r" b="b"/>
              <a:pathLst>
                <a:path w="3571" h="2214" extrusionOk="0">
                  <a:moveTo>
                    <a:pt x="2359" y="1"/>
                  </a:moveTo>
                  <a:cubicBezTo>
                    <a:pt x="2028" y="1"/>
                    <a:pt x="1669" y="56"/>
                    <a:pt x="1335" y="223"/>
                  </a:cubicBezTo>
                  <a:cubicBezTo>
                    <a:pt x="368" y="723"/>
                    <a:pt x="1" y="1991"/>
                    <a:pt x="1" y="1991"/>
                  </a:cubicBezTo>
                  <a:cubicBezTo>
                    <a:pt x="1" y="1991"/>
                    <a:pt x="550" y="2213"/>
                    <a:pt x="1212" y="2213"/>
                  </a:cubicBezTo>
                  <a:cubicBezTo>
                    <a:pt x="1543" y="2213"/>
                    <a:pt x="1902" y="2158"/>
                    <a:pt x="2236" y="1991"/>
                  </a:cubicBezTo>
                  <a:cubicBezTo>
                    <a:pt x="3203" y="1524"/>
                    <a:pt x="3570" y="223"/>
                    <a:pt x="3570" y="223"/>
                  </a:cubicBezTo>
                  <a:cubicBezTo>
                    <a:pt x="3570" y="223"/>
                    <a:pt x="3022" y="1"/>
                    <a:pt x="2359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7;p71"/>
            <p:cNvSpPr/>
            <p:nvPr/>
          </p:nvSpPr>
          <p:spPr>
            <a:xfrm>
              <a:off x="7967837" y="2257106"/>
              <a:ext cx="44864" cy="38615"/>
            </a:xfrm>
            <a:custGeom>
              <a:avLst/>
              <a:gdLst/>
              <a:ahLst/>
              <a:cxnLst/>
              <a:rect l="l" t="t" r="r" b="b"/>
              <a:pathLst>
                <a:path w="3037" h="2614" extrusionOk="0">
                  <a:moveTo>
                    <a:pt x="2681" y="1"/>
                  </a:moveTo>
                  <a:cubicBezTo>
                    <a:pt x="2228" y="1"/>
                    <a:pt x="1433" y="77"/>
                    <a:pt x="868" y="552"/>
                  </a:cubicBezTo>
                  <a:cubicBezTo>
                    <a:pt x="34" y="1252"/>
                    <a:pt x="1" y="2587"/>
                    <a:pt x="1" y="2587"/>
                  </a:cubicBezTo>
                  <a:cubicBezTo>
                    <a:pt x="1" y="2587"/>
                    <a:pt x="177" y="2613"/>
                    <a:pt x="442" y="2613"/>
                  </a:cubicBezTo>
                  <a:cubicBezTo>
                    <a:pt x="905" y="2613"/>
                    <a:pt x="1638" y="2532"/>
                    <a:pt x="2169" y="2086"/>
                  </a:cubicBezTo>
                  <a:cubicBezTo>
                    <a:pt x="3003" y="1353"/>
                    <a:pt x="3036" y="18"/>
                    <a:pt x="3036" y="18"/>
                  </a:cubicBezTo>
                  <a:cubicBezTo>
                    <a:pt x="3036" y="18"/>
                    <a:pt x="2898" y="1"/>
                    <a:pt x="268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8;p71"/>
            <p:cNvSpPr/>
            <p:nvPr/>
          </p:nvSpPr>
          <p:spPr>
            <a:xfrm>
              <a:off x="8329553" y="2329806"/>
              <a:ext cx="34996" cy="57672"/>
            </a:xfrm>
            <a:custGeom>
              <a:avLst/>
              <a:gdLst/>
              <a:ahLst/>
              <a:cxnLst/>
              <a:rect l="l" t="t" r="r" b="b"/>
              <a:pathLst>
                <a:path w="2369" h="3904" extrusionOk="0">
                  <a:moveTo>
                    <a:pt x="1601" y="1"/>
                  </a:moveTo>
                  <a:cubicBezTo>
                    <a:pt x="1601" y="1"/>
                    <a:pt x="434" y="668"/>
                    <a:pt x="234" y="1735"/>
                  </a:cubicBezTo>
                  <a:cubicBezTo>
                    <a:pt x="0" y="2803"/>
                    <a:pt x="801" y="3904"/>
                    <a:pt x="801" y="3904"/>
                  </a:cubicBezTo>
                  <a:cubicBezTo>
                    <a:pt x="801" y="3904"/>
                    <a:pt x="1935" y="3203"/>
                    <a:pt x="2168" y="2136"/>
                  </a:cubicBezTo>
                  <a:cubicBezTo>
                    <a:pt x="2368" y="1068"/>
                    <a:pt x="1601" y="1"/>
                    <a:pt x="16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9;p71"/>
            <p:cNvSpPr/>
            <p:nvPr/>
          </p:nvSpPr>
          <p:spPr>
            <a:xfrm>
              <a:off x="8405442" y="2160179"/>
              <a:ext cx="52236" cy="32972"/>
            </a:xfrm>
            <a:custGeom>
              <a:avLst/>
              <a:gdLst/>
              <a:ahLst/>
              <a:cxnLst/>
              <a:rect l="l" t="t" r="r" b="b"/>
              <a:pathLst>
                <a:path w="3536" h="2232" extrusionOk="0">
                  <a:moveTo>
                    <a:pt x="1201" y="0"/>
                  </a:moveTo>
                  <a:cubicBezTo>
                    <a:pt x="549" y="0"/>
                    <a:pt x="0" y="208"/>
                    <a:pt x="0" y="208"/>
                  </a:cubicBezTo>
                  <a:cubicBezTo>
                    <a:pt x="0" y="208"/>
                    <a:pt x="334" y="1509"/>
                    <a:pt x="1301" y="2009"/>
                  </a:cubicBezTo>
                  <a:cubicBezTo>
                    <a:pt x="1635" y="2176"/>
                    <a:pt x="1994" y="2232"/>
                    <a:pt x="2325" y="2232"/>
                  </a:cubicBezTo>
                  <a:cubicBezTo>
                    <a:pt x="2987" y="2232"/>
                    <a:pt x="3536" y="2009"/>
                    <a:pt x="3536" y="2009"/>
                  </a:cubicBezTo>
                  <a:cubicBezTo>
                    <a:pt x="3536" y="2009"/>
                    <a:pt x="3202" y="708"/>
                    <a:pt x="2202" y="208"/>
                  </a:cubicBezTo>
                  <a:cubicBezTo>
                    <a:pt x="1879" y="52"/>
                    <a:pt x="1527" y="0"/>
                    <a:pt x="1201" y="0"/>
                  </a:cubicBezTo>
                  <a:close/>
                </a:path>
              </a:pathLst>
            </a:custGeom>
            <a:solidFill>
              <a:srgbClr val="76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50;p71"/>
            <p:cNvSpPr/>
            <p:nvPr/>
          </p:nvSpPr>
          <p:spPr>
            <a:xfrm>
              <a:off x="8391644" y="2120365"/>
              <a:ext cx="42382" cy="48808"/>
            </a:xfrm>
            <a:custGeom>
              <a:avLst/>
              <a:gdLst/>
              <a:ahLst/>
              <a:cxnLst/>
              <a:rect l="l" t="t" r="r" b="b"/>
              <a:pathLst>
                <a:path w="2869" h="3304" extrusionOk="0">
                  <a:moveTo>
                    <a:pt x="2535" y="1"/>
                  </a:moveTo>
                  <a:cubicBezTo>
                    <a:pt x="2535" y="1"/>
                    <a:pt x="1234" y="168"/>
                    <a:pt x="600" y="1102"/>
                  </a:cubicBezTo>
                  <a:cubicBezTo>
                    <a:pt x="0" y="2002"/>
                    <a:pt x="334" y="3303"/>
                    <a:pt x="334" y="3303"/>
                  </a:cubicBezTo>
                  <a:cubicBezTo>
                    <a:pt x="334" y="3303"/>
                    <a:pt x="1635" y="3136"/>
                    <a:pt x="2268" y="2202"/>
                  </a:cubicBezTo>
                  <a:cubicBezTo>
                    <a:pt x="2869" y="1302"/>
                    <a:pt x="2535" y="1"/>
                    <a:pt x="2535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51;p71"/>
            <p:cNvSpPr/>
            <p:nvPr/>
          </p:nvSpPr>
          <p:spPr>
            <a:xfrm>
              <a:off x="7644087" y="2166694"/>
              <a:ext cx="42885" cy="48306"/>
            </a:xfrm>
            <a:custGeom>
              <a:avLst/>
              <a:gdLst/>
              <a:ahLst/>
              <a:cxnLst/>
              <a:rect l="l" t="t" r="r" b="b"/>
              <a:pathLst>
                <a:path w="2903" h="3270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0" y="1"/>
                    <a:pt x="0" y="1301"/>
                    <a:pt x="634" y="2202"/>
                  </a:cubicBezTo>
                  <a:cubicBezTo>
                    <a:pt x="1234" y="3103"/>
                    <a:pt x="2569" y="3270"/>
                    <a:pt x="2569" y="3270"/>
                  </a:cubicBezTo>
                  <a:cubicBezTo>
                    <a:pt x="2569" y="3270"/>
                    <a:pt x="2902" y="1969"/>
                    <a:pt x="2269" y="1068"/>
                  </a:cubicBezTo>
                  <a:cubicBezTo>
                    <a:pt x="1635" y="167"/>
                    <a:pt x="301" y="1"/>
                    <a:pt x="300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52;p71"/>
            <p:cNvSpPr/>
            <p:nvPr/>
          </p:nvSpPr>
          <p:spPr>
            <a:xfrm>
              <a:off x="7653453" y="2214988"/>
              <a:ext cx="42885" cy="47819"/>
            </a:xfrm>
            <a:custGeom>
              <a:avLst/>
              <a:gdLst/>
              <a:ahLst/>
              <a:cxnLst/>
              <a:rect l="l" t="t" r="r" b="b"/>
              <a:pathLst>
                <a:path w="2903" h="3237" extrusionOk="0">
                  <a:moveTo>
                    <a:pt x="2602" y="1"/>
                  </a:moveTo>
                  <a:cubicBezTo>
                    <a:pt x="2602" y="1"/>
                    <a:pt x="1268" y="134"/>
                    <a:pt x="634" y="1035"/>
                  </a:cubicBezTo>
                  <a:cubicBezTo>
                    <a:pt x="0" y="1935"/>
                    <a:pt x="300" y="3236"/>
                    <a:pt x="300" y="3236"/>
                  </a:cubicBezTo>
                  <a:cubicBezTo>
                    <a:pt x="300" y="3236"/>
                    <a:pt x="1635" y="3069"/>
                    <a:pt x="2268" y="2202"/>
                  </a:cubicBezTo>
                  <a:cubicBezTo>
                    <a:pt x="2902" y="1301"/>
                    <a:pt x="2602" y="1"/>
                    <a:pt x="260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53;p71"/>
            <p:cNvSpPr/>
            <p:nvPr/>
          </p:nvSpPr>
          <p:spPr>
            <a:xfrm>
              <a:off x="8082667" y="2369236"/>
              <a:ext cx="100039" cy="93141"/>
            </a:xfrm>
            <a:custGeom>
              <a:avLst/>
              <a:gdLst/>
              <a:ahLst/>
              <a:cxnLst/>
              <a:rect l="l" t="t" r="r" b="b"/>
              <a:pathLst>
                <a:path w="6772" h="6305" extrusionOk="0">
                  <a:moveTo>
                    <a:pt x="6071" y="0"/>
                  </a:moveTo>
                  <a:lnTo>
                    <a:pt x="0" y="4971"/>
                  </a:lnTo>
                  <a:lnTo>
                    <a:pt x="1234" y="6305"/>
                  </a:lnTo>
                  <a:lnTo>
                    <a:pt x="6772" y="80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54;p71"/>
            <p:cNvSpPr/>
            <p:nvPr/>
          </p:nvSpPr>
          <p:spPr>
            <a:xfrm>
              <a:off x="7950109" y="2416053"/>
              <a:ext cx="132568" cy="123203"/>
            </a:xfrm>
            <a:custGeom>
              <a:avLst/>
              <a:gdLst/>
              <a:ahLst/>
              <a:cxnLst/>
              <a:rect l="l" t="t" r="r" b="b"/>
              <a:pathLst>
                <a:path w="8974" h="8340" extrusionOk="0">
                  <a:moveTo>
                    <a:pt x="934" y="0"/>
                  </a:moveTo>
                  <a:lnTo>
                    <a:pt x="0" y="1034"/>
                  </a:lnTo>
                  <a:lnTo>
                    <a:pt x="7405" y="8340"/>
                  </a:lnTo>
                  <a:lnTo>
                    <a:pt x="8973" y="66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5;p71"/>
            <p:cNvSpPr/>
            <p:nvPr/>
          </p:nvSpPr>
          <p:spPr>
            <a:xfrm>
              <a:off x="8042248" y="2179502"/>
              <a:ext cx="81323" cy="552905"/>
            </a:xfrm>
            <a:custGeom>
              <a:avLst/>
              <a:gdLst/>
              <a:ahLst/>
              <a:cxnLst/>
              <a:rect l="l" t="t" r="r" b="b"/>
              <a:pathLst>
                <a:path w="5505" h="37428" extrusionOk="0">
                  <a:moveTo>
                    <a:pt x="2202" y="1"/>
                  </a:moveTo>
                  <a:lnTo>
                    <a:pt x="1" y="37428"/>
                  </a:lnTo>
                  <a:lnTo>
                    <a:pt x="5505" y="37428"/>
                  </a:lnTo>
                  <a:lnTo>
                    <a:pt x="3303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946" y="735889"/>
            <a:ext cx="2680805" cy="4279881"/>
          </a:xfrm>
          <a:prstGeom prst="rect">
            <a:avLst/>
          </a:prstGeom>
        </p:spPr>
      </p:pic>
      <p:grpSp>
        <p:nvGrpSpPr>
          <p:cNvPr id="83" name="Google Shape;3756;p71"/>
          <p:cNvGrpSpPr/>
          <p:nvPr/>
        </p:nvGrpSpPr>
        <p:grpSpPr>
          <a:xfrm>
            <a:off x="-603957" y="1635040"/>
            <a:ext cx="2199718" cy="3503965"/>
            <a:chOff x="6947076" y="3295031"/>
            <a:chExt cx="542595" cy="989897"/>
          </a:xfrm>
        </p:grpSpPr>
        <p:sp>
          <p:nvSpPr>
            <p:cNvPr id="84" name="Google Shape;3757;p71"/>
            <p:cNvSpPr/>
            <p:nvPr/>
          </p:nvSpPr>
          <p:spPr>
            <a:xfrm>
              <a:off x="7176460" y="4128821"/>
              <a:ext cx="83795" cy="156108"/>
            </a:xfrm>
            <a:custGeom>
              <a:avLst/>
              <a:gdLst/>
              <a:ahLst/>
              <a:cxnLst/>
              <a:rect l="l" t="t" r="r" b="b"/>
              <a:pathLst>
                <a:path w="5605" h="10442" extrusionOk="0">
                  <a:moveTo>
                    <a:pt x="835" y="1"/>
                  </a:moveTo>
                  <a:lnTo>
                    <a:pt x="1" y="10442"/>
                  </a:lnTo>
                  <a:lnTo>
                    <a:pt x="5605" y="10442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58;p71"/>
            <p:cNvSpPr/>
            <p:nvPr/>
          </p:nvSpPr>
          <p:spPr>
            <a:xfrm>
              <a:off x="6947076" y="3295031"/>
              <a:ext cx="542595" cy="859760"/>
            </a:xfrm>
            <a:custGeom>
              <a:avLst/>
              <a:gdLst/>
              <a:ahLst/>
              <a:cxnLst/>
              <a:rect l="l" t="t" r="r" b="b"/>
              <a:pathLst>
                <a:path w="36294" h="57509" extrusionOk="0">
                  <a:moveTo>
                    <a:pt x="18147" y="1"/>
                  </a:moveTo>
                  <a:cubicBezTo>
                    <a:pt x="16846" y="1"/>
                    <a:pt x="14644" y="3536"/>
                    <a:pt x="14177" y="5771"/>
                  </a:cubicBezTo>
                  <a:cubicBezTo>
                    <a:pt x="13343" y="9774"/>
                    <a:pt x="12076" y="9040"/>
                    <a:pt x="10141" y="13310"/>
                  </a:cubicBezTo>
                  <a:cubicBezTo>
                    <a:pt x="8840" y="16245"/>
                    <a:pt x="11175" y="20215"/>
                    <a:pt x="9941" y="22950"/>
                  </a:cubicBezTo>
                  <a:cubicBezTo>
                    <a:pt x="8540" y="25986"/>
                    <a:pt x="7306" y="26052"/>
                    <a:pt x="5805" y="29655"/>
                  </a:cubicBezTo>
                  <a:cubicBezTo>
                    <a:pt x="4337" y="33158"/>
                    <a:pt x="6572" y="37594"/>
                    <a:pt x="3970" y="41230"/>
                  </a:cubicBezTo>
                  <a:cubicBezTo>
                    <a:pt x="401" y="46234"/>
                    <a:pt x="0" y="49703"/>
                    <a:pt x="1168" y="52371"/>
                  </a:cubicBezTo>
                  <a:cubicBezTo>
                    <a:pt x="2502" y="55407"/>
                    <a:pt x="11175" y="57508"/>
                    <a:pt x="18147" y="57508"/>
                  </a:cubicBezTo>
                  <a:cubicBezTo>
                    <a:pt x="25118" y="57508"/>
                    <a:pt x="33791" y="55407"/>
                    <a:pt x="35126" y="52371"/>
                  </a:cubicBezTo>
                  <a:cubicBezTo>
                    <a:pt x="36293" y="49703"/>
                    <a:pt x="35926" y="46200"/>
                    <a:pt x="32324" y="41230"/>
                  </a:cubicBezTo>
                  <a:cubicBezTo>
                    <a:pt x="29722" y="37594"/>
                    <a:pt x="31957" y="33158"/>
                    <a:pt x="30489" y="29655"/>
                  </a:cubicBezTo>
                  <a:cubicBezTo>
                    <a:pt x="28988" y="26052"/>
                    <a:pt x="27754" y="25986"/>
                    <a:pt x="26353" y="22950"/>
                  </a:cubicBezTo>
                  <a:cubicBezTo>
                    <a:pt x="25118" y="20215"/>
                    <a:pt x="27453" y="16245"/>
                    <a:pt x="26152" y="13310"/>
                  </a:cubicBezTo>
                  <a:cubicBezTo>
                    <a:pt x="24218" y="9040"/>
                    <a:pt x="22950" y="9774"/>
                    <a:pt x="22116" y="5771"/>
                  </a:cubicBezTo>
                  <a:cubicBezTo>
                    <a:pt x="21649" y="3536"/>
                    <a:pt x="19448" y="1"/>
                    <a:pt x="18147" y="1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59;p71"/>
            <p:cNvSpPr/>
            <p:nvPr/>
          </p:nvSpPr>
          <p:spPr>
            <a:xfrm>
              <a:off x="6947076" y="3374250"/>
              <a:ext cx="522144" cy="780539"/>
            </a:xfrm>
            <a:custGeom>
              <a:avLst/>
              <a:gdLst/>
              <a:ahLst/>
              <a:cxnLst/>
              <a:rect l="l" t="t" r="r" b="b"/>
              <a:pathLst>
                <a:path w="34926" h="52210" extrusionOk="0">
                  <a:moveTo>
                    <a:pt x="14378" y="0"/>
                  </a:moveTo>
                  <a:cubicBezTo>
                    <a:pt x="14315" y="0"/>
                    <a:pt x="14245" y="146"/>
                    <a:pt x="14177" y="472"/>
                  </a:cubicBezTo>
                  <a:cubicBezTo>
                    <a:pt x="13343" y="4442"/>
                    <a:pt x="12076" y="3741"/>
                    <a:pt x="10141" y="8011"/>
                  </a:cubicBezTo>
                  <a:cubicBezTo>
                    <a:pt x="8840" y="10946"/>
                    <a:pt x="11175" y="14916"/>
                    <a:pt x="9941" y="17651"/>
                  </a:cubicBezTo>
                  <a:cubicBezTo>
                    <a:pt x="8540" y="20687"/>
                    <a:pt x="7306" y="20753"/>
                    <a:pt x="5805" y="24356"/>
                  </a:cubicBezTo>
                  <a:cubicBezTo>
                    <a:pt x="4337" y="27859"/>
                    <a:pt x="6572" y="32295"/>
                    <a:pt x="3970" y="35931"/>
                  </a:cubicBezTo>
                  <a:cubicBezTo>
                    <a:pt x="367" y="40935"/>
                    <a:pt x="0" y="44404"/>
                    <a:pt x="1168" y="47072"/>
                  </a:cubicBezTo>
                  <a:cubicBezTo>
                    <a:pt x="2502" y="50108"/>
                    <a:pt x="11175" y="52209"/>
                    <a:pt x="18147" y="52209"/>
                  </a:cubicBezTo>
                  <a:cubicBezTo>
                    <a:pt x="24852" y="52209"/>
                    <a:pt x="33091" y="50275"/>
                    <a:pt x="34925" y="47439"/>
                  </a:cubicBezTo>
                  <a:lnTo>
                    <a:pt x="34925" y="47439"/>
                  </a:lnTo>
                  <a:cubicBezTo>
                    <a:pt x="31556" y="48540"/>
                    <a:pt x="27253" y="48707"/>
                    <a:pt x="23317" y="48707"/>
                  </a:cubicBezTo>
                  <a:cubicBezTo>
                    <a:pt x="16345" y="48707"/>
                    <a:pt x="11675" y="46272"/>
                    <a:pt x="9941" y="44037"/>
                  </a:cubicBezTo>
                  <a:cubicBezTo>
                    <a:pt x="8140" y="41702"/>
                    <a:pt x="9074" y="40634"/>
                    <a:pt x="11675" y="35097"/>
                  </a:cubicBezTo>
                  <a:cubicBezTo>
                    <a:pt x="13677" y="30927"/>
                    <a:pt x="10241" y="27025"/>
                    <a:pt x="11675" y="23522"/>
                  </a:cubicBezTo>
                  <a:cubicBezTo>
                    <a:pt x="13210" y="19920"/>
                    <a:pt x="12643" y="19953"/>
                    <a:pt x="14010" y="16917"/>
                  </a:cubicBezTo>
                  <a:cubicBezTo>
                    <a:pt x="15278" y="14182"/>
                    <a:pt x="11809" y="10880"/>
                    <a:pt x="13310" y="8011"/>
                  </a:cubicBezTo>
                  <a:cubicBezTo>
                    <a:pt x="14905" y="4991"/>
                    <a:pt x="14749" y="0"/>
                    <a:pt x="14378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60;p71"/>
            <p:cNvSpPr/>
            <p:nvPr/>
          </p:nvSpPr>
          <p:spPr>
            <a:xfrm>
              <a:off x="7082712" y="3744464"/>
              <a:ext cx="45896" cy="40036"/>
            </a:xfrm>
            <a:custGeom>
              <a:avLst/>
              <a:gdLst/>
              <a:ahLst/>
              <a:cxnLst/>
              <a:rect l="l" t="t" r="r" b="b"/>
              <a:pathLst>
                <a:path w="3070" h="2678" extrusionOk="0">
                  <a:moveTo>
                    <a:pt x="2642" y="1"/>
                  </a:moveTo>
                  <a:cubicBezTo>
                    <a:pt x="2171" y="1"/>
                    <a:pt x="1408" y="85"/>
                    <a:pt x="868" y="559"/>
                  </a:cubicBezTo>
                  <a:cubicBezTo>
                    <a:pt x="34" y="1293"/>
                    <a:pt x="1" y="2661"/>
                    <a:pt x="1" y="2661"/>
                  </a:cubicBezTo>
                  <a:cubicBezTo>
                    <a:pt x="1" y="2661"/>
                    <a:pt x="131" y="2677"/>
                    <a:pt x="337" y="2677"/>
                  </a:cubicBezTo>
                  <a:cubicBezTo>
                    <a:pt x="789" y="2677"/>
                    <a:pt x="1606" y="2598"/>
                    <a:pt x="2202" y="2094"/>
                  </a:cubicBezTo>
                  <a:cubicBezTo>
                    <a:pt x="3036" y="1360"/>
                    <a:pt x="3069" y="26"/>
                    <a:pt x="3069" y="26"/>
                  </a:cubicBezTo>
                  <a:cubicBezTo>
                    <a:pt x="3069" y="26"/>
                    <a:pt x="2899" y="1"/>
                    <a:pt x="264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61;p71"/>
            <p:cNvSpPr/>
            <p:nvPr/>
          </p:nvSpPr>
          <p:spPr>
            <a:xfrm>
              <a:off x="7133585" y="3516944"/>
              <a:ext cx="44387" cy="47885"/>
            </a:xfrm>
            <a:custGeom>
              <a:avLst/>
              <a:gdLst/>
              <a:ahLst/>
              <a:cxnLst/>
              <a:rect l="l" t="t" r="r" b="b"/>
              <a:pathLst>
                <a:path w="2969" h="3203" extrusionOk="0">
                  <a:moveTo>
                    <a:pt x="2702" y="0"/>
                  </a:moveTo>
                  <a:cubicBezTo>
                    <a:pt x="2702" y="0"/>
                    <a:pt x="1368" y="101"/>
                    <a:pt x="701" y="1001"/>
                  </a:cubicBezTo>
                  <a:cubicBezTo>
                    <a:pt x="0" y="1868"/>
                    <a:pt x="267" y="3203"/>
                    <a:pt x="267" y="3203"/>
                  </a:cubicBezTo>
                  <a:cubicBezTo>
                    <a:pt x="267" y="3203"/>
                    <a:pt x="1635" y="3103"/>
                    <a:pt x="2302" y="2202"/>
                  </a:cubicBezTo>
                  <a:cubicBezTo>
                    <a:pt x="2969" y="1301"/>
                    <a:pt x="2702" y="1"/>
                    <a:pt x="27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62;p71"/>
            <p:cNvSpPr/>
            <p:nvPr/>
          </p:nvSpPr>
          <p:spPr>
            <a:xfrm>
              <a:off x="7250759" y="3585265"/>
              <a:ext cx="44401" cy="48393"/>
            </a:xfrm>
            <a:custGeom>
              <a:avLst/>
              <a:gdLst/>
              <a:ahLst/>
              <a:cxnLst/>
              <a:rect l="l" t="t" r="r" b="b"/>
              <a:pathLst>
                <a:path w="2970" h="3237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0"/>
                    <a:pt x="1369" y="101"/>
                    <a:pt x="701" y="1001"/>
                  </a:cubicBezTo>
                  <a:cubicBezTo>
                    <a:pt x="1" y="1868"/>
                    <a:pt x="268" y="3236"/>
                    <a:pt x="268" y="3236"/>
                  </a:cubicBezTo>
                  <a:cubicBezTo>
                    <a:pt x="268" y="3236"/>
                    <a:pt x="1635" y="3103"/>
                    <a:pt x="2303" y="2235"/>
                  </a:cubicBezTo>
                  <a:cubicBezTo>
                    <a:pt x="2970" y="1335"/>
                    <a:pt x="2703" y="0"/>
                    <a:pt x="2703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63;p71"/>
            <p:cNvSpPr/>
            <p:nvPr/>
          </p:nvSpPr>
          <p:spPr>
            <a:xfrm>
              <a:off x="7219844" y="3404747"/>
              <a:ext cx="42413" cy="52370"/>
            </a:xfrm>
            <a:custGeom>
              <a:avLst/>
              <a:gdLst/>
              <a:ahLst/>
              <a:cxnLst/>
              <a:rect l="l" t="t" r="r" b="b"/>
              <a:pathLst>
                <a:path w="2837" h="3503" extrusionOk="0">
                  <a:moveTo>
                    <a:pt x="434" y="0"/>
                  </a:moveTo>
                  <a:cubicBezTo>
                    <a:pt x="434" y="0"/>
                    <a:pt x="1" y="1301"/>
                    <a:pt x="535" y="2268"/>
                  </a:cubicBezTo>
                  <a:cubicBezTo>
                    <a:pt x="1068" y="3202"/>
                    <a:pt x="2403" y="3503"/>
                    <a:pt x="2403" y="3503"/>
                  </a:cubicBezTo>
                  <a:cubicBezTo>
                    <a:pt x="2403" y="3503"/>
                    <a:pt x="2836" y="2235"/>
                    <a:pt x="2302" y="1268"/>
                  </a:cubicBezTo>
                  <a:cubicBezTo>
                    <a:pt x="1769" y="267"/>
                    <a:pt x="435" y="0"/>
                    <a:pt x="4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64;p71"/>
            <p:cNvSpPr/>
            <p:nvPr/>
          </p:nvSpPr>
          <p:spPr>
            <a:xfrm>
              <a:off x="7254257" y="3641281"/>
              <a:ext cx="52370" cy="34475"/>
            </a:xfrm>
            <a:custGeom>
              <a:avLst/>
              <a:gdLst/>
              <a:ahLst/>
              <a:cxnLst/>
              <a:rect l="l" t="t" r="r" b="b"/>
              <a:pathLst>
                <a:path w="3503" h="2306" extrusionOk="0">
                  <a:moveTo>
                    <a:pt x="1136" y="0"/>
                  </a:moveTo>
                  <a:cubicBezTo>
                    <a:pt x="514" y="0"/>
                    <a:pt x="0" y="190"/>
                    <a:pt x="0" y="190"/>
                  </a:cubicBezTo>
                  <a:cubicBezTo>
                    <a:pt x="0" y="190"/>
                    <a:pt x="267" y="1490"/>
                    <a:pt x="1268" y="2024"/>
                  </a:cubicBezTo>
                  <a:cubicBezTo>
                    <a:pt x="1634" y="2238"/>
                    <a:pt x="2042" y="2305"/>
                    <a:pt x="2408" y="2305"/>
                  </a:cubicBezTo>
                  <a:cubicBezTo>
                    <a:pt x="3012" y="2305"/>
                    <a:pt x="3503" y="2124"/>
                    <a:pt x="3503" y="2124"/>
                  </a:cubicBezTo>
                  <a:cubicBezTo>
                    <a:pt x="3503" y="2124"/>
                    <a:pt x="3203" y="823"/>
                    <a:pt x="2235" y="256"/>
                  </a:cubicBezTo>
                  <a:cubicBezTo>
                    <a:pt x="1884" y="62"/>
                    <a:pt x="1492" y="0"/>
                    <a:pt x="11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65;p71"/>
            <p:cNvSpPr/>
            <p:nvPr/>
          </p:nvSpPr>
          <p:spPr>
            <a:xfrm>
              <a:off x="7092190" y="3997174"/>
              <a:ext cx="40903" cy="55868"/>
            </a:xfrm>
            <a:custGeom>
              <a:avLst/>
              <a:gdLst/>
              <a:ahLst/>
              <a:cxnLst/>
              <a:rect l="l" t="t" r="r" b="b"/>
              <a:pathLst>
                <a:path w="2736" h="3737" extrusionOk="0">
                  <a:moveTo>
                    <a:pt x="2169" y="0"/>
                  </a:moveTo>
                  <a:cubicBezTo>
                    <a:pt x="2169" y="0"/>
                    <a:pt x="868" y="467"/>
                    <a:pt x="434" y="1468"/>
                  </a:cubicBezTo>
                  <a:cubicBezTo>
                    <a:pt x="0" y="2469"/>
                    <a:pt x="567" y="3736"/>
                    <a:pt x="567" y="3736"/>
                  </a:cubicBezTo>
                  <a:cubicBezTo>
                    <a:pt x="567" y="3736"/>
                    <a:pt x="1835" y="3303"/>
                    <a:pt x="2302" y="2269"/>
                  </a:cubicBezTo>
                  <a:cubicBezTo>
                    <a:pt x="2736" y="1235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66;p71"/>
            <p:cNvSpPr/>
            <p:nvPr/>
          </p:nvSpPr>
          <p:spPr>
            <a:xfrm>
              <a:off x="7311110" y="4068917"/>
              <a:ext cx="45388" cy="42039"/>
            </a:xfrm>
            <a:custGeom>
              <a:avLst/>
              <a:gdLst/>
              <a:ahLst/>
              <a:cxnLst/>
              <a:rect l="l" t="t" r="r" b="b"/>
              <a:pathLst>
                <a:path w="3036" h="2812" extrusionOk="0">
                  <a:moveTo>
                    <a:pt x="2811" y="1"/>
                  </a:moveTo>
                  <a:cubicBezTo>
                    <a:pt x="2427" y="1"/>
                    <a:pt x="1436" y="64"/>
                    <a:pt x="801" y="672"/>
                  </a:cubicBezTo>
                  <a:cubicBezTo>
                    <a:pt x="0" y="1439"/>
                    <a:pt x="34" y="2807"/>
                    <a:pt x="34" y="2807"/>
                  </a:cubicBezTo>
                  <a:cubicBezTo>
                    <a:pt x="34" y="2807"/>
                    <a:pt x="92" y="2811"/>
                    <a:pt x="192" y="2811"/>
                  </a:cubicBezTo>
                  <a:cubicBezTo>
                    <a:pt x="575" y="2811"/>
                    <a:pt x="1567" y="2748"/>
                    <a:pt x="2202" y="2140"/>
                  </a:cubicBezTo>
                  <a:cubicBezTo>
                    <a:pt x="3036" y="1373"/>
                    <a:pt x="2969" y="5"/>
                    <a:pt x="2969" y="5"/>
                  </a:cubicBezTo>
                  <a:cubicBezTo>
                    <a:pt x="2969" y="5"/>
                    <a:pt x="2910" y="1"/>
                    <a:pt x="281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67;p71"/>
            <p:cNvSpPr/>
            <p:nvPr/>
          </p:nvSpPr>
          <p:spPr>
            <a:xfrm>
              <a:off x="7393885" y="3819317"/>
              <a:ext cx="53880" cy="33802"/>
            </a:xfrm>
            <a:custGeom>
              <a:avLst/>
              <a:gdLst/>
              <a:ahLst/>
              <a:cxnLst/>
              <a:rect l="l" t="t" r="r" b="b"/>
              <a:pathLst>
                <a:path w="3604" h="2261" extrusionOk="0">
                  <a:moveTo>
                    <a:pt x="1236" y="0"/>
                  </a:moveTo>
                  <a:cubicBezTo>
                    <a:pt x="564" y="0"/>
                    <a:pt x="0" y="222"/>
                    <a:pt x="0" y="222"/>
                  </a:cubicBezTo>
                  <a:cubicBezTo>
                    <a:pt x="0" y="222"/>
                    <a:pt x="367" y="1523"/>
                    <a:pt x="1368" y="2024"/>
                  </a:cubicBezTo>
                  <a:cubicBezTo>
                    <a:pt x="1702" y="2202"/>
                    <a:pt x="2061" y="2261"/>
                    <a:pt x="2392" y="2261"/>
                  </a:cubicBezTo>
                  <a:cubicBezTo>
                    <a:pt x="3055" y="2261"/>
                    <a:pt x="3603" y="2024"/>
                    <a:pt x="3603" y="2024"/>
                  </a:cubicBezTo>
                  <a:cubicBezTo>
                    <a:pt x="3603" y="2024"/>
                    <a:pt x="3269" y="723"/>
                    <a:pt x="2269" y="222"/>
                  </a:cubicBezTo>
                  <a:cubicBezTo>
                    <a:pt x="1935" y="56"/>
                    <a:pt x="1572" y="0"/>
                    <a:pt x="12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68;p71"/>
            <p:cNvSpPr/>
            <p:nvPr/>
          </p:nvSpPr>
          <p:spPr>
            <a:xfrm>
              <a:off x="7392883" y="3779745"/>
              <a:ext cx="43908" cy="50382"/>
            </a:xfrm>
            <a:custGeom>
              <a:avLst/>
              <a:gdLst/>
              <a:ahLst/>
              <a:cxnLst/>
              <a:rect l="l" t="t" r="r" b="b"/>
              <a:pathLst>
                <a:path w="2937" h="3370" extrusionOk="0">
                  <a:moveTo>
                    <a:pt x="2603" y="1"/>
                  </a:moveTo>
                  <a:cubicBezTo>
                    <a:pt x="2602" y="1"/>
                    <a:pt x="1235" y="201"/>
                    <a:pt x="635" y="1135"/>
                  </a:cubicBezTo>
                  <a:cubicBezTo>
                    <a:pt x="1" y="2036"/>
                    <a:pt x="334" y="3370"/>
                    <a:pt x="334" y="3370"/>
                  </a:cubicBezTo>
                  <a:cubicBezTo>
                    <a:pt x="334" y="3370"/>
                    <a:pt x="1669" y="3170"/>
                    <a:pt x="2302" y="2236"/>
                  </a:cubicBezTo>
                  <a:cubicBezTo>
                    <a:pt x="2936" y="1335"/>
                    <a:pt x="2603" y="1"/>
                    <a:pt x="260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69;p71"/>
            <p:cNvSpPr/>
            <p:nvPr/>
          </p:nvSpPr>
          <p:spPr>
            <a:xfrm>
              <a:off x="6993449" y="3828616"/>
              <a:ext cx="43908" cy="49888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301" y="1"/>
                  </a:moveTo>
                  <a:cubicBezTo>
                    <a:pt x="301" y="1"/>
                    <a:pt x="1" y="1302"/>
                    <a:pt x="634" y="2236"/>
                  </a:cubicBezTo>
                  <a:cubicBezTo>
                    <a:pt x="1268" y="3136"/>
                    <a:pt x="2603" y="3336"/>
                    <a:pt x="2603" y="3336"/>
                  </a:cubicBezTo>
                  <a:cubicBezTo>
                    <a:pt x="2603" y="3336"/>
                    <a:pt x="2936" y="2002"/>
                    <a:pt x="2302" y="1102"/>
                  </a:cubicBezTo>
                  <a:cubicBezTo>
                    <a:pt x="1669" y="168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70;p71"/>
            <p:cNvSpPr/>
            <p:nvPr/>
          </p:nvSpPr>
          <p:spPr>
            <a:xfrm>
              <a:off x="7189930" y="3901794"/>
              <a:ext cx="44895" cy="41606"/>
            </a:xfrm>
            <a:custGeom>
              <a:avLst/>
              <a:gdLst/>
              <a:ahLst/>
              <a:cxnLst/>
              <a:rect l="l" t="t" r="r" b="b"/>
              <a:pathLst>
                <a:path w="3003" h="2783" extrusionOk="0">
                  <a:moveTo>
                    <a:pt x="269" y="0"/>
                  </a:moveTo>
                  <a:cubicBezTo>
                    <a:pt x="123" y="0"/>
                    <a:pt x="34" y="9"/>
                    <a:pt x="34" y="9"/>
                  </a:cubicBezTo>
                  <a:cubicBezTo>
                    <a:pt x="34" y="9"/>
                    <a:pt x="0" y="1377"/>
                    <a:pt x="801" y="2144"/>
                  </a:cubicBezTo>
                  <a:cubicBezTo>
                    <a:pt x="1456" y="2721"/>
                    <a:pt x="2420" y="2782"/>
                    <a:pt x="2803" y="2782"/>
                  </a:cubicBezTo>
                  <a:cubicBezTo>
                    <a:pt x="2908" y="2782"/>
                    <a:pt x="2969" y="2778"/>
                    <a:pt x="2969" y="2778"/>
                  </a:cubicBezTo>
                  <a:cubicBezTo>
                    <a:pt x="2969" y="2778"/>
                    <a:pt x="3003" y="1410"/>
                    <a:pt x="2202" y="643"/>
                  </a:cubicBezTo>
                  <a:cubicBezTo>
                    <a:pt x="1583" y="74"/>
                    <a:pt x="689" y="0"/>
                    <a:pt x="2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71;p71"/>
            <p:cNvSpPr/>
            <p:nvPr/>
          </p:nvSpPr>
          <p:spPr>
            <a:xfrm>
              <a:off x="6985466" y="3873001"/>
              <a:ext cx="43908" cy="49380"/>
            </a:xfrm>
            <a:custGeom>
              <a:avLst/>
              <a:gdLst/>
              <a:ahLst/>
              <a:cxnLst/>
              <a:rect l="l" t="t" r="r" b="b"/>
              <a:pathLst>
                <a:path w="2937" h="3303" extrusionOk="0">
                  <a:moveTo>
                    <a:pt x="2636" y="1"/>
                  </a:moveTo>
                  <a:cubicBezTo>
                    <a:pt x="2636" y="1"/>
                    <a:pt x="1302" y="167"/>
                    <a:pt x="635" y="1068"/>
                  </a:cubicBezTo>
                  <a:cubicBezTo>
                    <a:pt x="1" y="2002"/>
                    <a:pt x="301" y="3303"/>
                    <a:pt x="301" y="3303"/>
                  </a:cubicBezTo>
                  <a:cubicBezTo>
                    <a:pt x="301" y="3303"/>
                    <a:pt x="1635" y="3169"/>
                    <a:pt x="2303" y="2235"/>
                  </a:cubicBezTo>
                  <a:cubicBezTo>
                    <a:pt x="2936" y="1368"/>
                    <a:pt x="2636" y="1"/>
                    <a:pt x="2636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973;p40"/>
          <p:cNvGrpSpPr/>
          <p:nvPr/>
        </p:nvGrpSpPr>
        <p:grpSpPr>
          <a:xfrm>
            <a:off x="65847" y="4131412"/>
            <a:ext cx="610035" cy="526562"/>
            <a:chOff x="1186525" y="591625"/>
            <a:chExt cx="5227375" cy="4512100"/>
          </a:xfrm>
        </p:grpSpPr>
        <p:sp>
          <p:nvSpPr>
            <p:cNvPr id="116" name="Google Shape;974;p40"/>
            <p:cNvSpPr/>
            <p:nvPr/>
          </p:nvSpPr>
          <p:spPr>
            <a:xfrm>
              <a:off x="1186525" y="591625"/>
              <a:ext cx="5227375" cy="4512100"/>
            </a:xfrm>
            <a:custGeom>
              <a:avLst/>
              <a:gdLst/>
              <a:ahLst/>
              <a:cxnLst/>
              <a:rect l="l" t="t" r="r" b="b"/>
              <a:pathLst>
                <a:path w="209095" h="180484" extrusionOk="0">
                  <a:moveTo>
                    <a:pt x="61411" y="0"/>
                  </a:moveTo>
                  <a:cubicBezTo>
                    <a:pt x="60739" y="0"/>
                    <a:pt x="60062" y="220"/>
                    <a:pt x="59500" y="669"/>
                  </a:cubicBezTo>
                  <a:cubicBezTo>
                    <a:pt x="58195" y="1746"/>
                    <a:pt x="57999" y="3670"/>
                    <a:pt x="59075" y="4975"/>
                  </a:cubicBezTo>
                  <a:cubicBezTo>
                    <a:pt x="61783" y="8302"/>
                    <a:pt x="64393" y="10260"/>
                    <a:pt x="67850" y="11206"/>
                  </a:cubicBezTo>
                  <a:cubicBezTo>
                    <a:pt x="69389" y="11625"/>
                    <a:pt x="71046" y="11823"/>
                    <a:pt x="72921" y="11823"/>
                  </a:cubicBezTo>
                  <a:cubicBezTo>
                    <a:pt x="74980" y="11823"/>
                    <a:pt x="77302" y="11584"/>
                    <a:pt x="80017" y="11140"/>
                  </a:cubicBezTo>
                  <a:cubicBezTo>
                    <a:pt x="80490" y="11066"/>
                    <a:pt x="80937" y="11031"/>
                    <a:pt x="81360" y="11031"/>
                  </a:cubicBezTo>
                  <a:cubicBezTo>
                    <a:pt x="86855" y="11031"/>
                    <a:pt x="88205" y="16884"/>
                    <a:pt x="88205" y="16914"/>
                  </a:cubicBezTo>
                  <a:cubicBezTo>
                    <a:pt x="88492" y="18348"/>
                    <a:pt x="89788" y="19354"/>
                    <a:pt x="91205" y="19354"/>
                  </a:cubicBezTo>
                  <a:cubicBezTo>
                    <a:pt x="91400" y="19354"/>
                    <a:pt x="91596" y="19335"/>
                    <a:pt x="91793" y="19295"/>
                  </a:cubicBezTo>
                  <a:cubicBezTo>
                    <a:pt x="93457" y="18969"/>
                    <a:pt x="94533" y="17371"/>
                    <a:pt x="94207" y="15707"/>
                  </a:cubicBezTo>
                  <a:cubicBezTo>
                    <a:pt x="94207" y="15677"/>
                    <a:pt x="91911" y="4924"/>
                    <a:pt x="81666" y="4924"/>
                  </a:cubicBezTo>
                  <a:cubicBezTo>
                    <a:pt x="80852" y="4924"/>
                    <a:pt x="79988" y="4992"/>
                    <a:pt x="79071" y="5138"/>
                  </a:cubicBezTo>
                  <a:cubicBezTo>
                    <a:pt x="76634" y="5523"/>
                    <a:pt x="74618" y="5733"/>
                    <a:pt x="72915" y="5733"/>
                  </a:cubicBezTo>
                  <a:cubicBezTo>
                    <a:pt x="71587" y="5733"/>
                    <a:pt x="70449" y="5606"/>
                    <a:pt x="69449" y="5334"/>
                  </a:cubicBezTo>
                  <a:cubicBezTo>
                    <a:pt x="67361" y="4780"/>
                    <a:pt x="65697" y="3442"/>
                    <a:pt x="63773" y="1126"/>
                  </a:cubicBezTo>
                  <a:cubicBezTo>
                    <a:pt x="63179" y="383"/>
                    <a:pt x="62299" y="0"/>
                    <a:pt x="61411" y="0"/>
                  </a:cubicBezTo>
                  <a:close/>
                  <a:moveTo>
                    <a:pt x="147649" y="0"/>
                  </a:moveTo>
                  <a:cubicBezTo>
                    <a:pt x="146757" y="0"/>
                    <a:pt x="145870" y="383"/>
                    <a:pt x="145257" y="1126"/>
                  </a:cubicBezTo>
                  <a:cubicBezTo>
                    <a:pt x="143365" y="3442"/>
                    <a:pt x="141702" y="4780"/>
                    <a:pt x="139614" y="5334"/>
                  </a:cubicBezTo>
                  <a:cubicBezTo>
                    <a:pt x="138614" y="5606"/>
                    <a:pt x="137476" y="5733"/>
                    <a:pt x="136148" y="5733"/>
                  </a:cubicBezTo>
                  <a:cubicBezTo>
                    <a:pt x="134445" y="5733"/>
                    <a:pt x="132429" y="5523"/>
                    <a:pt x="129991" y="5138"/>
                  </a:cubicBezTo>
                  <a:cubicBezTo>
                    <a:pt x="129074" y="4992"/>
                    <a:pt x="128210" y="4924"/>
                    <a:pt x="127397" y="4924"/>
                  </a:cubicBezTo>
                  <a:cubicBezTo>
                    <a:pt x="117151" y="4924"/>
                    <a:pt x="114855" y="15677"/>
                    <a:pt x="114855" y="15707"/>
                  </a:cubicBezTo>
                  <a:cubicBezTo>
                    <a:pt x="114529" y="17371"/>
                    <a:pt x="115606" y="18969"/>
                    <a:pt x="117269" y="19295"/>
                  </a:cubicBezTo>
                  <a:cubicBezTo>
                    <a:pt x="117466" y="19335"/>
                    <a:pt x="117663" y="19354"/>
                    <a:pt x="117858" y="19354"/>
                  </a:cubicBezTo>
                  <a:cubicBezTo>
                    <a:pt x="119275" y="19354"/>
                    <a:pt x="120571" y="18348"/>
                    <a:pt x="120858" y="16914"/>
                  </a:cubicBezTo>
                  <a:cubicBezTo>
                    <a:pt x="120858" y="16884"/>
                    <a:pt x="122208" y="11031"/>
                    <a:pt x="127702" y="11031"/>
                  </a:cubicBezTo>
                  <a:cubicBezTo>
                    <a:pt x="128125" y="11031"/>
                    <a:pt x="128572" y="11066"/>
                    <a:pt x="129045" y="11140"/>
                  </a:cubicBezTo>
                  <a:cubicBezTo>
                    <a:pt x="131782" y="11588"/>
                    <a:pt x="134119" y="11836"/>
                    <a:pt x="136190" y="11836"/>
                  </a:cubicBezTo>
                  <a:cubicBezTo>
                    <a:pt x="138045" y="11836"/>
                    <a:pt x="139687" y="11637"/>
                    <a:pt x="141212" y="11206"/>
                  </a:cubicBezTo>
                  <a:cubicBezTo>
                    <a:pt x="144670" y="10292"/>
                    <a:pt x="147280" y="8302"/>
                    <a:pt x="149987" y="4975"/>
                  </a:cubicBezTo>
                  <a:cubicBezTo>
                    <a:pt x="151063" y="3670"/>
                    <a:pt x="150868" y="1746"/>
                    <a:pt x="149563" y="669"/>
                  </a:cubicBezTo>
                  <a:cubicBezTo>
                    <a:pt x="149001" y="220"/>
                    <a:pt x="148324" y="0"/>
                    <a:pt x="147649" y="0"/>
                  </a:cubicBezTo>
                  <a:close/>
                  <a:moveTo>
                    <a:pt x="35965" y="19075"/>
                  </a:moveTo>
                  <a:cubicBezTo>
                    <a:pt x="35193" y="19075"/>
                    <a:pt x="34423" y="19369"/>
                    <a:pt x="33828" y="19948"/>
                  </a:cubicBezTo>
                  <a:cubicBezTo>
                    <a:pt x="32621" y="21122"/>
                    <a:pt x="32588" y="23047"/>
                    <a:pt x="33762" y="24254"/>
                  </a:cubicBezTo>
                  <a:lnTo>
                    <a:pt x="46810" y="37660"/>
                  </a:lnTo>
                  <a:lnTo>
                    <a:pt x="42798" y="43173"/>
                  </a:lnTo>
                  <a:cubicBezTo>
                    <a:pt x="42015" y="44119"/>
                    <a:pt x="41885" y="45522"/>
                    <a:pt x="42570" y="46663"/>
                  </a:cubicBezTo>
                  <a:lnTo>
                    <a:pt x="52225" y="62517"/>
                  </a:lnTo>
                  <a:cubicBezTo>
                    <a:pt x="52803" y="63480"/>
                    <a:pt x="53817" y="64008"/>
                    <a:pt x="54851" y="64008"/>
                  </a:cubicBezTo>
                  <a:cubicBezTo>
                    <a:pt x="55393" y="64008"/>
                    <a:pt x="55940" y="63863"/>
                    <a:pt x="56433" y="63561"/>
                  </a:cubicBezTo>
                  <a:cubicBezTo>
                    <a:pt x="57869" y="62680"/>
                    <a:pt x="58325" y="60788"/>
                    <a:pt x="57444" y="59353"/>
                  </a:cubicBezTo>
                  <a:lnTo>
                    <a:pt x="48833" y="45228"/>
                  </a:lnTo>
                  <a:lnTo>
                    <a:pt x="53237" y="39128"/>
                  </a:lnTo>
                  <a:cubicBezTo>
                    <a:pt x="54117" y="37921"/>
                    <a:pt x="53954" y="36258"/>
                    <a:pt x="52943" y="35246"/>
                  </a:cubicBezTo>
                  <a:lnTo>
                    <a:pt x="38166" y="20013"/>
                  </a:lnTo>
                  <a:cubicBezTo>
                    <a:pt x="37555" y="19385"/>
                    <a:pt x="36759" y="19075"/>
                    <a:pt x="35965" y="19075"/>
                  </a:cubicBezTo>
                  <a:close/>
                  <a:moveTo>
                    <a:pt x="173097" y="19075"/>
                  </a:moveTo>
                  <a:cubicBezTo>
                    <a:pt x="172304" y="19075"/>
                    <a:pt x="171508" y="19385"/>
                    <a:pt x="170896" y="20013"/>
                  </a:cubicBezTo>
                  <a:lnTo>
                    <a:pt x="156120" y="35246"/>
                  </a:lnTo>
                  <a:cubicBezTo>
                    <a:pt x="155076" y="36290"/>
                    <a:pt x="154978" y="37921"/>
                    <a:pt x="155826" y="39128"/>
                  </a:cubicBezTo>
                  <a:lnTo>
                    <a:pt x="160230" y="45228"/>
                  </a:lnTo>
                  <a:lnTo>
                    <a:pt x="151618" y="59353"/>
                  </a:lnTo>
                  <a:cubicBezTo>
                    <a:pt x="150737" y="60788"/>
                    <a:pt x="151194" y="62680"/>
                    <a:pt x="152629" y="63561"/>
                  </a:cubicBezTo>
                  <a:cubicBezTo>
                    <a:pt x="153123" y="63863"/>
                    <a:pt x="153670" y="64008"/>
                    <a:pt x="154210" y="64008"/>
                  </a:cubicBezTo>
                  <a:cubicBezTo>
                    <a:pt x="155242" y="64008"/>
                    <a:pt x="156248" y="63480"/>
                    <a:pt x="156805" y="62517"/>
                  </a:cubicBezTo>
                  <a:lnTo>
                    <a:pt x="166493" y="46663"/>
                  </a:lnTo>
                  <a:cubicBezTo>
                    <a:pt x="167178" y="45522"/>
                    <a:pt x="167047" y="44119"/>
                    <a:pt x="166264" y="43173"/>
                  </a:cubicBezTo>
                  <a:lnTo>
                    <a:pt x="162252" y="37660"/>
                  </a:lnTo>
                  <a:lnTo>
                    <a:pt x="175267" y="24254"/>
                  </a:lnTo>
                  <a:cubicBezTo>
                    <a:pt x="176442" y="23047"/>
                    <a:pt x="176442" y="21122"/>
                    <a:pt x="175235" y="19948"/>
                  </a:cubicBezTo>
                  <a:cubicBezTo>
                    <a:pt x="174640" y="19369"/>
                    <a:pt x="173870" y="19075"/>
                    <a:pt x="173097" y="19075"/>
                  </a:cubicBezTo>
                  <a:close/>
                  <a:moveTo>
                    <a:pt x="37263" y="73230"/>
                  </a:moveTo>
                  <a:cubicBezTo>
                    <a:pt x="36156" y="73230"/>
                    <a:pt x="35150" y="73844"/>
                    <a:pt x="34611" y="74814"/>
                  </a:cubicBezTo>
                  <a:lnTo>
                    <a:pt x="21334" y="95300"/>
                  </a:lnTo>
                  <a:lnTo>
                    <a:pt x="2871" y="97355"/>
                  </a:lnTo>
                  <a:cubicBezTo>
                    <a:pt x="1208" y="97550"/>
                    <a:pt x="1" y="99051"/>
                    <a:pt x="197" y="100747"/>
                  </a:cubicBezTo>
                  <a:cubicBezTo>
                    <a:pt x="348" y="102292"/>
                    <a:pt x="1653" y="103443"/>
                    <a:pt x="3196" y="103443"/>
                  </a:cubicBezTo>
                  <a:cubicBezTo>
                    <a:pt x="3315" y="103443"/>
                    <a:pt x="3435" y="103436"/>
                    <a:pt x="3556" y="103422"/>
                  </a:cubicBezTo>
                  <a:lnTo>
                    <a:pt x="23455" y="101204"/>
                  </a:lnTo>
                  <a:cubicBezTo>
                    <a:pt x="24368" y="101106"/>
                    <a:pt x="25183" y="100584"/>
                    <a:pt x="25673" y="99834"/>
                  </a:cubicBezTo>
                  <a:lnTo>
                    <a:pt x="38655" y="79740"/>
                  </a:lnTo>
                  <a:lnTo>
                    <a:pt x="46647" y="81632"/>
                  </a:lnTo>
                  <a:cubicBezTo>
                    <a:pt x="46874" y="81681"/>
                    <a:pt x="47099" y="81704"/>
                    <a:pt x="47321" y="81704"/>
                  </a:cubicBezTo>
                  <a:cubicBezTo>
                    <a:pt x="48732" y="81704"/>
                    <a:pt x="49995" y="80758"/>
                    <a:pt x="50333" y="79349"/>
                  </a:cubicBezTo>
                  <a:cubicBezTo>
                    <a:pt x="50725" y="77685"/>
                    <a:pt x="49681" y="76054"/>
                    <a:pt x="48050" y="75662"/>
                  </a:cubicBezTo>
                  <a:lnTo>
                    <a:pt x="37970" y="73314"/>
                  </a:lnTo>
                  <a:cubicBezTo>
                    <a:pt x="37732" y="73257"/>
                    <a:pt x="37495" y="73230"/>
                    <a:pt x="37263" y="73230"/>
                  </a:cubicBezTo>
                  <a:close/>
                  <a:moveTo>
                    <a:pt x="171800" y="73230"/>
                  </a:moveTo>
                  <a:cubicBezTo>
                    <a:pt x="171567" y="73230"/>
                    <a:pt x="171330" y="73257"/>
                    <a:pt x="171092" y="73314"/>
                  </a:cubicBezTo>
                  <a:lnTo>
                    <a:pt x="161013" y="75662"/>
                  </a:lnTo>
                  <a:cubicBezTo>
                    <a:pt x="159382" y="76054"/>
                    <a:pt x="158338" y="77685"/>
                    <a:pt x="158729" y="79349"/>
                  </a:cubicBezTo>
                  <a:cubicBezTo>
                    <a:pt x="159067" y="80758"/>
                    <a:pt x="160331" y="81704"/>
                    <a:pt x="161741" y="81704"/>
                  </a:cubicBezTo>
                  <a:cubicBezTo>
                    <a:pt x="161963" y="81704"/>
                    <a:pt x="162189" y="81681"/>
                    <a:pt x="162415" y="81632"/>
                  </a:cubicBezTo>
                  <a:lnTo>
                    <a:pt x="170407" y="79740"/>
                  </a:lnTo>
                  <a:lnTo>
                    <a:pt x="183390" y="99834"/>
                  </a:lnTo>
                  <a:cubicBezTo>
                    <a:pt x="183912" y="100617"/>
                    <a:pt x="184727" y="101106"/>
                    <a:pt x="185641" y="101204"/>
                  </a:cubicBezTo>
                  <a:lnTo>
                    <a:pt x="205539" y="103422"/>
                  </a:lnTo>
                  <a:cubicBezTo>
                    <a:pt x="205658" y="103436"/>
                    <a:pt x="205776" y="103443"/>
                    <a:pt x="205893" y="103443"/>
                  </a:cubicBezTo>
                  <a:cubicBezTo>
                    <a:pt x="207414" y="103443"/>
                    <a:pt x="208747" y="102292"/>
                    <a:pt x="208899" y="100747"/>
                  </a:cubicBezTo>
                  <a:cubicBezTo>
                    <a:pt x="209094" y="99051"/>
                    <a:pt x="207887" y="97550"/>
                    <a:pt x="206224" y="97355"/>
                  </a:cubicBezTo>
                  <a:lnTo>
                    <a:pt x="187728" y="95300"/>
                  </a:lnTo>
                  <a:lnTo>
                    <a:pt x="174452" y="74814"/>
                  </a:lnTo>
                  <a:cubicBezTo>
                    <a:pt x="173913" y="73844"/>
                    <a:pt x="172906" y="73230"/>
                    <a:pt x="171800" y="73230"/>
                  </a:cubicBezTo>
                  <a:close/>
                  <a:moveTo>
                    <a:pt x="48647" y="120750"/>
                  </a:moveTo>
                  <a:cubicBezTo>
                    <a:pt x="48193" y="120750"/>
                    <a:pt x="47733" y="120853"/>
                    <a:pt x="47300" y="121069"/>
                  </a:cubicBezTo>
                  <a:lnTo>
                    <a:pt x="38297" y="125604"/>
                  </a:lnTo>
                  <a:cubicBezTo>
                    <a:pt x="37090" y="126191"/>
                    <a:pt x="36437" y="127463"/>
                    <a:pt x="36633" y="128735"/>
                  </a:cubicBezTo>
                  <a:lnTo>
                    <a:pt x="40743" y="157865"/>
                  </a:lnTo>
                  <a:lnTo>
                    <a:pt x="26129" y="175479"/>
                  </a:lnTo>
                  <a:cubicBezTo>
                    <a:pt x="25053" y="176784"/>
                    <a:pt x="25249" y="178709"/>
                    <a:pt x="26553" y="179785"/>
                  </a:cubicBezTo>
                  <a:cubicBezTo>
                    <a:pt x="27110" y="180256"/>
                    <a:pt x="27799" y="180484"/>
                    <a:pt x="28487" y="180484"/>
                  </a:cubicBezTo>
                  <a:cubicBezTo>
                    <a:pt x="29371" y="180484"/>
                    <a:pt x="30254" y="180109"/>
                    <a:pt x="30859" y="179394"/>
                  </a:cubicBezTo>
                  <a:lnTo>
                    <a:pt x="46288" y="160702"/>
                  </a:lnTo>
                  <a:cubicBezTo>
                    <a:pt x="46843" y="160050"/>
                    <a:pt x="47071" y="159202"/>
                    <a:pt x="46974" y="158354"/>
                  </a:cubicBezTo>
                  <a:lnTo>
                    <a:pt x="42961" y="130040"/>
                  </a:lnTo>
                  <a:lnTo>
                    <a:pt x="50007" y="126517"/>
                  </a:lnTo>
                  <a:cubicBezTo>
                    <a:pt x="51540" y="125767"/>
                    <a:pt x="52127" y="123940"/>
                    <a:pt x="51377" y="122439"/>
                  </a:cubicBezTo>
                  <a:cubicBezTo>
                    <a:pt x="50844" y="121372"/>
                    <a:pt x="49765" y="120750"/>
                    <a:pt x="48647" y="120750"/>
                  </a:cubicBezTo>
                  <a:close/>
                  <a:moveTo>
                    <a:pt x="160415" y="120750"/>
                  </a:moveTo>
                  <a:cubicBezTo>
                    <a:pt x="159297" y="120750"/>
                    <a:pt x="158219" y="121372"/>
                    <a:pt x="157685" y="122439"/>
                  </a:cubicBezTo>
                  <a:cubicBezTo>
                    <a:pt x="156935" y="123940"/>
                    <a:pt x="157522" y="125767"/>
                    <a:pt x="159023" y="126517"/>
                  </a:cubicBezTo>
                  <a:lnTo>
                    <a:pt x="166101" y="130040"/>
                  </a:lnTo>
                  <a:lnTo>
                    <a:pt x="162089" y="158354"/>
                  </a:lnTo>
                  <a:cubicBezTo>
                    <a:pt x="161959" y="159235"/>
                    <a:pt x="162252" y="160083"/>
                    <a:pt x="162774" y="160702"/>
                  </a:cubicBezTo>
                  <a:lnTo>
                    <a:pt x="178203" y="179394"/>
                  </a:lnTo>
                  <a:cubicBezTo>
                    <a:pt x="178808" y="180109"/>
                    <a:pt x="179682" y="180484"/>
                    <a:pt x="180562" y="180484"/>
                  </a:cubicBezTo>
                  <a:cubicBezTo>
                    <a:pt x="181248" y="180484"/>
                    <a:pt x="181938" y="180256"/>
                    <a:pt x="182509" y="179785"/>
                  </a:cubicBezTo>
                  <a:cubicBezTo>
                    <a:pt x="183814" y="178709"/>
                    <a:pt x="183977" y="176784"/>
                    <a:pt x="182933" y="175479"/>
                  </a:cubicBezTo>
                  <a:lnTo>
                    <a:pt x="168319" y="157865"/>
                  </a:lnTo>
                  <a:lnTo>
                    <a:pt x="172430" y="128735"/>
                  </a:lnTo>
                  <a:cubicBezTo>
                    <a:pt x="172593" y="127430"/>
                    <a:pt x="171940" y="126158"/>
                    <a:pt x="170766" y="125604"/>
                  </a:cubicBezTo>
                  <a:lnTo>
                    <a:pt x="161763" y="121069"/>
                  </a:lnTo>
                  <a:cubicBezTo>
                    <a:pt x="161330" y="120853"/>
                    <a:pt x="160869" y="120750"/>
                    <a:pt x="160415" y="120750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5;p40"/>
            <p:cNvSpPr/>
            <p:nvPr/>
          </p:nvSpPr>
          <p:spPr>
            <a:xfrm>
              <a:off x="2302125" y="1812825"/>
              <a:ext cx="2995350" cy="2973325"/>
            </a:xfrm>
            <a:custGeom>
              <a:avLst/>
              <a:gdLst/>
              <a:ahLst/>
              <a:cxnLst/>
              <a:rect l="l" t="t" r="r" b="b"/>
              <a:pathLst>
                <a:path w="119814" h="118933" extrusionOk="0">
                  <a:moveTo>
                    <a:pt x="59891" y="118933"/>
                  </a:moveTo>
                  <a:cubicBezTo>
                    <a:pt x="26782" y="118574"/>
                    <a:pt x="1" y="87977"/>
                    <a:pt x="1" y="50301"/>
                  </a:cubicBezTo>
                  <a:cubicBezTo>
                    <a:pt x="1" y="34611"/>
                    <a:pt x="4600" y="20095"/>
                    <a:pt x="12462" y="8613"/>
                  </a:cubicBezTo>
                  <a:cubicBezTo>
                    <a:pt x="18301" y="1"/>
                    <a:pt x="23455" y="523"/>
                    <a:pt x="30761" y="523"/>
                  </a:cubicBezTo>
                  <a:lnTo>
                    <a:pt x="59891" y="523"/>
                  </a:lnTo>
                  <a:lnTo>
                    <a:pt x="89053" y="523"/>
                  </a:lnTo>
                  <a:cubicBezTo>
                    <a:pt x="96360" y="523"/>
                    <a:pt x="101514" y="1"/>
                    <a:pt x="107353" y="8613"/>
                  </a:cubicBezTo>
                  <a:cubicBezTo>
                    <a:pt x="115214" y="20095"/>
                    <a:pt x="119814" y="34611"/>
                    <a:pt x="119814" y="50301"/>
                  </a:cubicBezTo>
                  <a:cubicBezTo>
                    <a:pt x="119814" y="87977"/>
                    <a:pt x="93033" y="118574"/>
                    <a:pt x="59891" y="118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6;p40"/>
            <p:cNvSpPr/>
            <p:nvPr/>
          </p:nvSpPr>
          <p:spPr>
            <a:xfrm>
              <a:off x="3672175" y="1812825"/>
              <a:ext cx="1625300" cy="2973325"/>
            </a:xfrm>
            <a:custGeom>
              <a:avLst/>
              <a:gdLst/>
              <a:ahLst/>
              <a:cxnLst/>
              <a:rect l="l" t="t" r="r" b="b"/>
              <a:pathLst>
                <a:path w="65012" h="118933" extrusionOk="0">
                  <a:moveTo>
                    <a:pt x="5089" y="118933"/>
                  </a:moveTo>
                  <a:cubicBezTo>
                    <a:pt x="3393" y="118900"/>
                    <a:pt x="1696" y="118803"/>
                    <a:pt x="0" y="118639"/>
                  </a:cubicBezTo>
                  <a:cubicBezTo>
                    <a:pt x="30728" y="115377"/>
                    <a:pt x="54802" y="86020"/>
                    <a:pt x="54802" y="50301"/>
                  </a:cubicBezTo>
                  <a:cubicBezTo>
                    <a:pt x="54802" y="34611"/>
                    <a:pt x="50235" y="20095"/>
                    <a:pt x="42373" y="8613"/>
                  </a:cubicBezTo>
                  <a:cubicBezTo>
                    <a:pt x="37480" y="1404"/>
                    <a:pt x="33044" y="588"/>
                    <a:pt x="27466" y="523"/>
                  </a:cubicBezTo>
                  <a:lnTo>
                    <a:pt x="34251" y="523"/>
                  </a:lnTo>
                  <a:cubicBezTo>
                    <a:pt x="41558" y="523"/>
                    <a:pt x="46712" y="1"/>
                    <a:pt x="52551" y="8613"/>
                  </a:cubicBezTo>
                  <a:cubicBezTo>
                    <a:pt x="60412" y="20095"/>
                    <a:pt x="65012" y="34611"/>
                    <a:pt x="65012" y="50301"/>
                  </a:cubicBezTo>
                  <a:cubicBezTo>
                    <a:pt x="65012" y="87977"/>
                    <a:pt x="38231" y="118574"/>
                    <a:pt x="5089" y="118933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7;p40"/>
            <p:cNvSpPr/>
            <p:nvPr/>
          </p:nvSpPr>
          <p:spPr>
            <a:xfrm>
              <a:off x="3723550" y="1865025"/>
              <a:ext cx="152525" cy="2921125"/>
            </a:xfrm>
            <a:custGeom>
              <a:avLst/>
              <a:gdLst/>
              <a:ahLst/>
              <a:cxnLst/>
              <a:rect l="l" t="t" r="r" b="b"/>
              <a:pathLst>
                <a:path w="6101" h="116845" extrusionOk="0">
                  <a:moveTo>
                    <a:pt x="3034" y="116845"/>
                  </a:moveTo>
                  <a:cubicBezTo>
                    <a:pt x="2023" y="116845"/>
                    <a:pt x="1012" y="116780"/>
                    <a:pt x="0" y="116715"/>
                  </a:cubicBezTo>
                  <a:lnTo>
                    <a:pt x="0" y="1"/>
                  </a:lnTo>
                  <a:lnTo>
                    <a:pt x="3034" y="1"/>
                  </a:lnTo>
                  <a:lnTo>
                    <a:pt x="6100" y="1"/>
                  </a:lnTo>
                  <a:lnTo>
                    <a:pt x="6100" y="116715"/>
                  </a:lnTo>
                  <a:cubicBezTo>
                    <a:pt x="5089" y="116780"/>
                    <a:pt x="4078" y="116845"/>
                    <a:pt x="3034" y="116845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8;p40"/>
            <p:cNvSpPr/>
            <p:nvPr/>
          </p:nvSpPr>
          <p:spPr>
            <a:xfrm>
              <a:off x="2782450" y="906825"/>
              <a:ext cx="2034700" cy="958225"/>
            </a:xfrm>
            <a:custGeom>
              <a:avLst/>
              <a:gdLst/>
              <a:ahLst/>
              <a:cxnLst/>
              <a:rect l="l" t="t" r="r" b="b"/>
              <a:pathLst>
                <a:path w="81388" h="38329" extrusionOk="0">
                  <a:moveTo>
                    <a:pt x="60968" y="8938"/>
                  </a:moveTo>
                  <a:cubicBezTo>
                    <a:pt x="73200" y="14451"/>
                    <a:pt x="81388" y="25052"/>
                    <a:pt x="81388" y="38329"/>
                  </a:cubicBezTo>
                  <a:lnTo>
                    <a:pt x="1" y="38329"/>
                  </a:lnTo>
                  <a:cubicBezTo>
                    <a:pt x="1" y="25052"/>
                    <a:pt x="8189" y="14451"/>
                    <a:pt x="20421" y="8938"/>
                  </a:cubicBezTo>
                  <a:cubicBezTo>
                    <a:pt x="22313" y="3817"/>
                    <a:pt x="30696" y="0"/>
                    <a:pt x="40678" y="0"/>
                  </a:cubicBezTo>
                  <a:cubicBezTo>
                    <a:pt x="50692" y="0"/>
                    <a:pt x="59043" y="3817"/>
                    <a:pt x="60968" y="8938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9;p40"/>
            <p:cNvSpPr/>
            <p:nvPr/>
          </p:nvSpPr>
          <p:spPr>
            <a:xfrm>
              <a:off x="3468300" y="21912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4" y="26553"/>
                  </a:moveTo>
                  <a:cubicBezTo>
                    <a:pt x="20551" y="26553"/>
                    <a:pt x="26520" y="20584"/>
                    <a:pt x="26520" y="13277"/>
                  </a:cubicBezTo>
                  <a:cubicBezTo>
                    <a:pt x="26520" y="5970"/>
                    <a:pt x="20551" y="1"/>
                    <a:pt x="13244" y="1"/>
                  </a:cubicBezTo>
                  <a:cubicBezTo>
                    <a:pt x="5937" y="1"/>
                    <a:pt x="0" y="5970"/>
                    <a:pt x="0" y="13277"/>
                  </a:cubicBezTo>
                  <a:cubicBezTo>
                    <a:pt x="0" y="20584"/>
                    <a:pt x="5937" y="26553"/>
                    <a:pt x="13244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0;p40"/>
            <p:cNvSpPr/>
            <p:nvPr/>
          </p:nvSpPr>
          <p:spPr>
            <a:xfrm>
              <a:off x="4314775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77" y="26553"/>
                  </a:moveTo>
                  <a:cubicBezTo>
                    <a:pt x="20584" y="26553"/>
                    <a:pt x="26521" y="20584"/>
                    <a:pt x="26521" y="13277"/>
                  </a:cubicBezTo>
                  <a:cubicBezTo>
                    <a:pt x="26521" y="5970"/>
                    <a:pt x="20584" y="0"/>
                    <a:pt x="13277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77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1;p40"/>
            <p:cNvSpPr/>
            <p:nvPr/>
          </p:nvSpPr>
          <p:spPr>
            <a:xfrm>
              <a:off x="2621800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5" y="26553"/>
                  </a:moveTo>
                  <a:cubicBezTo>
                    <a:pt x="20551" y="26553"/>
                    <a:pt x="26521" y="20584"/>
                    <a:pt x="26521" y="13277"/>
                  </a:cubicBezTo>
                  <a:cubicBezTo>
                    <a:pt x="26521" y="5970"/>
                    <a:pt x="20551" y="0"/>
                    <a:pt x="13245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45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;p40"/>
            <p:cNvSpPr/>
            <p:nvPr/>
          </p:nvSpPr>
          <p:spPr>
            <a:xfrm>
              <a:off x="4085625" y="3736600"/>
              <a:ext cx="558650" cy="558625"/>
            </a:xfrm>
            <a:custGeom>
              <a:avLst/>
              <a:gdLst/>
              <a:ahLst/>
              <a:cxnLst/>
              <a:rect l="l" t="t" r="r" b="b"/>
              <a:pathLst>
                <a:path w="22346" h="22345" extrusionOk="0">
                  <a:moveTo>
                    <a:pt x="19148" y="3197"/>
                  </a:moveTo>
                  <a:cubicBezTo>
                    <a:pt x="15952" y="0"/>
                    <a:pt x="9786" y="979"/>
                    <a:pt x="5383" y="5382"/>
                  </a:cubicBezTo>
                  <a:cubicBezTo>
                    <a:pt x="979" y="9786"/>
                    <a:pt x="1" y="15951"/>
                    <a:pt x="3197" y="19148"/>
                  </a:cubicBezTo>
                  <a:cubicBezTo>
                    <a:pt x="6394" y="22345"/>
                    <a:pt x="12559" y="21366"/>
                    <a:pt x="16963" y="16963"/>
                  </a:cubicBezTo>
                  <a:cubicBezTo>
                    <a:pt x="21367" y="12559"/>
                    <a:pt x="22345" y="6394"/>
                    <a:pt x="19148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3;p40"/>
            <p:cNvSpPr/>
            <p:nvPr/>
          </p:nvSpPr>
          <p:spPr>
            <a:xfrm>
              <a:off x="2955350" y="3736600"/>
              <a:ext cx="558625" cy="558625"/>
            </a:xfrm>
            <a:custGeom>
              <a:avLst/>
              <a:gdLst/>
              <a:ahLst/>
              <a:cxnLst/>
              <a:rect l="l" t="t" r="r" b="b"/>
              <a:pathLst>
                <a:path w="22345" h="22345" extrusionOk="0">
                  <a:moveTo>
                    <a:pt x="3197" y="3197"/>
                  </a:moveTo>
                  <a:cubicBezTo>
                    <a:pt x="6394" y="0"/>
                    <a:pt x="12559" y="979"/>
                    <a:pt x="16963" y="5382"/>
                  </a:cubicBezTo>
                  <a:cubicBezTo>
                    <a:pt x="21366" y="9786"/>
                    <a:pt x="22345" y="15951"/>
                    <a:pt x="19148" y="19148"/>
                  </a:cubicBezTo>
                  <a:cubicBezTo>
                    <a:pt x="15952" y="22345"/>
                    <a:pt x="9786" y="21366"/>
                    <a:pt x="5383" y="16963"/>
                  </a:cubicBezTo>
                  <a:cubicBezTo>
                    <a:pt x="979" y="12559"/>
                    <a:pt x="0" y="6394"/>
                    <a:pt x="3197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4;p40"/>
            <p:cNvSpPr/>
            <p:nvPr/>
          </p:nvSpPr>
          <p:spPr>
            <a:xfrm>
              <a:off x="3672175" y="906825"/>
              <a:ext cx="1144975" cy="958225"/>
            </a:xfrm>
            <a:custGeom>
              <a:avLst/>
              <a:gdLst/>
              <a:ahLst/>
              <a:cxnLst/>
              <a:rect l="l" t="t" r="r" b="b"/>
              <a:pathLst>
                <a:path w="45799" h="38329" extrusionOk="0">
                  <a:moveTo>
                    <a:pt x="15201" y="8938"/>
                  </a:moveTo>
                  <a:cubicBezTo>
                    <a:pt x="26912" y="14223"/>
                    <a:pt x="34936" y="24204"/>
                    <a:pt x="35556" y="36763"/>
                  </a:cubicBezTo>
                  <a:cubicBezTo>
                    <a:pt x="35589" y="37285"/>
                    <a:pt x="35589" y="37807"/>
                    <a:pt x="35589" y="38329"/>
                  </a:cubicBezTo>
                  <a:lnTo>
                    <a:pt x="45799" y="38329"/>
                  </a:lnTo>
                  <a:cubicBezTo>
                    <a:pt x="45799" y="25052"/>
                    <a:pt x="37578" y="14451"/>
                    <a:pt x="25379" y="8938"/>
                  </a:cubicBezTo>
                  <a:cubicBezTo>
                    <a:pt x="24726" y="7209"/>
                    <a:pt x="23356" y="5644"/>
                    <a:pt x="21432" y="4306"/>
                  </a:cubicBezTo>
                  <a:cubicBezTo>
                    <a:pt x="19898" y="3230"/>
                    <a:pt x="18006" y="2316"/>
                    <a:pt x="15854" y="1631"/>
                  </a:cubicBezTo>
                  <a:cubicBezTo>
                    <a:pt x="12722" y="587"/>
                    <a:pt x="9036" y="0"/>
                    <a:pt x="5089" y="0"/>
                  </a:cubicBezTo>
                  <a:cubicBezTo>
                    <a:pt x="3360" y="0"/>
                    <a:pt x="1631" y="131"/>
                    <a:pt x="0" y="359"/>
                  </a:cubicBezTo>
                  <a:cubicBezTo>
                    <a:pt x="7666" y="1403"/>
                    <a:pt x="13603" y="4730"/>
                    <a:pt x="15201" y="8938"/>
                  </a:cubicBezTo>
                  <a:close/>
                </a:path>
              </a:pathLst>
            </a:custGeom>
            <a:solidFill>
              <a:srgbClr val="403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4180114" y="1136330"/>
            <a:ext cx="1849786" cy="8263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pic>
        <p:nvPicPr>
          <p:cNvPr id="12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9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25431" y="3579181"/>
            <a:ext cx="2723874" cy="1583769"/>
          </a:xfrm>
          <a:prstGeom prst="rect">
            <a:avLst/>
          </a:prstGeom>
        </p:spPr>
      </p:pic>
      <p:pic>
        <p:nvPicPr>
          <p:cNvPr id="131" name="Picture 130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0286" y="3770149"/>
            <a:ext cx="2002390" cy="1623560"/>
          </a:xfrm>
          <a:prstGeom prst="rect">
            <a:avLst/>
          </a:prstGeom>
        </p:spPr>
      </p:pic>
      <p:pic>
        <p:nvPicPr>
          <p:cNvPr id="13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8" y="42408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3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80814" y="3688500"/>
            <a:ext cx="1823388" cy="1478423"/>
          </a:xfrm>
          <a:prstGeom prst="rect">
            <a:avLst/>
          </a:prstGeom>
        </p:spPr>
      </p:pic>
      <p:pic>
        <p:nvPicPr>
          <p:cNvPr id="13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4" y="42408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63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14" y="420804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29900" y="3717488"/>
            <a:ext cx="1823388" cy="1478423"/>
          </a:xfrm>
          <a:prstGeom prst="rect">
            <a:avLst/>
          </a:prstGeom>
        </p:spPr>
      </p:pic>
      <p:grpSp>
        <p:nvGrpSpPr>
          <p:cNvPr id="8" name="Google Shape;1268;p37"/>
          <p:cNvGrpSpPr/>
          <p:nvPr/>
        </p:nvGrpSpPr>
        <p:grpSpPr>
          <a:xfrm>
            <a:off x="7711433" y="3152831"/>
            <a:ext cx="945708" cy="1805596"/>
            <a:chOff x="6435050" y="1025875"/>
            <a:chExt cx="1554725" cy="3337250"/>
          </a:xfrm>
        </p:grpSpPr>
        <p:sp>
          <p:nvSpPr>
            <p:cNvPr id="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F6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02" y="4228747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04" y="421111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1823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929 L -0.01042 0.09321 C -0.03143 0.08395 -0.05244 0.07593 -0.07327 0.06636 C -0.07535 0.06513 -0.07709 0.06235 -0.07917 0.0608 C -0.08056 0.05988 -0.08212 0.05895 -0.08369 0.05833 C -0.08768 0.05648 -0.09167 0.05494 -0.09566 0.05309 C -0.09862 0.05154 -0.10157 0.04908 -0.10452 0.04753 C -0.10903 0.04568 -0.11355 0.04445 -0.11806 0.04229 C -0.11945 0.04167 -0.12101 0.04074 -0.1224 0.03982 C -0.125 0.03796 -0.12726 0.0355 -0.12987 0.03426 C -0.13438 0.03272 -0.13889 0.03272 -0.14341 0.03179 C -0.15035 0.02994 -0.16112 0.02593 -0.16719 0.02377 C -0.17726 0.01204 -0.16563 0.02438 -0.17778 0.01574 C -0.18073 0.01358 -0.18351 0.00988 -0.18664 0.00772 C -0.18907 0.00617 -0.19167 0.00617 -0.1941 0.00525 C -0.19566 0.00463 -0.19705 0.0034 -0.19862 0.00247 C -0.20886 -0.00957 -0.19705 0.00278 -0.21806 -0.00802 C -0.22639 -0.01265 -0.23507 -0.01636 -0.24341 -0.02129 C -0.2448 -0.02222 -0.24636 -0.02346 -0.24792 -0.02407 C -0.25209 -0.02562 -0.26337 -0.02839 -0.26719 -0.02932 C -0.27032 -0.03025 -0.27327 -0.03055 -0.27622 -0.0321 C -0.28073 -0.03426 -0.28507 -0.03858 -0.28959 -0.03981 L -0.31511 -0.04784 C -0.31754 -0.05062 -0.31997 -0.05339 -0.32257 -0.05586 C -0.32796 -0.0608 -0.33716 -0.05987 -0.34184 -0.06111 C -0.34792 -0.06265 -0.35382 -0.06481 -0.3599 -0.06636 C -0.39723 -0.07654 -0.35087 -0.06296 -0.38073 -0.07191 C -0.40105 -0.08734 -0.38125 -0.07407 -0.41216 -0.08518 C -0.41771 -0.08704 -0.42292 -0.09074 -0.42848 -0.0929 C -0.43438 -0.09537 -0.44636 -0.09846 -0.44636 -0.09815 C -0.46042 -0.12315 -0.43785 -0.08549 -0.4599 -0.11173 C -0.46285 -0.11512 -0.46632 -0.11759 -0.46875 -0.12222 C -0.47032 -0.125 -0.47171 -0.12778 -0.47327 -0.13025 C -0.48334 -0.14506 -0.47448 -0.12963 -0.47917 -0.13796 L -0.47917 -0.13765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6871" y="971898"/>
            <a:ext cx="2570940" cy="4146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295" y="863619"/>
            <a:ext cx="2680805" cy="4279881"/>
          </a:xfrm>
          <a:prstGeom prst="rect">
            <a:avLst/>
          </a:prstGeom>
        </p:spPr>
      </p:pic>
      <p:grpSp>
        <p:nvGrpSpPr>
          <p:cNvPr id="13" name="Google Shape;1268;p37"/>
          <p:cNvGrpSpPr/>
          <p:nvPr/>
        </p:nvGrpSpPr>
        <p:grpSpPr>
          <a:xfrm>
            <a:off x="7747915" y="3387023"/>
            <a:ext cx="945708" cy="1805596"/>
            <a:chOff x="6435050" y="1025875"/>
            <a:chExt cx="1554725" cy="3337250"/>
          </a:xfrm>
        </p:grpSpPr>
        <p:sp>
          <p:nvSpPr>
            <p:cNvPr id="14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5720156" y="2012229"/>
            <a:ext cx="1849786" cy="8263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26889" y="1424538"/>
            <a:ext cx="1836156" cy="6676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5204" y="408715"/>
            <a:ext cx="2682264" cy="4629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rcRect t="-54" r="19023"/>
          <a:stretch/>
        </p:blipFill>
        <p:spPr>
          <a:xfrm>
            <a:off x="3489813" y="806117"/>
            <a:ext cx="2237219" cy="4413118"/>
          </a:xfrm>
          <a:prstGeom prst="rect">
            <a:avLst/>
          </a:prstGeom>
        </p:spPr>
      </p:pic>
      <p:grpSp>
        <p:nvGrpSpPr>
          <p:cNvPr id="10" name="Google Shape;305;p35"/>
          <p:cNvGrpSpPr/>
          <p:nvPr/>
        </p:nvGrpSpPr>
        <p:grpSpPr>
          <a:xfrm flipH="1">
            <a:off x="1533463" y="2558266"/>
            <a:ext cx="1894012" cy="2480298"/>
            <a:chOff x="517131" y="1513337"/>
            <a:chExt cx="2158662" cy="2816053"/>
          </a:xfrm>
        </p:grpSpPr>
        <p:sp>
          <p:nvSpPr>
            <p:cNvPr id="1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ounded Rectangular Callout 46"/>
          <p:cNvSpPr/>
          <p:nvPr/>
        </p:nvSpPr>
        <p:spPr>
          <a:xfrm>
            <a:off x="1043137" y="1029394"/>
            <a:ext cx="1989772" cy="833996"/>
          </a:xfrm>
          <a:prstGeom prst="wedgeRoundRectCallout">
            <a:avLst>
              <a:gd name="adj1" fmla="val 82559"/>
              <a:gd name="adj2" fmla="val -16982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3621" y="2191020"/>
            <a:ext cx="1320887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oogle Shape;1268;p37"/>
          <p:cNvGrpSpPr/>
          <p:nvPr/>
        </p:nvGrpSpPr>
        <p:grpSpPr>
          <a:xfrm>
            <a:off x="5756345" y="2540483"/>
            <a:ext cx="1248393" cy="2230955"/>
            <a:chOff x="6435050" y="1025875"/>
            <a:chExt cx="1554725" cy="3337250"/>
          </a:xfrm>
        </p:grpSpPr>
        <p:sp>
          <p:nvSpPr>
            <p:cNvPr id="50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Rounded Rectangular Callout 100"/>
          <p:cNvSpPr/>
          <p:nvPr/>
        </p:nvSpPr>
        <p:spPr>
          <a:xfrm>
            <a:off x="5548472" y="806117"/>
            <a:ext cx="2036796" cy="829422"/>
          </a:xfrm>
          <a:prstGeom prst="wedgeRoundRectCallout">
            <a:avLst>
              <a:gd name="adj1" fmla="val -94952"/>
              <a:gd name="adj2" fmla="val -17016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81" y="2496557"/>
            <a:ext cx="1440948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23303 L -0.49253 0.23303 C -0.49166 0.22624 -0.49149 0.21914 -0.48993 0.21297 C -0.4894 0.2105 -0.48749 0.20957 -0.48611 0.20834 C -0.47795 0.20247 -0.47604 0.20216 -0.46874 0.1997 C -0.45781 0.20031 -0.44704 0.20062 -0.43611 0.20186 C -0.42916 0.20247 -0.43263 0.20494 -0.42621 0.21081 C -0.42204 0.21451 -0.41701 0.21574 -0.41249 0.21729 C -0.40434 0.22686 -0.40486 0.22809 -0.38871 0.21945 C -0.38611 0.21821 -0.38541 0.21204 -0.38368 0.20834 C -0.38333 0.20618 -0.38315 0.20371 -0.38246 0.20186 C -0.37847 0.19044 -0.37708 0.19136 -0.37239 0.18179 C -0.371 0.17902 -0.37013 0.17562 -0.36874 0.17284 C -0.36527 0.16667 -0.35885 0.15988 -0.35486 0.15525 C -0.34236 0.15587 -0.32986 0.15587 -0.31753 0.15741 C -0.31631 0.15741 -0.3151 0.15895 -0.31388 0.15957 C -0.31215 0.1605 -0.31058 0.16111 -0.30885 0.16173 C -0.30763 0.16389 -0.30642 0.16636 -0.30503 0.16852 C -0.30329 0.17099 -0.29826 0.17624 -0.29635 0.17747 C -0.29392 0.17871 -0.29131 0.1784 -0.28888 0.17963 C -0.28628 0.18056 -0.28385 0.18272 -0.28142 0.18395 C -0.27968 0.18488 -0.27795 0.1855 -0.27638 0.18611 C -0.26683 0.1855 -0.25711 0.18673 -0.24756 0.18395 C -0.24618 0.18365 -0.24583 0.17963 -0.24513 0.17747 C -0.24374 0.17377 -0.2427 0.16976 -0.24131 0.16636 C -0.23177 0.1429 -0.23923 0.15803 -0.23142 0.15062 C -0.22534 0.14507 -0.21944 0.13951 -0.21388 0.13303 C -0.21267 0.13149 -0.21145 0.12963 -0.21006 0.1284 C -0.20763 0.12655 -0.2052 0.12531 -0.2026 0.12408 C -0.1993 0.12223 -0.19253 0.11945 -0.19253 0.11945 C -0.18628 0.12037 -0.18003 0.12007 -0.17378 0.12192 C -0.16996 0.12284 -0.16597 0.12439 -0.16267 0.1284 C -0.15781 0.13426 -0.16024 0.1321 -0.15503 0.13519 C -0.15433 0.13735 -0.15381 0.14013 -0.1526 0.14167 C -0.14947 0.14661 -0.14635 0.14877 -0.14253 0.15062 C -0.14097 0.15155 -0.13923 0.15216 -0.13767 0.15278 C -0.13628 0.1534 -0.13506 0.15432 -0.13385 0.15525 C -0.12638 0.15432 -0.11874 0.15525 -0.11128 0.15278 C -0.10902 0.15216 -0.10711 0.14846 -0.10503 0.1463 C -0.09756 0.13797 -0.10503 0.1463 -0.09635 0.13056 C -0.09531 0.12871 -0.09392 0.12778 -0.09253 0.12624 C -0.09183 0.12192 -0.09149 0.11698 -0.0901 0.11297 C -0.08923 0.1105 -0.08715 0.1105 -0.08628 0.10834 C -0.08506 0.10525 -0.08454 0.10124 -0.08385 0.09723 C -0.08333 0.09445 -0.0835 0.09105 -0.08263 0.08858 C -0.08177 0.08611 -0.08003 0.0855 -0.07881 0.08395 C -0.07795 0.08179 -0.07725 0.07932 -0.07638 0.07747 C -0.07482 0.07377 -0.06927 0.06328 -0.06753 0.05741 C -0.06406 0.04507 -0.06683 0.0463 -0.06006 0.03735 C -0.05815 0.03457 -0.05086 0.02994 -0.04879 0.0284 C -0.03437 0.03025 -0.03298 0.02253 -0.0276 0.03951 C -0.0269 0.04167 -0.02673 0.04414 -0.02638 0.0463 C -0.02256 0.04537 -0.01857 0.04661 -0.0151 0.04414 C -0.01388 0.04321 -0.01458 0.0392 -0.01388 0.03735 C -0.01163 0.03025 -0.00781 0.025 -0.00642 0.01729 C -0.0059 0.01513 -0.0059 0.01235 -0.00503 0.01081 C -0.00416 0.00865 -0.0026 0.00772 -0.00138 0.00618 L 5.27778E-6 -0.0003 L 5.27778E-6 -0.0003 " pathEditMode="relative" ptsTypes="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36 0.27531 L 0.47136 0.27531 C 0.46962 0.26914 0.46841 0.26265 0.46632 0.25741 C 0.46546 0.25525 0.46337 0.25494 0.46251 0.25309 C 0.46164 0.25123 0.46216 0.24784 0.46129 0.2463 C 0.45487 0.23488 0.45573 0.23951 0.45001 0.23519 C 0.4474 0.23302 0.44514 0.23056 0.44254 0.2284 C 0.44132 0.22747 0.43994 0.22747 0.43872 0.22623 C 0.43664 0.22438 0.43473 0.2213 0.43247 0.21975 C 0.42518 0.21451 0.41754 0.21019 0.41007 0.20617 C 0.40712 0.20494 0.40417 0.20278 0.40122 0.20185 C 0.39792 0.20062 0.39462 0.20031 0.39132 0.19969 C 0.38716 0.20031 0.38264 0.19907 0.37882 0.20185 C 0.37674 0.20309 0.37622 0.20772 0.37501 0.2108 C 0.37344 0.21451 0.37119 0.22191 0.36876 0.22407 C 0.36563 0.22654 0.35869 0.2284 0.35869 0.2284 C 0.33837 0.22654 0.33959 0.23457 0.32882 0.21512 C 0.32761 0.21327 0.32709 0.2108 0.32622 0.20864 C 0.32379 0.18611 0.32692 0.20926 0.32119 0.18395 C 0.32067 0.18117 0.32101 0.17747 0.31997 0.17531 C 0.31806 0.1713 0.31372 0.17068 0.31129 0.16852 C 0.30903 0.16667 0.30712 0.16389 0.30504 0.16173 C 0.29966 0.1571 0.29428 0.15247 0.28872 0.14846 C 0.28716 0.14722 0.28542 0.14722 0.28369 0.1463 C 0.28195 0.14506 0.28039 0.14352 0.27865 0.14198 C 0.27362 0.13673 0.26858 0.1321 0.26372 0.12623 C 0.26233 0.12469 0.26146 0.1213 0.2599 0.11975 C 0.25435 0.11389 0.24844 0.10864 0.24254 0.10401 C 0.23889 0.10123 0.23126 0.09753 0.23126 0.09753 C 0.22501 0.09877 0.21841 0.09846 0.21251 0.10185 C 0.21025 0.10309 0.20903 0.10772 0.20747 0.1108 C 0.18959 0.14599 0.20851 0.10772 0.19879 0.13302 C 0.19688 0.13765 0.19462 0.14198 0.19254 0.1463 C 0.18855 0.15401 0.18386 0.16111 0.17865 0.16636 C 0.17709 0.1679 0.16685 0.17068 0.16615 0.17068 C 0.15452 0.16636 0.14271 0.16265 0.13126 0.15741 C 0.12969 0.15679 0.12865 0.15463 0.12744 0.15309 C 0.12483 0.14877 0.12223 0.14444 0.11997 0.13951 C 0.11841 0.13642 0.11754 0.1321 0.11615 0.1284 C 0.11546 0.12623 0.11476 0.12377 0.11372 0.12191 C 0.11268 0.12006 0.11112 0.11914 0.1099 0.11728 C 0.10695 0.11235 0.10417 0.1071 0.10122 0.10185 L 0.09376 0.08858 C 0.08994 0.08179 0.08282 0.06759 0.07744 0.06173 C 0.07639 0.06049 0.07483 0.06049 0.07362 0.05957 C 0.07205 0.05833 0.07049 0.05617 0.06876 0.05525 C 0.06667 0.05401 0.06442 0.05401 0.06251 0.05309 C 0.06112 0.05247 0.0599 0.05154 0.05869 0.05062 C 0.04254 0.05247 0.04185 0.04475 0.0349 0.05957 C 0.03403 0.06173 0.03334 0.0642 0.03247 0.06636 C 0.03195 0.06914 0.03195 0.07253 0.03126 0.07531 C 0.02674 0.08889 0.02379 0.07901 0.01615 0.07284 C 0.0158 0.07006 0.01511 0.06698 0.01494 0.0642 C 0.01424 0.04414 0.01632 0.02346 0.01372 0.00401 C 0.01285 -0.00154 0.00192 -0.00031 7.77778E-6 -0.00031 L 7.77778E-6 -0.00031 " pathEditMode="relative" ptsTypes="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101" grpId="0" animBg="1"/>
      <p:bldP spid="10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23998" y="857823"/>
            <a:ext cx="2343666" cy="7977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3594" l="101" r="100000">
                        <a14:foregroundMark x1="21371" y1="35469" x2="22782" y2="41563"/>
                        <a14:foregroundMark x1="34577" y1="41563" x2="35988" y2="46719"/>
                        <a14:foregroundMark x1="66230" y1="16719" x2="87601" y2="84844"/>
                        <a14:foregroundMark x1="69456" y1="88906" x2="70363" y2="85625"/>
                        <a14:foregroundMark x1="52419" y1="61719" x2="48690" y2="6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578" y="1975755"/>
            <a:ext cx="5296969" cy="3417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3614</TotalTime>
  <Words>387</Words>
  <Application>Microsoft Office PowerPoint</Application>
  <PresentationFormat>On-screen Show (16:9)</PresentationFormat>
  <Paragraphs>82</Paragraphs>
  <Slides>20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Barrio</vt:lpstr>
      <vt:lpstr>Catamaran</vt:lpstr>
      <vt:lpstr>Comic Sans</vt:lpstr>
      <vt:lpstr>Arial</vt:lpstr>
      <vt:lpstr>黑体</vt:lpstr>
      <vt:lpstr>Wingdings</vt:lpstr>
      <vt:lpstr>Montserrat</vt:lpstr>
      <vt:lpstr>Russo One</vt:lpstr>
      <vt:lpstr>Comic Sans MS</vt:lpstr>
      <vt:lpstr>Roboto</vt:lpstr>
      <vt:lpstr>Changa One</vt:lpstr>
      <vt:lpstr>It's Springtime! MK Plan by Slidesgo</vt:lpstr>
      <vt:lpstr>PowerPoint Presentation</vt:lpstr>
      <vt:lpstr>1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117</cp:revision>
  <dcterms:modified xsi:type="dcterms:W3CDTF">2025-09-23T13:20:40Z</dcterms:modified>
</cp:coreProperties>
</file>