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9" r:id="rId2"/>
    <p:sldId id="256" r:id="rId3"/>
    <p:sldId id="257" r:id="rId4"/>
    <p:sldId id="258" r:id="rId5"/>
    <p:sldId id="305" r:id="rId6"/>
    <p:sldId id="306" r:id="rId7"/>
    <p:sldId id="333" r:id="rId8"/>
    <p:sldId id="334" r:id="rId9"/>
    <p:sldId id="335" r:id="rId10"/>
    <p:sldId id="264" r:id="rId11"/>
    <p:sldId id="265" r:id="rId12"/>
    <p:sldId id="273" r:id="rId13"/>
    <p:sldId id="277" r:id="rId14"/>
    <p:sldId id="310" r:id="rId15"/>
    <p:sldId id="321" r:id="rId16"/>
    <p:sldId id="322" r:id="rId17"/>
    <p:sldId id="323" r:id="rId18"/>
    <p:sldId id="325" r:id="rId19"/>
    <p:sldId id="326" r:id="rId20"/>
    <p:sldId id="327" r:id="rId21"/>
    <p:sldId id="328" r:id="rId22"/>
    <p:sldId id="329" r:id="rId23"/>
    <p:sldId id="330" r:id="rId24"/>
    <p:sldId id="287" r:id="rId25"/>
    <p:sldId id="302" r:id="rId26"/>
    <p:sldId id="304" r:id="rId27"/>
    <p:sldId id="289" r:id="rId28"/>
  </p:sldIdLst>
  <p:sldSz cx="18288000" cy="10287000"/>
  <p:notesSz cx="6858000" cy="9144000"/>
  <p:embeddedFontLst>
    <p:embeddedFont>
      <p:font typeface="Comic Sans" panose="020B0604020202020204" charset="0"/>
      <p:regular r:id="rId30"/>
    </p:embeddedFont>
    <p:embeddedFont>
      <p:font typeface="Comic Sans Bold" panose="020B060402020202020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B07FBC-E638-49AE-BA31-97F1E49A9A94}">
          <p14:sldIdLst>
            <p14:sldId id="299"/>
            <p14:sldId id="256"/>
            <p14:sldId id="257"/>
            <p14:sldId id="258"/>
            <p14:sldId id="305"/>
          </p14:sldIdLst>
        </p14:section>
        <p14:section name="Untitled Section" id="{583D798A-E85F-4CDD-8238-01D6A92F5512}">
          <p14:sldIdLst>
            <p14:sldId id="306"/>
            <p14:sldId id="333"/>
            <p14:sldId id="334"/>
            <p14:sldId id="335"/>
            <p14:sldId id="264"/>
            <p14:sldId id="265"/>
            <p14:sldId id="273"/>
            <p14:sldId id="277"/>
            <p14:sldId id="310"/>
            <p14:sldId id="321"/>
            <p14:sldId id="322"/>
            <p14:sldId id="323"/>
            <p14:sldId id="325"/>
            <p14:sldId id="326"/>
            <p14:sldId id="327"/>
            <p14:sldId id="328"/>
            <p14:sldId id="329"/>
            <p14:sldId id="330"/>
            <p14:sldId id="287"/>
            <p14:sldId id="302"/>
            <p14:sldId id="30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6E"/>
    <a:srgbClr val="C3F2FF"/>
    <a:srgbClr val="403152"/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86078" autoAdjust="0"/>
  </p:normalViewPr>
  <p:slideViewPr>
    <p:cSldViewPr>
      <p:cViewPr varScale="1">
        <p:scale>
          <a:sx n="44" d="100"/>
          <a:sy n="44" d="100"/>
        </p:scale>
        <p:origin x="6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23/9/2025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omic Sans"/>
              </a:rPr>
              <a:t>Look the letters on the blocks to make the correct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check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17" Type="http://schemas.openxmlformats.org/officeDocument/2006/relationships/image" Target="../media/image94.png"/><Relationship Id="rId2" Type="http://schemas.openxmlformats.org/officeDocument/2006/relationships/audio" Target="../media/media1.mp3"/><Relationship Id="rId16" Type="http://schemas.openxmlformats.org/officeDocument/2006/relationships/image" Target="../media/image93.png"/><Relationship Id="rId20" Type="http://schemas.openxmlformats.org/officeDocument/2006/relationships/image" Target="../media/image97.sv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2.svg"/><Relationship Id="rId5" Type="http://schemas.openxmlformats.org/officeDocument/2006/relationships/image" Target="../media/image63.png"/><Relationship Id="rId15" Type="http://schemas.openxmlformats.org/officeDocument/2006/relationships/image" Target="../media/image45.svg"/><Relationship Id="rId10" Type="http://schemas.openxmlformats.org/officeDocument/2006/relationships/image" Target="../media/image21.png"/><Relationship Id="rId19" Type="http://schemas.openxmlformats.org/officeDocument/2006/relationships/image" Target="../media/image96.png"/><Relationship Id="rId4" Type="http://schemas.openxmlformats.org/officeDocument/2006/relationships/audio" Target="../media/audio1.wav"/><Relationship Id="rId9" Type="http://schemas.openxmlformats.org/officeDocument/2006/relationships/image" Target="../media/image28.sv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82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98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7.xml"/><Relationship Id="rId5" Type="http://schemas.microsoft.com/office/2007/relationships/media" Target="../media/media4.wav"/><Relationship Id="rId15" Type="http://schemas.openxmlformats.org/officeDocument/2006/relationships/image" Target="../media/image17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7.png"/><Relationship Id="rId17" Type="http://schemas.openxmlformats.org/officeDocument/2006/relationships/image" Target="../media/image82.png"/><Relationship Id="rId2" Type="http://schemas.openxmlformats.org/officeDocument/2006/relationships/audio" Target="../media/media7.wav"/><Relationship Id="rId16" Type="http://schemas.openxmlformats.org/officeDocument/2006/relationships/image" Target="../media/image67.png"/><Relationship Id="rId1" Type="http://schemas.microsoft.com/office/2007/relationships/media" Target="../media/media7.wav"/><Relationship Id="rId6" Type="http://schemas.openxmlformats.org/officeDocument/2006/relationships/image" Target="../media/image70.svg"/><Relationship Id="rId11" Type="http://schemas.openxmlformats.org/officeDocument/2006/relationships/image" Target="../media/image72.svg"/><Relationship Id="rId5" Type="http://schemas.openxmlformats.org/officeDocument/2006/relationships/image" Target="../media/image99.png"/><Relationship Id="rId15" Type="http://schemas.openxmlformats.org/officeDocument/2006/relationships/image" Target="../media/image66.png"/><Relationship Id="rId10" Type="http://schemas.openxmlformats.org/officeDocument/2006/relationships/image" Target="../media/image10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99.png"/><Relationship Id="rId11" Type="http://schemas.openxmlformats.org/officeDocument/2006/relationships/image" Target="../media/image28.svg"/><Relationship Id="rId5" Type="http://schemas.openxmlformats.org/officeDocument/2006/relationships/image" Target="../media/image63.png"/><Relationship Id="rId15" Type="http://schemas.openxmlformats.org/officeDocument/2006/relationships/image" Target="../media/image46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43.png"/><Relationship Id="rId4" Type="http://schemas.openxmlformats.org/officeDocument/2006/relationships/image" Target="../media/image101.png"/><Relationship Id="rId9" Type="http://schemas.openxmlformats.org/officeDocument/2006/relationships/image" Target="../media/image10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101.png"/><Relationship Id="rId18" Type="http://schemas.openxmlformats.org/officeDocument/2006/relationships/image" Target="../media/image103.sv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102.png"/><Relationship Id="rId2" Type="http://schemas.openxmlformats.org/officeDocument/2006/relationships/audio" Target="../media/media8.wav"/><Relationship Id="rId16" Type="http://schemas.openxmlformats.org/officeDocument/2006/relationships/image" Target="../media/image72.svg"/><Relationship Id="rId20" Type="http://schemas.openxmlformats.org/officeDocument/2006/relationships/image" Target="../media/image104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7.xml"/><Relationship Id="rId5" Type="http://schemas.microsoft.com/office/2007/relationships/media" Target="../media/media10.wav"/><Relationship Id="rId15" Type="http://schemas.openxmlformats.org/officeDocument/2006/relationships/image" Target="../media/image100.png"/><Relationship Id="rId10" Type="http://schemas.openxmlformats.org/officeDocument/2006/relationships/audio" Target="../media/media12.wav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slide" Target="slide20.xml"/><Relationship Id="rId18" Type="http://schemas.openxmlformats.org/officeDocument/2006/relationships/image" Target="../media/image107.gif"/><Relationship Id="rId3" Type="http://schemas.microsoft.com/office/2007/relationships/media" Target="../media/media14.mp3"/><Relationship Id="rId21" Type="http://schemas.openxmlformats.org/officeDocument/2006/relationships/image" Target="../media/image17.png"/><Relationship Id="rId7" Type="http://schemas.openxmlformats.org/officeDocument/2006/relationships/audio" Target="../media/audio1.wav"/><Relationship Id="rId12" Type="http://schemas.openxmlformats.org/officeDocument/2006/relationships/slide" Target="slide19.xml"/><Relationship Id="rId17" Type="http://schemas.openxmlformats.org/officeDocument/2006/relationships/slide" Target="slide25.xml"/><Relationship Id="rId2" Type="http://schemas.openxmlformats.org/officeDocument/2006/relationships/audio" Target="../media/media13.wav"/><Relationship Id="rId16" Type="http://schemas.openxmlformats.org/officeDocument/2006/relationships/slide" Target="slide23.xml"/><Relationship Id="rId20" Type="http://schemas.openxmlformats.org/officeDocument/2006/relationships/image" Target="../media/image109.gif"/><Relationship Id="rId1" Type="http://schemas.microsoft.com/office/2007/relationships/media" Target="../media/media13.wav"/><Relationship Id="rId6" Type="http://schemas.openxmlformats.org/officeDocument/2006/relationships/notesSlide" Target="../notesSlides/notesSlide4.xml"/><Relationship Id="rId11" Type="http://schemas.openxmlformats.org/officeDocument/2006/relationships/slide" Target="slide18.xml"/><Relationship Id="rId24" Type="http://schemas.openxmlformats.org/officeDocument/2006/relationships/slide" Target="slide24.xml"/><Relationship Id="rId5" Type="http://schemas.openxmlformats.org/officeDocument/2006/relationships/slideLayout" Target="../slideLayouts/slideLayout2.xml"/><Relationship Id="rId15" Type="http://schemas.openxmlformats.org/officeDocument/2006/relationships/slide" Target="slide22.xml"/><Relationship Id="rId23" Type="http://schemas.openxmlformats.org/officeDocument/2006/relationships/image" Target="../media/image111.png"/><Relationship Id="rId10" Type="http://schemas.openxmlformats.org/officeDocument/2006/relationships/slide" Target="slide17.xml"/><Relationship Id="rId19" Type="http://schemas.openxmlformats.org/officeDocument/2006/relationships/image" Target="../media/image108.gif"/><Relationship Id="rId4" Type="http://schemas.openxmlformats.org/officeDocument/2006/relationships/audio" Target="../media/media14.mp3"/><Relationship Id="rId9" Type="http://schemas.openxmlformats.org/officeDocument/2006/relationships/image" Target="../media/image106.png"/><Relationship Id="rId14" Type="http://schemas.openxmlformats.org/officeDocument/2006/relationships/slide" Target="slide21.xml"/><Relationship Id="rId2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6.wdp"/><Relationship Id="rId18" Type="http://schemas.openxmlformats.org/officeDocument/2006/relationships/image" Target="../media/image11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audio" Target="../media/audio5.wav"/><Relationship Id="rId12" Type="http://schemas.openxmlformats.org/officeDocument/2006/relationships/image" Target="../media/image113.png"/><Relationship Id="rId17" Type="http://schemas.openxmlformats.org/officeDocument/2006/relationships/image" Target="../media/image116.png"/><Relationship Id="rId2" Type="http://schemas.openxmlformats.org/officeDocument/2006/relationships/audio" Target="../media/media5.wav"/><Relationship Id="rId16" Type="http://schemas.openxmlformats.org/officeDocument/2006/relationships/image" Target="../media/image115.png"/><Relationship Id="rId20" Type="http://schemas.openxmlformats.org/officeDocument/2006/relationships/image" Target="../media/image110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17.wdp"/><Relationship Id="rId10" Type="http://schemas.openxmlformats.org/officeDocument/2006/relationships/image" Target="../media/image112.png"/><Relationship Id="rId19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5.jpg"/><Relationship Id="rId1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4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microsoft.com/office/2007/relationships/hdphoto" Target="../media/hdphoto16.wdp"/><Relationship Id="rId17" Type="http://schemas.openxmlformats.org/officeDocument/2006/relationships/image" Target="../media/image117.png"/><Relationship Id="rId2" Type="http://schemas.openxmlformats.org/officeDocument/2006/relationships/audio" Target="../media/media4.wav"/><Relationship Id="rId16" Type="http://schemas.openxmlformats.org/officeDocument/2006/relationships/image" Target="../media/image116.png"/><Relationship Id="rId20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113.png"/><Relationship Id="rId5" Type="http://schemas.openxmlformats.org/officeDocument/2006/relationships/audio" Target="../media/audio4.wav"/><Relationship Id="rId15" Type="http://schemas.openxmlformats.org/officeDocument/2006/relationships/image" Target="../media/image115.png"/><Relationship Id="rId10" Type="http://schemas.microsoft.com/office/2007/relationships/hdphoto" Target="../media/hdphoto15.wdp"/><Relationship Id="rId19" Type="http://schemas.openxmlformats.org/officeDocument/2006/relationships/image" Target="../media/image110.png"/><Relationship Id="rId4" Type="http://schemas.openxmlformats.org/officeDocument/2006/relationships/audio" Target="../media/audio1.wav"/><Relationship Id="rId9" Type="http://schemas.openxmlformats.org/officeDocument/2006/relationships/image" Target="../media/image112.png"/><Relationship Id="rId1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7.png"/><Relationship Id="rId3" Type="http://schemas.openxmlformats.org/officeDocument/2006/relationships/audio" Target="../media/audio4.wav"/><Relationship Id="rId7" Type="http://schemas.openxmlformats.org/officeDocument/2006/relationships/image" Target="../media/image112.png"/><Relationship Id="rId12" Type="http://schemas.microsoft.com/office/2007/relationships/hdphoto" Target="../media/hdphoto17.wdp"/><Relationship Id="rId17" Type="http://schemas.openxmlformats.org/officeDocument/2006/relationships/image" Target="../media/image119.pn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11" Type="http://schemas.openxmlformats.org/officeDocument/2006/relationships/image" Target="../media/image114.png"/><Relationship Id="rId5" Type="http://schemas.openxmlformats.org/officeDocument/2006/relationships/audio" Target="../media/audio5.wav"/><Relationship Id="rId15" Type="http://schemas.openxmlformats.org/officeDocument/2006/relationships/slide" Target="slide16.xml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5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svg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1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svg"/><Relationship Id="rId28" Type="http://schemas.openxmlformats.org/officeDocument/2006/relationships/image" Target="../media/image44.pn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31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4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16.wdp"/><Relationship Id="rId17" Type="http://schemas.openxmlformats.org/officeDocument/2006/relationships/image" Target="../media/image118.png"/><Relationship Id="rId2" Type="http://schemas.openxmlformats.org/officeDocument/2006/relationships/audio" Target="../media/media3.wav"/><Relationship Id="rId16" Type="http://schemas.openxmlformats.org/officeDocument/2006/relationships/image" Target="../media/image116.png"/><Relationship Id="rId20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113.png"/><Relationship Id="rId5" Type="http://schemas.openxmlformats.org/officeDocument/2006/relationships/audio" Target="../media/audio4.wav"/><Relationship Id="rId15" Type="http://schemas.openxmlformats.org/officeDocument/2006/relationships/image" Target="../media/image117.png"/><Relationship Id="rId10" Type="http://schemas.microsoft.com/office/2007/relationships/hdphoto" Target="../media/hdphoto15.wdp"/><Relationship Id="rId19" Type="http://schemas.openxmlformats.org/officeDocument/2006/relationships/image" Target="../media/image110.png"/><Relationship Id="rId4" Type="http://schemas.openxmlformats.org/officeDocument/2006/relationships/audio" Target="../media/audio1.wav"/><Relationship Id="rId9" Type="http://schemas.openxmlformats.org/officeDocument/2006/relationships/image" Target="../media/image112.png"/><Relationship Id="rId1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7.png"/><Relationship Id="rId3" Type="http://schemas.openxmlformats.org/officeDocument/2006/relationships/audio" Target="../media/audio4.wav"/><Relationship Id="rId7" Type="http://schemas.openxmlformats.org/officeDocument/2006/relationships/image" Target="../media/image112.png"/><Relationship Id="rId12" Type="http://schemas.microsoft.com/office/2007/relationships/hdphoto" Target="../media/hdphoto17.wdp"/><Relationship Id="rId17" Type="http://schemas.openxmlformats.org/officeDocument/2006/relationships/image" Target="../media/image120.pn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11" Type="http://schemas.openxmlformats.org/officeDocument/2006/relationships/image" Target="../media/image114.png"/><Relationship Id="rId5" Type="http://schemas.openxmlformats.org/officeDocument/2006/relationships/audio" Target="../media/audio5.wav"/><Relationship Id="rId15" Type="http://schemas.openxmlformats.org/officeDocument/2006/relationships/slide" Target="slide16.xml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4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16.wdp"/><Relationship Id="rId17" Type="http://schemas.openxmlformats.org/officeDocument/2006/relationships/image" Target="../media/image118.png"/><Relationship Id="rId2" Type="http://schemas.openxmlformats.org/officeDocument/2006/relationships/audio" Target="../media/media2.wav"/><Relationship Id="rId16" Type="http://schemas.openxmlformats.org/officeDocument/2006/relationships/image" Target="../media/image116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13.png"/><Relationship Id="rId5" Type="http://schemas.openxmlformats.org/officeDocument/2006/relationships/audio" Target="../media/audio4.wav"/><Relationship Id="rId15" Type="http://schemas.openxmlformats.org/officeDocument/2006/relationships/image" Target="../media/image117.png"/><Relationship Id="rId10" Type="http://schemas.microsoft.com/office/2007/relationships/hdphoto" Target="../media/hdphoto15.wdp"/><Relationship Id="rId19" Type="http://schemas.openxmlformats.org/officeDocument/2006/relationships/image" Target="../media/image110.png"/><Relationship Id="rId4" Type="http://schemas.openxmlformats.org/officeDocument/2006/relationships/audio" Target="../media/audio1.wav"/><Relationship Id="rId9" Type="http://schemas.openxmlformats.org/officeDocument/2006/relationships/image" Target="../media/image112.png"/><Relationship Id="rId1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5.png"/><Relationship Id="rId18" Type="http://schemas.openxmlformats.org/officeDocument/2006/relationships/image" Target="../media/image121.png"/><Relationship Id="rId3" Type="http://schemas.openxmlformats.org/officeDocument/2006/relationships/audio" Target="../media/audio4.wav"/><Relationship Id="rId7" Type="http://schemas.openxmlformats.org/officeDocument/2006/relationships/image" Target="../media/image112.png"/><Relationship Id="rId12" Type="http://schemas.microsoft.com/office/2007/relationships/hdphoto" Target="../media/hdphoto17.wdp"/><Relationship Id="rId17" Type="http://schemas.openxmlformats.org/officeDocument/2006/relationships/image" Target="../media/image110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11" Type="http://schemas.openxmlformats.org/officeDocument/2006/relationships/image" Target="../media/image114.png"/><Relationship Id="rId5" Type="http://schemas.openxmlformats.org/officeDocument/2006/relationships/audio" Target="../media/audio6.wav"/><Relationship Id="rId15" Type="http://schemas.openxmlformats.org/officeDocument/2006/relationships/image" Target="../media/image117.png"/><Relationship Id="rId10" Type="http://schemas.microsoft.com/office/2007/relationships/hdphoto" Target="../media/hdphoto16.wdp"/><Relationship Id="rId4" Type="http://schemas.openxmlformats.org/officeDocument/2006/relationships/audio" Target="../media/audio5.wav"/><Relationship Id="rId9" Type="http://schemas.openxmlformats.org/officeDocument/2006/relationships/image" Target="../media/image113.png"/><Relationship Id="rId1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17" Type="http://schemas.openxmlformats.org/officeDocument/2006/relationships/image" Target="../media/image94.png"/><Relationship Id="rId2" Type="http://schemas.openxmlformats.org/officeDocument/2006/relationships/audio" Target="../media/media1.mp3"/><Relationship Id="rId16" Type="http://schemas.openxmlformats.org/officeDocument/2006/relationships/image" Target="../media/image93.png"/><Relationship Id="rId20" Type="http://schemas.openxmlformats.org/officeDocument/2006/relationships/image" Target="../media/image97.sv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2.svg"/><Relationship Id="rId5" Type="http://schemas.openxmlformats.org/officeDocument/2006/relationships/image" Target="../media/image63.png"/><Relationship Id="rId15" Type="http://schemas.openxmlformats.org/officeDocument/2006/relationships/image" Target="../media/image45.svg"/><Relationship Id="rId10" Type="http://schemas.openxmlformats.org/officeDocument/2006/relationships/image" Target="../media/image21.png"/><Relationship Id="rId19" Type="http://schemas.openxmlformats.org/officeDocument/2006/relationships/image" Target="../media/image96.png"/><Relationship Id="rId4" Type="http://schemas.openxmlformats.org/officeDocument/2006/relationships/audio" Target="../media/audio1.wav"/><Relationship Id="rId9" Type="http://schemas.openxmlformats.org/officeDocument/2006/relationships/image" Target="../media/image28.sv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0.png"/><Relationship Id="rId3" Type="http://schemas.openxmlformats.org/officeDocument/2006/relationships/audio" Target="../media/audio4.wav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35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36.sv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56.png"/><Relationship Id="rId26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svg"/><Relationship Id="rId34" Type="http://schemas.openxmlformats.org/officeDocument/2006/relationships/image" Target="../media/image44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28.svg"/><Relationship Id="rId25" Type="http://schemas.openxmlformats.org/officeDocument/2006/relationships/image" Target="../media/image60.png"/><Relationship Id="rId33" Type="http://schemas.openxmlformats.org/officeDocument/2006/relationships/image" Target="../media/image67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58.png"/><Relationship Id="rId29" Type="http://schemas.openxmlformats.org/officeDocument/2006/relationships/image" Target="../media/image63.pn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39.svg"/><Relationship Id="rId32" Type="http://schemas.openxmlformats.org/officeDocument/2006/relationships/image" Target="../media/image66.png"/><Relationship Id="rId37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4.svg"/><Relationship Id="rId23" Type="http://schemas.openxmlformats.org/officeDocument/2006/relationships/image" Target="../media/image38.png"/><Relationship Id="rId28" Type="http://schemas.openxmlformats.org/officeDocument/2006/relationships/image" Target="../media/image35.svg"/><Relationship Id="rId36" Type="http://schemas.openxmlformats.org/officeDocument/2006/relationships/image" Target="../media/image68.gif"/><Relationship Id="rId10" Type="http://schemas.openxmlformats.org/officeDocument/2006/relationships/image" Target="../media/image52.png"/><Relationship Id="rId19" Type="http://schemas.openxmlformats.org/officeDocument/2006/relationships/image" Target="../media/image57.svg"/><Relationship Id="rId31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51.svg"/><Relationship Id="rId14" Type="http://schemas.openxmlformats.org/officeDocument/2006/relationships/image" Target="../media/image23.png"/><Relationship Id="rId22" Type="http://schemas.openxmlformats.org/officeDocument/2006/relationships/image" Target="../media/image43.png"/><Relationship Id="rId27" Type="http://schemas.openxmlformats.org/officeDocument/2006/relationships/image" Target="../media/image62.png"/><Relationship Id="rId30" Type="http://schemas.openxmlformats.org/officeDocument/2006/relationships/image" Target="../media/image64.png"/><Relationship Id="rId35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4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28.svg"/><Relationship Id="rId17" Type="http://schemas.openxmlformats.org/officeDocument/2006/relationships/image" Target="../media/image68.gif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43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17" Type="http://schemas.openxmlformats.org/officeDocument/2006/relationships/image" Target="../media/image79.svg"/><Relationship Id="rId2" Type="http://schemas.openxmlformats.org/officeDocument/2006/relationships/audio" Target="../media/media1.mp3"/><Relationship Id="rId16" Type="http://schemas.openxmlformats.org/officeDocument/2006/relationships/image" Target="../media/image78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77.svg"/><Relationship Id="rId10" Type="http://schemas.openxmlformats.org/officeDocument/2006/relationships/image" Target="../media/image72.svg"/><Relationship Id="rId19" Type="http://schemas.openxmlformats.org/officeDocument/2006/relationships/image" Target="../media/image81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4" Type="http://schemas.openxmlformats.org/officeDocument/2006/relationships/image" Target="../media/image82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4" Type="http://schemas.openxmlformats.org/officeDocument/2006/relationships/image" Target="../media/image82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4" Type="http://schemas.openxmlformats.org/officeDocument/2006/relationships/image" Target="../media/image82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7" y="5947322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26341" y="5780558"/>
            <a:ext cx="1758353" cy="190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86CC3F-7850-5B5A-DF38-797C18B8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340">
            <a:off x="14734238" y="6535927"/>
            <a:ext cx="1588734" cy="220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02526 0.0262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13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7057" y="195758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7057" y="3060160"/>
            <a:ext cx="281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1928" y="4173264"/>
            <a:ext cx="2746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1357" y="5214745"/>
            <a:ext cx="2476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banana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884" y="6466227"/>
            <a:ext cx="261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develop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3228" y="2009048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ɪkˈspen.sɪv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8357" y="3106736"/>
            <a:ext cx="35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" panose="020B0604020202020204" charset="0"/>
              </a:rPr>
              <a:t>/</a:t>
            </a:r>
            <a:r>
              <a:rPr lang="en-US" sz="3600" dirty="0" err="1">
                <a:latin typeface="Comic Sans" panose="020B0604020202020204" charset="0"/>
              </a:rPr>
              <a:t>kəmˈpju</a:t>
            </a:r>
            <a:r>
              <a:rPr lang="en-US" sz="3600" dirty="0">
                <a:latin typeface="Comic Sans" panose="020B0604020202020204" charset="0"/>
              </a:rPr>
              <a:t>ː.</a:t>
            </a:r>
            <a:r>
              <a:rPr lang="en-US" sz="3600" dirty="0" err="1">
                <a:latin typeface="Comic Sans" panose="020B0604020202020204" charset="0"/>
              </a:rPr>
              <a:t>tər</a:t>
            </a:r>
            <a:r>
              <a:rPr lang="en-US" sz="36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7857" y="4157848"/>
            <a:ext cx="402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fænˈtæs.tɪk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82396" y="5270952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 /</a:t>
            </a:r>
            <a:r>
              <a:rPr lang="en-US" sz="4400" dirty="0" err="1">
                <a:latin typeface="Comic Sans" panose="020B0604020202020204" charset="0"/>
              </a:rPr>
              <a:t>bəˈnɑ</a:t>
            </a:r>
            <a:r>
              <a:rPr lang="en-US" sz="4400" dirty="0">
                <a:latin typeface="Comic Sans" panose="020B0604020202020204" charset="0"/>
              </a:rPr>
              <a:t>ː.</a:t>
            </a:r>
            <a:r>
              <a:rPr lang="en-US" sz="4400" dirty="0" err="1">
                <a:latin typeface="Comic Sans" panose="020B0604020202020204" charset="0"/>
              </a:rPr>
              <a:t>nə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57856" y="6453786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dɪˈvel.əp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pic>
        <p:nvPicPr>
          <p:cNvPr id="4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5274078"/>
            <a:ext cx="882166" cy="882166"/>
          </a:xfrm>
          <a:prstGeom prst="rect">
            <a:avLst/>
          </a:prstGeom>
        </p:spPr>
      </p:pic>
      <p:pic>
        <p:nvPicPr>
          <p:cNvPr id="12" name="compu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3054353"/>
            <a:ext cx="882166" cy="882166"/>
          </a:xfrm>
          <a:prstGeom prst="rect">
            <a:avLst/>
          </a:prstGeom>
        </p:spPr>
      </p:pic>
      <p:pic>
        <p:nvPicPr>
          <p:cNvPr id="25" name="develo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6449946"/>
            <a:ext cx="882166" cy="882166"/>
          </a:xfrm>
          <a:prstGeom prst="rect">
            <a:avLst/>
          </a:prstGeom>
        </p:spPr>
      </p:pic>
      <p:pic>
        <p:nvPicPr>
          <p:cNvPr id="26" name="expensiv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1962937"/>
            <a:ext cx="882166" cy="882166"/>
          </a:xfrm>
          <a:prstGeom prst="rect">
            <a:avLst/>
          </a:prstGeom>
        </p:spPr>
      </p:pic>
      <p:pic>
        <p:nvPicPr>
          <p:cNvPr id="27" name="fantast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4131916"/>
            <a:ext cx="882166" cy="882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00" y="242351"/>
            <a:ext cx="1725490" cy="172549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3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1" y="1098777"/>
            <a:ext cx="15810808" cy="84643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"/>
          <p:cNvSpPr/>
          <p:nvPr/>
        </p:nvSpPr>
        <p:spPr>
          <a:xfrm>
            <a:off x="-6896100" y="7225428"/>
            <a:ext cx="15316200" cy="612314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6"/>
          <p:cNvSpPr/>
          <p:nvPr/>
        </p:nvSpPr>
        <p:spPr>
          <a:xfrm>
            <a:off x="3276600" y="7904010"/>
            <a:ext cx="1949245" cy="2068164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304799" y="114020"/>
            <a:ext cx="9067800" cy="984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26"/>
              </a:lnSpc>
            </a:pPr>
            <a:r>
              <a:rPr lang="en-US" sz="4000" b="1" spc="100" dirty="0">
                <a:solidFill>
                  <a:srgbClr val="040232"/>
                </a:solidFill>
                <a:latin typeface="Comic Sans"/>
              </a:rPr>
              <a:t>7. Listen, point, and repeat.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50195" y="7865881"/>
            <a:ext cx="2891189" cy="2735787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2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5569" y="295868"/>
            <a:ext cx="1028700" cy="1028700"/>
          </a:xfrm>
          <a:prstGeom prst="rect">
            <a:avLst/>
          </a:prstGeom>
        </p:spPr>
      </p:pic>
      <p:sp>
        <p:nvSpPr>
          <p:cNvPr id="8" name="Freeform 30"/>
          <p:cNvSpPr/>
          <p:nvPr/>
        </p:nvSpPr>
        <p:spPr>
          <a:xfrm>
            <a:off x="1295399" y="1752166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ex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pen</a:t>
            </a:r>
            <a:r>
              <a:rPr lang="en-GB" sz="4200" dirty="0">
                <a:latin typeface="Comic Sans" panose="020B0604020202020204" charset="0"/>
              </a:rPr>
              <a:t>sive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9" name="Freeform 31"/>
          <p:cNvSpPr/>
          <p:nvPr/>
        </p:nvSpPr>
        <p:spPr>
          <a:xfrm>
            <a:off x="7391400" y="5159684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de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ve</a:t>
            </a:r>
            <a:r>
              <a:rPr lang="en-GB" sz="4200" dirty="0">
                <a:latin typeface="Comic Sans" panose="020B0604020202020204" charset="0"/>
              </a:rPr>
              <a:t>lop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0" name="Freeform 32"/>
          <p:cNvSpPr/>
          <p:nvPr/>
        </p:nvSpPr>
        <p:spPr>
          <a:xfrm>
            <a:off x="5225845" y="1617481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com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pu</a:t>
            </a:r>
            <a:r>
              <a:rPr lang="en-GB" sz="4200" dirty="0">
                <a:latin typeface="Comic Sans" panose="020B0604020202020204" charset="0"/>
              </a:rPr>
              <a:t>ter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1" name="Freeform 33"/>
          <p:cNvSpPr/>
          <p:nvPr/>
        </p:nvSpPr>
        <p:spPr>
          <a:xfrm>
            <a:off x="3277929" y="5305387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ba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na</a:t>
            </a:r>
            <a:r>
              <a:rPr lang="en-GB" sz="4200" dirty="0">
                <a:latin typeface="Comic Sans" panose="020B0604020202020204" charset="0"/>
              </a:rPr>
              <a:t>na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4" name="Freeform 30"/>
          <p:cNvSpPr/>
          <p:nvPr/>
        </p:nvSpPr>
        <p:spPr>
          <a:xfrm>
            <a:off x="11796275" y="5068577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pro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jec</a:t>
            </a:r>
            <a:r>
              <a:rPr lang="en-GB" sz="4200" dirty="0">
                <a:latin typeface="Comic Sans" panose="020B0604020202020204" charset="0"/>
              </a:rPr>
              <a:t>tor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5" name="Freeform 33"/>
          <p:cNvSpPr/>
          <p:nvPr/>
        </p:nvSpPr>
        <p:spPr>
          <a:xfrm>
            <a:off x="10363200" y="1812353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fan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tas</a:t>
            </a:r>
            <a:r>
              <a:rPr lang="en-GB" sz="4200" dirty="0">
                <a:latin typeface="Comic Sans" panose="020B0604020202020204" charset="0"/>
              </a:rPr>
              <a:t>tic</a:t>
            </a:r>
            <a:endParaRPr lang="en-US" sz="4200" dirty="0">
              <a:latin typeface="Comic Sans" panose="020B06040202020202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56767" y="5205691"/>
            <a:ext cx="3349696" cy="501380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path" presetSubtype="0" repeatCount="indefinite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849 L 0.02578 0.03765 C 0.03117 0.04815 0.03924 0.05401 0.04775 0.05401 C 0.05738 0.05401 0.06511 0.04815 0.07049 0.03765 L 0.09636 -0.00849 " pathEditMode="relative" rAng="0" ptsTypes="AAAAA">
                                      <p:cBhvr>
                                        <p:cTn id="34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31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0.08025 L 0.02144 0.0608 C 0.02596 0.05633 0.03273 0.05401 0.03976 0.05401 C 0.04783 0.05401 0.05426 0.05633 0.05877 0.0608 L 0.0803 0.08025 " pathEditMode="relative" rAng="0" ptsTypes="AAAAA">
                                      <p:cBhvr>
                                        <p:cTn id="3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13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0.05756 L 0.01727 0.025 C 0.02092 0.04367 0.0263 0.05401 0.03203 0.05401 C 0.03845 0.05401 0.04366 0.04367 0.04731 0.025 L 0.06467 -0.05756 " pathEditMode="relative" rAng="0" ptsTypes="AAAAA">
                                      <p:cBhvr>
                                        <p:cTn id="38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55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327 L -0.03298 0.03642 C -0.03984 0.04784 -0.05017 0.05401 -0.06102 0.05401 C -0.07326 0.05401 -0.08316 0.04784 -0.09001 0.03642 L -0.12291 -0.01327 " pathEditMode="relative" rAng="0" ptsTypes="AAAAA">
                                      <p:cBhvr>
                                        <p:cTn id="4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33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0.03411 L 0.02353 0.03102 C 0.02847 0.04583 0.03585 0.05401 0.04358 0.05401 C 0.05243 0.05401 0.05946 0.04583 0.06441 0.03102 L 0.08802 -0.03411 " pathEditMode="relative" rAng="0" ptsTypes="AAAAA">
                                      <p:cBhvr>
                                        <p:cTn id="4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43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0447 L 0.00781 0.06713 C 0.00946 0.05848 0.01189 0.05401 0.0145 0.05401 C 0.01745 0.05401 0.01979 0.05848 0.02144 0.06713 L 0.02934 0.10447 " pathEditMode="relative" rAng="0" ptsTypes="AAAAA">
                                      <p:cBhvr>
                                        <p:cTn id="44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-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8">
              <a:alphaModFix amt="4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55758" y="1879266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		fantastic		funny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			mother			projector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develop			fantastic		country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favourite		computer		expensive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43926" y="4301066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14935200" cy="73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8. Circle the </a:t>
            </a:r>
            <a:r>
              <a:rPr lang="en-US" sz="3600" b="1" spc="100">
                <a:solidFill>
                  <a:srgbClr val="040232"/>
                </a:solidFill>
                <a:latin typeface="Comic Sans"/>
              </a:rPr>
              <a:t>word which </a:t>
            </a: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is stressed differently. Then read aloud.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98248" y="5281921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872139" y="2742873"/>
            <a:ext cx="2667000" cy="13695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funny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4064332"/>
            <a:ext cx="3276600" cy="1201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mother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970337" y="5234570"/>
            <a:ext cx="4216240" cy="12989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country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0800" y="6656288"/>
            <a:ext cx="3657600" cy="9556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favourite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215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47800" y="1714500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Expensive, computer, fantastic,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Banana, projector, develop!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Keep practising, do your best,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And soon you’ll know where to stress!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26740" y="4619845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4876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9. Listen and chant.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81062" y="5600700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2.1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2974875"/>
            <a:ext cx="762000" cy="762000"/>
          </a:xfrm>
          <a:prstGeom prst="rect">
            <a:avLst/>
          </a:prstGeom>
        </p:spPr>
      </p:pic>
      <p:pic>
        <p:nvPicPr>
          <p:cNvPr id="3" name="2.12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9000" y="4220109"/>
            <a:ext cx="762000" cy="762000"/>
          </a:xfrm>
          <a:prstGeom prst="rect">
            <a:avLst/>
          </a:prstGeom>
        </p:spPr>
      </p:pic>
      <p:pic>
        <p:nvPicPr>
          <p:cNvPr id="4" name="2.12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39130" y="5398350"/>
            <a:ext cx="762000" cy="762000"/>
          </a:xfrm>
          <a:prstGeom prst="rect">
            <a:avLst/>
          </a:prstGeom>
        </p:spPr>
      </p:pic>
      <p:pic>
        <p:nvPicPr>
          <p:cNvPr id="5" name="2.12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12551" y="6667500"/>
            <a:ext cx="762000" cy="762000"/>
          </a:xfrm>
          <a:prstGeom prst="rect">
            <a:avLst/>
          </a:prstGeom>
        </p:spPr>
      </p:pic>
      <p:pic>
        <p:nvPicPr>
          <p:cNvPr id="6" name="Track 2.1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358567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35000" y="2974875"/>
            <a:ext cx="777551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20130" y="4194817"/>
            <a:ext cx="777551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57979" y="5366342"/>
            <a:ext cx="777551" cy="76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15692" y="6667500"/>
            <a:ext cx="77755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8353"/>
      </p:ext>
    </p:extLst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9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8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7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uiExpand="1" build="p" animBg="1" autoUpdateAnimBg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8738977" y="717766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1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36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3533585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5780459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4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5" action="ppaction://hlinksldjump"/>
          </p:cNvPr>
          <p:cNvSpPr/>
          <p:nvPr/>
        </p:nvSpPr>
        <p:spPr>
          <a:xfrm>
            <a:off x="1288982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6" action="ppaction://hlinksldjump"/>
          </p:cNvPr>
          <p:cNvSpPr/>
          <p:nvPr/>
        </p:nvSpPr>
        <p:spPr>
          <a:xfrm>
            <a:off x="3535859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7" action="ppaction://hlinksldjump"/>
          </p:cNvPr>
          <p:cNvSpPr/>
          <p:nvPr/>
        </p:nvSpPr>
        <p:spPr>
          <a:xfrm>
            <a:off x="5782733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073933" y="-88340"/>
            <a:ext cx="4742289" cy="32179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</a:p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10"/>
            <a:ext cx="742950" cy="657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8"/>
            <a:ext cx="742950" cy="6572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4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2" y="3596018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6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65927" y="-2349502"/>
            <a:ext cx="812801" cy="812801"/>
          </a:xfrm>
          <a:prstGeom prst="rect">
            <a:avLst/>
          </a:prstGeom>
        </p:spPr>
      </p:pic>
      <p:sp>
        <p:nvSpPr>
          <p:cNvPr id="7" name="Rounded Rectangle 6">
            <a:hlinkClick r:id="rId24" action="ppaction://hlinksldjump"/>
          </p:cNvPr>
          <p:cNvSpPr/>
          <p:nvPr/>
        </p:nvSpPr>
        <p:spPr>
          <a:xfrm>
            <a:off x="9841639" y="8817431"/>
            <a:ext cx="3572933" cy="127362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29811740"/>
      </p:ext>
    </p:extLst>
  </p:cSld>
  <p:clrMapOvr>
    <a:masterClrMapping/>
  </p:clrMapOvr>
  <p:transition>
    <p:random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436" y="483589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274" y="7392998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54026" y="251367"/>
            <a:ext cx="15790092" cy="4594796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3410" y="5270240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2" y="5276522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experience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10" y="6926991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exercise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2" y="6933273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experiment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340523" y="5419348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00974" y="716719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3" y="722683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4" y="5514929"/>
            <a:ext cx="1207115" cy="1060796"/>
          </a:xfrm>
          <a:prstGeom prst="rect">
            <a:avLst/>
          </a:prstGeom>
        </p:spPr>
      </p:pic>
      <p:sp>
        <p:nvSpPr>
          <p:cNvPr id="57" name="Cloud 56">
            <a:hlinkClick r:id="rId19" action="ppaction://hlinksldjump"/>
          </p:cNvPr>
          <p:cNvSpPr/>
          <p:nvPr/>
        </p:nvSpPr>
        <p:spPr>
          <a:xfrm>
            <a:off x="6949322" y="8615883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expens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34784" y="2118994"/>
            <a:ext cx="2028575" cy="20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119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517635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7822" y="5708408"/>
            <a:ext cx="8063834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22047" y="5714690"/>
            <a:ext cx="833533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development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7822" y="7042165"/>
            <a:ext cx="8063834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envelop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22047" y="7048447"/>
            <a:ext cx="8335332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1187" y="573200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6463" y="747718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807" y="748465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455" y="5795074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7287419" y="880973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devel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01247" y="2247900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00095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529796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Comic Sans" panose="020B0604020202020204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5400" b="1" dirty="0">
              <a:solidFill>
                <a:schemeClr val="accent4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482" y="596162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expansive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53073" y="5967902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explain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22482" y="7295378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53073" y="730166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expression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95" y="5999831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75" y="739076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57" y="736282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382" y="6077341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039343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32665" y="2171700"/>
            <a:ext cx="5648325" cy="109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326327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 dirty="0">
                <a:solidFill>
                  <a:srgbClr val="EF3220"/>
                </a:solidFill>
                <a:latin typeface="Comic Sans"/>
              </a:rPr>
              <a:t>My </a:t>
            </a:r>
            <a:r>
              <a:rPr lang="en-US" sz="7291" dirty="0" err="1">
                <a:solidFill>
                  <a:srgbClr val="EF3220"/>
                </a:solidFill>
                <a:latin typeface="Comic Sans"/>
              </a:rPr>
              <a:t>Favourite</a:t>
            </a:r>
            <a:r>
              <a:rPr lang="en-US" sz="7291" dirty="0">
                <a:solidFill>
                  <a:srgbClr val="EF3220"/>
                </a:solidFill>
                <a:latin typeface="Comic Sans"/>
              </a:rPr>
              <a:t>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51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800">
                <a:solidFill>
                  <a:srgbClr val="1A1A1A"/>
                </a:solidFill>
                <a:latin typeface="Comic Sans"/>
              </a:rPr>
              <a:t>Lesson 3: Activity 7-8-9-10</a:t>
            </a:r>
            <a:endParaRPr lang="en-US" sz="4800" dirty="0">
              <a:solidFill>
                <a:srgbClr val="1A1A1A"/>
              </a:solidFill>
              <a:latin typeface="Comic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  <p:pic>
        <p:nvPicPr>
          <p:cNvPr id="2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339196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36782" y="4304075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contact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67373" y="4310357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computer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36779" y="6094922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composer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7372" y="6101204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compact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93" y="4547918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70870" y="635059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843" y="640036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5" y="4552268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01243" y="854544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60583"/>
            <a:ext cx="2144903" cy="1028441"/>
          </a:xfrm>
          <a:prstGeom prst="rect">
            <a:avLst/>
          </a:prstGeom>
        </p:spPr>
      </p:pic>
      <p:pic>
        <p:nvPicPr>
          <p:cNvPr id="3" name="compu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7806" y="1638357"/>
            <a:ext cx="1959131" cy="19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8913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322" y="5948842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85" y="706892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8292352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896572"/>
            <a:ext cx="15790092" cy="3040919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Which word is pronounced </a:t>
            </a:r>
          </a:p>
          <a:p>
            <a:pPr algn="ctr" defTabSz="1371566">
              <a:defRPr/>
            </a:pPr>
            <a:endParaRPr lang="en-US" sz="4800" dirty="0">
              <a:solidFill>
                <a:schemeClr val="tx2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6233" y="4668324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factory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76942" y="7648439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650517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1" y="4674606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fantasy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6228" y="6661025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pharmacy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3998" y="6667307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fantastic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59" y="5082420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64" y="7240512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57" y="7072335"/>
            <a:ext cx="1207115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13" y="5064499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976024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3716" y="2199426"/>
            <a:ext cx="5819775" cy="115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8131345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663132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742" y="751654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503690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Listen and choose the word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667" y="5705711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bat man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8330918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6257" y="5711993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banana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667" y="7383482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banned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6257" y="7389764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banner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39" y="5946103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58139" y="758207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84" y="764992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156" y="5969553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75330" y="8826737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66100" y="2155424"/>
            <a:ext cx="1955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10898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448977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4800" b="1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3977" y="5484614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74568" y="549089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46282" y="726081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detect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76873" y="7267098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defeat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71121" y="5696443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25943" y="7573265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11" y="7687384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295" y="5683342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6791693" y="889845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6193" y="1992243"/>
            <a:ext cx="4476750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9718878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 dirty="0">
                  <a:solidFill>
                    <a:srgbClr val="F99AAF"/>
                  </a:solidFill>
                  <a:latin typeface="Comic Sans"/>
                </a:rPr>
                <a:t>Assessment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5" y="4815072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97520" y="2377665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821940" y="414074"/>
            <a:ext cx="12130778" cy="1056493"/>
            <a:chOff x="0" y="0"/>
            <a:chExt cx="2777306" cy="2782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custGeom>
              <a:avLst/>
              <a:gdLst/>
              <a:ahLst/>
              <a:cxnLst/>
              <a:rect l="l" t="t" r="r" b="b"/>
              <a:pathLst>
                <a:path w="2777306" h="278253">
                  <a:moveTo>
                    <a:pt x="2574106" y="0"/>
                  </a:moveTo>
                  <a:cubicBezTo>
                    <a:pt x="2686330" y="0"/>
                    <a:pt x="2777306" y="62289"/>
                    <a:pt x="2777306" y="139127"/>
                  </a:cubicBezTo>
                  <a:cubicBezTo>
                    <a:pt x="2777306" y="215964"/>
                    <a:pt x="2686330" y="278253"/>
                    <a:pt x="2574106" y="278253"/>
                  </a:cubicBezTo>
                  <a:lnTo>
                    <a:pt x="203200" y="278253"/>
                  </a:lnTo>
                  <a:cubicBezTo>
                    <a:pt x="90976" y="278253"/>
                    <a:pt x="0" y="215964"/>
                    <a:pt x="0" y="139127"/>
                  </a:cubicBezTo>
                  <a:cubicBezTo>
                    <a:pt x="0" y="622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FE8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440597" y="620084"/>
            <a:ext cx="968567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omic Sans" panose="020B0604020202020204" charset="0"/>
              </a:rPr>
              <a:t>Match the word with its pronunciation</a:t>
            </a: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4681" y="5930217"/>
            <a:ext cx="3894223" cy="7841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9213" y="7067705"/>
            <a:ext cx="4665158" cy="8038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1851" y="4773860"/>
            <a:ext cx="3979884" cy="7379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8400" y="3667633"/>
            <a:ext cx="4526787" cy="7577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060888" y="3674986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60887" y="486010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66308" y="605018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60886" y="7168885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projector</a:t>
            </a:r>
            <a:endParaRPr lang="en-US" sz="4400" dirty="0">
              <a:latin typeface="Comic Sans" panose="020B0604020202020204" charset="0"/>
            </a:endParaRPr>
          </a:p>
        </p:txBody>
      </p:sp>
      <p:cxnSp>
        <p:nvCxnSpPr>
          <p:cNvPr id="19" name="Straight Connector 18"/>
          <p:cNvCxnSpPr>
            <a:stCxn id="16" idx="3"/>
            <a:endCxn id="7" idx="1"/>
          </p:cNvCxnSpPr>
          <p:nvPr/>
        </p:nvCxnSpPr>
        <p:spPr>
          <a:xfrm>
            <a:off x="6820305" y="4059707"/>
            <a:ext cx="3554376" cy="226256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5" idx="3"/>
          </p:cNvCxnSpPr>
          <p:nvPr/>
        </p:nvCxnSpPr>
        <p:spPr>
          <a:xfrm>
            <a:off x="6820304" y="5244823"/>
            <a:ext cx="3168909" cy="218697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6" idx="3"/>
            <a:endCxn id="14" idx="1"/>
          </p:cNvCxnSpPr>
          <p:nvPr/>
        </p:nvCxnSpPr>
        <p:spPr>
          <a:xfrm flipV="1">
            <a:off x="6825725" y="5142856"/>
            <a:ext cx="3506126" cy="129204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1"/>
          </p:cNvCxnSpPr>
          <p:nvPr/>
        </p:nvCxnSpPr>
        <p:spPr>
          <a:xfrm flipV="1">
            <a:off x="6820303" y="4046513"/>
            <a:ext cx="3238097" cy="35630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1037195-FCD6-E432-F56A-70E0812CD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927147" y="7702382"/>
            <a:ext cx="5262488" cy="3049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2D0FEC-8373-DA7A-1AC0-451694A872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12906" y="6294536"/>
            <a:ext cx="5896957" cy="4325953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6" grpId="0" animBg="1"/>
      <p:bldP spid="65" grpId="0" animBg="1"/>
      <p:bldP spid="86" grpId="0" animBg="1"/>
      <p:bldP spid="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88645" y="2508779"/>
            <a:ext cx="10579717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581014" y="605162"/>
            <a:ext cx="9254223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371609" y="3033871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2: My favourite things</a:t>
            </a:r>
            <a:b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7,8,9</a:t>
            </a: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</a:t>
            </a:r>
            <a:r>
              <a:rPr lang="vi-V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today?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553129" y="1610246"/>
            <a:ext cx="9875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STRESS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8270365" y="2551219"/>
            <a:ext cx="9875520" cy="607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ex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pen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sive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com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pu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ter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fan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tas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tic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pro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jec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tor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lop</a:t>
            </a:r>
            <a:endParaRPr lang="en-US" sz="44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406815" y="4381499"/>
            <a:ext cx="3530107" cy="5706385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 dirty="0">
                <a:solidFill>
                  <a:srgbClr val="F99AAF"/>
                </a:solidFill>
                <a:latin typeface="Comic Sans"/>
              </a:rPr>
              <a:t>Wrap-Up </a:t>
            </a:r>
          </a:p>
        </p:txBody>
      </p:sp>
    </p:spTree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uiExpand="1" build="p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2" cy="12166532"/>
            <a:chOff x="0" y="0"/>
            <a:chExt cx="23054802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8"/>
              <a:ext cx="11185134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 dirty="0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762755" y="9380810"/>
              <a:ext cx="11761100" cy="783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5400" dirty="0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09544" y="5627688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65371" y="8314419"/>
            <a:ext cx="1860586" cy="2046644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464399" y="7999881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370830" y="9191727"/>
            <a:ext cx="1024631" cy="1169336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963633" y="1787545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282670" y="1623145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840975" y="5552191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230439" y="5636589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670679" y="2021959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9150261" y="4896994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7840975" y="0"/>
            <a:ext cx="7982712" cy="822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52708" y="2168148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Warm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50148" y="2511494"/>
            <a:ext cx="3672881" cy="137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Presentation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48600" y="6502011"/>
            <a:ext cx="3392846" cy="14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4</a:t>
            </a:r>
          </a:p>
          <a:p>
            <a:pPr marL="0" lvl="0" indent="0"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Production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478000" y="2488624"/>
            <a:ext cx="3439456" cy="151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3</a:t>
            </a:r>
          </a:p>
          <a:p>
            <a:pPr marL="0" lvl="0" indent="0"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Practice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00896" y="6232212"/>
            <a:ext cx="3201304" cy="21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359" dirty="0">
                <a:solidFill>
                  <a:srgbClr val="040232"/>
                </a:solidFill>
                <a:latin typeface="Comic Sans Bold"/>
              </a:rPr>
              <a:t>5</a:t>
            </a:r>
          </a:p>
          <a:p>
            <a:pPr marL="0" lvl="0" indent="0" algn="ctr">
              <a:lnSpc>
                <a:spcPts val="5624"/>
              </a:lnSpc>
            </a:pPr>
            <a:r>
              <a:rPr lang="vi-VN" sz="4359" dirty="0">
                <a:solidFill>
                  <a:srgbClr val="040232"/>
                </a:solidFill>
                <a:latin typeface="Comic Sans Bold"/>
              </a:rPr>
              <a:t>Wrap-up &amp; </a:t>
            </a:r>
            <a:r>
              <a:rPr lang="en-US" sz="4359" dirty="0">
                <a:solidFill>
                  <a:srgbClr val="040232"/>
                </a:solidFill>
                <a:latin typeface="Comic Sans Bold"/>
              </a:rPr>
              <a:t>Assessment</a:t>
            </a:r>
          </a:p>
        </p:txBody>
      </p:sp>
      <p:pic>
        <p:nvPicPr>
          <p:cNvPr id="45" name="happy-ukulele-74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93.4687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38668" y="1601984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b="1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44800" y="157537"/>
            <a:ext cx="2548595" cy="1214650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95591" y="4632145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3171" y="522219"/>
            <a:ext cx="7982712" cy="8229600"/>
          </a:xfrm>
          <a:prstGeom prst="rect">
            <a:avLst/>
          </a:prstGeom>
        </p:spPr>
      </p:pic>
      <p:pic>
        <p:nvPicPr>
          <p:cNvPr id="20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916572" y="2555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28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1830" y="5949801"/>
            <a:ext cx="4348534" cy="4114800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16572" y="7404228"/>
            <a:ext cx="2631451" cy="2791990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953000" y="3283084"/>
            <a:ext cx="10132246" cy="7003915"/>
          </a:xfrm>
          <a:custGeom>
            <a:avLst/>
            <a:gdLst/>
            <a:ahLst/>
            <a:cxnLst/>
            <a:rect l="l" t="t" r="r" b="b"/>
            <a:pathLst>
              <a:path w="13509661" h="9338553">
                <a:moveTo>
                  <a:pt x="0" y="0"/>
                </a:moveTo>
                <a:lnTo>
                  <a:pt x="13509660" y="0"/>
                </a:lnTo>
                <a:lnTo>
                  <a:pt x="13509660" y="9338553"/>
                </a:lnTo>
                <a:lnTo>
                  <a:pt x="0" y="9338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85792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8" y="0"/>
                </a:lnTo>
                <a:lnTo>
                  <a:pt x="2123568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22776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9" y="0"/>
                </a:lnTo>
                <a:lnTo>
                  <a:pt x="2123569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72040" y="7404228"/>
            <a:ext cx="1501471" cy="1559970"/>
          </a:xfrm>
          <a:custGeom>
            <a:avLst/>
            <a:gdLst/>
            <a:ahLst/>
            <a:cxnLst/>
            <a:rect l="l" t="t" r="r" b="b"/>
            <a:pathLst>
              <a:path w="2001962" h="2079960">
                <a:moveTo>
                  <a:pt x="0" y="0"/>
                </a:moveTo>
                <a:lnTo>
                  <a:pt x="2001962" y="0"/>
                </a:lnTo>
                <a:lnTo>
                  <a:pt x="2001962" y="2079961"/>
                </a:lnTo>
                <a:lnTo>
                  <a:pt x="0" y="20799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93952" y="1520399"/>
            <a:ext cx="14156176" cy="116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6"/>
              </a:lnSpc>
            </a:pPr>
            <a:r>
              <a:rPr lang="en-US" sz="9600" b="1" dirty="0">
                <a:solidFill>
                  <a:srgbClr val="040232"/>
                </a:solidFill>
                <a:latin typeface="Comic Sans"/>
              </a:rPr>
              <a:t>Guessing game</a:t>
            </a:r>
            <a:endParaRPr lang="en-US" sz="9600" b="1" spc="685" dirty="0">
              <a:solidFill>
                <a:srgbClr val="040232"/>
              </a:solidFill>
              <a:latin typeface="Com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9246" y="3360029"/>
            <a:ext cx="9639868" cy="4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endParaRPr lang="en-US" sz="2682" dirty="0">
              <a:solidFill>
                <a:srgbClr val="000000"/>
              </a:solidFill>
              <a:latin typeface="Comic Sans"/>
            </a:endParaRPr>
          </a:p>
        </p:txBody>
      </p:sp>
      <p:pic>
        <p:nvPicPr>
          <p:cNvPr id="1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77AFBC2E-A7D8-A1EE-BD2D-6487CB39A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976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559CFB-20A4-84E5-D95F-797A8C3ED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741" y="1043300"/>
            <a:ext cx="6901125" cy="5077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A6CD9-401C-5317-73AF-80AEF1F8C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986" y="1034060"/>
            <a:ext cx="6901125" cy="507736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book.</a:t>
            </a:r>
          </a:p>
        </p:txBody>
      </p:sp>
    </p:spTree>
    <p:extLst>
      <p:ext uri="{BB962C8B-B14F-4D97-AF65-F5344CB8AC3E}">
        <p14:creationId xmlns:p14="http://schemas.microsoft.com/office/powerpoint/2010/main" val="283075430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35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324D9-A109-1C1F-0B28-39F5D1BFF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91" y="1364371"/>
            <a:ext cx="5996107" cy="5036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C965BC-24EB-92A5-7C4A-EE2930DB2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741" y="1364371"/>
            <a:ext cx="5996107" cy="50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20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violin.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6A834-CC4A-2133-C60C-0CE8389BF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37278">
            <a:off x="8676374" y="-456402"/>
            <a:ext cx="2403780" cy="708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15B1F-8CFF-9A8D-2A93-9160AFAF6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7278">
            <a:off x="8676373" y="-456402"/>
            <a:ext cx="2403780" cy="70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81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globe.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25F85-3BAC-D466-3DCF-1FAAB56CD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8150E-7AEF-D9F9-AC91-718D26E73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472</Words>
  <Application>Microsoft Office PowerPoint</Application>
  <PresentationFormat>Custom</PresentationFormat>
  <Paragraphs>152</Paragraphs>
  <Slides>27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Comic Sans MS</vt:lpstr>
      <vt:lpstr>Tahoma</vt:lpstr>
      <vt:lpstr>Comic Sans</vt:lpstr>
      <vt:lpstr>Comic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dc:creator>ADMIN</dc:creator>
  <cp:lastModifiedBy>Administrator</cp:lastModifiedBy>
  <cp:revision>103</cp:revision>
  <dcterms:created xsi:type="dcterms:W3CDTF">2006-08-16T00:00:00Z</dcterms:created>
  <dcterms:modified xsi:type="dcterms:W3CDTF">2025-09-23T09:29:36Z</dcterms:modified>
  <dc:identifier>DAGBnjFsqLA</dc:identifier>
</cp:coreProperties>
</file>