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699" r:id="rId4"/>
  </p:sldMasterIdLst>
  <p:notesMasterIdLst>
    <p:notesMasterId r:id="rId30"/>
  </p:notesMasterIdLst>
  <p:handoutMasterIdLst>
    <p:handoutMasterId r:id="rId31"/>
  </p:handoutMasterIdLst>
  <p:sldIdLst>
    <p:sldId id="334" r:id="rId5"/>
    <p:sldId id="330" r:id="rId6"/>
    <p:sldId id="294" r:id="rId7"/>
    <p:sldId id="256" r:id="rId8"/>
    <p:sldId id="339" r:id="rId9"/>
    <p:sldId id="333" r:id="rId10"/>
    <p:sldId id="259" r:id="rId11"/>
    <p:sldId id="331" r:id="rId12"/>
    <p:sldId id="260" r:id="rId13"/>
    <p:sldId id="261" r:id="rId14"/>
    <p:sldId id="263" r:id="rId15"/>
    <p:sldId id="264" r:id="rId16"/>
    <p:sldId id="270" r:id="rId17"/>
    <p:sldId id="268" r:id="rId18"/>
    <p:sldId id="271" r:id="rId19"/>
    <p:sldId id="348" r:id="rId20"/>
    <p:sldId id="335" r:id="rId21"/>
    <p:sldId id="336" r:id="rId22"/>
    <p:sldId id="337" r:id="rId23"/>
    <p:sldId id="338" r:id="rId24"/>
    <p:sldId id="274" r:id="rId25"/>
    <p:sldId id="275" r:id="rId26"/>
    <p:sldId id="332" r:id="rId27"/>
    <p:sldId id="329" r:id="rId28"/>
    <p:sldId id="325" r:id="rId2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99"/>
    <a:srgbClr val="CCFFFF"/>
    <a:srgbClr val="EFF5FB"/>
    <a:srgbClr val="CCFFCC"/>
    <a:srgbClr val="99FFCC"/>
    <a:srgbClr val="99CCFF"/>
    <a:srgbClr val="CCCCFF"/>
    <a:srgbClr val="CC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EEB86-5055-4467-A6BA-C570362EAB24}" v="7" dt="2024-06-17T18:12:34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6" autoAdjust="0"/>
    <p:restoredTop sz="81710" autoAdjust="0"/>
  </p:normalViewPr>
  <p:slideViewPr>
    <p:cSldViewPr snapToGrid="0">
      <p:cViewPr varScale="1">
        <p:scale>
          <a:sx n="53" d="100"/>
          <a:sy n="53" d="100"/>
        </p:scale>
        <p:origin x="9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190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phu" userId="4f8c89722744a1aa" providerId="LiveId" clId="{950EEB86-5055-4467-A6BA-C570362EAB24}"/>
    <pc:docChg chg="undo custSel delSld modSld">
      <pc:chgData name="tran phu" userId="4f8c89722744a1aa" providerId="LiveId" clId="{950EEB86-5055-4467-A6BA-C570362EAB24}" dt="2024-06-17T18:12:34.831" v="35"/>
      <pc:docMkLst>
        <pc:docMk/>
      </pc:docMkLst>
      <pc:sldChg chg="del">
        <pc:chgData name="tran phu" userId="4f8c89722744a1aa" providerId="LiveId" clId="{950EEB86-5055-4467-A6BA-C570362EAB24}" dt="2024-06-17T16:11:31.665" v="0" actId="47"/>
        <pc:sldMkLst>
          <pc:docMk/>
          <pc:sldMk cId="2510270777" sldId="299"/>
        </pc:sldMkLst>
      </pc:sldChg>
      <pc:sldChg chg="addSp delSp modSp mod addAnim delAnim modAnim">
        <pc:chgData name="tran phu" userId="4f8c89722744a1aa" providerId="LiveId" clId="{950EEB86-5055-4467-A6BA-C570362EAB24}" dt="2024-06-17T18:12:34.831" v="35"/>
        <pc:sldMkLst>
          <pc:docMk/>
          <pc:sldMk cId="1018716290" sldId="329"/>
        </pc:sldMkLst>
        <pc:spChg chg="del">
          <ac:chgData name="tran phu" userId="4f8c89722744a1aa" providerId="LiveId" clId="{950EEB86-5055-4467-A6BA-C570362EAB24}" dt="2024-06-17T18:09:40.656" v="5" actId="478"/>
          <ac:spMkLst>
            <pc:docMk/>
            <pc:sldMk cId="1018716290" sldId="329"/>
            <ac:spMk id="2" creationId="{F34D066D-BB32-4754-B847-7C497E54C1E7}"/>
          </ac:spMkLst>
        </pc:spChg>
        <pc:spChg chg="add mod">
          <ac:chgData name="tran phu" userId="4f8c89722744a1aa" providerId="LiveId" clId="{950EEB86-5055-4467-A6BA-C570362EAB24}" dt="2024-06-17T18:12:21.565" v="34" actId="404"/>
          <ac:spMkLst>
            <pc:docMk/>
            <pc:sldMk cId="1018716290" sldId="329"/>
            <ac:spMk id="3" creationId="{30CAB62E-9D26-1C5A-4113-45A9C30321BC}"/>
          </ac:spMkLst>
        </pc:spChg>
        <pc:spChg chg="add mod">
          <ac:chgData name="tran phu" userId="4f8c89722744a1aa" providerId="LiveId" clId="{950EEB86-5055-4467-A6BA-C570362EAB24}" dt="2024-06-17T18:11:58.980" v="30" actId="1076"/>
          <ac:spMkLst>
            <pc:docMk/>
            <pc:sldMk cId="1018716290" sldId="329"/>
            <ac:spMk id="5" creationId="{ABE76D6D-E2B5-33AC-92F3-E0A5E655CA13}"/>
          </ac:spMkLst>
        </pc:spChg>
        <pc:spChg chg="add del mod">
          <ac:chgData name="tran phu" userId="4f8c89722744a1aa" providerId="LiveId" clId="{950EEB86-5055-4467-A6BA-C570362EAB24}" dt="2024-06-17T18:11:46.491" v="27" actId="478"/>
          <ac:spMkLst>
            <pc:docMk/>
            <pc:sldMk cId="1018716290" sldId="329"/>
            <ac:spMk id="7" creationId="{B2172C5D-4A80-DD4E-0F01-CAF0134940F8}"/>
          </ac:spMkLst>
        </pc:spChg>
        <pc:spChg chg="add del mod">
          <ac:chgData name="tran phu" userId="4f8c89722744a1aa" providerId="LiveId" clId="{950EEB86-5055-4467-A6BA-C570362EAB24}" dt="2024-06-17T18:12:11.278" v="32" actId="14100"/>
          <ac:spMkLst>
            <pc:docMk/>
            <pc:sldMk cId="1018716290" sldId="329"/>
            <ac:spMk id="9" creationId="{E1EF1E4F-11C2-4732-895C-E47A5D8985FC}"/>
          </ac:spMkLst>
        </pc:spChg>
        <pc:spChg chg="mod">
          <ac:chgData name="tran phu" userId="4f8c89722744a1aa" providerId="LiveId" clId="{950EEB86-5055-4467-A6BA-C570362EAB24}" dt="2024-06-17T18:09:24.162" v="2" actId="20577"/>
          <ac:spMkLst>
            <pc:docMk/>
            <pc:sldMk cId="1018716290" sldId="329"/>
            <ac:spMk id="21" creationId="{96743673-D95B-4B24-B332-2084DE7170E8}"/>
          </ac:spMkLst>
        </pc:spChg>
        <pc:picChg chg="mod">
          <ac:chgData name="tran phu" userId="4f8c89722744a1aa" providerId="LiveId" clId="{950EEB86-5055-4467-A6BA-C570362EAB24}" dt="2024-06-17T18:09:35.919" v="3" actId="1076"/>
          <ac:picMkLst>
            <pc:docMk/>
            <pc:sldMk cId="1018716290" sldId="329"/>
            <ac:picMk id="10" creationId="{FBEA56F1-49A5-4286-ABB9-BB9F375FF4CA}"/>
          </ac:picMkLst>
        </pc:picChg>
        <pc:picChg chg="del">
          <ac:chgData name="tran phu" userId="4f8c89722744a1aa" providerId="LiveId" clId="{950EEB86-5055-4467-A6BA-C570362EAB24}" dt="2024-06-17T18:11:29.546" v="23" actId="478"/>
          <ac:picMkLst>
            <pc:docMk/>
            <pc:sldMk cId="1018716290" sldId="329"/>
            <ac:picMk id="35" creationId="{4B01A30B-C556-4DE1-845F-2DFF5224470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CCCFB1-271D-4EDF-9F12-E8BF283A6C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CA6DC-A9E5-4E56-A755-09DD010014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9E249-A1CE-4EFB-AEB8-A912EFEF50C1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57DBC-A306-4AB3-8180-24A6BDFE7B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0A1A2-3130-4BBC-BBDB-23F614A481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E1C94-0A80-4520-9715-E1B103CD82D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109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2A91-4141-4E07-9467-3AA1C4E78554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A432A-CBCB-4C92-9894-2FAA928DEE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952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99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808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7172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527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numbers to match each piece of the puzzle, clicks ‘Show all’ to match all the pieces at the same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A432A-CBCB-4C92-9894-2FAA928DEEAD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141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480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the cat and the rabbit to make they move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7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A432A-CBCB-4C92-9894-2FAA928DEEA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4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1502-CCB3-4FF8-A887-FB018EEC3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6C7D-7328-46B9-8822-756DD43E3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5FB38-A57E-4F93-84F9-C33BB9CF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389E-6D5B-45E4-9E7A-2E660353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16684-CED9-41C0-AA6F-BDBD181A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863730-9265-40AE-8353-E8F8EDE6D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DC79-3E7A-4C64-9564-B3D1F71A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09BABB-76FF-46DB-9BC0-F9610926B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C1232-59F4-4A22-934F-EF75DB09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D2380-2803-4484-90ED-4C54BF59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1B154-8F1C-40D2-9001-890A4262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636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A24AC-4231-43E8-935E-DF23261AA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EFEFA-5FC5-4D42-9C53-FEC32490F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43EBF-5760-4003-A0A2-508226C3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A1549-9958-4DFF-9352-727F3960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0AB5B-F196-4CE4-A05D-E71518E2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677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8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6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3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69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1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C96EC4C6-38E0-4312-ADA6-A0FA89F61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9B2B-83F8-4FAA-8357-A7670BCC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99798-187D-465F-8143-DA54DC00D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599E-5182-4509-8CAA-655EB429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66F88-0E00-48F5-B6BE-08CA8DB1D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BD1EA-1067-473E-AB06-18899A20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841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FB7F9-ACF8-4955-9F26-B644402A56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41D46017-4FDB-43BB-B99B-254C32739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8A4729CB-A1FB-4E8D-9CCB-41EC54D45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06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6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72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5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70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2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622C-2BBB-4CFF-B786-EF8BAF3A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03EC2-F999-4F0D-A103-E8BC8D5A2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E28AD-BD2E-4365-BB1C-0A4E2DBE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782C2-C4A3-495C-B254-E04F7681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A2E1A-FE52-413A-B081-7120C14E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078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44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4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6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4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54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44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641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8671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40932-9C81-4371-B8BD-75CE21DA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9389B-113D-45F6-8B41-6BE8ABACE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D045-B421-4AA5-9DDF-8892C3007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D48A4-2F5B-4B3E-8ECA-E2D55BBD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68D47-92C8-43A5-A63E-2F518D34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E4AFF-4CD4-4194-BD05-C6778FA4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8292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50233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1894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79780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904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9932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73071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410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47816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732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612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978A-5F4F-46CB-A3AB-9833B5FF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7B5BB-BBBF-4F18-828E-E697D6D30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E87A3-40CC-43DB-8854-A8099015C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5DFCD4-5876-4F41-9A89-A51C4747F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250A4-9DA1-4316-8BA4-18D24F30F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2206-0280-415C-8967-B94F1577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8517C-9716-4A0B-8C56-85B56D5AA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D1E9F-89EB-4116-9E77-20C6A881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2726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87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2017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927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4156-1CD4-4F42-BAFF-2DD97170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6E01D-38D0-408C-8502-56EFC522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D4598-A789-4644-90AB-52970653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F4B04-D29B-415E-A32A-9C78B373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760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966E6-9B1C-4B44-9150-7FBD9CEE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4CBBB-4A58-4DC5-AC39-1616F5AE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1CAB4-4B80-4BA6-8C17-90E80D83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307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D1CA-CBFE-4F59-948B-BA184491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FFA11-CEAB-4552-B534-4D7700F0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9249B-F160-4271-8E5B-FFD34EC45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0AD3C-B824-47B7-A852-35FE329A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D796D-65A8-4583-92C0-71D7D076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DF472-85A1-4C9D-8E4E-8E8F501C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77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C50B-16B2-4E81-9325-9216D64B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23D70-299F-4A4A-8A38-DFF402466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439FC-DA5C-462C-AC93-66A1913E7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4241B-BAF7-46F3-BC19-082A954A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38FFA-04E1-4B60-BC0D-3FD5BCEF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F10A1-9668-4BC0-90B4-C465CB0F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209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DF02B-4145-46D8-ABE2-4EE3E822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71A61-E5F0-471C-90E7-CE186DD0A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3E0BC-FEB9-4B3B-9F09-988B0E60A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2AB0B-0E2B-437F-9C9A-E0C2BFB9173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88F5F-DE0B-4820-A38C-3C6EC8B5B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F8F60-D2B8-4A1E-8CDE-03CB8BD12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60A04-014D-4D51-8ADB-F7C1A922D416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6BC87-F77E-453D-AA6E-ECF7A89A49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008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20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824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microsoft.com/office/2007/relationships/hdphoto" Target="../media/hdphoto2.wdp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3.png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12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slide" Target="slide13.xml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5659"/>
            <a:ext cx="10515600" cy="3161811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1274624" y="2679213"/>
            <a:ext cx="9853600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Both he and she are quiet and loud.</a:t>
            </a:r>
          </a:p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Both he and she is quiet and loud.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He is quiet, but she is loud.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d. She is quiet, but he is loud.</a:t>
            </a:r>
          </a:p>
        </p:txBody>
      </p:sp>
      <p:pic>
        <p:nvPicPr>
          <p:cNvPr id="4100" name="Picture 4" descr="Free business man megaphone illustration">
            <a:extLst>
              <a:ext uri="{FF2B5EF4-FFF2-40B4-BE49-F238E27FC236}">
                <a16:creationId xmlns:a16="http://schemas.microsoft.com/office/drawing/2014/main" id="{EA288E66-7357-4708-84A9-C4A4FF6D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130" y="3218188"/>
            <a:ext cx="3639812" cy="36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ee girl flowers cartoon illustration">
            <a:extLst>
              <a:ext uri="{FF2B5EF4-FFF2-40B4-BE49-F238E27FC236}">
                <a16:creationId xmlns:a16="http://schemas.microsoft.com/office/drawing/2014/main" id="{44A355DB-6A6E-430F-9893-C5E7AC24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06" b="92578" l="10000" r="90000">
                        <a14:foregroundMark x1="29688" y1="43828" x2="33125" y2="52812"/>
                        <a14:foregroundMark x1="26875" y1="45156" x2="29688" y2="51250"/>
                        <a14:foregroundMark x1="27266" y1="49844" x2="33516" y2="51250"/>
                        <a14:foregroundMark x1="27422" y1="50078" x2="30234" y2="53516"/>
                        <a14:foregroundMark x1="27422" y1="49141" x2="31797" y2="52969"/>
                        <a14:foregroundMark x1="36406" y1="47656" x2="36406" y2="47656"/>
                        <a14:foregroundMark x1="32266" y1="45000" x2="37656" y2="49531"/>
                        <a14:foregroundMark x1="55313" y1="49688" x2="59141" y2="53125"/>
                        <a14:foregroundMark x1="51797" y1="78594" x2="51797" y2="78594"/>
                        <a14:foregroundMark x1="53438" y1="77188" x2="51641" y2="92656"/>
                        <a14:foregroundMark x1="53750" y1="76641" x2="62266" y2="89297"/>
                        <a14:foregroundMark x1="57969" y1="8906" x2="57969" y2="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88" y="32766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2426712" y="4099103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7" action="ppaction://hlinksldjump"/>
            <a:extLst>
              <a:ext uri="{FF2B5EF4-FFF2-40B4-BE49-F238E27FC236}">
                <a16:creationId xmlns:a16="http://schemas.microsoft.com/office/drawing/2014/main" id="{0CA0C75B-F3D5-4899-A19E-36F46AE6387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4D8036-B540-4031-BABA-C98D5B2CF12B}"/>
              </a:ext>
            </a:extLst>
          </p:cNvPr>
          <p:cNvSpPr/>
          <p:nvPr/>
        </p:nvSpPr>
        <p:spPr>
          <a:xfrm>
            <a:off x="2426712" y="1544644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346113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4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9380F-8A0B-469C-BC95-0448C6EC8F4E}"/>
              </a:ext>
            </a:extLst>
          </p:cNvPr>
          <p:cNvSpPr/>
          <p:nvPr/>
        </p:nvSpPr>
        <p:spPr>
          <a:xfrm>
            <a:off x="2426712" y="649295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choose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445774" y="2168187"/>
            <a:ext cx="10348582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but Anna doesn’t like them.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so Anna doesn’t like them.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and Anna doesn’t like them.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John is crazy about comic books, or Anna doesn’t like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189044" y="1726227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Free doraemon cartoon character vector">
            <a:extLst>
              <a:ext uri="{FF2B5EF4-FFF2-40B4-BE49-F238E27FC236}">
                <a16:creationId xmlns:a16="http://schemas.microsoft.com/office/drawing/2014/main" id="{01F773DD-5D46-4A2E-9550-AF37441B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2" b="99766" l="820" r="98179">
                        <a14:foregroundMark x1="26958" y1="7813" x2="80328" y2="45547"/>
                        <a14:foregroundMark x1="80328" y1="45547" x2="84153" y2="46875"/>
                        <a14:foregroundMark x1="71494" y1="12422" x2="45264" y2="33438"/>
                        <a14:foregroundMark x1="45264" y1="33438" x2="11384" y2="41094"/>
                        <a14:foregroundMark x1="4918" y1="40000" x2="63661" y2="31094"/>
                        <a14:foregroundMark x1="63661" y1="31094" x2="73406" y2="23984"/>
                        <a14:foregroundMark x1="73406" y1="23984" x2="77231" y2="17344"/>
                        <a14:foregroundMark x1="77231" y1="17344" x2="76138" y2="11797"/>
                        <a14:foregroundMark x1="38342" y1="5313" x2="47632" y2="5078"/>
                        <a14:foregroundMark x1="47632" y1="5078" x2="70128" y2="8125"/>
                        <a14:foregroundMark x1="70128" y1="8125" x2="77869" y2="13281"/>
                        <a14:foregroundMark x1="77869" y1="13281" x2="85246" y2="25859"/>
                        <a14:foregroundMark x1="85246" y1="25859" x2="85701" y2="32813"/>
                        <a14:foregroundMark x1="85701" y1="32813" x2="76958" y2="46641"/>
                        <a14:foregroundMark x1="76958" y1="46641" x2="70219" y2="51328"/>
                        <a14:foregroundMark x1="70219" y1="51328" x2="58470" y2="55859"/>
                        <a14:foregroundMark x1="58470" y1="55859" x2="48725" y2="55547"/>
                        <a14:foregroundMark x1="48725" y1="55547" x2="30328" y2="45703"/>
                        <a14:foregroundMark x1="30328" y1="45703" x2="23133" y2="38359"/>
                        <a14:foregroundMark x1="23133" y1="38359" x2="19763" y2="31797"/>
                        <a14:foregroundMark x1="19763" y1="31797" x2="21220" y2="23828"/>
                        <a14:foregroundMark x1="21220" y1="23828" x2="25865" y2="20469"/>
                        <a14:foregroundMark x1="23862" y1="19297" x2="45264" y2="38906"/>
                        <a14:foregroundMark x1="45264" y1="38906" x2="56466" y2="52656"/>
                        <a14:foregroundMark x1="28780" y1="10859" x2="42168" y2="24609"/>
                        <a14:foregroundMark x1="42168" y1="24609" x2="53097" y2="28203"/>
                        <a14:foregroundMark x1="53097" y1="28203" x2="61111" y2="26484"/>
                        <a14:foregroundMark x1="61111" y1="26484" x2="68670" y2="21406"/>
                        <a14:foregroundMark x1="68670" y1="21406" x2="72040" y2="14063"/>
                        <a14:foregroundMark x1="72040" y1="14063" x2="64026" y2="8203"/>
                        <a14:foregroundMark x1="64026" y1="8203" x2="54736" y2="6406"/>
                        <a14:foregroundMark x1="54736" y1="6406" x2="46721" y2="8516"/>
                        <a14:foregroundMark x1="46721" y1="8516" x2="56284" y2="9844"/>
                        <a14:foregroundMark x1="56284" y1="9844" x2="65301" y2="7813"/>
                        <a14:foregroundMark x1="65301" y1="7813" x2="66576" y2="7813"/>
                        <a14:foregroundMark x1="45082" y1="2891" x2="54189" y2="2422"/>
                        <a14:foregroundMark x1="54189" y1="2422" x2="79508" y2="10859"/>
                        <a14:foregroundMark x1="79508" y1="10859" x2="85337" y2="15625"/>
                        <a14:foregroundMark x1="85337" y1="15625" x2="89617" y2="30234"/>
                        <a14:foregroundMark x1="26412" y1="16406" x2="39253" y2="26953"/>
                        <a14:foregroundMark x1="39253" y1="26953" x2="49454" y2="19453"/>
                        <a14:foregroundMark x1="49454" y1="19453" x2="51730" y2="12031"/>
                        <a14:foregroundMark x1="51730" y1="12031" x2="44536" y2="10859"/>
                        <a14:foregroundMark x1="22313" y1="29141" x2="64481" y2="11797"/>
                        <a14:foregroundMark x1="74863" y1="25781" x2="91439" y2="33359"/>
                        <a14:foregroundMark x1="34426" y1="66250" x2="65301" y2="79531"/>
                        <a14:foregroundMark x1="65301" y1="79531" x2="71676" y2="71719"/>
                        <a14:foregroundMark x1="71676" y1="71719" x2="67486" y2="65781"/>
                        <a14:foregroundMark x1="67486" y1="65781" x2="58561" y2="62734"/>
                        <a14:foregroundMark x1="58561" y1="62734" x2="50182" y2="65234"/>
                        <a14:foregroundMark x1="50182" y1="65234" x2="48452" y2="72969"/>
                        <a14:foregroundMark x1="48452" y1="72969" x2="54645" y2="77969"/>
                        <a14:foregroundMark x1="54645" y1="77969" x2="64117" y2="73438"/>
                        <a14:foregroundMark x1="64117" y1="73438" x2="64299" y2="66016"/>
                        <a14:foregroundMark x1="64299" y1="66016" x2="55009" y2="63672"/>
                        <a14:foregroundMark x1="55009" y1="63672" x2="47996" y2="69766"/>
                        <a14:foregroundMark x1="47996" y1="69766" x2="52368" y2="75938"/>
                        <a14:foregroundMark x1="52368" y1="75938" x2="55647" y2="69141"/>
                        <a14:foregroundMark x1="55647" y1="69141" x2="43625" y2="64688"/>
                        <a14:foregroundMark x1="43625" y1="64688" x2="40437" y2="72500"/>
                        <a14:foregroundMark x1="40437" y1="72500" x2="46539" y2="77969"/>
                        <a14:foregroundMark x1="46539" y1="77969" x2="48998" y2="76641"/>
                        <a14:foregroundMark x1="35519" y1="75781" x2="42987" y2="81172"/>
                        <a14:foregroundMark x1="42987" y1="81172" x2="62204" y2="83281"/>
                        <a14:foregroundMark x1="62204" y1="83281" x2="69490" y2="79844"/>
                        <a14:foregroundMark x1="69490" y1="79844" x2="75410" y2="73281"/>
                        <a14:foregroundMark x1="75410" y1="73281" x2="82514" y2="68906"/>
                        <a14:foregroundMark x1="82514" y1="68906" x2="91439" y2="69375"/>
                        <a14:foregroundMark x1="91439" y1="69375" x2="97996" y2="73672"/>
                        <a14:foregroundMark x1="97996" y1="73672" x2="98179" y2="73984"/>
                        <a14:foregroundMark x1="820" y1="41563" x2="820" y2="41563"/>
                        <a14:foregroundMark x1="1002" y1="37344" x2="45811" y2="57656"/>
                        <a14:foregroundMark x1="45811" y1="57656" x2="55647" y2="65313"/>
                        <a14:foregroundMark x1="55647" y1="65313" x2="52004" y2="75313"/>
                        <a14:foregroundMark x1="52004" y1="75313" x2="46448" y2="82266"/>
                        <a14:foregroundMark x1="46448" y1="82266" x2="37705" y2="87266"/>
                        <a14:foregroundMark x1="37705" y1="87266" x2="34426" y2="94766"/>
                        <a14:foregroundMark x1="34426" y1="94766" x2="34426" y2="99297"/>
                        <a14:foregroundMark x1="36248" y1="7344" x2="28597" y2="12188"/>
                        <a14:foregroundMark x1="28597" y1="12188" x2="24317" y2="19297"/>
                        <a14:foregroundMark x1="24317" y1="19297" x2="27505" y2="37109"/>
                        <a14:foregroundMark x1="27505" y1="37109" x2="43169" y2="57266"/>
                        <a14:foregroundMark x1="43169" y1="57266" x2="54463" y2="51563"/>
                        <a14:foregroundMark x1="54463" y1="51563" x2="75137" y2="29844"/>
                        <a14:foregroundMark x1="75137" y1="29844" x2="77413" y2="38281"/>
                        <a14:foregroundMark x1="77413" y1="38281" x2="64572" y2="76406"/>
                        <a14:foregroundMark x1="64572" y1="76406" x2="64208" y2="84141"/>
                        <a14:foregroundMark x1="64208" y1="84141" x2="70492" y2="98828"/>
                        <a14:foregroundMark x1="70492" y1="98828" x2="71494" y2="99297"/>
                        <a14:foregroundMark x1="47905" y1="81328" x2="56740" y2="83203"/>
                        <a14:foregroundMark x1="56740" y1="83203" x2="64390" y2="88125"/>
                        <a14:foregroundMark x1="64390" y1="88125" x2="66485" y2="95469"/>
                        <a14:foregroundMark x1="66485" y1="95469" x2="78506" y2="95078"/>
                        <a14:foregroundMark x1="47905" y1="85313" x2="40619" y2="98906"/>
                        <a14:foregroundMark x1="40619" y1="98906" x2="32332" y2="99766"/>
                        <a14:foregroundMark x1="32332" y1="99766" x2="23770" y2="98203"/>
                        <a14:foregroundMark x1="23770" y1="98203" x2="30328" y2="92813"/>
                        <a14:foregroundMark x1="30328" y1="92813" x2="37341" y2="92422"/>
                        <a14:foregroundMark x1="44536" y1="47578" x2="55464" y2="48438"/>
                        <a14:foregroundMark x1="55464" y1="48438" x2="64026" y2="4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22" y="3520258"/>
            <a:ext cx="2728278" cy="31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6" action="ppaction://hlinksldjump"/>
            <a:extLst>
              <a:ext uri="{FF2B5EF4-FFF2-40B4-BE49-F238E27FC236}">
                <a16:creationId xmlns:a16="http://schemas.microsoft.com/office/drawing/2014/main" id="{1E8AEE49-B519-4F63-BE64-3109989221B2}"/>
              </a:ext>
            </a:extLst>
          </p:cNvPr>
          <p:cNvSpPr/>
          <p:nvPr/>
        </p:nvSpPr>
        <p:spPr>
          <a:xfrm>
            <a:off x="298749" y="152401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407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6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1040365" y="2352054"/>
            <a:ext cx="10348582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Yesterday, we did our exam 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careful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carefully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careless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864014" y="3230878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pic>
        <p:nvPicPr>
          <p:cNvPr id="7170" name="Picture 2" descr="Free homework education exam vector">
            <a:extLst>
              <a:ext uri="{FF2B5EF4-FFF2-40B4-BE49-F238E27FC236}">
                <a16:creationId xmlns:a16="http://schemas.microsoft.com/office/drawing/2014/main" id="{1FDD791A-22E8-44FA-BAC5-D3C03FFD6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46" y="2201713"/>
            <a:ext cx="3826170" cy="38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6DFF2D-5726-4436-A97A-35DAC7447F21}"/>
              </a:ext>
            </a:extLst>
          </p:cNvPr>
          <p:cNvSpPr/>
          <p:nvPr/>
        </p:nvSpPr>
        <p:spPr>
          <a:xfrm>
            <a:off x="2554269" y="583953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31601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6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1164053" y="2364794"/>
            <a:ext cx="11212906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My sister is a _____ girl. She always smiles 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happy/</a:t>
            </a:r>
            <a:r>
              <a:rPr kumimoji="0" lang="en-SG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happyly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happily/happy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happy/</a:t>
            </a:r>
            <a:r>
              <a:rPr kumimoji="0" lang="en-SG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happilly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happy/happily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868443" y="5538145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E857DC-195B-484F-BB1B-8CD68ABDA1F4}"/>
              </a:ext>
            </a:extLst>
          </p:cNvPr>
          <p:cNvSpPr/>
          <p:nvPr/>
        </p:nvSpPr>
        <p:spPr>
          <a:xfrm>
            <a:off x="2426712" y="323228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</a:t>
            </a:r>
          </a:p>
        </p:txBody>
      </p:sp>
      <p:pic>
        <p:nvPicPr>
          <p:cNvPr id="11268" name="Picture 4" descr="Free girl flower background beautiful flowers vector">
            <a:extLst>
              <a:ext uri="{FF2B5EF4-FFF2-40B4-BE49-F238E27FC236}">
                <a16:creationId xmlns:a16="http://schemas.microsoft.com/office/drawing/2014/main" id="{2E9544BC-907D-4F1F-A539-D3857488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59" y="3124199"/>
            <a:ext cx="3469289" cy="33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6" y="1219200"/>
            <a:ext cx="11018520" cy="512063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9380F-8A0B-469C-BC95-0448C6EC8F4E}"/>
              </a:ext>
            </a:extLst>
          </p:cNvPr>
          <p:cNvSpPr/>
          <p:nvPr/>
        </p:nvSpPr>
        <p:spPr>
          <a:xfrm>
            <a:off x="2426712" y="323228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07EEB0-2C73-47A8-B2A0-AECA8ED020BD}"/>
              </a:ext>
            </a:extLst>
          </p:cNvPr>
          <p:cNvSpPr/>
          <p:nvPr/>
        </p:nvSpPr>
        <p:spPr>
          <a:xfrm>
            <a:off x="760304" y="2504455"/>
            <a:ext cx="11643263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 goes to grandparents’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She goes to grandparent’s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She goes to grandparents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d. She goes to grandparent’ house in the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468084" y="1620535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2239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B20FA-8A5E-4167-9350-BA85B6BF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709" y="1706880"/>
            <a:ext cx="10348582" cy="4709159"/>
          </a:xfrm>
          <a:solidFill>
            <a:srgbClr val="CCFF99"/>
          </a:solidFill>
        </p:spPr>
        <p:txBody>
          <a:bodyPr/>
          <a:lstStyle/>
          <a:p>
            <a:endParaRPr lang="en-SG" dirty="0"/>
          </a:p>
          <a:p>
            <a:endParaRPr lang="en-SG" dirty="0"/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1FD7449-45A6-44B0-B513-F5708173D802}"/>
              </a:ext>
            </a:extLst>
          </p:cNvPr>
          <p:cNvSpPr/>
          <p:nvPr/>
        </p:nvSpPr>
        <p:spPr>
          <a:xfrm>
            <a:off x="298750" y="221769"/>
            <a:ext cx="1530051" cy="731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5EEA9F-FBF5-4E03-84F5-3A81A95E71C5}"/>
              </a:ext>
            </a:extLst>
          </p:cNvPr>
          <p:cNvSpPr/>
          <p:nvPr/>
        </p:nvSpPr>
        <p:spPr>
          <a:xfrm>
            <a:off x="2554269" y="764548"/>
            <a:ext cx="7083462" cy="731520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Odd one out (word stress)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0594D4-0A2E-4BC8-9FC0-AADA82065A73}"/>
              </a:ext>
            </a:extLst>
          </p:cNvPr>
          <p:cNvSpPr/>
          <p:nvPr/>
        </p:nvSpPr>
        <p:spPr>
          <a:xfrm>
            <a:off x="1486631" y="2590793"/>
            <a:ext cx="10348582" cy="1849089"/>
          </a:xfrm>
          <a:prstGeom prst="wedgeRoundRectCallout">
            <a:avLst>
              <a:gd name="adj1" fmla="val 49274"/>
              <a:gd name="adj2" fmla="val 1808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giraffe 				b. hippo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rabbit 				d. monkey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4CE26-BE89-43E9-82D1-7324F1FFEDE2}"/>
              </a:ext>
            </a:extLst>
          </p:cNvPr>
          <p:cNvSpPr txBox="1"/>
          <p:nvPr/>
        </p:nvSpPr>
        <p:spPr>
          <a:xfrm>
            <a:off x="7678210" y="4073651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mon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key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CD3AA6-402C-4D28-AD3A-078374B49FB4}"/>
              </a:ext>
            </a:extLst>
          </p:cNvPr>
          <p:cNvSpPr txBox="1"/>
          <p:nvPr/>
        </p:nvSpPr>
        <p:spPr>
          <a:xfrm>
            <a:off x="7760088" y="2869210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li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on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32818-F41A-4D64-AC3B-07CE530DDAFA}"/>
              </a:ext>
            </a:extLst>
          </p:cNvPr>
          <p:cNvSpPr txBox="1"/>
          <p:nvPr/>
        </p:nvSpPr>
        <p:spPr>
          <a:xfrm>
            <a:off x="2175802" y="4063808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bbit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C069FD-1B0B-4840-A85D-791440D0DDE4}"/>
              </a:ext>
            </a:extLst>
          </p:cNvPr>
          <p:cNvSpPr txBox="1"/>
          <p:nvPr/>
        </p:nvSpPr>
        <p:spPr>
          <a:xfrm>
            <a:off x="2266166" y="2885344"/>
            <a:ext cx="2124158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scadia Code" panose="020B0609020000020004" pitchFamily="49" charset="0"/>
                <a:cs typeface="Cascadia Code" panose="020B0609020000020004" pitchFamily="49" charset="0"/>
              </a:rPr>
              <a:t>raffe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653E6E-F609-4008-8168-07FE7DF8B9A8}"/>
              </a:ext>
            </a:extLst>
          </p:cNvPr>
          <p:cNvSpPr/>
          <p:nvPr/>
        </p:nvSpPr>
        <p:spPr>
          <a:xfrm>
            <a:off x="1391435" y="2797327"/>
            <a:ext cx="874731" cy="883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770935" cy="5086314"/>
            <a:chOff x="1099171" y="997234"/>
            <a:chExt cx="8770935" cy="5086314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1D814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j-ea"/>
                  <a:cs typeface="+mj-cs"/>
                </a:rPr>
                <a:t>03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1D814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j-ea"/>
                  <a:cs typeface="+mj-cs"/>
                </a:rPr>
                <a:t>Production</a:t>
              </a:r>
              <a:endParaRPr kumimoji="0" lang="en" sz="7000" b="0" i="0" u="none" strike="noStrike" kern="1200" cap="none" spc="0" normalizeH="0" baseline="0" noProof="0" dirty="0">
                <a:ln>
                  <a:noFill/>
                </a:ln>
                <a:solidFill>
                  <a:srgbClr val="1D814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endParaRP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7896926" y="3007307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286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" t="2950" b="3273"/>
          <a:stretch/>
        </p:blipFill>
        <p:spPr>
          <a:xfrm>
            <a:off x="819397" y="1140032"/>
            <a:ext cx="10553205" cy="5551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7B943-802F-443E-A769-B5E975DA7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7" y="257508"/>
            <a:ext cx="7324725" cy="742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0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0" t="2950" b="3273"/>
          <a:stretch/>
        </p:blipFill>
        <p:spPr>
          <a:xfrm>
            <a:off x="3673905" y="1668394"/>
            <a:ext cx="7822392" cy="498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C5229DB-607D-4CD6-821F-1FCCAB0700A9}"/>
              </a:ext>
            </a:extLst>
          </p:cNvPr>
          <p:cNvSpPr/>
          <p:nvPr/>
        </p:nvSpPr>
        <p:spPr>
          <a:xfrm>
            <a:off x="232966" y="320723"/>
            <a:ext cx="7822391" cy="1258695"/>
          </a:xfrm>
          <a:prstGeom prst="wedgeRoundRectCallout">
            <a:avLst>
              <a:gd name="adj1" fmla="val 33996"/>
              <a:gd name="adj2" fmla="val 9114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List the names of your family members.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0" t="2950" b="3273"/>
          <a:stretch/>
        </p:blipFill>
        <p:spPr>
          <a:xfrm>
            <a:off x="3673905" y="1668394"/>
            <a:ext cx="7822392" cy="498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C5229DB-607D-4CD6-821F-1FCCAB0700A9}"/>
              </a:ext>
            </a:extLst>
          </p:cNvPr>
          <p:cNvSpPr/>
          <p:nvPr/>
        </p:nvSpPr>
        <p:spPr>
          <a:xfrm>
            <a:off x="232966" y="320723"/>
            <a:ext cx="7822391" cy="1258695"/>
          </a:xfrm>
          <a:prstGeom prst="wedgeRoundRectCallout">
            <a:avLst>
              <a:gd name="adj1" fmla="val 33996"/>
              <a:gd name="adj2" fmla="val 9114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 Find their photos or draw their pictures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836758" y="3351084"/>
            <a:ext cx="7147677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1143000" y="3450957"/>
            <a:ext cx="667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 &amp; Project – Lesson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B88AC-E17D-4A98-BF83-A0BCE0193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0" t="2950" b="3273"/>
          <a:stretch/>
        </p:blipFill>
        <p:spPr>
          <a:xfrm>
            <a:off x="3673905" y="1353831"/>
            <a:ext cx="7822392" cy="498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C5229DB-607D-4CD6-821F-1FCCAB0700A9}"/>
              </a:ext>
            </a:extLst>
          </p:cNvPr>
          <p:cNvSpPr/>
          <p:nvPr/>
        </p:nvSpPr>
        <p:spPr>
          <a:xfrm>
            <a:off x="256718" y="724484"/>
            <a:ext cx="4624042" cy="1258695"/>
          </a:xfrm>
          <a:prstGeom prst="wedgeRoundRectCallout">
            <a:avLst>
              <a:gd name="adj1" fmla="val 33996"/>
              <a:gd name="adj2" fmla="val 9114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Write about them.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B401F-3513-463A-AB23-F800498FD5D9}"/>
              </a:ext>
            </a:extLst>
          </p:cNvPr>
          <p:cNvSpPr/>
          <p:nvPr/>
        </p:nvSpPr>
        <p:spPr>
          <a:xfrm>
            <a:off x="33002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5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A070A-CCCA-4ED5-BD98-7468C0C46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3" y="413586"/>
            <a:ext cx="3952875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3FCE81-436B-4E17-8B4F-A2C38730C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43" b="93708" l="9769" r="92288">
                        <a14:foregroundMark x1="20051" y1="4937" x2="32648" y2="29816"/>
                        <a14:foregroundMark x1="32648" y1="29816" x2="23779" y2="52759"/>
                        <a14:foregroundMark x1="26607" y1="26815" x2="26607" y2="26815"/>
                        <a14:foregroundMark x1="24165" y1="7357" x2="33290" y2="6099"/>
                        <a14:foregroundMark x1="33290" y1="6099" x2="37018" y2="7938"/>
                        <a14:foregroundMark x1="32134" y1="30010" x2="42802" y2="29816"/>
                        <a14:foregroundMark x1="42802" y1="29816" x2="54113" y2="29816"/>
                        <a14:foregroundMark x1="54113" y1="29816" x2="63882" y2="29332"/>
                        <a14:foregroundMark x1="63882" y1="29332" x2="73522" y2="29332"/>
                        <a14:foregroundMark x1="73522" y1="29332" x2="82905" y2="29138"/>
                        <a14:foregroundMark x1="82905" y1="29138" x2="91388" y2="33495"/>
                        <a14:foregroundMark x1="91388" y1="33495" x2="92416" y2="48790"/>
                        <a14:foregroundMark x1="92416" y1="48790" x2="90874" y2="55470"/>
                        <a14:foregroundMark x1="31491" y1="34560" x2="60154" y2="30203"/>
                        <a14:foregroundMark x1="60154" y1="30203" x2="60154" y2="30203"/>
                        <a14:foregroundMark x1="29563" y1="52469" x2="33676" y2="59439"/>
                        <a14:foregroundMark x1="33676" y1="59439" x2="84576" y2="60503"/>
                        <a14:foregroundMark x1="84576" y1="60503" x2="92288" y2="59826"/>
                        <a14:foregroundMark x1="86247" y1="29816" x2="91774" y2="29429"/>
                        <a14:foregroundMark x1="20951" y1="88771" x2="29049" y2="93708"/>
                        <a14:foregroundMark x1="44216" y1="86157" x2="53213" y2="89255"/>
                        <a14:foregroundMark x1="53213" y1="89255" x2="53342" y2="90223"/>
                        <a14:foregroundMark x1="41003" y1="87028" x2="41003" y2="87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058" y="1070811"/>
            <a:ext cx="4358599" cy="5787189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30368E3-BCEA-441A-A312-08AA57CECB64}"/>
              </a:ext>
            </a:extLst>
          </p:cNvPr>
          <p:cNvSpPr/>
          <p:nvPr/>
        </p:nvSpPr>
        <p:spPr>
          <a:xfrm>
            <a:off x="7492232" y="650532"/>
            <a:ext cx="3952875" cy="2343073"/>
          </a:xfrm>
          <a:prstGeom prst="wedgeRoundRectCallout">
            <a:avLst>
              <a:gd name="adj1" fmla="val -67087"/>
              <a:gd name="adj2" fmla="val 18870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is my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His name is Minh.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His eyes are brown.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 is clever.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B6DFDC-517E-41FA-BFC5-E9EA654C0D32}"/>
              </a:ext>
            </a:extLst>
          </p:cNvPr>
          <p:cNvSpPr/>
          <p:nvPr/>
        </p:nvSpPr>
        <p:spPr>
          <a:xfrm>
            <a:off x="353940" y="1460835"/>
            <a:ext cx="4345830" cy="1701927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Show your poster.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Tell the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40676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996835" cy="5086314"/>
            <a:chOff x="1099171" y="997234"/>
            <a:chExt cx="8996835" cy="5086314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04 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Wrap-up &amp;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Assessment</a:t>
              </a:r>
              <a:endParaRPr lang="en" sz="7000" dirty="0">
                <a:solidFill>
                  <a:srgbClr val="1D814F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8122826" y="3007307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3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AEEEB6-0D04-4D71-8FD9-FD731840C1C3}"/>
              </a:ext>
            </a:extLst>
          </p:cNvPr>
          <p:cNvSpPr/>
          <p:nvPr/>
        </p:nvSpPr>
        <p:spPr>
          <a:xfrm>
            <a:off x="552448" y="435896"/>
            <a:ext cx="10937710" cy="1633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AEF385-AFC0-4BAC-A5A3-150CBB065219}"/>
              </a:ext>
            </a:extLst>
          </p:cNvPr>
          <p:cNvSpPr/>
          <p:nvPr/>
        </p:nvSpPr>
        <p:spPr>
          <a:xfrm>
            <a:off x="940468" y="2173955"/>
            <a:ext cx="10311063" cy="4395287"/>
          </a:xfrm>
          <a:prstGeom prst="rect">
            <a:avLst/>
          </a:prstGeom>
          <a:solidFill>
            <a:srgbClr val="EFF5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This is my friend. (1) ____ name is Mai. She’s 12 (2) ____ old. She has brown eyes (3)____ dark hair. She has a (4) ______ smile. She’s quiet, (5) _____ she’s really clever. She loves her family. She often visits her grandpa(6)_____ house on the weekend. (7) _____ she and I love reading, so we often go to the library together.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1E788-E3C4-4E66-91F8-AF3C8F515486}"/>
              </a:ext>
            </a:extLst>
          </p:cNvPr>
          <p:cNvSpPr/>
          <p:nvPr/>
        </p:nvSpPr>
        <p:spPr>
          <a:xfrm>
            <a:off x="6237878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4DC08-3913-4916-A8C1-E54B9FFC3FA5}"/>
              </a:ext>
            </a:extLst>
          </p:cNvPr>
          <p:cNvSpPr/>
          <p:nvPr/>
        </p:nvSpPr>
        <p:spPr>
          <a:xfrm>
            <a:off x="2138612" y="1319464"/>
            <a:ext cx="1433763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years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FA8A22-52A3-4D8E-9882-EF5D4C862BBD}"/>
              </a:ext>
            </a:extLst>
          </p:cNvPr>
          <p:cNvSpPr/>
          <p:nvPr/>
        </p:nvSpPr>
        <p:spPr>
          <a:xfrm>
            <a:off x="3724775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16BEE-2D06-4A76-AFD8-D00A66FAFDEC}"/>
              </a:ext>
            </a:extLst>
          </p:cNvPr>
          <p:cNvSpPr/>
          <p:nvPr/>
        </p:nvSpPr>
        <p:spPr>
          <a:xfrm>
            <a:off x="4970044" y="1307432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147615-26B1-485B-9333-D73712D83413}"/>
              </a:ext>
            </a:extLst>
          </p:cNvPr>
          <p:cNvSpPr/>
          <p:nvPr/>
        </p:nvSpPr>
        <p:spPr>
          <a:xfrm>
            <a:off x="7762373" y="1319464"/>
            <a:ext cx="1092869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532082-EE89-4EC5-AE7E-0F7A90A8DA68}"/>
              </a:ext>
            </a:extLst>
          </p:cNvPr>
          <p:cNvSpPr/>
          <p:nvPr/>
        </p:nvSpPr>
        <p:spPr>
          <a:xfrm>
            <a:off x="9262310" y="1353553"/>
            <a:ext cx="2227848" cy="56147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pretty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FA8E47-CAA6-47E8-80E9-3D9FCBCAE372}"/>
              </a:ext>
            </a:extLst>
          </p:cNvPr>
          <p:cNvSpPr/>
          <p:nvPr/>
        </p:nvSpPr>
        <p:spPr>
          <a:xfrm>
            <a:off x="552448" y="1353552"/>
            <a:ext cx="1433764" cy="60759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279671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05911 0.1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4257 0.23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42344 0.2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34831 0.323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22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4763 0.39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7214 0.475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7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48906 0.547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1564367" y="629907"/>
            <a:ext cx="9271443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Wrap 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5042" y="915738"/>
            <a:ext cx="9707740" cy="5312355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time &amp; Project – Lesson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we learn today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73456" y="3197325"/>
            <a:ext cx="2978711" cy="3814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AB62E-9D26-1C5A-4113-45A9C30321BC}"/>
              </a:ext>
            </a:extLst>
          </p:cNvPr>
          <p:cNvSpPr txBox="1"/>
          <p:nvPr/>
        </p:nvSpPr>
        <p:spPr>
          <a:xfrm>
            <a:off x="1398370" y="4498819"/>
            <a:ext cx="8410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b="1" noProof="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Show &amp; 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Make a family poster, show and tell the class about it</a:t>
            </a:r>
            <a:r>
              <a:rPr kumimoji="0" lang="en" sz="36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76D6D-E2B5-33AC-92F3-E0A5E655CA13}"/>
              </a:ext>
            </a:extLst>
          </p:cNvPr>
          <p:cNvSpPr txBox="1"/>
          <p:nvPr/>
        </p:nvSpPr>
        <p:spPr>
          <a:xfrm>
            <a:off x="2455168" y="915738"/>
            <a:ext cx="62968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9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 -</a:t>
            </a:r>
            <a:r>
              <a:rPr lang="vi-VN" sz="2000" dirty="0">
                <a:latin typeface="Comic Sans MS" panose="030F0702030302020204" pitchFamily="66" charset="0"/>
              </a:rPr>
              <a:t> 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303587" y="303784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Review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Pr</a:t>
            </a:r>
            <a:r>
              <a:rPr lang="en-SG" sz="2000" dirty="0" err="1">
                <a:latin typeface="Comic Sans MS" panose="030F0702030302020204" pitchFamily="66" charset="0"/>
              </a:rPr>
              <a:t>actice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468341" cy="5079312"/>
            <a:chOff x="1099171" y="997234"/>
            <a:chExt cx="8468341" cy="5079312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01 </a:t>
              </a:r>
            </a:p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Warm up</a:t>
              </a: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7594332" y="3000305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7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40072-92AD-4F49-B248-25C9609F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The Finger Family (Daddy Finger) - Original Version - Family Sing Along - Muffin Songs">
            <a:hlinkClick r:id="" action="ppaction://media"/>
            <a:extLst>
              <a:ext uri="{FF2B5EF4-FFF2-40B4-BE49-F238E27FC236}">
                <a16:creationId xmlns:a16="http://schemas.microsoft.com/office/drawing/2014/main" id="{C7F678DD-4E42-457D-BCC2-9813A90DA6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6830"/>
          </a:xfrm>
        </p:spPr>
      </p:pic>
    </p:spTree>
    <p:extLst>
      <p:ext uri="{BB962C8B-B14F-4D97-AF65-F5344CB8AC3E}">
        <p14:creationId xmlns:p14="http://schemas.microsoft.com/office/powerpoint/2010/main" val="34283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DEDEA-475D-49AB-AAF9-9B9E648DD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22" y="1587006"/>
            <a:ext cx="4341600" cy="43416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81EC28-83F4-4BD1-A599-AE9CBFE5046F}"/>
              </a:ext>
            </a:extLst>
          </p:cNvPr>
          <p:cNvSpPr/>
          <p:nvPr/>
        </p:nvSpPr>
        <p:spPr>
          <a:xfrm>
            <a:off x="7183022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5E80C3-76C8-4945-95AA-873F7B227A30}"/>
              </a:ext>
            </a:extLst>
          </p:cNvPr>
          <p:cNvSpPr/>
          <p:nvPr/>
        </p:nvSpPr>
        <p:spPr>
          <a:xfrm>
            <a:off x="8630222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278685-EF55-4B4F-96B0-3B78014A25AF}"/>
              </a:ext>
            </a:extLst>
          </p:cNvPr>
          <p:cNvSpPr/>
          <p:nvPr/>
        </p:nvSpPr>
        <p:spPr>
          <a:xfrm>
            <a:off x="10076177" y="15870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93A9176-3C1D-4373-98E3-A46208B206ED}"/>
              </a:ext>
            </a:extLst>
          </p:cNvPr>
          <p:cNvSpPr/>
          <p:nvPr/>
        </p:nvSpPr>
        <p:spPr>
          <a:xfrm>
            <a:off x="7182712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0BB12B-171F-4E1F-BED6-213262311CE1}"/>
              </a:ext>
            </a:extLst>
          </p:cNvPr>
          <p:cNvSpPr/>
          <p:nvPr/>
        </p:nvSpPr>
        <p:spPr>
          <a:xfrm>
            <a:off x="8630843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CC42BE-68CC-454E-8D7C-C0E0C04DCA50}"/>
              </a:ext>
            </a:extLst>
          </p:cNvPr>
          <p:cNvSpPr/>
          <p:nvPr/>
        </p:nvSpPr>
        <p:spPr>
          <a:xfrm>
            <a:off x="10076180" y="30342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9C0B49-875C-41E1-93DD-E6A0704EDB43}"/>
              </a:ext>
            </a:extLst>
          </p:cNvPr>
          <p:cNvSpPr/>
          <p:nvPr/>
        </p:nvSpPr>
        <p:spPr>
          <a:xfrm>
            <a:off x="7183022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1BF14A-6AB0-453C-84AE-4F47F43C966A}"/>
              </a:ext>
            </a:extLst>
          </p:cNvPr>
          <p:cNvSpPr/>
          <p:nvPr/>
        </p:nvSpPr>
        <p:spPr>
          <a:xfrm>
            <a:off x="8630222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C5B143-5DF1-480E-9B71-849CE72CB91C}"/>
              </a:ext>
            </a:extLst>
          </p:cNvPr>
          <p:cNvSpPr/>
          <p:nvPr/>
        </p:nvSpPr>
        <p:spPr>
          <a:xfrm>
            <a:off x="10076177" y="4481406"/>
            <a:ext cx="1447200" cy="14472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9</a:t>
            </a:r>
          </a:p>
        </p:txBody>
      </p:sp>
      <p:graphicFrame>
        <p:nvGraphicFramePr>
          <p:cNvPr id="56" name="Table 35">
            <a:extLst>
              <a:ext uri="{FF2B5EF4-FFF2-40B4-BE49-F238E27FC236}">
                <a16:creationId xmlns:a16="http://schemas.microsoft.com/office/drawing/2014/main" id="{1B486113-BD62-43C6-894D-09DCD5115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29835"/>
              </p:ext>
            </p:extLst>
          </p:nvPr>
        </p:nvGraphicFramePr>
        <p:xfrm>
          <a:off x="371291" y="1170541"/>
          <a:ext cx="5951796" cy="539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932">
                  <a:extLst>
                    <a:ext uri="{9D8B030D-6E8A-4147-A177-3AD203B41FA5}">
                      <a16:colId xmlns:a16="http://schemas.microsoft.com/office/drawing/2014/main" val="1528617768"/>
                    </a:ext>
                  </a:extLst>
                </a:gridCol>
                <a:gridCol w="1983932">
                  <a:extLst>
                    <a:ext uri="{9D8B030D-6E8A-4147-A177-3AD203B41FA5}">
                      <a16:colId xmlns:a16="http://schemas.microsoft.com/office/drawing/2014/main" val="834574292"/>
                    </a:ext>
                  </a:extLst>
                </a:gridCol>
                <a:gridCol w="1983932">
                  <a:extLst>
                    <a:ext uri="{9D8B030D-6E8A-4147-A177-3AD203B41FA5}">
                      <a16:colId xmlns:a16="http://schemas.microsoft.com/office/drawing/2014/main" val="3611972274"/>
                    </a:ext>
                  </a:extLst>
                </a:gridCol>
              </a:tblGrid>
              <a:tr h="1799864"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954"/>
                  </a:ext>
                </a:extLst>
              </a:tr>
              <a:tr h="1799864"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50398"/>
                  </a:ext>
                </a:extLst>
              </a:tr>
              <a:tr h="1799864"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3500" dirty="0"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546260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40D3C4E0-0B3B-4859-9F4D-00D1060E0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66667"/>
          <a:stretch/>
        </p:blipFill>
        <p:spPr>
          <a:xfrm>
            <a:off x="803689" y="3118871"/>
            <a:ext cx="1447200" cy="1447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77E056-ED36-4C0D-A9A7-E1B58232B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3" b="66667"/>
          <a:stretch/>
        </p:blipFill>
        <p:spPr>
          <a:xfrm>
            <a:off x="2838178" y="1383806"/>
            <a:ext cx="1447200" cy="1447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4046D-DE37-4084-BADC-91B154EEB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b="66667"/>
          <a:stretch/>
        </p:blipFill>
        <p:spPr>
          <a:xfrm>
            <a:off x="4788962" y="3146737"/>
            <a:ext cx="1447201" cy="1447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BF83B7-C7FF-4EAA-A4F8-8A73BF5D8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66667" b="33333"/>
          <a:stretch/>
        </p:blipFill>
        <p:spPr>
          <a:xfrm>
            <a:off x="2838178" y="4963859"/>
            <a:ext cx="1447200" cy="1447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F09870-F93C-4291-816D-55E333B5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3333" r="33333" b="33333"/>
          <a:stretch/>
        </p:blipFill>
        <p:spPr>
          <a:xfrm>
            <a:off x="4788963" y="4996330"/>
            <a:ext cx="1447201" cy="1447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5D01744-0042-4BEB-9895-84BF743B9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33332" b="33334"/>
          <a:stretch/>
        </p:blipFill>
        <p:spPr>
          <a:xfrm>
            <a:off x="2838176" y="3173832"/>
            <a:ext cx="1447202" cy="1447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567302-AFAD-4ADE-A985-7D88F6C291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 r="66667"/>
          <a:stretch/>
        </p:blipFill>
        <p:spPr>
          <a:xfrm>
            <a:off x="803693" y="1421106"/>
            <a:ext cx="1447196" cy="1447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E5A6C10-0FDC-4A08-AB31-C67BE17F8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66667" r="33333"/>
          <a:stretch/>
        </p:blipFill>
        <p:spPr>
          <a:xfrm>
            <a:off x="4778651" y="1383806"/>
            <a:ext cx="1457512" cy="1447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27B81E6-BD22-4255-957E-1040B66D5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6" t="66667"/>
          <a:stretch/>
        </p:blipFill>
        <p:spPr>
          <a:xfrm>
            <a:off x="803681" y="4963859"/>
            <a:ext cx="1447215" cy="144720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88B0B0D-64BB-4645-A367-D52E9DB4281D}"/>
              </a:ext>
            </a:extLst>
          </p:cNvPr>
          <p:cNvSpPr/>
          <p:nvPr/>
        </p:nvSpPr>
        <p:spPr>
          <a:xfrm>
            <a:off x="7458981" y="497646"/>
            <a:ext cx="2341862" cy="731520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Show all</a:t>
            </a:r>
          </a:p>
        </p:txBody>
      </p:sp>
      <p:pic>
        <p:nvPicPr>
          <p:cNvPr id="66" name="Picture 4" descr="Free ai generated family parents vector">
            <a:extLst>
              <a:ext uri="{FF2B5EF4-FFF2-40B4-BE49-F238E27FC236}">
                <a16:creationId xmlns:a16="http://schemas.microsoft.com/office/drawing/2014/main" id="{0FCB786D-F8A0-4C71-8F24-A4235AA5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28" y="1581196"/>
            <a:ext cx="4341601" cy="43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2788284-D127-4AE0-96BA-F62F384D7D29}"/>
              </a:ext>
            </a:extLst>
          </p:cNvPr>
          <p:cNvSpPr/>
          <p:nvPr/>
        </p:nvSpPr>
        <p:spPr>
          <a:xfrm>
            <a:off x="1003928" y="234308"/>
            <a:ext cx="4383646" cy="704802"/>
          </a:xfrm>
          <a:prstGeom prst="roundRect">
            <a:avLst/>
          </a:prstGeom>
          <a:solidFill>
            <a:srgbClr val="F7DFD5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Do the puzzle</a:t>
            </a:r>
          </a:p>
        </p:txBody>
      </p:sp>
    </p:spTree>
    <p:extLst>
      <p:ext uri="{BB962C8B-B14F-4D97-AF65-F5344CB8AC3E}">
        <p14:creationId xmlns:p14="http://schemas.microsoft.com/office/powerpoint/2010/main" val="7279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52331 -0.2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47513 0.029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336 -0.227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35612 -0.2824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1511 -0.287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59388 -0.02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52331 0.4451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4.07407E-6 L 0.31537 0.4509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76042 -0.0701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1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52331 0.4453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226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52331 -0.22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-1111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76094 -0.0710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47" y="-356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35612 -0.280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140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1511 -0.2865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432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59388 -0.020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101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155 0.4509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2254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47513 0.0289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143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336 -0.225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3A8D-06A6-416D-BA15-B576019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869" y="997234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3ADA4-4775-46F2-A0E5-CACE2424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69" y="3476909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917A5-E98A-4102-ADF3-C2FFA1E2B7FE}"/>
              </a:ext>
            </a:extLst>
          </p:cNvPr>
          <p:cNvGrpSpPr/>
          <p:nvPr/>
        </p:nvGrpSpPr>
        <p:grpSpPr>
          <a:xfrm>
            <a:off x="1099171" y="997234"/>
            <a:ext cx="8468341" cy="5079312"/>
            <a:chOff x="1099171" y="997234"/>
            <a:chExt cx="8468341" cy="5079312"/>
          </a:xfrm>
        </p:grpSpPr>
        <p:pic>
          <p:nvPicPr>
            <p:cNvPr id="4" name="Picture 2" descr="Cậu Bé, Suy Nghĩ, Bong Bóng Suy Nghĩ">
              <a:extLst>
                <a:ext uri="{FF2B5EF4-FFF2-40B4-BE49-F238E27FC236}">
                  <a16:creationId xmlns:a16="http://schemas.microsoft.com/office/drawing/2014/main" id="{9BFEB497-6AD5-437B-9572-CBACA0BD42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38" b="60547" l="10000" r="96094">
                          <a14:foregroundMark x1="28984" y1="13203" x2="43906" y2="13203"/>
                          <a14:foregroundMark x1="43906" y1="13203" x2="63281" y2="9609"/>
                          <a14:foregroundMark x1="63281" y1="9609" x2="58828" y2="3516"/>
                          <a14:foregroundMark x1="58828" y1="3516" x2="58281" y2="3438"/>
                          <a14:foregroundMark x1="45156" y1="5547" x2="50391" y2="3906"/>
                          <a14:foregroundMark x1="80625" y1="10547" x2="95156" y2="31953"/>
                          <a14:foregroundMark x1="66094" y1="5547" x2="66094" y2="5547"/>
                          <a14:foregroundMark x1="34453" y1="11719" x2="34453" y2="11719"/>
                          <a14:foregroundMark x1="39922" y1="9375" x2="39922" y2="9375"/>
                          <a14:foregroundMark x1="39922" y1="10781" x2="39922" y2="10781"/>
                          <a14:foregroundMark x1="19922" y1="31250" x2="19922" y2="31250"/>
                          <a14:foregroundMark x1="21094" y1="32656" x2="21094" y2="32656"/>
                          <a14:foregroundMark x1="22266" y1="44375" x2="22266" y2="44375"/>
                          <a14:foregroundMark x1="25156" y1="49375" x2="25156" y2="49375"/>
                          <a14:foregroundMark x1="25156" y1="50313" x2="27813" y2="53906"/>
                          <a14:foregroundMark x1="45156" y1="59375" x2="45156" y2="59375"/>
                          <a14:foregroundMark x1="59453" y1="60547" x2="59453" y2="60547"/>
                          <a14:foregroundMark x1="51563" y1="60313" x2="51563" y2="60313"/>
                          <a14:foregroundMark x1="96094" y1="39609" x2="96094" y2="39609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51"/>
            <a:stretch/>
          </p:blipFill>
          <p:spPr bwMode="auto">
            <a:xfrm>
              <a:off x="1099171" y="997234"/>
              <a:ext cx="8175171" cy="446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5944;p39">
              <a:extLst>
                <a:ext uri="{FF2B5EF4-FFF2-40B4-BE49-F238E27FC236}">
                  <a16:creationId xmlns:a16="http://schemas.microsoft.com/office/drawing/2014/main" id="{B5707B92-C9E2-482D-ABFB-4C747138A4D1}"/>
                </a:ext>
              </a:extLst>
            </p:cNvPr>
            <p:cNvSpPr txBox="1">
              <a:spLocks/>
            </p:cNvSpPr>
            <p:nvPr/>
          </p:nvSpPr>
          <p:spPr>
            <a:xfrm>
              <a:off x="2628899" y="1615416"/>
              <a:ext cx="6315591" cy="323176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sz="7000" dirty="0">
                  <a:solidFill>
                    <a:srgbClr val="1D814F"/>
                  </a:solidFill>
                  <a:latin typeface="Comic Sans MS" panose="030F0702030302020204" pitchFamily="66" charset="0"/>
                </a:rPr>
                <a:t>02 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Review &amp;</a:t>
              </a:r>
            </a:p>
            <a:p>
              <a:pPr algn="ctr"/>
              <a:r>
                <a:rPr lang="en-SG" sz="7000">
                  <a:solidFill>
                    <a:srgbClr val="1D814F"/>
                  </a:solidFill>
                  <a:latin typeface="Comic Sans MS" panose="030F0702030302020204" pitchFamily="66" charset="0"/>
                </a:rPr>
                <a:t>Practice</a:t>
              </a:r>
              <a:endParaRPr lang="en" sz="7000" dirty="0">
                <a:solidFill>
                  <a:srgbClr val="1D814F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30" name="Picture 6" descr="Free hare carrot cute vector">
              <a:extLst>
                <a:ext uri="{FF2B5EF4-FFF2-40B4-BE49-F238E27FC236}">
                  <a16:creationId xmlns:a16="http://schemas.microsoft.com/office/drawing/2014/main" id="{6F07F33E-A3AB-465D-B6A3-C20396CD9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8" r="52697"/>
            <a:stretch/>
          </p:blipFill>
          <p:spPr bwMode="auto">
            <a:xfrm>
              <a:off x="7594332" y="3000305"/>
              <a:ext cx="1973180" cy="30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76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houses home street vector">
            <a:extLst>
              <a:ext uri="{FF2B5EF4-FFF2-40B4-BE49-F238E27FC236}">
                <a16:creationId xmlns:a16="http://schemas.microsoft.com/office/drawing/2014/main" id="{DBB16BF1-5779-460F-A5E6-1AB5AE10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ree infographic ribbon infographic ribbon vector">
            <a:extLst>
              <a:ext uri="{FF2B5EF4-FFF2-40B4-BE49-F238E27FC236}">
                <a16:creationId xmlns:a16="http://schemas.microsoft.com/office/drawing/2014/main" id="{277BB47C-7E46-4525-88B7-93A0467CA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0" b="68246"/>
          <a:stretch/>
        </p:blipFill>
        <p:spPr bwMode="auto">
          <a:xfrm>
            <a:off x="1404226" y="1435708"/>
            <a:ext cx="9132940" cy="24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0B7D4DF-E69A-4D98-A456-1C8722917196}"/>
              </a:ext>
            </a:extLst>
          </p:cNvPr>
          <p:cNvSpPr/>
          <p:nvPr/>
        </p:nvSpPr>
        <p:spPr>
          <a:xfrm>
            <a:off x="2175792" y="1706227"/>
            <a:ext cx="7585121" cy="1850787"/>
          </a:xfrm>
          <a:prstGeom prst="round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Who runs faster?</a:t>
            </a:r>
          </a:p>
        </p:txBody>
      </p:sp>
      <p:pic>
        <p:nvPicPr>
          <p:cNvPr id="3076" name="Picture 4" descr="Free kitten cute cat vector">
            <a:extLst>
              <a:ext uri="{FF2B5EF4-FFF2-40B4-BE49-F238E27FC236}">
                <a16:creationId xmlns:a16="http://schemas.microsoft.com/office/drawing/2014/main" id="{5251F000-80EF-424A-9BF7-1AABD054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4420" y="2862728"/>
            <a:ext cx="2318799" cy="29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ree hare carrot cute vector">
            <a:extLst>
              <a:ext uri="{FF2B5EF4-FFF2-40B4-BE49-F238E27FC236}">
                <a16:creationId xmlns:a16="http://schemas.microsoft.com/office/drawing/2014/main" id="{B1BA94F5-BCA0-4C91-AD50-688AEBADE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 r="52697"/>
          <a:stretch/>
        </p:blipFill>
        <p:spPr bwMode="auto">
          <a:xfrm flipH="1">
            <a:off x="8423485" y="2761534"/>
            <a:ext cx="1843462" cy="28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2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68A5E7-2887-4F03-B5B0-C040489E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074" name="Picture 2" descr="Free houses home street vector">
            <a:extLst>
              <a:ext uri="{FF2B5EF4-FFF2-40B4-BE49-F238E27FC236}">
                <a16:creationId xmlns:a16="http://schemas.microsoft.com/office/drawing/2014/main" id="{DBB16BF1-5779-460F-A5E6-1AB5AE10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finish icon line vector">
            <a:extLst>
              <a:ext uri="{FF2B5EF4-FFF2-40B4-BE49-F238E27FC236}">
                <a16:creationId xmlns:a16="http://schemas.microsoft.com/office/drawing/2014/main" id="{49538FF7-E84E-4E39-A6F8-DBFD7273C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2612" r="4067" b="80245"/>
          <a:stretch/>
        </p:blipFill>
        <p:spPr bwMode="auto">
          <a:xfrm rot="5400000" flipV="1">
            <a:off x="10328088" y="5204118"/>
            <a:ext cx="2856707" cy="4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23EF4341-F14F-43D9-A883-6F08EE08EF15}"/>
              </a:ext>
            </a:extLst>
          </p:cNvPr>
          <p:cNvSpPr/>
          <p:nvPr/>
        </p:nvSpPr>
        <p:spPr>
          <a:xfrm>
            <a:off x="2351315" y="1335974"/>
            <a:ext cx="880416" cy="855023"/>
          </a:xfrm>
          <a:prstGeom prst="ellipse">
            <a:avLst/>
          </a:prstGeom>
          <a:solidFill>
            <a:srgbClr val="FFFFCC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>
            <a:hlinkClick r:id="rId8" action="ppaction://hlinksldjump"/>
            <a:extLst>
              <a:ext uri="{FF2B5EF4-FFF2-40B4-BE49-F238E27FC236}">
                <a16:creationId xmlns:a16="http://schemas.microsoft.com/office/drawing/2014/main" id="{D83735C7-F215-4FB2-AC43-FAFCF1F4E805}"/>
              </a:ext>
            </a:extLst>
          </p:cNvPr>
          <p:cNvSpPr/>
          <p:nvPr/>
        </p:nvSpPr>
        <p:spPr>
          <a:xfrm>
            <a:off x="3750623" y="1335974"/>
            <a:ext cx="880416" cy="855023"/>
          </a:xfrm>
          <a:prstGeom prst="ellipse">
            <a:avLst/>
          </a:prstGeom>
          <a:solidFill>
            <a:srgbClr val="FFCC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E427FD9A-5A62-4E46-A208-919F4CE39A0E}"/>
              </a:ext>
            </a:extLst>
          </p:cNvPr>
          <p:cNvSpPr/>
          <p:nvPr/>
        </p:nvSpPr>
        <p:spPr>
          <a:xfrm>
            <a:off x="5149931" y="1335973"/>
            <a:ext cx="880416" cy="855023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49FB1931-2F33-483C-926D-5E5034A4C4E3}"/>
              </a:ext>
            </a:extLst>
          </p:cNvPr>
          <p:cNvSpPr/>
          <p:nvPr/>
        </p:nvSpPr>
        <p:spPr>
          <a:xfrm>
            <a:off x="6626094" y="1335974"/>
            <a:ext cx="880416" cy="855023"/>
          </a:xfrm>
          <a:prstGeom prst="ellipse">
            <a:avLst/>
          </a:prstGeom>
          <a:solidFill>
            <a:srgbClr val="CCCC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45A4AA03-AD67-450C-9489-864DC754143F}"/>
              </a:ext>
            </a:extLst>
          </p:cNvPr>
          <p:cNvSpPr/>
          <p:nvPr/>
        </p:nvSpPr>
        <p:spPr>
          <a:xfrm>
            <a:off x="8025402" y="1335974"/>
            <a:ext cx="880416" cy="855023"/>
          </a:xfrm>
          <a:prstGeom prst="ellipse">
            <a:avLst/>
          </a:prstGeom>
          <a:solidFill>
            <a:srgbClr val="99CC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12" action="ppaction://hlinksldjump"/>
            <a:extLst>
              <a:ext uri="{FF2B5EF4-FFF2-40B4-BE49-F238E27FC236}">
                <a16:creationId xmlns:a16="http://schemas.microsoft.com/office/drawing/2014/main" id="{BB1CDB58-1B12-4C5C-8B37-955AF9C4FCC1}"/>
              </a:ext>
            </a:extLst>
          </p:cNvPr>
          <p:cNvSpPr/>
          <p:nvPr/>
        </p:nvSpPr>
        <p:spPr>
          <a:xfrm>
            <a:off x="9424710" y="1335973"/>
            <a:ext cx="880416" cy="855023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hlinkClick r:id="rId13" action="ppaction://hlinksldjump"/>
            <a:extLst>
              <a:ext uri="{FF2B5EF4-FFF2-40B4-BE49-F238E27FC236}">
                <a16:creationId xmlns:a16="http://schemas.microsoft.com/office/drawing/2014/main" id="{D230AB44-240A-4A17-BBBE-C96140575529}"/>
              </a:ext>
            </a:extLst>
          </p:cNvPr>
          <p:cNvSpPr/>
          <p:nvPr/>
        </p:nvSpPr>
        <p:spPr>
          <a:xfrm>
            <a:off x="288568" y="421435"/>
            <a:ext cx="1417920" cy="6485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15" name="Picture 6" descr="Free hare carrot cute vector">
            <a:extLst>
              <a:ext uri="{FF2B5EF4-FFF2-40B4-BE49-F238E27FC236}">
                <a16:creationId xmlns:a16="http://schemas.microsoft.com/office/drawing/2014/main" id="{B1BA94F5-BCA0-4C91-AD50-688AEBADE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 r="52697"/>
          <a:stretch/>
        </p:blipFill>
        <p:spPr bwMode="auto">
          <a:xfrm>
            <a:off x="210029" y="4680466"/>
            <a:ext cx="1273966" cy="19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kitten cute cat vector">
            <a:extLst>
              <a:ext uri="{FF2B5EF4-FFF2-40B4-BE49-F238E27FC236}">
                <a16:creationId xmlns:a16="http://schemas.microsoft.com/office/drawing/2014/main" id="{5251F000-80EF-424A-9BF7-1AABD054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021" y="2952607"/>
            <a:ext cx="1381086" cy="17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625 L 0.30026 0.0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02708 L 0.57864 0.0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64 0.02708 L 0.85169 0.00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625 L 0.30026 0.027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02708 L 0.57864 0.0270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64 0.02708 L 0.85169 0.0057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552</Words>
  <Application>Microsoft Office PowerPoint</Application>
  <PresentationFormat>Widescreen</PresentationFormat>
  <Paragraphs>153</Paragraphs>
  <Slides>25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Administrator</cp:lastModifiedBy>
  <cp:revision>39</cp:revision>
  <dcterms:created xsi:type="dcterms:W3CDTF">2024-06-13T06:38:47Z</dcterms:created>
  <dcterms:modified xsi:type="dcterms:W3CDTF">2025-09-23T09:11:39Z</dcterms:modified>
</cp:coreProperties>
</file>