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9" r:id="rId2"/>
    <p:sldId id="340" r:id="rId3"/>
    <p:sldId id="341" r:id="rId4"/>
    <p:sldId id="348" r:id="rId5"/>
    <p:sldId id="474" r:id="rId6"/>
    <p:sldId id="467" r:id="rId7"/>
    <p:sldId id="326" r:id="rId8"/>
    <p:sldId id="343" r:id="rId9"/>
    <p:sldId id="471" r:id="rId10"/>
    <p:sldId id="477" r:id="rId11"/>
    <p:sldId id="349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00"/>
    <a:srgbClr val="000099"/>
    <a:srgbClr val="00FF00"/>
    <a:srgbClr val="003399"/>
    <a:srgbClr val="0033CC"/>
    <a:srgbClr val="A1CF6B"/>
    <a:srgbClr val="AFAB05"/>
    <a:srgbClr val="E1E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>
            <a:fillRect/>
          </a:stretch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2816"/>
            <a:ext cx="9144000" cy="5236316"/>
            <a:chOff x="0" y="-92816"/>
            <a:chExt cx="9144000" cy="52363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41751" y="1322441"/>
              <a:ext cx="4709654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001">
              <a:schemeClr val="lt1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orizontal Scroll 7"/>
            <p:cNvSpPr/>
            <p:nvPr/>
          </p:nvSpPr>
          <p:spPr>
            <a:xfrm>
              <a:off x="1625600" y="116117"/>
              <a:ext cx="5747657" cy="1277257"/>
            </a:xfrm>
            <a:prstGeom prst="horizontalScroll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0189" y="473808"/>
              <a:ext cx="4778478" cy="63094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1: SẮC MÀU ÂM THANH</a:t>
              </a:r>
            </a:p>
            <a:p>
              <a:endParaRPr lang="vi-VN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sun1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63" y="185901"/>
              <a:ext cx="648042" cy="56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75087" y="2134798"/>
              <a:ext cx="4202625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4510847" y="2588025"/>
              <a:ext cx="2484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Nhạc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lời</a:t>
              </a:r>
              <a:r>
                <a:rPr lang="zh-CN" altLang="en-US" sz="1600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1600" b="1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Tô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Đông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i="1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Hải</a:t>
              </a:r>
              <a:endParaRPr lang="en-US" altLang="zh-CN" sz="1600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 descr="A person with a yellow towel on the head&#10;&#10;Description automatically generated with low confidenc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2816"/>
              <a:ext cx="1289843" cy="1320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527992" y="9863"/>
              <a:ext cx="40719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 CỰ KHỐI - LONG BIÊN - HÀ NỘI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13" y="874355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ANH</a:t>
              </a:r>
            </a:p>
          </p:txBody>
        </p:sp>
      </p:grp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1687" y="271518"/>
            <a:ext cx="612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Hát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0523" y="499691"/>
            <a:ext cx="80174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cu  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</a:t>
            </a:r>
          </a:p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   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Son</a:t>
            </a:r>
          </a:p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    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0" y="1358797"/>
            <a:ext cx="557357" cy="45129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1" y="1371266"/>
            <a:ext cx="557357" cy="4512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09" y="1327722"/>
            <a:ext cx="557357" cy="451298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79" y="1378526"/>
            <a:ext cx="557357" cy="45129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2" y="2222383"/>
            <a:ext cx="557357" cy="45129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43" y="2234852"/>
            <a:ext cx="557357" cy="45129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11" y="2191308"/>
            <a:ext cx="557357" cy="45129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67" y="2242112"/>
            <a:ext cx="557357" cy="45129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2" y="3158943"/>
            <a:ext cx="557357" cy="45129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43" y="3171412"/>
            <a:ext cx="557357" cy="45129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11" y="3127868"/>
            <a:ext cx="557357" cy="451298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37" y="3178672"/>
            <a:ext cx="557357" cy="451298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8" y="4068386"/>
            <a:ext cx="557357" cy="451298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69" y="4080855"/>
            <a:ext cx="557357" cy="451298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37" y="4037311"/>
            <a:ext cx="557357" cy="451298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7" y="4088115"/>
            <a:ext cx="557357" cy="451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7" y="1363668"/>
            <a:ext cx="557213" cy="3857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87" y="1385442"/>
            <a:ext cx="557213" cy="3857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15" y="1356414"/>
            <a:ext cx="557213" cy="38576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07" y="1349160"/>
            <a:ext cx="557213" cy="3857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13" y="1308679"/>
            <a:ext cx="557213" cy="3857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5" y="1301425"/>
            <a:ext cx="557213" cy="3857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41" y="1319463"/>
            <a:ext cx="557213" cy="3857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312209"/>
            <a:ext cx="557213" cy="3857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55" y="2231330"/>
            <a:ext cx="557213" cy="385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47" y="2224076"/>
            <a:ext cx="557213" cy="38576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12" y="2199636"/>
            <a:ext cx="557213" cy="38576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4" y="2192382"/>
            <a:ext cx="557213" cy="38576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28" y="2193241"/>
            <a:ext cx="557213" cy="38576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0" y="2185987"/>
            <a:ext cx="557213" cy="3857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14" y="3127868"/>
            <a:ext cx="557213" cy="38576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06" y="3120614"/>
            <a:ext cx="557213" cy="3857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21" y="3147460"/>
            <a:ext cx="557213" cy="38576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13" y="3140206"/>
            <a:ext cx="557213" cy="3857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3094151"/>
            <a:ext cx="557213" cy="38576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99" y="3086897"/>
            <a:ext cx="557213" cy="38576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99" y="4095369"/>
            <a:ext cx="557213" cy="38576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91" y="4088115"/>
            <a:ext cx="557213" cy="38576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38" y="4062609"/>
            <a:ext cx="557213" cy="38576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30" y="4055355"/>
            <a:ext cx="557213" cy="38576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57" y="4008626"/>
            <a:ext cx="557213" cy="38576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49" y="4001372"/>
            <a:ext cx="557213" cy="38576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4" y="2266145"/>
            <a:ext cx="557213" cy="3857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94" y="2287919"/>
            <a:ext cx="557213" cy="3857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37" y="3143723"/>
            <a:ext cx="557213" cy="38576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37" y="3165497"/>
            <a:ext cx="557213" cy="38576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87" y="4084385"/>
            <a:ext cx="557213" cy="38576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6" b="100000" l="0" r="89744">
                        <a14:foregroundMark x1="55556" y1="55172" x2="55556" y2="55172"/>
                        <a14:foregroundMark x1="55556" y1="61379" x2="55556" y2="61379"/>
                        <a14:foregroundMark x1="55556" y1="79310" x2="55556" y2="79310"/>
                        <a14:foregroundMark x1="11966" y1="91034" x2="11966" y2="9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87" y="4106159"/>
            <a:ext cx="557213" cy="385762"/>
          </a:xfrm>
          <a:prstGeom prst="rect">
            <a:avLst/>
          </a:prstGeom>
        </p:spPr>
      </p:pic>
      <p:pic>
        <p:nvPicPr>
          <p:cNvPr id="55" name="Picture 54" descr="A person with a yellow towel on the head&#10;&#10;Description automatically generated with low confiden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2" y="201740"/>
            <a:ext cx="766312" cy="78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3704" y="1032739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518" y="1123690"/>
            <a:ext cx="3614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7148" y="2883784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81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181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with a yellow towel on the head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43" y="0"/>
            <a:ext cx="1289843" cy="132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74839" y="1209209"/>
              <a:ext cx="60665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Nghe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tấu</a:t>
              </a:r>
              <a:endParaRPr lang="zh-CN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1625600" y="101601"/>
              <a:ext cx="5747657" cy="1248226"/>
            </a:xfrm>
            <a:prstGeom prst="horizontalScroll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4095" y="433326"/>
              <a:ext cx="4055809" cy="58477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541" y="2111440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05" y="2111440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765" y="2111440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100"/>
            <p:cNvSpPr>
              <a:spLocks noChangeShapeType="1"/>
            </p:cNvSpPr>
            <p:nvPr/>
          </p:nvSpPr>
          <p:spPr bwMode="auto">
            <a:xfrm>
              <a:off x="3886201" y="2111440"/>
              <a:ext cx="0" cy="612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12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135" y="2089672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099" y="2089672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59" y="2089672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5794795" y="2089672"/>
              <a:ext cx="0" cy="612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0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214" y="2089671"/>
              <a:ext cx="245452" cy="61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100"/>
            <p:cNvSpPr>
              <a:spLocks noChangeShapeType="1"/>
            </p:cNvSpPr>
            <p:nvPr/>
          </p:nvSpPr>
          <p:spPr bwMode="auto">
            <a:xfrm>
              <a:off x="7395220" y="2046129"/>
              <a:ext cx="0" cy="612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4" name="Picture 7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439" y="2199900"/>
              <a:ext cx="140274" cy="32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770" y="2199900"/>
              <a:ext cx="140274" cy="32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6157846" y="2631455"/>
              <a:ext cx="865188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dirty="0"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663799" y="2619720"/>
              <a:ext cx="865188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dirty="0"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41715" y="2017102"/>
              <a:ext cx="509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" pitchFamily="18" charset="0"/>
                  <a:cs typeface="Times" pitchFamily="18" charset="0"/>
                </a:rPr>
                <a:t>  3</a:t>
              </a:r>
            </a:p>
            <a:p>
              <a:r>
                <a:rPr lang="en-US" sz="2400" b="1" dirty="0">
                  <a:latin typeface="Times" pitchFamily="18" charset="0"/>
                  <a:cs typeface="Times" pitchFamily="18" charset="0"/>
                </a:rPr>
                <a:t>  4</a:t>
              </a:r>
              <a:endParaRPr lang="vi-VN" sz="2400" b="1" dirty="0">
                <a:latin typeface="Times" pitchFamily="18" charset="0"/>
                <a:cs typeface="Times" pitchFamily="18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165" y="2819527"/>
              <a:ext cx="401444" cy="35738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443" y="2812273"/>
              <a:ext cx="401444" cy="35738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721" y="2819533"/>
              <a:ext cx="401444" cy="35738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065" y="2790505"/>
              <a:ext cx="401444" cy="35738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569" y="2775991"/>
              <a:ext cx="401444" cy="35738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815" y="2797759"/>
              <a:ext cx="401444" cy="3573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146" r="993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32" y="2759302"/>
              <a:ext cx="401444" cy="357383"/>
            </a:xfrm>
            <a:prstGeom prst="rect">
              <a:avLst/>
            </a:prstGeom>
          </p:spPr>
        </p:pic>
        <p:pic>
          <p:nvPicPr>
            <p:cNvPr id="29" name="Picture 28" descr="A person with a yellow towel on the head&#10;&#10;Description automatically generated with low confidenc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3" y="0"/>
              <a:ext cx="1289843" cy="1320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2527992" y="9863"/>
              <a:ext cx="40719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 CỰ KHỐI - LONG BIÊN - HÀ NỘI</a:t>
              </a:r>
            </a:p>
          </p:txBody>
        </p:sp>
        <p:pic>
          <p:nvPicPr>
            <p:cNvPr id="31" name="Picture 30" descr="NGUYỆT ANH&#10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7" y="18776"/>
              <a:ext cx="1162510" cy="11904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8213" y="874355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ANH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977" y="4638902"/>
            <a:ext cx="401444" cy="35738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1600" y="-79021"/>
            <a:ext cx="9245599" cy="5222522"/>
            <a:chOff x="-18643" y="4909"/>
            <a:chExt cx="9121307" cy="51153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7" y="23437"/>
              <a:ext cx="9060997" cy="509681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02595" y="1240218"/>
              <a:ext cx="601110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hát</a:t>
              </a:r>
              <a:endPara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Dàn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nhạc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vườn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CN" sz="1400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                                                                     </a:t>
              </a:r>
              <a:r>
                <a:rPr lang="en-US" altLang="zh-CN" sz="1800" i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Nhạc</a:t>
              </a:r>
              <a:r>
                <a:rPr lang="en-US" altLang="zh-CN" sz="1800" i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i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1800" i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i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1800" i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18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Tô</a:t>
              </a:r>
              <a:r>
                <a:rPr lang="en-US" altLang="zh-CN" sz="18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Đông</a:t>
              </a:r>
              <a:r>
                <a:rPr lang="en-US" altLang="zh-CN" sz="18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 err="1">
                  <a:solidFill>
                    <a:srgbClr val="00339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Hải</a:t>
              </a:r>
              <a:endParaRPr lang="zh-CN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1651897" y="130183"/>
              <a:ext cx="5695168" cy="1084470"/>
            </a:xfrm>
            <a:prstGeom prst="horizontalScroll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2650" y="446716"/>
              <a:ext cx="4018772" cy="58477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Khám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phá</a:t>
              </a:r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sun14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43" y="4909"/>
              <a:ext cx="1216390" cy="106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46620" y="16207"/>
              <a:ext cx="40347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 CỰ KHỐI - LONG BIÊN - HÀ NỘI</a:t>
              </a:r>
            </a:p>
          </p:txBody>
        </p:sp>
        <p:pic>
          <p:nvPicPr>
            <p:cNvPr id="10" name="Picture 9" descr="NGUYỆT ANH&#10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34" y="24199"/>
              <a:ext cx="1151958" cy="11796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3752" y="880698"/>
              <a:ext cx="1199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ANH</a:t>
              </a:r>
            </a:p>
          </p:txBody>
        </p: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13" y="9863"/>
            <a:ext cx="8420170" cy="3295532"/>
            <a:chOff x="8213" y="9863"/>
            <a:chExt cx="8420170" cy="3295532"/>
          </a:xfrm>
        </p:grpSpPr>
        <p:sp>
          <p:nvSpPr>
            <p:cNvPr id="11" name="TextBox 10"/>
            <p:cNvSpPr txBox="1"/>
            <p:nvPr/>
          </p:nvSpPr>
          <p:spPr>
            <a:xfrm>
              <a:off x="1381539" y="433326"/>
              <a:ext cx="6629400" cy="58477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vài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nét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nhạc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sĩ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Tô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Đông</a:t>
              </a:r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Hải</a:t>
              </a:r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126974" y="1366403"/>
              <a:ext cx="63014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000" dirty="0">
                  <a:latin typeface="+mj-lt"/>
                </a:rPr>
                <a:t>Tên thật:    Tô Đông Hải</a:t>
              </a:r>
            </a:p>
            <a:p>
              <a:r>
                <a:rPr lang="vi-VN" sz="2000" dirty="0">
                  <a:latin typeface="+mj-lt"/>
                </a:rPr>
                <a:t>Sinh năm:  1946 tại  Hà Nội</a:t>
              </a:r>
            </a:p>
            <a:p>
              <a:r>
                <a:rPr lang="vi-VN" sz="2000" b="1" dirty="0">
                  <a:latin typeface="+mj-lt"/>
                </a:rPr>
                <a:t>Các ca khúc do nhạc sĩ Tô Đông Hải sáng tác:</a:t>
              </a:r>
            </a:p>
            <a:p>
              <a:pPr marL="342900" indent="-342900">
                <a:buFontTx/>
                <a:buChar char="-"/>
              </a:pPr>
              <a:r>
                <a:rPr lang="vi-VN" sz="2000" dirty="0">
                  <a:latin typeface="+mj-lt"/>
                </a:rPr>
                <a:t>Chú bộ đội và cơn mưa </a:t>
              </a:r>
            </a:p>
            <a:p>
              <a:pPr marL="342900" indent="-342900">
                <a:buFontTx/>
                <a:buChar char="-"/>
              </a:pPr>
              <a:r>
                <a:rPr lang="vi-VN" sz="2000" dirty="0">
                  <a:latin typeface="+mj-lt"/>
                </a:rPr>
                <a:t>Mưa bóng mây </a:t>
              </a:r>
            </a:p>
            <a:p>
              <a:pPr marL="342900" indent="-342900">
                <a:buFontTx/>
                <a:buChar char="-"/>
              </a:pPr>
              <a:r>
                <a:rPr lang="vi-VN" sz="2000" dirty="0">
                  <a:latin typeface="+mj-lt"/>
                </a:rPr>
                <a:t>Dàn nhạc trong vườn...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27992" y="9863"/>
              <a:ext cx="40719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 CỰ KHỐI - LONG BIÊN - HÀ NỘI</a:t>
              </a:r>
            </a:p>
          </p:txBody>
        </p:sp>
        <p:pic>
          <p:nvPicPr>
            <p:cNvPr id="6" name="Picture 5" descr="NGUYỆT ANH&#10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37" y="18776"/>
              <a:ext cx="1162510" cy="11904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213" y="874355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ANH</a:t>
              </a:r>
            </a:p>
          </p:txBody>
        </p:sp>
      </p:grp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"/>
            <a:ext cx="9144000" cy="513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7992" y="9863"/>
            <a:ext cx="4071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CỰ KHỐI - LONG BIÊN - HÀ NỘI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0255" y="190635"/>
            <a:ext cx="58108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nhạc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vườn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8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altLang="zh-CN" sz="1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Nhạc</a:t>
            </a:r>
            <a:r>
              <a:rPr lang="en-US" altLang="zh-CN" sz="1800" i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1800" i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1800" i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Tô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Hải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2085" y="1450133"/>
            <a:ext cx="58496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</a:p>
          <a:p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Son.</a:t>
            </a:r>
          </a:p>
          <a:p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728" y="1491809"/>
            <a:ext cx="10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1</a:t>
            </a:r>
            <a:endParaRPr lang="vi-VN" sz="2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4728" y="1932392"/>
            <a:ext cx="10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2</a:t>
            </a:r>
            <a:endParaRPr lang="vi-VN" sz="2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4728" y="2352411"/>
            <a:ext cx="10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3</a:t>
            </a:r>
            <a:endParaRPr lang="vi-VN" sz="2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4667" y="2762776"/>
            <a:ext cx="109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4</a:t>
            </a:r>
            <a:endParaRPr lang="vi-VN" sz="2400" b="1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" y="-7761"/>
            <a:ext cx="9130244" cy="5151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0477" y="1569911"/>
            <a:ext cx="5642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gõ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đệm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Horizontal Scroll 9"/>
          <p:cNvSpPr/>
          <p:nvPr/>
        </p:nvSpPr>
        <p:spPr>
          <a:xfrm>
            <a:off x="1682046" y="146329"/>
            <a:ext cx="5747657" cy="1248226"/>
          </a:xfrm>
          <a:prstGeom prst="horizontalScroll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348089" y="433326"/>
            <a:ext cx="454648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7354" y="307917"/>
            <a:ext cx="612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Hát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gõ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đệm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nhịp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7354" y="806423"/>
            <a:ext cx="6861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Son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6" y="1507663"/>
            <a:ext cx="401444" cy="3573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44" y="1486600"/>
            <a:ext cx="401444" cy="3573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84" y="1467055"/>
            <a:ext cx="401444" cy="3573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81" y="1440185"/>
            <a:ext cx="401444" cy="3573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76" y="2214366"/>
            <a:ext cx="401444" cy="3573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44" y="2218735"/>
            <a:ext cx="401444" cy="35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04" y="2228828"/>
            <a:ext cx="401444" cy="3573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59" y="2212263"/>
            <a:ext cx="401444" cy="3573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58" y="2959488"/>
            <a:ext cx="401444" cy="3573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81" y="2950077"/>
            <a:ext cx="401444" cy="3573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52" y="2950076"/>
            <a:ext cx="401444" cy="3573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24" y="2954177"/>
            <a:ext cx="401444" cy="3573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58" y="3715618"/>
            <a:ext cx="401444" cy="3573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62" y="3674719"/>
            <a:ext cx="401444" cy="35738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83" y="3692861"/>
            <a:ext cx="401444" cy="3573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146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73" y="3690904"/>
            <a:ext cx="401444" cy="357383"/>
          </a:xfrm>
          <a:prstGeom prst="rect">
            <a:avLst/>
          </a:prstGeom>
        </p:spPr>
      </p:pic>
      <p:pic>
        <p:nvPicPr>
          <p:cNvPr id="22" name="Picture 21" descr="A person with a yellow towel on the head&#10;&#10;Description automatically generated with low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3" y="307917"/>
            <a:ext cx="877024" cy="898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1687" y="329574"/>
            <a:ext cx="6125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Hát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vỗ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cặp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0523" y="499691"/>
            <a:ext cx="80174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cu  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</a:t>
            </a:r>
          </a:p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   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Son</a:t>
            </a:r>
          </a:p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  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0" y="1358797"/>
            <a:ext cx="557357" cy="45129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26" y="1346375"/>
            <a:ext cx="423854" cy="4326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06" y="1333977"/>
            <a:ext cx="423854" cy="4326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1" y="1371266"/>
            <a:ext cx="557357" cy="4512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09" y="1327722"/>
            <a:ext cx="557357" cy="4512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89" y="1377448"/>
            <a:ext cx="423854" cy="4326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1373944"/>
            <a:ext cx="423854" cy="43264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4" y="1313364"/>
            <a:ext cx="423854" cy="43264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1312909"/>
            <a:ext cx="423854" cy="43264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79" y="1378526"/>
            <a:ext cx="557357" cy="45129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71" y="1399222"/>
            <a:ext cx="423854" cy="432647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11" y="1381204"/>
            <a:ext cx="423854" cy="43264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2" y="2222383"/>
            <a:ext cx="557357" cy="45129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28" y="2209961"/>
            <a:ext cx="423854" cy="432647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08" y="2197563"/>
            <a:ext cx="423854" cy="43264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43" y="2234852"/>
            <a:ext cx="557357" cy="45129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11" y="2191308"/>
            <a:ext cx="557357" cy="45129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1" y="2241034"/>
            <a:ext cx="423854" cy="432647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31" y="2237530"/>
            <a:ext cx="423854" cy="43264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76" y="2176950"/>
            <a:ext cx="423854" cy="432647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48" y="2176495"/>
            <a:ext cx="423854" cy="432647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67" y="2242112"/>
            <a:ext cx="557357" cy="451298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71" y="2262808"/>
            <a:ext cx="423854" cy="432647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13" y="2244790"/>
            <a:ext cx="423854" cy="432647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2" y="3158943"/>
            <a:ext cx="557357" cy="45129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28" y="3146521"/>
            <a:ext cx="423854" cy="432647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08" y="3134123"/>
            <a:ext cx="423854" cy="432647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43" y="3171412"/>
            <a:ext cx="557357" cy="45129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11" y="3127868"/>
            <a:ext cx="557357" cy="451298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1" y="3177594"/>
            <a:ext cx="423854" cy="432647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31" y="3174090"/>
            <a:ext cx="423854" cy="43264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76" y="3113510"/>
            <a:ext cx="423854" cy="432647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48" y="3113055"/>
            <a:ext cx="423854" cy="432647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37" y="3178672"/>
            <a:ext cx="557357" cy="45129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3" y="3199368"/>
            <a:ext cx="423854" cy="432647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13" y="3181350"/>
            <a:ext cx="423854" cy="432647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8" y="4068386"/>
            <a:ext cx="557357" cy="45129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54" y="4055964"/>
            <a:ext cx="423854" cy="43264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34" y="4043566"/>
            <a:ext cx="423854" cy="432647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69" y="4080855"/>
            <a:ext cx="557357" cy="451298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37" y="4037311"/>
            <a:ext cx="557357" cy="45129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17" y="4087037"/>
            <a:ext cx="423854" cy="432647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57" y="4083533"/>
            <a:ext cx="423854" cy="432647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02" y="4022953"/>
            <a:ext cx="423854" cy="432647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74" y="4022498"/>
            <a:ext cx="423854" cy="432647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7" y="4088115"/>
            <a:ext cx="557357" cy="451298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83" y="4108811"/>
            <a:ext cx="423854" cy="432647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81" y="4090793"/>
            <a:ext cx="423854" cy="432647"/>
          </a:xfrm>
          <a:prstGeom prst="rect">
            <a:avLst/>
          </a:prstGeom>
        </p:spPr>
      </p:pic>
      <p:pic>
        <p:nvPicPr>
          <p:cNvPr id="59" name="Picture 58" descr="A person with a yellow towel on the head&#10;&#10;Description automatically generated with low confiden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8" y="276064"/>
            <a:ext cx="801864" cy="82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212" cy="5136444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348</Words>
  <Application>Microsoft Office PowerPoint</Application>
  <PresentationFormat>On-screen Show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等线</vt:lpstr>
      <vt:lpstr>等线 Light</vt:lpstr>
      <vt:lpstr>Times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</cp:lastModifiedBy>
  <cp:revision>90</cp:revision>
  <dcterms:created xsi:type="dcterms:W3CDTF">2017-03-04T06:55:00Z</dcterms:created>
  <dcterms:modified xsi:type="dcterms:W3CDTF">2025-09-23T09:13:49Z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5C3B315D344B4EC2A8BC2E5EE3AC07D0</vt:lpwstr>
  </property>
  <property fmtid="{D5CDD505-2E9C-101B-9397-08002B2CF9AE}" pid="3" name="KSOProductBuildVer">
    <vt:lpwstr>1033-11.2.0.10265</vt:lpwstr>
  </property>
</Properties>
</file>