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3" r:id="rId2"/>
    <p:sldId id="332" r:id="rId3"/>
    <p:sldId id="333" r:id="rId4"/>
    <p:sldId id="334" r:id="rId5"/>
    <p:sldId id="335" r:id="rId6"/>
    <p:sldId id="274" r:id="rId7"/>
    <p:sldId id="263" r:id="rId8"/>
    <p:sldId id="266" r:id="rId9"/>
    <p:sldId id="265" r:id="rId10"/>
    <p:sldId id="344" r:id="rId11"/>
    <p:sldId id="288" r:id="rId12"/>
    <p:sldId id="267" r:id="rId13"/>
    <p:sldId id="301" r:id="rId14"/>
    <p:sldId id="339" r:id="rId15"/>
    <p:sldId id="300" r:id="rId16"/>
    <p:sldId id="299" r:id="rId17"/>
    <p:sldId id="307" r:id="rId18"/>
    <p:sldId id="342" r:id="rId19"/>
    <p:sldId id="308" r:id="rId20"/>
    <p:sldId id="309" r:id="rId21"/>
    <p:sldId id="321" r:id="rId22"/>
    <p:sldId id="322" r:id="rId23"/>
    <p:sldId id="311" r:id="rId24"/>
    <p:sldId id="31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AE278-816F-4700-BEB2-7B32C1C3505E}" v="251" dt="2022-08-26T04:08:57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2" autoAdjust="0"/>
  </p:normalViewPr>
  <p:slideViewPr>
    <p:cSldViewPr>
      <p:cViewPr varScale="1">
        <p:scale>
          <a:sx n="92" d="100"/>
          <a:sy n="92" d="100"/>
        </p:scale>
        <p:origin x="65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254D0-D385-4390-9C21-B76E3A32AD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8916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oan\Desktop\ảnh dạy\24008548_1988450904761015_93572299_n.jpg">
            <a:extLst>
              <a:ext uri="{FF2B5EF4-FFF2-40B4-BE49-F238E27FC236}">
                <a16:creationId xmlns:a16="http://schemas.microsoft.com/office/drawing/2014/main" id="{C2ABD908-66C1-4C71-9D00-8F0F1A8C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72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C:\Users\Doan\Desktop\ảnh dạy\24203742_1990274151245357_927753839_n.jpg">
            <a:extLst>
              <a:ext uri="{FF2B5EF4-FFF2-40B4-BE49-F238E27FC236}">
                <a16:creationId xmlns:a16="http://schemas.microsoft.com/office/drawing/2014/main" id="{6596894A-310F-4074-8461-0FF7E440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57350"/>
            <a:ext cx="272296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>
            <a:extLst>
              <a:ext uri="{FF2B5EF4-FFF2-40B4-BE49-F238E27FC236}">
                <a16:creationId xmlns:a16="http://schemas.microsoft.com/office/drawing/2014/main" id="{4D9B029D-B460-419C-903B-726103A10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1" y="971550"/>
            <a:ext cx="17847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/>
              <a:t> </a:t>
            </a: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32ACC64F-CE11-4826-B0BB-B56CD2C5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229101"/>
            <a:ext cx="436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câu đố tìm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DB3AD5-B356-D424-EA93-A7946405896C}"/>
              </a:ext>
            </a:extLst>
          </p:cNvPr>
          <p:cNvSpPr/>
          <p:nvPr/>
        </p:nvSpPr>
        <p:spPr>
          <a:xfrm>
            <a:off x="685800" y="925807"/>
            <a:ext cx="3581400" cy="33857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806161" y="1341386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EF52F-7B2F-D837-0ADD-0D3750CF5B34}"/>
              </a:ext>
            </a:extLst>
          </p:cNvPr>
          <p:cNvSpPr txBox="1"/>
          <p:nvPr/>
        </p:nvSpPr>
        <p:spPr>
          <a:xfrm>
            <a:off x="561975" y="209550"/>
            <a:ext cx="34861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9D8D6"/>
              </a:clrFrom>
              <a:clrTo>
                <a:srgbClr val="D9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38461" r="25623" b="19780"/>
          <a:stretch>
            <a:fillRect/>
          </a:stretch>
        </p:blipFill>
        <p:spPr bwMode="auto">
          <a:xfrm>
            <a:off x="5029200" y="971550"/>
            <a:ext cx="31897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4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27948" y="692462"/>
            <a:ext cx="579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</a:rPr>
              <a:t>Nhắc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lại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các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trang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trí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tên</a:t>
            </a:r>
            <a:r>
              <a:rPr 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</a:rPr>
              <a:t>riêng</a:t>
            </a:r>
            <a:r>
              <a:rPr lang="en-US" sz="2500" dirty="0" smtClean="0">
                <a:latin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2957" y="357097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9748" y="3532808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2700" y="3616486"/>
            <a:ext cx="2514600" cy="4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màu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26647" y="3219013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97048" y="3303519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350592"/>
            <a:ext cx="0" cy="220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88" y="1592606"/>
            <a:ext cx="2313712" cy="159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1618370"/>
            <a:ext cx="2389252" cy="160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/>
          <a:stretch/>
        </p:blipFill>
        <p:spPr>
          <a:xfrm rot="5400000">
            <a:off x="926824" y="1221664"/>
            <a:ext cx="1599647" cy="225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15824" y="4313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39135" y="895350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71123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cấp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66215"/>
            <a:ext cx="9364716" cy="5143500"/>
          </a:xfrm>
          <a:prstGeom prst="rect">
            <a:avLst/>
          </a:prstGeom>
        </p:spPr>
      </p:pic>
      <p:pic>
        <p:nvPicPr>
          <p:cNvPr id="25" name="图片 41995" descr="13"/>
          <p:cNvPicPr>
            <a:picLocks noChangeAspect="1"/>
          </p:cNvPicPr>
          <p:nvPr/>
        </p:nvPicPr>
        <p:blipFill rotWithShape="1">
          <a:blip r:embed="rId3"/>
          <a:srcRect l="538" t="1284" r="27013" b="-1284"/>
          <a:stretch/>
        </p:blipFill>
        <p:spPr>
          <a:xfrm>
            <a:off x="5561450" y="-366714"/>
            <a:ext cx="3681682" cy="2687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ectangle 25"/>
          <p:cNvSpPr/>
          <p:nvPr/>
        </p:nvSpPr>
        <p:spPr>
          <a:xfrm>
            <a:off x="6317382" y="514350"/>
            <a:ext cx="2217018" cy="1527575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408"/>
            <a:ext cx="3461266" cy="221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2790470"/>
            <a:ext cx="3461266" cy="194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4" y="2321042"/>
            <a:ext cx="3571513" cy="241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0B77F-B678-4808-AB9E-60A74C530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1" r="1078" b="6287"/>
          <a:stretch/>
        </p:blipFill>
        <p:spPr>
          <a:xfrm>
            <a:off x="22302" y="0"/>
            <a:ext cx="9045498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0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̉nh 9" descr="z3488105319238_52489e7bd986d97dd0a654b4cf8f7600.jpg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4" y="130201"/>
            <a:ext cx="3989097" cy="267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86" y="3012814"/>
            <a:ext cx="3505200" cy="1964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1" y="3017759"/>
            <a:ext cx="3659441" cy="195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B6CAE-B65D-498D-966E-D172A49918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89" t="17836" r="11111" b="10743"/>
          <a:stretch/>
        </p:blipFill>
        <p:spPr>
          <a:xfrm>
            <a:off x="4859511" y="130200"/>
            <a:ext cx="4074086" cy="26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EFD43-F69D-4478-BD19-642DB274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9360"/>
            <a:ext cx="6629400" cy="44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7A19B-6319-40CB-BC0E-7FCEFD417237}"/>
              </a:ext>
            </a:extLst>
          </p:cNvPr>
          <p:cNvSpPr txBox="1"/>
          <p:nvPr/>
        </p:nvSpPr>
        <p:spPr>
          <a:xfrm>
            <a:off x="2914650" y="0"/>
            <a:ext cx="3657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THAM KHẢO</a:t>
            </a:r>
          </a:p>
          <a:p>
            <a:pPr>
              <a:defRPr/>
            </a:pPr>
            <a:endParaRPr lang="en-US" sz="27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9332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2726" r="15741" b="25153"/>
          <a:stretch>
            <a:fillRect/>
          </a:stretch>
        </p:blipFill>
        <p:spPr>
          <a:xfrm>
            <a:off x="3200400" y="1854208"/>
            <a:ext cx="5486400" cy="32004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15923" y="1868054"/>
            <a:ext cx="28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,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?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8" t="32716" r="17041" b="46449"/>
          <a:stretch>
            <a:fillRect/>
          </a:stretch>
        </p:blipFill>
        <p:spPr bwMode="auto">
          <a:xfrm>
            <a:off x="463310" y="3257550"/>
            <a:ext cx="2495939" cy="163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A2E6A-B79C-444D-9406-1DBD1749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880"/>
            <a:ext cx="6782388" cy="5067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DB1B8-F456-43A5-A789-9A7F7395887E}"/>
              </a:ext>
            </a:extLst>
          </p:cNvPr>
          <p:cNvSpPr/>
          <p:nvPr/>
        </p:nvSpPr>
        <p:spPr>
          <a:xfrm rot="20997344">
            <a:off x="2375596" y="1047750"/>
            <a:ext cx="14574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THỰC</a:t>
            </a:r>
          </a:p>
          <a:p>
            <a:pPr algn="ctr"/>
            <a:r>
              <a:rPr lang="en-US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HÀNH</a:t>
            </a:r>
            <a:endParaRPr lang="en-US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9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001000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  <a:p>
            <a:r>
              <a:rPr lang="en-US" sz="2400" dirty="0"/>
              <a:t>+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đậm</a:t>
            </a:r>
            <a:r>
              <a:rPr lang="en-US" sz="2400" dirty="0"/>
              <a:t> </a:t>
            </a:r>
            <a:r>
              <a:rPr lang="en-US" sz="2400" dirty="0" err="1"/>
              <a:t>nhạt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?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:\Users\Doan\Desktop\ảnh dạy\24099815_1988451224760983_994048754_n.jpg">
            <a:extLst>
              <a:ext uri="{FF2B5EF4-FFF2-40B4-BE49-F238E27FC236}">
                <a16:creationId xmlns:a16="http://schemas.microsoft.com/office/drawing/2014/main" id="{C787C65D-8171-4E00-B5A2-E4AEF394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C:\Users\Doan\Desktop\ảnh dạy\24099585_1988894131383359_1655004198_n.jpg">
            <a:extLst>
              <a:ext uri="{FF2B5EF4-FFF2-40B4-BE49-F238E27FC236}">
                <a16:creationId xmlns:a16="http://schemas.microsoft.com/office/drawing/2014/main" id="{692E2081-75E4-4CC7-8363-D1895B35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31445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858FA25F-E002-4A97-BA63-A63778F7B64B}"/>
              </a:ext>
            </a:extLst>
          </p:cNvPr>
          <p:cNvSpPr/>
          <p:nvPr/>
        </p:nvSpPr>
        <p:spPr>
          <a:xfrm>
            <a:off x="1943100" y="1143000"/>
            <a:ext cx="4972050" cy="2628900"/>
          </a:xfrm>
          <a:prstGeom prst="cloudCallout">
            <a:avLst>
              <a:gd name="adj1" fmla="val -26509"/>
              <a:gd name="adj2" fmla="val 8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chặt đầu</a:t>
            </a:r>
          </a:p>
          <a:p>
            <a:pPr algn="ctr">
              <a:defRPr/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chặt đuôi</a:t>
            </a:r>
          </a:p>
          <a:p>
            <a:pPr algn="ctr">
              <a:defRPr/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chặt đôi</a:t>
            </a:r>
          </a:p>
          <a:p>
            <a:pPr algn="ctr">
              <a:defRPr/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chặt  1</a:t>
            </a:r>
          </a:p>
          <a:p>
            <a:pPr algn="r">
              <a:defRPr/>
            </a:pPr>
            <a:r>
              <a:rPr lang="en-US" sz="2700" dirty="0">
                <a:solidFill>
                  <a:srgbClr val="FF0000"/>
                </a:solidFill>
              </a:rPr>
              <a:t>    Là chữ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Desktop\PHƯƠNG DUNG\tranh, ảnh\14370384_1765265207079587_6477146552236311739_n.jpg">
            <a:extLst>
              <a:ext uri="{FF2B5EF4-FFF2-40B4-BE49-F238E27FC236}">
                <a16:creationId xmlns:a16="http://schemas.microsoft.com/office/drawing/2014/main" id="{15370E03-F18B-46B9-812B-6FFBD059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29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E:\Desktop\PHƯƠNG DUNG\tranh, ảnh\14359066_1765265187079589_279414151465065572_n.jpg">
            <a:extLst>
              <a:ext uri="{FF2B5EF4-FFF2-40B4-BE49-F238E27FC236}">
                <a16:creationId xmlns:a16="http://schemas.microsoft.com/office/drawing/2014/main" id="{EAB0FD54-404D-4917-9036-34B5E44F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29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E:\Desktop\PHƯƠNG DUNG\tranh, ảnh\14370384_1765265207079587_6477146552236311739_n.jpg">
            <a:extLst>
              <a:ext uri="{FF2B5EF4-FFF2-40B4-BE49-F238E27FC236}">
                <a16:creationId xmlns:a16="http://schemas.microsoft.com/office/drawing/2014/main" id="{BED80AF5-F35C-4E11-A348-719C5FF31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oan\Desktop\ảnh dạy\24099815_1988451224760983_994048754_n.jpg">
            <a:extLst>
              <a:ext uri="{FF2B5EF4-FFF2-40B4-BE49-F238E27FC236}">
                <a16:creationId xmlns:a16="http://schemas.microsoft.com/office/drawing/2014/main" id="{C208D8C2-AB0C-4C14-8BFE-C9C039C6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6972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Doan\Desktop\ảnh dạy\24019717_1988894254716680_1316612935_n.jpg">
            <a:extLst>
              <a:ext uri="{FF2B5EF4-FFF2-40B4-BE49-F238E27FC236}">
                <a16:creationId xmlns:a16="http://schemas.microsoft.com/office/drawing/2014/main" id="{7C950CB8-1010-4A26-B95B-9228698A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14450"/>
            <a:ext cx="3028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69903028-6E4A-4E74-A0C6-D9D14281D5A3}"/>
              </a:ext>
            </a:extLst>
          </p:cNvPr>
          <p:cNvSpPr/>
          <p:nvPr/>
        </p:nvSpPr>
        <p:spPr>
          <a:xfrm>
            <a:off x="1943100" y="1143000"/>
            <a:ext cx="4914900" cy="2571750"/>
          </a:xfrm>
          <a:prstGeom prst="cloudCallout">
            <a:avLst>
              <a:gd name="adj1" fmla="val -26509"/>
              <a:gd name="adj2" fmla="val 8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Nét tròn em đọc chữ o</a:t>
            </a:r>
          </a:p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Khuyết đi một nửa sẽ cho chữ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oan\Desktop\ảnh dạy\24099815_1988451224760983_994048754_n.jpg">
            <a:extLst>
              <a:ext uri="{FF2B5EF4-FFF2-40B4-BE49-F238E27FC236}">
                <a16:creationId xmlns:a16="http://schemas.microsoft.com/office/drawing/2014/main" id="{7B0986F2-4126-4F8D-9A81-79B8C2DB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Users\Doan\Desktop\ảnh dạy\24020094_1988894178050021_1087453242_n.jpg">
            <a:extLst>
              <a:ext uri="{FF2B5EF4-FFF2-40B4-BE49-F238E27FC236}">
                <a16:creationId xmlns:a16="http://schemas.microsoft.com/office/drawing/2014/main" id="{19F53276-3456-469C-9B69-C4066B84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428750"/>
            <a:ext cx="27860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C797E168-AB45-4877-BD0A-60703B4B2727}"/>
              </a:ext>
            </a:extLst>
          </p:cNvPr>
          <p:cNvSpPr/>
          <p:nvPr/>
        </p:nvSpPr>
        <p:spPr>
          <a:xfrm>
            <a:off x="1943100" y="1085850"/>
            <a:ext cx="4800600" cy="2743200"/>
          </a:xfrm>
          <a:prstGeom prst="cloudCallout">
            <a:avLst>
              <a:gd name="adj1" fmla="val -26509"/>
              <a:gd name="adj2" fmla="val 8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 thang coi hát phường chèo</a:t>
            </a:r>
          </a:p>
          <a:p>
            <a:pPr algn="ctr">
              <a:defRPr/>
            </a:pPr>
            <a:r>
              <a:rPr lang="en-US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 thang một nấc mà leo nỗi gì?</a:t>
            </a:r>
          </a:p>
          <a:p>
            <a:pPr algn="r">
              <a:defRPr/>
            </a:pP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chữ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oan\Desktop\ảnh dạy\24099815_1988451224760983_994048754_n.jpg">
            <a:extLst>
              <a:ext uri="{FF2B5EF4-FFF2-40B4-BE49-F238E27FC236}">
                <a16:creationId xmlns:a16="http://schemas.microsoft.com/office/drawing/2014/main" id="{6ADA91B8-8003-4E14-A453-0EE9472B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C:\Users\Doan\Desktop\ảnh dạy\24171773_1989760931296679_724932095_n.jpg">
            <a:extLst>
              <a:ext uri="{FF2B5EF4-FFF2-40B4-BE49-F238E27FC236}">
                <a16:creationId xmlns:a16="http://schemas.microsoft.com/office/drawing/2014/main" id="{929C35FC-1B0D-4076-8777-DDBB65D4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14450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12C265FD-C410-485E-892E-28C7094849F1}"/>
              </a:ext>
            </a:extLst>
          </p:cNvPr>
          <p:cNvSpPr/>
          <p:nvPr/>
        </p:nvSpPr>
        <p:spPr>
          <a:xfrm>
            <a:off x="2000250" y="1028700"/>
            <a:ext cx="4914900" cy="2743200"/>
          </a:xfrm>
          <a:prstGeom prst="cloudCallout">
            <a:avLst>
              <a:gd name="adj1" fmla="val -26509"/>
              <a:gd name="adj2" fmla="val 8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 người đứng bắt tay nhau</a:t>
            </a:r>
          </a:p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Chạm trán, chạm đầu mà chẳng chạm chân</a:t>
            </a:r>
          </a:p>
          <a:p>
            <a:pPr algn="r">
              <a:defRPr/>
            </a:pPr>
            <a:r>
              <a:rPr lang="en-US" sz="3000" dirty="0"/>
              <a:t>Là chữ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endPara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8416" y="882044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19" y="1716375"/>
            <a:ext cx="74559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cách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Tạo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sử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dụng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Chỉ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ra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màu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cấp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trong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mĩ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thuật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1" dirty="0" err="1">
                <a:latin typeface="+mn-lt"/>
                <a:cs typeface="+mn-ea"/>
                <a:sym typeface="+mn-lt"/>
              </a:rPr>
              <a:t>Giới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thiệu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, chia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sẻ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và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nêu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cảm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nhận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về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     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sản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phẩm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của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 </a:t>
            </a:r>
            <a:r>
              <a:rPr lang="en-US" altLang="zh-CN" sz="2000" b="1" dirty="0" err="1">
                <a:latin typeface="+mn-lt"/>
                <a:cs typeface="+mn-ea"/>
                <a:sym typeface="+mn-lt"/>
              </a:rPr>
              <a:t>mình</a:t>
            </a:r>
            <a:r>
              <a:rPr lang="en-US" altLang="zh-CN" sz="2000" b="1" dirty="0">
                <a:latin typeface="+mn-lt"/>
                <a:cs typeface="+mn-ea"/>
                <a:sym typeface="+mn-lt"/>
              </a:rPr>
              <a:t>.</a:t>
            </a:r>
            <a:endParaRPr lang="zh-CN" altLang="en-US" sz="2800" b="1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1295400" y="0"/>
            <a:ext cx="6629400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457</Words>
  <Application>Microsoft Office PowerPoint</Application>
  <PresentationFormat>On-screen Show (16:9)</PresentationFormat>
  <Paragraphs>69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等线</vt:lpstr>
      <vt:lpstr>宋体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Admin</cp:lastModifiedBy>
  <cp:revision>84</cp:revision>
  <dcterms:created xsi:type="dcterms:W3CDTF">2021-08-23T13:19:13Z</dcterms:created>
  <dcterms:modified xsi:type="dcterms:W3CDTF">2024-09-16T08:38:54Z</dcterms:modified>
</cp:coreProperties>
</file>