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2" r:id="rId2"/>
    <p:sldId id="276" r:id="rId3"/>
    <p:sldId id="293" r:id="rId4"/>
    <p:sldId id="261" r:id="rId5"/>
    <p:sldId id="294" r:id="rId6"/>
    <p:sldId id="262" r:id="rId7"/>
    <p:sldId id="290" r:id="rId8"/>
    <p:sldId id="291" r:id="rId9"/>
    <p:sldId id="292" r:id="rId10"/>
    <p:sldId id="289" r:id="rId11"/>
    <p:sldId id="271" r:id="rId12"/>
    <p:sldId id="272" r:id="rId13"/>
    <p:sldId id="281" r:id="rId14"/>
    <p:sldId id="288" r:id="rId15"/>
    <p:sldId id="284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76"/>
            <p14:sldId id="293"/>
            <p14:sldId id="261"/>
            <p14:sldId id="294"/>
            <p14:sldId id="262"/>
            <p14:sldId id="290"/>
            <p14:sldId id="291"/>
            <p14:sldId id="292"/>
            <p14:sldId id="289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88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80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25EE0-0E8A-FCA0-CD7A-1E1FD3025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1" y="-38638"/>
            <a:ext cx="9164101" cy="68966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838200"/>
            <a:ext cx="7596317" cy="19050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2CFE2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ĐẠI  DƯƠNG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2CFE22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3037582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2: NHỮNG CON VẬT DƯỚI </a:t>
            </a:r>
          </a:p>
          <a:p>
            <a:pPr algn="ctr"/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ĐẠI DƯƠNG 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i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2 )</a:t>
            </a:r>
            <a:endParaRPr lang="vi-VN" sz="40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691A0-F707-6ACB-86A1-AD1D66309766}"/>
              </a:ext>
            </a:extLst>
          </p:cNvPr>
          <p:cNvSpPr txBox="1"/>
          <p:nvPr/>
        </p:nvSpPr>
        <p:spPr>
          <a:xfrm>
            <a:off x="2526711" y="228600"/>
            <a:ext cx="409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9962-4A6B-698A-C070-7C05B90D7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4909" r="35999" b="18424"/>
          <a:stretch/>
        </p:blipFill>
        <p:spPr>
          <a:xfrm>
            <a:off x="228600" y="813375"/>
            <a:ext cx="4328374" cy="3001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6D2E2-45E4-1E47-71B6-B494025F0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7767" r="38333" b="26285"/>
          <a:stretch/>
        </p:blipFill>
        <p:spPr>
          <a:xfrm>
            <a:off x="4724400" y="2869576"/>
            <a:ext cx="4368465" cy="31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AF2C0D3-6AFE-9C5D-F493-FBC77B18E7BF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-4566"/>
            <a:chExt cx="12192000" cy="6862566"/>
          </a:xfrm>
        </p:grpSpPr>
        <p:pic>
          <p:nvPicPr>
            <p:cNvPr id="4" name="Picture 3" descr="Picture5.png">
              <a:extLst>
                <a:ext uri="{FF2B5EF4-FFF2-40B4-BE49-F238E27FC236}">
                  <a16:creationId xmlns:a16="http://schemas.microsoft.com/office/drawing/2014/main" id="{24489924-2DC1-75FA-CE7B-AC2FA95A6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ADC083-D367-6529-7392-2E673AE8E508}"/>
                </a:ext>
              </a:extLst>
            </p:cNvPr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8" name="Rounded Rectangle 18">
                <a:extLst>
                  <a:ext uri="{FF2B5EF4-FFF2-40B4-BE49-F238E27FC236}">
                    <a16:creationId xmlns:a16="http://schemas.microsoft.com/office/drawing/2014/main" id="{AA9CC70A-AA37-C1B0-ECF6-FA60F97D1F5B}"/>
                  </a:ext>
                </a:extLst>
              </p:cNvPr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089F99-E411-5CD7-D3CD-A2AC91EC3FA2}"/>
                  </a:ext>
                </a:extLst>
              </p:cNvPr>
              <p:cNvSpPr txBox="1"/>
              <p:nvPr/>
            </p:nvSpPr>
            <p:spPr>
              <a:xfrm>
                <a:off x="1036321" y="1649121"/>
                <a:ext cx="6283896" cy="14041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400" b="1" kern="800" dirty="0">
                    <a:solidFill>
                      <a:srgbClr val="002060"/>
                    </a:solidFill>
                    <a:ea typeface="Cambria" panose="02040503050406030204" pitchFamily="18" charset="0"/>
                  </a:rPr>
                  <a:t> </a:t>
                </a:r>
                <a:endPara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9" name="Picture 1" descr="C:\Users\Admin\Downloads\kisspng-watercolor-painting-paintbrush-drawing-board-hand-painted-painting-pen-5a83b823d9e101.2227104215185817958924-removebg-preview.png">
              <a:extLst>
                <a:ext uri="{FF2B5EF4-FFF2-40B4-BE49-F238E27FC236}">
                  <a16:creationId xmlns:a16="http://schemas.microsoft.com/office/drawing/2014/main" id="{B6E84069-2E1B-D3D4-9AB2-022B66237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10" name="Picture 3" descr="C:\Users\Admin\Downloads\girl-painting-goldfish-on-canvas-vector-18009403-removebg-preview.png">
              <a:extLst>
                <a:ext uri="{FF2B5EF4-FFF2-40B4-BE49-F238E27FC236}">
                  <a16:creationId xmlns:a16="http://schemas.microsoft.com/office/drawing/2014/main" id="{BB1E6DEC-6417-3B3C-688E-C4464F803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F5D7B6-072B-4278-D115-6EB2F8AD7ED1}"/>
                </a:ext>
              </a:extLst>
            </p:cNvPr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2" name="Picture 11" descr="C:\Users\Admin\Downloads\hoa_2-removebg-preview.png">
                <a:extLst>
                  <a:ext uri="{FF2B5EF4-FFF2-40B4-BE49-F238E27FC236}">
                    <a16:creationId xmlns:a16="http://schemas.microsoft.com/office/drawing/2014/main" id="{2FDC12B5-94F5-72E0-197D-ED5344252B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8A279EC-E25D-2788-3ED4-2E721AE686D8}"/>
                  </a:ext>
                </a:extLst>
              </p:cNvPr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>
                  <a:extLst>
                    <a:ext uri="{FF2B5EF4-FFF2-40B4-BE49-F238E27FC236}">
                      <a16:creationId xmlns:a16="http://schemas.microsoft.com/office/drawing/2014/main" id="{91849376-277E-7E35-2A18-2844BA27DD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" name="Picture 5" descr="D:\hình nền\kisspng-free-content-clip-art-flower-grass-cliparts-5aaaf1952cd524.6778409515211524051836-removebg-preview.png">
                  <a:extLst>
                    <a:ext uri="{FF2B5EF4-FFF2-40B4-BE49-F238E27FC236}">
                      <a16:creationId xmlns:a16="http://schemas.microsoft.com/office/drawing/2014/main" id="{E65CFA48-25E6-9F50-2150-D7D1FEE47E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5" descr="D:\hình nền\kisspng-free-content-clip-art-flower-grass-cliparts-5aaaf1952cd524.6778409515211524051836-removebg-preview.png">
                  <a:extLst>
                    <a:ext uri="{FF2B5EF4-FFF2-40B4-BE49-F238E27FC236}">
                      <a16:creationId xmlns:a16="http://schemas.microsoft.com/office/drawing/2014/main" id="{769C863A-CD77-11D8-3D0B-D2A8F924E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4" name="Picture 13" descr="C:\Users\Admin\Downloads\hoa_2-removebg-preview.png">
                <a:extLst>
                  <a:ext uri="{FF2B5EF4-FFF2-40B4-BE49-F238E27FC236}">
                    <a16:creationId xmlns:a16="http://schemas.microsoft.com/office/drawing/2014/main" id="{F6698FE8-6824-40CA-953A-28C5660F1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A522FB0-76EC-CFAF-39E2-982D14E7865E}"/>
              </a:ext>
            </a:extLst>
          </p:cNvPr>
          <p:cNvSpPr/>
          <p:nvPr/>
        </p:nvSpPr>
        <p:spPr>
          <a:xfrm>
            <a:off x="2367566" y="228600"/>
            <a:ext cx="471366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latin typeface="Times New Roman" pitchFamily="18" charset="0"/>
              </a:rPr>
              <a:t>3. LUYỆN TẬP, SÁNG 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C090B0-500F-5ACF-CFC2-55ABF8479DFB}"/>
              </a:ext>
            </a:extLst>
          </p:cNvPr>
          <p:cNvSpPr txBox="1"/>
          <p:nvPr/>
        </p:nvSpPr>
        <p:spPr>
          <a:xfrm>
            <a:off x="1373932" y="2076182"/>
            <a:ext cx="502686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5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91E47-5070-C8A8-8C56-EE2D5B6C8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5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1770" y="2590800"/>
            <a:ext cx="50515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A5BDC7-EFC6-9439-4E66-1795AABE0636}"/>
              </a:ext>
            </a:extLst>
          </p:cNvPr>
          <p:cNvSpPr/>
          <p:nvPr/>
        </p:nvSpPr>
        <p:spPr>
          <a:xfrm>
            <a:off x="2279343" y="685800"/>
            <a:ext cx="4641835" cy="7469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PHÂN TÍCH, ĐÁNH GIÁ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IAO AN\ảnh tài liệu\nha-guong-o-ha-noi-duoc-op-hang-trieu-manh-gom-66d0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305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30C8355-9363-36F0-A316-E0B0F632AEF8}"/>
              </a:ext>
            </a:extLst>
          </p:cNvPr>
          <p:cNvSpPr/>
          <p:nvPr/>
        </p:nvSpPr>
        <p:spPr>
          <a:xfrm>
            <a:off x="1873990" y="320433"/>
            <a:ext cx="5624620" cy="680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VẬN DỤNG – PHÁT TRIỂN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GIAO AN\ảnh tài liệu\nha-guong-o-ha-noi-duoc-op-hang-trieu-manh-gom-4daf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1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ảnh tài liệu\nha-guong-o-ha-noi-duoc-op-hang-trieu-manh-gom-71ea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85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E7EC57FD-97F1-ED99-6824-262EC34B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065" y="328166"/>
            <a:ext cx="5169870" cy="2619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127381" cy="59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E:\GIAO AN\ảnh tài liệu\dfeewr3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762000"/>
            <a:ext cx="10744200" cy="813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C5DAD49C-C2CA-EC8B-C088-3551A943E59C}"/>
              </a:ext>
            </a:extLst>
          </p:cNvPr>
          <p:cNvSpPr/>
          <p:nvPr/>
        </p:nvSpPr>
        <p:spPr>
          <a:xfrm>
            <a:off x="2995356" y="225057"/>
            <a:ext cx="2625576" cy="6544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1.KHÁM PHÁ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D0309E-0D1B-F2EA-EEE9-D17755F39BFE}"/>
              </a:ext>
            </a:extLst>
          </p:cNvPr>
          <p:cNvSpPr txBox="1"/>
          <p:nvPr/>
        </p:nvSpPr>
        <p:spPr>
          <a:xfrm>
            <a:off x="609600" y="879465"/>
            <a:ext cx="8048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Chia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sẻ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về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sản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phẩm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đã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thực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hiện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trong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tiết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1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667000"/>
            <a:ext cx="754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Em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đã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vẽ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những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con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vật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gì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?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Đặc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điểm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nổi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bật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của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con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vật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đó?Quang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cảnh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xung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quanh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có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những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gì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?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Dancing Script" panose="020B0604020202020204" charset="0"/>
              <a:cs typeface="Dancing Script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Em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đã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trang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trí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con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vật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như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thế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nào?Màu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sắc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?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Dancing Script" panose="020B0604020202020204" charset="0"/>
              <a:cs typeface="Dancing Script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Trong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tiết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2,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em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sẽ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làm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gì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tiếp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để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hoàn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thành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sản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phẩm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của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mình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Dancing Script" panose="020B0604020202020204" charset="0"/>
                <a:cs typeface="Dancing Script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2926562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C5DAD49C-C2CA-EC8B-C088-3551A943E59C}"/>
              </a:ext>
            </a:extLst>
          </p:cNvPr>
          <p:cNvSpPr/>
          <p:nvPr/>
        </p:nvSpPr>
        <p:spPr>
          <a:xfrm>
            <a:off x="2995356" y="225057"/>
            <a:ext cx="2625576" cy="6544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1.KHÁM PHÁ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EB72E0-5698-AAC1-5A99-C0DA8A4FD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1838" r="24166" b="17391"/>
          <a:stretch/>
        </p:blipFill>
        <p:spPr>
          <a:xfrm>
            <a:off x="1295400" y="1014126"/>
            <a:ext cx="6553200" cy="4205497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958E25-4316-19D2-0F3F-1C0091F30C39}"/>
              </a:ext>
            </a:extLst>
          </p:cNvPr>
          <p:cNvSpPr txBox="1"/>
          <p:nvPr/>
        </p:nvSpPr>
        <p:spPr>
          <a:xfrm>
            <a:off x="914400" y="5486400"/>
            <a:ext cx="7315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6A9CEE-63C0-589D-017F-B205D0694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9" y="150121"/>
            <a:ext cx="8362481" cy="4126223"/>
          </a:xfrm>
          <a:prstGeom prst="rect">
            <a:avLst/>
          </a:prstGeom>
        </p:spPr>
      </p:pic>
      <p:pic>
        <p:nvPicPr>
          <p:cNvPr id="6" name="图片 4111" descr="PPT素材-11">
            <a:extLst>
              <a:ext uri="{FF2B5EF4-FFF2-40B4-BE49-F238E27FC236}">
                <a16:creationId xmlns:a16="http://schemas.microsoft.com/office/drawing/2014/main" id="{95455000-48BA-0944-F343-0DB3B5F1B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4267200"/>
            <a:ext cx="10058400" cy="25670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109" descr="封面2">
            <a:extLst>
              <a:ext uri="{FF2B5EF4-FFF2-40B4-BE49-F238E27FC236}">
                <a16:creationId xmlns:a16="http://schemas.microsoft.com/office/drawing/2014/main" id="{C6439468-9983-39C7-49E2-685F89119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410200"/>
            <a:ext cx="1585624" cy="1071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50760-C138-4B5C-F197-EC63DAC2E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7919" y="195773"/>
            <a:ext cx="946936" cy="94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96542C-4426-EF45-4D7A-C86BBEAD900A}"/>
              </a:ext>
            </a:extLst>
          </p:cNvPr>
          <p:cNvSpPr/>
          <p:nvPr/>
        </p:nvSpPr>
        <p:spPr>
          <a:xfrm>
            <a:off x="1066800" y="2391198"/>
            <a:ext cx="7543800" cy="16448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58E25-4316-19D2-0F3F-1C0091F30C39}"/>
              </a:ext>
            </a:extLst>
          </p:cNvPr>
          <p:cNvSpPr txBox="1"/>
          <p:nvPr/>
        </p:nvSpPr>
        <p:spPr>
          <a:xfrm>
            <a:off x="1181100" y="2551565"/>
            <a:ext cx="7315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62812"/>
      </p:ext>
    </p:extLst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24383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GIAO AN\SGV lop 2\sgv chân trời sáng tạo lớp 2\hình minh họa giáo án\2\dfds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2" y="2199608"/>
            <a:ext cx="2685425" cy="1758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2\vdvds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23" y="2183384"/>
            <a:ext cx="2668317" cy="1758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2\fdsfs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43" y="2199608"/>
            <a:ext cx="2529523" cy="1758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7299" y="4419600"/>
            <a:ext cx="990600" cy="4594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accent2">
                    <a:lumMod val="50000"/>
                  </a:schemeClr>
                </a:solidFill>
              </a:rPr>
              <a:t>Bước 1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24701" y="4419600"/>
            <a:ext cx="990600" cy="4594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accent2">
                    <a:lumMod val="50000"/>
                  </a:schemeClr>
                </a:solidFill>
              </a:rPr>
              <a:t>Bước 3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91000" y="4419600"/>
            <a:ext cx="990600" cy="4594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accent2">
                    <a:lumMod val="50000"/>
                  </a:schemeClr>
                </a:solidFill>
              </a:rPr>
              <a:t>Bước 2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4C27B95-8A59-6D40-8B25-123CE28A5048}"/>
              </a:ext>
            </a:extLst>
          </p:cNvPr>
          <p:cNvSpPr/>
          <p:nvPr/>
        </p:nvSpPr>
        <p:spPr>
          <a:xfrm>
            <a:off x="1492724" y="150168"/>
            <a:ext cx="6452317" cy="643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THỨC- 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6A9CEE-63C0-589D-017F-B205D0694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9" y="150121"/>
            <a:ext cx="8362481" cy="4126223"/>
          </a:xfrm>
          <a:prstGeom prst="rect">
            <a:avLst/>
          </a:prstGeom>
        </p:spPr>
      </p:pic>
      <p:pic>
        <p:nvPicPr>
          <p:cNvPr id="6" name="图片 4111" descr="PPT素材-11">
            <a:extLst>
              <a:ext uri="{FF2B5EF4-FFF2-40B4-BE49-F238E27FC236}">
                <a16:creationId xmlns:a16="http://schemas.microsoft.com/office/drawing/2014/main" id="{95455000-48BA-0944-F343-0DB3B5F1B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4267200"/>
            <a:ext cx="10058400" cy="25670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109" descr="封面2">
            <a:extLst>
              <a:ext uri="{FF2B5EF4-FFF2-40B4-BE49-F238E27FC236}">
                <a16:creationId xmlns:a16="http://schemas.microsoft.com/office/drawing/2014/main" id="{C6439468-9983-39C7-49E2-685F89119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410200"/>
            <a:ext cx="1585624" cy="1071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50760-C138-4B5C-F197-EC63DAC2E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7919" y="195773"/>
            <a:ext cx="946936" cy="94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96542C-4426-EF45-4D7A-C86BBEAD900A}"/>
              </a:ext>
            </a:extLst>
          </p:cNvPr>
          <p:cNvSpPr/>
          <p:nvPr/>
        </p:nvSpPr>
        <p:spPr>
          <a:xfrm>
            <a:off x="1066800" y="2391198"/>
            <a:ext cx="7543800" cy="16448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58E25-4316-19D2-0F3F-1C0091F30C39}"/>
              </a:ext>
            </a:extLst>
          </p:cNvPr>
          <p:cNvSpPr txBox="1"/>
          <p:nvPr/>
        </p:nvSpPr>
        <p:spPr>
          <a:xfrm>
            <a:off x="1181100" y="2551565"/>
            <a:ext cx="731520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sz="2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30820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D727-8944-D5F9-8C9A-6C6BFECF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ắt dán con vật dưới đại dương -lop2">
            <a:hlinkClick r:id="" action="ppaction://media"/>
            <a:extLst>
              <a:ext uri="{FF2B5EF4-FFF2-40B4-BE49-F238E27FC236}">
                <a16:creationId xmlns:a16="http://schemas.microsoft.com/office/drawing/2014/main" id="{56E3FA7F-2426-BADF-A00E-C828DF70C72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401" end="120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8"/>
            <a:ext cx="8913555" cy="5364162"/>
          </a:xfrm>
        </p:spPr>
      </p:pic>
    </p:spTree>
    <p:extLst>
      <p:ext uri="{BB962C8B-B14F-4D97-AF65-F5344CB8AC3E}">
        <p14:creationId xmlns:p14="http://schemas.microsoft.com/office/powerpoint/2010/main" val="29658156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DE3CD5-1E4A-EF4E-05C3-B8552506B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 t="32216" r="20001" b="27766"/>
          <a:stretch/>
        </p:blipFill>
        <p:spPr>
          <a:xfrm>
            <a:off x="500277" y="1074313"/>
            <a:ext cx="3633575" cy="2281547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2F09CE-E891-77AD-590A-69ABA894A182}"/>
              </a:ext>
            </a:extLst>
          </p:cNvPr>
          <p:cNvGrpSpPr/>
          <p:nvPr/>
        </p:nvGrpSpPr>
        <p:grpSpPr>
          <a:xfrm>
            <a:off x="4894558" y="432402"/>
            <a:ext cx="3760051" cy="2901640"/>
            <a:chOff x="4698149" y="603560"/>
            <a:chExt cx="4281630" cy="32064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86114C-33E4-56E4-674D-DB0A1605C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 t="21838" r="20000" b="17391"/>
            <a:stretch/>
          </p:blipFill>
          <p:spPr>
            <a:xfrm>
              <a:off x="5703179" y="1752600"/>
              <a:ext cx="3276600" cy="2057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F204EF-0C0C-7713-A638-7C0D690BE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21838" r="30834" b="18873"/>
            <a:stretch/>
          </p:blipFill>
          <p:spPr>
            <a:xfrm rot="20949717">
              <a:off x="4698149" y="603560"/>
              <a:ext cx="2517181" cy="158055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EEB72E0-5698-AAC1-5A99-C0DA8A4FD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1838" r="24166" b="17391"/>
          <a:stretch/>
        </p:blipFill>
        <p:spPr>
          <a:xfrm>
            <a:off x="2851399" y="3896242"/>
            <a:ext cx="3633575" cy="2331836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693191-7BA5-B8A6-5996-804E947ADA5E}"/>
              </a:ext>
            </a:extLst>
          </p:cNvPr>
          <p:cNvSpPr txBox="1"/>
          <p:nvPr/>
        </p:nvSpPr>
        <p:spPr>
          <a:xfrm>
            <a:off x="1371600" y="33828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DFCDDE-EB89-E825-436F-693F09BFA549}"/>
              </a:ext>
            </a:extLst>
          </p:cNvPr>
          <p:cNvSpPr txBox="1"/>
          <p:nvPr/>
        </p:nvSpPr>
        <p:spPr>
          <a:xfrm>
            <a:off x="5999829" y="3282521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F3F59D-CBEB-8A78-6C37-DB65E99F1D31}"/>
              </a:ext>
            </a:extLst>
          </p:cNvPr>
          <p:cNvSpPr txBox="1"/>
          <p:nvPr/>
        </p:nvSpPr>
        <p:spPr>
          <a:xfrm>
            <a:off x="3141500" y="615011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017585-EAE9-258E-286A-F5FFFD2FD32A}"/>
              </a:ext>
            </a:extLst>
          </p:cNvPr>
          <p:cNvSpPr txBox="1"/>
          <p:nvPr/>
        </p:nvSpPr>
        <p:spPr>
          <a:xfrm>
            <a:off x="484443" y="124031"/>
            <a:ext cx="441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6735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2731</TotalTime>
  <Words>299</Words>
  <Application>Microsoft Office PowerPoint</Application>
  <PresentationFormat>On-screen Show (4:3)</PresentationFormat>
  <Paragraphs>33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.VnMystical</vt:lpstr>
      <vt:lpstr>Arial</vt:lpstr>
      <vt:lpstr>Calibri</vt:lpstr>
      <vt:lpstr>Cambria</vt:lpstr>
      <vt:lpstr>Dancing Script</vt:lpstr>
      <vt:lpstr>iCiel Soup of Justice</vt:lpstr>
      <vt:lpstr>宋体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EM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187</cp:revision>
  <dcterms:created xsi:type="dcterms:W3CDTF">2020-08-13T08:18:23Z</dcterms:created>
  <dcterms:modified xsi:type="dcterms:W3CDTF">2024-10-14T03:10:20Z</dcterms:modified>
</cp:coreProperties>
</file>