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1" r:id="rId1"/>
  </p:sldMasterIdLst>
  <p:notesMasterIdLst>
    <p:notesMasterId r:id="rId17"/>
  </p:notesMasterIdLst>
  <p:sldIdLst>
    <p:sldId id="290" r:id="rId2"/>
    <p:sldId id="311" r:id="rId3"/>
    <p:sldId id="312" r:id="rId4"/>
    <p:sldId id="291" r:id="rId5"/>
    <p:sldId id="293" r:id="rId6"/>
    <p:sldId id="294" r:id="rId7"/>
    <p:sldId id="313" r:id="rId8"/>
    <p:sldId id="296" r:id="rId9"/>
    <p:sldId id="299" r:id="rId10"/>
    <p:sldId id="304" r:id="rId11"/>
    <p:sldId id="315" r:id="rId12"/>
    <p:sldId id="316" r:id="rId13"/>
    <p:sldId id="317" r:id="rId14"/>
    <p:sldId id="309" r:id="rId15"/>
    <p:sldId id="31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000099"/>
    <a:srgbClr val="00FF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849" autoAdjust="0"/>
  </p:normalViewPr>
  <p:slideViewPr>
    <p:cSldViewPr>
      <p:cViewPr varScale="1">
        <p:scale>
          <a:sx n="89" d="100"/>
          <a:sy n="89" d="100"/>
        </p:scale>
        <p:origin x="132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6DB4D9-CB78-4D56-B892-028D3778355C}" type="datetimeFigureOut">
              <a:rPr lang="en-US" smtClean="0"/>
              <a:t>9/18/2025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4A2CC9-6214-4A4F-A7F2-C474977A49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98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9/18/2025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183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9/18/2025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629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9/18/2025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373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BT&amp;TH số 3: Thao tác trên bảng</a:t>
            </a:r>
            <a:endParaRPr kumimoji="0" lang="vi-VN" altLang="en-US" sz="24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17EB14-D66A-4676-92A4-03881C61F09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548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DE8D5-FADB-4070-88E7-7B5CF0C5DCB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9748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D8597-DE7C-46D9-AA0A-98318070A2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5234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5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0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0" y="2193925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EDA07B-E8E9-4AD7-9D49-812C4BDF930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1094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447C7-73A7-49A8-9072-0AB4175D801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7645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117518-C007-4C20-9FB3-A0C5308DF14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3345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BT&amp;TH số 3: Thao tác trên bảng</a:t>
            </a:r>
            <a:endParaRPr kumimoji="0" lang="vi-VN" altLang="en-US" sz="24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17EB14-D66A-4676-92A4-03881C61F09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6919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DE8D5-FADB-4070-88E7-7B5CF0C5DCB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329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9/18/2025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5581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D8597-DE7C-46D9-AA0A-98318070A2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1837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5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0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0" y="2193925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EDA07B-E8E9-4AD7-9D49-812C4BDF930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3431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447C7-73A7-49A8-9072-0AB4175D801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3344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117518-C007-4C20-9FB3-A0C5308DF14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148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9/18/2025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436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9/18/2025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469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9/18/2025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91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9/18/2025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130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9/18/2025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883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9/18/2025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022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9/18/2025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875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9967A-7568-4B43-ADFF-F109EFF199E4}" type="datetimeFigureOut">
              <a:rPr lang="en-US" smtClean="0"/>
              <a:t>9/18/2025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01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69" r:id="rId12"/>
    <p:sldLayoutId id="2147483870" r:id="rId13"/>
    <p:sldLayoutId id="2147483871" r:id="rId14"/>
    <p:sldLayoutId id="2147483872" r:id="rId15"/>
    <p:sldLayoutId id="2147483873" r:id="rId16"/>
    <p:sldLayoutId id="2147483874" r:id="rId17"/>
    <p:sldLayoutId id="2147483875" r:id="rId18"/>
    <p:sldLayoutId id="2147483876" r:id="rId19"/>
    <p:sldLayoutId id="2147483877" r:id="rId20"/>
    <p:sldLayoutId id="2147483878" r:id="rId21"/>
    <p:sldLayoutId id="2147483879" r:id="rId22"/>
    <p:sldLayoutId id="2147483880" r:id="rId2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0.wdp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3.png"/><Relationship Id="rId18" Type="http://schemas.microsoft.com/office/2007/relationships/hdphoto" Target="../media/hdphoto8.wdp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12" Type="http://schemas.microsoft.com/office/2007/relationships/hdphoto" Target="../media/hdphoto5.wdp"/><Relationship Id="rId17" Type="http://schemas.openxmlformats.org/officeDocument/2006/relationships/image" Target="../media/image15.png"/><Relationship Id="rId2" Type="http://schemas.openxmlformats.org/officeDocument/2006/relationships/image" Target="../media/image7.png"/><Relationship Id="rId16" Type="http://schemas.microsoft.com/office/2007/relationships/hdphoto" Target="../media/hdphoto7.wdp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5" Type="http://schemas.openxmlformats.org/officeDocument/2006/relationships/image" Target="../media/image14.png"/><Relationship Id="rId10" Type="http://schemas.microsoft.com/office/2007/relationships/hdphoto" Target="../media/hdphoto4.wdp"/><Relationship Id="rId19" Type="http://schemas.openxmlformats.org/officeDocument/2006/relationships/image" Target="../media/image16.jpg"/><Relationship Id="rId4" Type="http://schemas.microsoft.com/office/2007/relationships/hdphoto" Target="../media/hdphoto1.wdp"/><Relationship Id="rId9" Type="http://schemas.openxmlformats.org/officeDocument/2006/relationships/image" Target="../media/image11.png"/><Relationship Id="rId14" Type="http://schemas.microsoft.com/office/2007/relationships/hdphoto" Target="../media/hdphoto6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7" Type="http://schemas.openxmlformats.org/officeDocument/2006/relationships/image" Target="../media/image21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3" descr="Bellcol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4" descr="Bellcol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5" descr="Bellcol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7150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6" descr="Bellcol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Rectangle 5"/>
          <p:cNvSpPr>
            <a:spLocks noChangeArrowheads="1"/>
          </p:cNvSpPr>
          <p:nvPr/>
        </p:nvSpPr>
        <p:spPr bwMode="auto">
          <a:xfrm>
            <a:off x="160337" y="4473018"/>
            <a:ext cx="8823325" cy="1885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prstTxWarp prst="textArchUp">
              <a:avLst>
                <a:gd name="adj" fmla="val 10825441"/>
              </a:avLst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11" descr="roi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28797"/>
            <a:ext cx="6249846" cy="3838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265980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275772" y="1154556"/>
            <a:ext cx="8000702" cy="923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2701" b="1" dirty="0" err="1"/>
              <a:t>Máy</a:t>
            </a:r>
            <a:r>
              <a:rPr lang="en-US" altLang="en-US" sz="2701" b="1" dirty="0"/>
              <a:t> </a:t>
            </a:r>
            <a:r>
              <a:rPr lang="en-US" altLang="en-US" sz="2701" b="1" dirty="0" err="1"/>
              <a:t>tính</a:t>
            </a:r>
            <a:r>
              <a:rPr lang="en-US" altLang="en-US" sz="2701" b="1" dirty="0"/>
              <a:t> </a:t>
            </a:r>
            <a:r>
              <a:rPr lang="en-US" altLang="en-US" sz="2701" b="1" dirty="0" err="1"/>
              <a:t>để</a:t>
            </a:r>
            <a:r>
              <a:rPr lang="en-US" altLang="en-US" sz="2701" b="1" dirty="0"/>
              <a:t> </a:t>
            </a:r>
            <a:r>
              <a:rPr lang="en-US" altLang="en-US" sz="2701" b="1" dirty="0" err="1"/>
              <a:t>bàn</a:t>
            </a:r>
            <a:r>
              <a:rPr lang="en-US" altLang="en-US" sz="2701" b="1" dirty="0"/>
              <a:t> </a:t>
            </a:r>
            <a:r>
              <a:rPr lang="en-US" altLang="en-US" sz="2701" b="1" dirty="0" err="1"/>
              <a:t>có</a:t>
            </a:r>
            <a:r>
              <a:rPr lang="en-US" altLang="en-US" sz="2701" b="1" dirty="0"/>
              <a:t> 4 </a:t>
            </a:r>
            <a:r>
              <a:rPr lang="en-US" altLang="en-US" sz="2701" b="1" dirty="0" err="1"/>
              <a:t>thành</a:t>
            </a:r>
            <a:r>
              <a:rPr lang="en-US" altLang="en-US" sz="2701" b="1" dirty="0"/>
              <a:t> </a:t>
            </a:r>
            <a:r>
              <a:rPr lang="en-US" altLang="en-US" sz="2701" b="1" dirty="0" err="1"/>
              <a:t>phần</a:t>
            </a:r>
            <a:r>
              <a:rPr lang="en-US" altLang="en-US" sz="2701" b="1" dirty="0"/>
              <a:t> </a:t>
            </a:r>
            <a:r>
              <a:rPr lang="en-US" altLang="en-US" sz="2701" b="1" dirty="0" err="1"/>
              <a:t>cơ</a:t>
            </a:r>
            <a:r>
              <a:rPr lang="en-US" altLang="en-US" sz="2701" b="1" dirty="0"/>
              <a:t> </a:t>
            </a:r>
            <a:r>
              <a:rPr lang="en-US" altLang="en-US" sz="2701" b="1" dirty="0" err="1"/>
              <a:t>bản</a:t>
            </a:r>
            <a:r>
              <a:rPr lang="en-US" altLang="en-US" sz="2701" b="1" dirty="0"/>
              <a:t> </a:t>
            </a:r>
            <a:r>
              <a:rPr lang="en-US" altLang="en-US" sz="2701" b="1" dirty="0" err="1"/>
              <a:t>gắn</a:t>
            </a:r>
            <a:r>
              <a:rPr lang="en-US" altLang="en-US" sz="2701" b="1" dirty="0"/>
              <a:t> </a:t>
            </a:r>
            <a:r>
              <a:rPr lang="en-US" altLang="en-US" sz="2701" b="1" dirty="0" err="1"/>
              <a:t>liền</a:t>
            </a:r>
            <a:r>
              <a:rPr lang="en-US" altLang="en-US" sz="2701" b="1" dirty="0"/>
              <a:t> </a:t>
            </a:r>
            <a:r>
              <a:rPr lang="en-US" altLang="en-US" sz="2701" b="1" dirty="0" err="1"/>
              <a:t>với</a:t>
            </a:r>
            <a:r>
              <a:rPr lang="en-US" altLang="en-US" sz="2701" b="1" dirty="0"/>
              <a:t> </a:t>
            </a:r>
            <a:r>
              <a:rPr lang="en-US" altLang="en-US" sz="2701" b="1" dirty="0" err="1"/>
              <a:t>nhau</a:t>
            </a:r>
            <a:r>
              <a:rPr lang="en-US" altLang="en-US" sz="2701" b="1" dirty="0"/>
              <a:t>?</a:t>
            </a:r>
            <a:endParaRPr lang="en-US" altLang="en-US" sz="2701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1356431" y="2788981"/>
            <a:ext cx="370381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490235" y="2877817"/>
            <a:ext cx="415498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pic>
        <p:nvPicPr>
          <p:cNvPr id="13" name="Picture 12" descr="smile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547" y="2651530"/>
            <a:ext cx="758626" cy="720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nhung-hinh-mat-cuoi-buon-mat-cuoi-khoc-5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26" y="2731816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6099995" y="2956419"/>
            <a:ext cx="1882938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 err="1"/>
              <a:t>Sai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1870072" y="2842612"/>
            <a:ext cx="1514801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 err="1"/>
              <a:t>Đúng</a:t>
            </a:r>
            <a:endParaRPr lang="en-US" sz="2101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419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 chuong l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275772" y="1154556"/>
            <a:ext cx="8000702" cy="133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sz="2701" b="1" dirty="0" err="1"/>
              <a:t>Máy</a:t>
            </a:r>
            <a:r>
              <a:rPr lang="en-US" altLang="en-US" sz="2701" b="1" dirty="0"/>
              <a:t> </a:t>
            </a:r>
            <a:r>
              <a:rPr lang="en-US" altLang="en-US" sz="2701" b="1" dirty="0" err="1"/>
              <a:t>tính</a:t>
            </a:r>
            <a:r>
              <a:rPr lang="en-US" altLang="en-US" sz="2701" b="1" dirty="0"/>
              <a:t> </a:t>
            </a:r>
            <a:r>
              <a:rPr lang="en-US" altLang="en-US" sz="2701" b="1" dirty="0" err="1"/>
              <a:t>xách</a:t>
            </a:r>
            <a:r>
              <a:rPr lang="en-US" altLang="en-US" sz="2701" b="1" dirty="0"/>
              <a:t> </a:t>
            </a:r>
            <a:r>
              <a:rPr lang="en-US" altLang="en-US" sz="2701" b="1" dirty="0" err="1"/>
              <a:t>tay</a:t>
            </a:r>
            <a:r>
              <a:rPr lang="en-US" altLang="en-US" sz="2701" b="1" dirty="0"/>
              <a:t> </a:t>
            </a:r>
            <a:r>
              <a:rPr lang="en-US" altLang="en-US" sz="2701" b="1" dirty="0" err="1"/>
              <a:t>có</a:t>
            </a:r>
            <a:r>
              <a:rPr lang="en-US" altLang="en-US" sz="2701" b="1" dirty="0"/>
              <a:t> </a:t>
            </a:r>
            <a:r>
              <a:rPr lang="en-US" altLang="en-US" sz="2701" b="1" dirty="0" err="1"/>
              <a:t>bàn</a:t>
            </a:r>
            <a:r>
              <a:rPr lang="en-US" altLang="en-US" sz="2701" b="1" dirty="0"/>
              <a:t> </a:t>
            </a:r>
            <a:r>
              <a:rPr lang="en-US" altLang="en-US" sz="2701" b="1" dirty="0" err="1"/>
              <a:t>phím</a:t>
            </a:r>
            <a:r>
              <a:rPr lang="en-US" altLang="en-US" sz="2701" b="1" dirty="0"/>
              <a:t>, </a:t>
            </a:r>
            <a:r>
              <a:rPr lang="en-US" altLang="en-US" sz="2701" b="1" dirty="0" err="1"/>
              <a:t>chuột</a:t>
            </a:r>
            <a:r>
              <a:rPr lang="en-US" altLang="en-US" sz="2701" b="1" dirty="0"/>
              <a:t> </a:t>
            </a:r>
            <a:r>
              <a:rPr lang="en-US" altLang="en-US" sz="2701" b="1" dirty="0" err="1"/>
              <a:t>cùng</a:t>
            </a:r>
            <a:r>
              <a:rPr lang="en-US" altLang="en-US" sz="2701" b="1" dirty="0"/>
              <a:t> </a:t>
            </a:r>
            <a:r>
              <a:rPr lang="en-US" altLang="en-US" sz="2701" b="1" dirty="0" err="1"/>
              <a:t>gắn</a:t>
            </a:r>
            <a:r>
              <a:rPr lang="en-US" altLang="en-US" sz="2701" b="1" dirty="0"/>
              <a:t> </a:t>
            </a:r>
            <a:r>
              <a:rPr lang="en-US" altLang="en-US" sz="2701" b="1" dirty="0" err="1"/>
              <a:t>trên</a:t>
            </a:r>
            <a:r>
              <a:rPr lang="en-US" altLang="en-US" sz="2701" b="1" dirty="0"/>
              <a:t> </a:t>
            </a:r>
            <a:r>
              <a:rPr lang="en-US" altLang="en-US" sz="2701" b="1" dirty="0" err="1"/>
              <a:t>thân</a:t>
            </a:r>
            <a:r>
              <a:rPr lang="en-US" altLang="en-US" sz="2701" b="1" dirty="0"/>
              <a:t> </a:t>
            </a:r>
            <a:r>
              <a:rPr lang="en-US" altLang="en-US" sz="2701" b="1" dirty="0" err="1"/>
              <a:t>máy</a:t>
            </a:r>
            <a:r>
              <a:rPr lang="en-US" altLang="en-US" sz="2701" b="1" dirty="0"/>
              <a:t>, </a:t>
            </a:r>
            <a:r>
              <a:rPr lang="en-US" altLang="en-US" sz="2701" b="1" dirty="0" err="1"/>
              <a:t>còn</a:t>
            </a:r>
            <a:r>
              <a:rPr lang="en-US" altLang="en-US" sz="2701" b="1" dirty="0"/>
              <a:t> </a:t>
            </a:r>
            <a:r>
              <a:rPr lang="en-US" altLang="en-US" sz="2701" b="1" dirty="0" err="1"/>
              <a:t>màn</a:t>
            </a:r>
            <a:r>
              <a:rPr lang="en-US" altLang="en-US" sz="2701" b="1" dirty="0"/>
              <a:t> </a:t>
            </a:r>
            <a:r>
              <a:rPr lang="en-US" altLang="en-US" sz="2701" b="1" dirty="0" err="1"/>
              <a:t>hình</a:t>
            </a:r>
            <a:r>
              <a:rPr lang="en-US" altLang="en-US" sz="2701" b="1" dirty="0"/>
              <a:t> </a:t>
            </a:r>
            <a:r>
              <a:rPr lang="en-US" altLang="en-US" sz="2701" b="1" dirty="0" err="1"/>
              <a:t>đóng</a:t>
            </a:r>
            <a:r>
              <a:rPr lang="en-US" altLang="en-US" sz="2701" b="1" dirty="0"/>
              <a:t>, </a:t>
            </a:r>
            <a:r>
              <a:rPr lang="en-US" altLang="en-US" sz="2701" b="1" dirty="0" err="1"/>
              <a:t>mở</a:t>
            </a:r>
            <a:r>
              <a:rPr lang="en-US" altLang="en-US" sz="2701" b="1" dirty="0"/>
              <a:t> </a:t>
            </a:r>
            <a:r>
              <a:rPr lang="en-US" altLang="en-US" sz="2701" b="1" dirty="0" err="1"/>
              <a:t>được</a:t>
            </a:r>
            <a:r>
              <a:rPr lang="en-US" altLang="en-US" sz="2701" b="1" dirty="0"/>
              <a:t>.</a:t>
            </a:r>
            <a:endParaRPr lang="en-US" altLang="en-US" sz="2701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1391359" y="3859142"/>
            <a:ext cx="370381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408101" y="3821193"/>
            <a:ext cx="415498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pic>
        <p:nvPicPr>
          <p:cNvPr id="13" name="Picture 12" descr="smile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347" y="3607884"/>
            <a:ext cx="758626" cy="720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nhung-hinh-mat-cuoi-buon-mat-cuoi-khoc-5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54" y="3801977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6017861" y="3899795"/>
            <a:ext cx="1882938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 err="1"/>
              <a:t>Đúng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1905000" y="3912773"/>
            <a:ext cx="1514801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 err="1"/>
              <a:t>Sai</a:t>
            </a:r>
            <a:endParaRPr lang="en-US" sz="2101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89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 chuong l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275772" y="1154556"/>
            <a:ext cx="8000702" cy="923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altLang="en-US" sz="2701" b="1" dirty="0" err="1"/>
              <a:t>Máy</a:t>
            </a:r>
            <a:r>
              <a:rPr lang="en-US" altLang="en-US" sz="2701" b="1" dirty="0"/>
              <a:t> </a:t>
            </a:r>
            <a:r>
              <a:rPr lang="en-US" altLang="en-US" sz="2701" b="1" dirty="0" err="1"/>
              <a:t>tính</a:t>
            </a:r>
            <a:r>
              <a:rPr lang="en-US" altLang="en-US" sz="2701" b="1" dirty="0"/>
              <a:t> </a:t>
            </a:r>
            <a:r>
              <a:rPr lang="en-US" altLang="en-US" sz="2701" b="1" dirty="0" err="1"/>
              <a:t>bảng</a:t>
            </a:r>
            <a:r>
              <a:rPr lang="en-US" altLang="en-US" sz="2701" b="1" dirty="0"/>
              <a:t> </a:t>
            </a:r>
            <a:r>
              <a:rPr lang="en-US" altLang="en-US" sz="2701" b="1" dirty="0" err="1"/>
              <a:t>có</a:t>
            </a:r>
            <a:r>
              <a:rPr lang="en-US" altLang="en-US" sz="2701" b="1" dirty="0"/>
              <a:t> 4 </a:t>
            </a:r>
            <a:r>
              <a:rPr lang="en-US" altLang="en-US" sz="2701" b="1" dirty="0" err="1"/>
              <a:t>thành</a:t>
            </a:r>
            <a:r>
              <a:rPr lang="en-US" altLang="en-US" sz="2701" b="1" dirty="0"/>
              <a:t> </a:t>
            </a:r>
            <a:r>
              <a:rPr lang="en-US" altLang="en-US" sz="2701" b="1" dirty="0" err="1"/>
              <a:t>phần</a:t>
            </a:r>
            <a:r>
              <a:rPr lang="en-US" altLang="en-US" sz="2701" b="1" dirty="0"/>
              <a:t> </a:t>
            </a:r>
            <a:r>
              <a:rPr lang="en-US" altLang="en-US" sz="2701" b="1" dirty="0" err="1"/>
              <a:t>cơ</a:t>
            </a:r>
            <a:r>
              <a:rPr lang="en-US" altLang="en-US" sz="2701" b="1" dirty="0"/>
              <a:t> </a:t>
            </a:r>
            <a:r>
              <a:rPr lang="en-US" altLang="en-US" sz="2701" b="1" dirty="0" err="1"/>
              <a:t>bản</a:t>
            </a:r>
            <a:r>
              <a:rPr lang="en-US" altLang="en-US" sz="2701" b="1" dirty="0"/>
              <a:t> </a:t>
            </a:r>
            <a:r>
              <a:rPr lang="en-US" altLang="en-US" sz="2701" b="1" dirty="0" err="1"/>
              <a:t>rời</a:t>
            </a:r>
            <a:r>
              <a:rPr lang="en-US" altLang="en-US" sz="2701" b="1" dirty="0"/>
              <a:t> </a:t>
            </a:r>
            <a:r>
              <a:rPr lang="en-US" altLang="en-US" sz="2701" b="1" dirty="0" err="1"/>
              <a:t>nhau</a:t>
            </a:r>
            <a:r>
              <a:rPr lang="en-US" altLang="en-US" sz="2701" b="1" dirty="0"/>
              <a:t>.</a:t>
            </a:r>
            <a:endParaRPr lang="en-US" altLang="en-US" sz="2701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5415562" y="2879613"/>
            <a:ext cx="370381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942488" y="2928450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pic>
        <p:nvPicPr>
          <p:cNvPr id="13" name="Picture 12" descr="smile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702163"/>
            <a:ext cx="758626" cy="720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nhung-hinh-mat-cuoi-buon-mat-cuoi-khoc-5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857" y="2822448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6099995" y="2956419"/>
            <a:ext cx="1882938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 err="1"/>
              <a:t>Đúng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2528550" y="3020783"/>
            <a:ext cx="1514801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 err="1"/>
              <a:t>Sai</a:t>
            </a:r>
            <a:endParaRPr lang="en-US" sz="2101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174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 chuong l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275772" y="1154556"/>
            <a:ext cx="8000702" cy="923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altLang="en-US" sz="2701" b="1" dirty="0" err="1"/>
              <a:t>Điện</a:t>
            </a:r>
            <a:r>
              <a:rPr lang="en-US" altLang="en-US" sz="2701" b="1" dirty="0"/>
              <a:t> </a:t>
            </a:r>
            <a:r>
              <a:rPr lang="en-US" altLang="en-US" sz="2701" b="1" dirty="0" err="1"/>
              <a:t>thoại</a:t>
            </a:r>
            <a:r>
              <a:rPr lang="en-US" altLang="en-US" sz="2701" b="1" dirty="0"/>
              <a:t> </a:t>
            </a:r>
            <a:r>
              <a:rPr lang="en-US" altLang="en-US" sz="2701" b="1" dirty="0" err="1"/>
              <a:t>thông</a:t>
            </a:r>
            <a:r>
              <a:rPr lang="en-US" altLang="en-US" sz="2701" b="1" dirty="0"/>
              <a:t> minh </a:t>
            </a:r>
            <a:r>
              <a:rPr lang="en-US" altLang="en-US" sz="2701" b="1" dirty="0" err="1"/>
              <a:t>giống</a:t>
            </a:r>
            <a:r>
              <a:rPr lang="en-US" altLang="en-US" sz="2701" b="1" dirty="0"/>
              <a:t> </a:t>
            </a:r>
            <a:r>
              <a:rPr lang="en-US" altLang="en-US" sz="2701" b="1" dirty="0" err="1"/>
              <a:t>máy</a:t>
            </a:r>
            <a:r>
              <a:rPr lang="en-US" altLang="en-US" sz="2701" b="1" dirty="0"/>
              <a:t> </a:t>
            </a:r>
            <a:r>
              <a:rPr lang="en-US" altLang="en-US" sz="2701" b="1" dirty="0" err="1"/>
              <a:t>tính</a:t>
            </a:r>
            <a:r>
              <a:rPr lang="en-US" altLang="en-US" sz="2701" b="1" dirty="0"/>
              <a:t> </a:t>
            </a:r>
            <a:r>
              <a:rPr lang="en-US" altLang="en-US" sz="2701" b="1" dirty="0" err="1"/>
              <a:t>bảng</a:t>
            </a:r>
            <a:r>
              <a:rPr lang="en-US" altLang="en-US" sz="2701" b="1" dirty="0"/>
              <a:t> </a:t>
            </a:r>
            <a:r>
              <a:rPr lang="en-US" altLang="en-US" sz="2701" b="1" dirty="0" err="1"/>
              <a:t>nhưng</a:t>
            </a:r>
            <a:r>
              <a:rPr lang="en-US" altLang="en-US" sz="2701" b="1" dirty="0"/>
              <a:t> </a:t>
            </a:r>
            <a:r>
              <a:rPr lang="en-US" altLang="en-US" sz="2701" b="1" dirty="0" err="1"/>
              <a:t>kích</a:t>
            </a:r>
            <a:r>
              <a:rPr lang="en-US" altLang="en-US" sz="2701" b="1" dirty="0"/>
              <a:t> </a:t>
            </a:r>
            <a:r>
              <a:rPr lang="en-US" altLang="en-US" sz="2701" b="1" err="1"/>
              <a:t>thước</a:t>
            </a:r>
            <a:r>
              <a:rPr lang="en-US" altLang="en-US" sz="2701" b="1"/>
              <a:t> lớn </a:t>
            </a:r>
            <a:r>
              <a:rPr lang="en-US" altLang="en-US" sz="2701" b="1" dirty="0" err="1"/>
              <a:t>hơn</a:t>
            </a:r>
            <a:r>
              <a:rPr lang="en-US" altLang="en-US" sz="2701" b="1" dirty="0"/>
              <a:t>?</a:t>
            </a:r>
            <a:endParaRPr lang="en-US" altLang="en-US" sz="2701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5415562" y="2879613"/>
            <a:ext cx="370381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942488" y="2928450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pic>
        <p:nvPicPr>
          <p:cNvPr id="13" name="Picture 12" descr="smile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702163"/>
            <a:ext cx="758626" cy="720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nhung-hinh-mat-cuoi-buon-mat-cuoi-khoc-5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857" y="2822448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6099995" y="2956419"/>
            <a:ext cx="1882938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/>
              <a:t>Đúng</a:t>
            </a:r>
            <a:endParaRPr lang="en-US" sz="2101" b="1" dirty="0"/>
          </a:p>
        </p:txBody>
      </p: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2528550" y="3020783"/>
            <a:ext cx="1514801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/>
              <a:t>Sai</a:t>
            </a:r>
            <a:endParaRPr lang="en-US" sz="2101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727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 chuong l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eart 6"/>
          <p:cNvSpPr/>
          <p:nvPr/>
        </p:nvSpPr>
        <p:spPr>
          <a:xfrm rot="19179712">
            <a:off x="195225" y="316759"/>
            <a:ext cx="1387475" cy="1112838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Heart 7"/>
          <p:cNvSpPr/>
          <p:nvPr/>
        </p:nvSpPr>
        <p:spPr>
          <a:xfrm rot="3115030">
            <a:off x="7657852" y="332358"/>
            <a:ext cx="1341437" cy="1020763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040011" y="177941"/>
            <a:ext cx="3063978" cy="7157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51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Trò</a:t>
            </a:r>
            <a:r>
              <a:rPr lang="en-US" sz="4051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051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chơi</a:t>
            </a:r>
            <a:endParaRPr lang="en-US" sz="5401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4" t="36690" r="5989" b="4005"/>
          <a:stretch>
            <a:fillRect/>
          </a:stretch>
        </p:blipFill>
        <p:spPr bwMode="auto">
          <a:xfrm>
            <a:off x="8077200" y="6096000"/>
            <a:ext cx="577684" cy="4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47800" y="1078415"/>
            <a:ext cx="64008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endParaRPr lang="en-US" sz="32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600" y="4419600"/>
            <a:ext cx="83058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All in one (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40" b="98095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685479"/>
            <a:ext cx="480060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390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638" y="-20638"/>
            <a:ext cx="9086850" cy="6837363"/>
          </a:xfrm>
        </p:spPr>
      </p:pic>
      <p:sp>
        <p:nvSpPr>
          <p:cNvPr id="5" name="Heart 4"/>
          <p:cNvSpPr/>
          <p:nvPr/>
        </p:nvSpPr>
        <p:spPr>
          <a:xfrm rot="1015216">
            <a:off x="2089267" y="364065"/>
            <a:ext cx="5131910" cy="3600497"/>
          </a:xfrm>
          <a:prstGeom prst="hear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000" b="1" i="1" dirty="0" err="1">
                <a:solidFill>
                  <a:srgbClr val="FF0000"/>
                </a:solidFill>
              </a:rPr>
              <a:t>Chúc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các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em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chăm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ngoan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học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giỏi</a:t>
            </a:r>
            <a:endParaRPr lang="en-US" sz="4000" b="1" i="1" dirty="0">
              <a:solidFill>
                <a:srgbClr val="FF0000"/>
              </a:solidFill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2662774" y="3889611"/>
            <a:ext cx="1472498" cy="1241947"/>
          </a:xfrm>
          <a:custGeom>
            <a:avLst/>
            <a:gdLst>
              <a:gd name="connsiteX0" fmla="*/ 1472498 w 1472498"/>
              <a:gd name="connsiteY0" fmla="*/ 0 h 1241947"/>
              <a:gd name="connsiteX1" fmla="*/ 1049417 w 1472498"/>
              <a:gd name="connsiteY1" fmla="*/ 109183 h 1241947"/>
              <a:gd name="connsiteX2" fmla="*/ 994826 w 1472498"/>
              <a:gd name="connsiteY2" fmla="*/ 136478 h 1241947"/>
              <a:gd name="connsiteX3" fmla="*/ 953883 w 1472498"/>
              <a:gd name="connsiteY3" fmla="*/ 150126 h 1241947"/>
              <a:gd name="connsiteX4" fmla="*/ 912939 w 1472498"/>
              <a:gd name="connsiteY4" fmla="*/ 177421 h 1241947"/>
              <a:gd name="connsiteX5" fmla="*/ 831053 w 1472498"/>
              <a:gd name="connsiteY5" fmla="*/ 204717 h 1241947"/>
              <a:gd name="connsiteX6" fmla="*/ 790110 w 1472498"/>
              <a:gd name="connsiteY6" fmla="*/ 218365 h 1241947"/>
              <a:gd name="connsiteX7" fmla="*/ 653632 w 1472498"/>
              <a:gd name="connsiteY7" fmla="*/ 232012 h 1241947"/>
              <a:gd name="connsiteX8" fmla="*/ 558098 w 1472498"/>
              <a:gd name="connsiteY8" fmla="*/ 259308 h 1241947"/>
              <a:gd name="connsiteX9" fmla="*/ 517154 w 1472498"/>
              <a:gd name="connsiteY9" fmla="*/ 272956 h 1241947"/>
              <a:gd name="connsiteX10" fmla="*/ 435268 w 1472498"/>
              <a:gd name="connsiteY10" fmla="*/ 286603 h 1241947"/>
              <a:gd name="connsiteX11" fmla="*/ 394325 w 1472498"/>
              <a:gd name="connsiteY11" fmla="*/ 313899 h 1241947"/>
              <a:gd name="connsiteX12" fmla="*/ 353381 w 1472498"/>
              <a:gd name="connsiteY12" fmla="*/ 327547 h 1241947"/>
              <a:gd name="connsiteX13" fmla="*/ 326086 w 1472498"/>
              <a:gd name="connsiteY13" fmla="*/ 368490 h 1241947"/>
              <a:gd name="connsiteX14" fmla="*/ 285142 w 1472498"/>
              <a:gd name="connsiteY14" fmla="*/ 423081 h 1241947"/>
              <a:gd name="connsiteX15" fmla="*/ 230551 w 1472498"/>
              <a:gd name="connsiteY15" fmla="*/ 464024 h 1241947"/>
              <a:gd name="connsiteX16" fmla="*/ 175960 w 1472498"/>
              <a:gd name="connsiteY16" fmla="*/ 559559 h 1241947"/>
              <a:gd name="connsiteX17" fmla="*/ 135017 w 1472498"/>
              <a:gd name="connsiteY17" fmla="*/ 586854 h 1241947"/>
              <a:gd name="connsiteX18" fmla="*/ 39483 w 1472498"/>
              <a:gd name="connsiteY18" fmla="*/ 627797 h 1241947"/>
              <a:gd name="connsiteX19" fmla="*/ 25835 w 1472498"/>
              <a:gd name="connsiteY19" fmla="*/ 818866 h 1241947"/>
              <a:gd name="connsiteX20" fmla="*/ 80426 w 1472498"/>
              <a:gd name="connsiteY20" fmla="*/ 900753 h 1241947"/>
              <a:gd name="connsiteX21" fmla="*/ 107722 w 1472498"/>
              <a:gd name="connsiteY21" fmla="*/ 1078174 h 1241947"/>
              <a:gd name="connsiteX22" fmla="*/ 175960 w 1472498"/>
              <a:gd name="connsiteY22" fmla="*/ 1160060 h 1241947"/>
              <a:gd name="connsiteX23" fmla="*/ 175960 w 1472498"/>
              <a:gd name="connsiteY23" fmla="*/ 1241947 h 1241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472498" h="1241947">
                <a:moveTo>
                  <a:pt x="1472498" y="0"/>
                </a:moveTo>
                <a:cubicBezTo>
                  <a:pt x="1324616" y="24647"/>
                  <a:pt x="1189036" y="39375"/>
                  <a:pt x="1049417" y="109183"/>
                </a:cubicBezTo>
                <a:cubicBezTo>
                  <a:pt x="1031220" y="118281"/>
                  <a:pt x="1013526" y="128464"/>
                  <a:pt x="994826" y="136478"/>
                </a:cubicBezTo>
                <a:cubicBezTo>
                  <a:pt x="981603" y="142145"/>
                  <a:pt x="966750" y="143692"/>
                  <a:pt x="953883" y="150126"/>
                </a:cubicBezTo>
                <a:cubicBezTo>
                  <a:pt x="939212" y="157461"/>
                  <a:pt x="927928" y="170759"/>
                  <a:pt x="912939" y="177421"/>
                </a:cubicBezTo>
                <a:cubicBezTo>
                  <a:pt x="886647" y="189106"/>
                  <a:pt x="858348" y="195618"/>
                  <a:pt x="831053" y="204717"/>
                </a:cubicBezTo>
                <a:cubicBezTo>
                  <a:pt x="817405" y="209266"/>
                  <a:pt x="804425" y="216934"/>
                  <a:pt x="790110" y="218365"/>
                </a:cubicBezTo>
                <a:lnTo>
                  <a:pt x="653632" y="232012"/>
                </a:lnTo>
                <a:lnTo>
                  <a:pt x="558098" y="259308"/>
                </a:lnTo>
                <a:cubicBezTo>
                  <a:pt x="544318" y="263442"/>
                  <a:pt x="531198" y="269835"/>
                  <a:pt x="517154" y="272956"/>
                </a:cubicBezTo>
                <a:cubicBezTo>
                  <a:pt x="490141" y="278959"/>
                  <a:pt x="462563" y="282054"/>
                  <a:pt x="435268" y="286603"/>
                </a:cubicBezTo>
                <a:cubicBezTo>
                  <a:pt x="421620" y="295702"/>
                  <a:pt x="408996" y="306563"/>
                  <a:pt x="394325" y="313899"/>
                </a:cubicBezTo>
                <a:cubicBezTo>
                  <a:pt x="381458" y="320333"/>
                  <a:pt x="364615" y="318560"/>
                  <a:pt x="353381" y="327547"/>
                </a:cubicBezTo>
                <a:cubicBezTo>
                  <a:pt x="340573" y="337793"/>
                  <a:pt x="335620" y="355143"/>
                  <a:pt x="326086" y="368490"/>
                </a:cubicBezTo>
                <a:cubicBezTo>
                  <a:pt x="312865" y="386999"/>
                  <a:pt x="301226" y="406997"/>
                  <a:pt x="285142" y="423081"/>
                </a:cubicBezTo>
                <a:cubicBezTo>
                  <a:pt x="269058" y="439165"/>
                  <a:pt x="248748" y="450376"/>
                  <a:pt x="230551" y="464024"/>
                </a:cubicBezTo>
                <a:cubicBezTo>
                  <a:pt x="219846" y="485434"/>
                  <a:pt x="195251" y="540268"/>
                  <a:pt x="175960" y="559559"/>
                </a:cubicBezTo>
                <a:cubicBezTo>
                  <a:pt x="164362" y="571157"/>
                  <a:pt x="149258" y="578716"/>
                  <a:pt x="135017" y="586854"/>
                </a:cubicBezTo>
                <a:cubicBezTo>
                  <a:pt x="87793" y="613839"/>
                  <a:pt x="85420" y="612485"/>
                  <a:pt x="39483" y="627797"/>
                </a:cubicBezTo>
                <a:cubicBezTo>
                  <a:pt x="-8024" y="699057"/>
                  <a:pt x="-12769" y="687612"/>
                  <a:pt x="25835" y="818866"/>
                </a:cubicBezTo>
                <a:cubicBezTo>
                  <a:pt x="35092" y="850338"/>
                  <a:pt x="80426" y="900753"/>
                  <a:pt x="80426" y="900753"/>
                </a:cubicBezTo>
                <a:cubicBezTo>
                  <a:pt x="80475" y="901145"/>
                  <a:pt x="97301" y="1057333"/>
                  <a:pt x="107722" y="1078174"/>
                </a:cubicBezTo>
                <a:cubicBezTo>
                  <a:pt x="127621" y="1117971"/>
                  <a:pt x="165700" y="1113888"/>
                  <a:pt x="175960" y="1160060"/>
                </a:cubicBezTo>
                <a:cubicBezTo>
                  <a:pt x="181881" y="1186706"/>
                  <a:pt x="175960" y="1214651"/>
                  <a:pt x="175960" y="1241947"/>
                </a:cubicBezTo>
              </a:path>
            </a:pathLst>
          </a:custGeom>
          <a:noFill/>
          <a:ln>
            <a:solidFill>
              <a:srgbClr val="000099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952463"/>
      </p:ext>
    </p:extLst>
  </p:cSld>
  <p:clrMapOvr>
    <a:masterClrMapping/>
  </p:clrMapOvr>
  <p:transition spd="slow" advClick="0" advTm="6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638" y="-20638"/>
            <a:ext cx="9086850" cy="6837363"/>
          </a:xfrm>
        </p:spPr>
      </p:pic>
      <p:sp>
        <p:nvSpPr>
          <p:cNvPr id="5" name="Heart 4"/>
          <p:cNvSpPr/>
          <p:nvPr/>
        </p:nvSpPr>
        <p:spPr>
          <a:xfrm rot="1015216">
            <a:off x="2089267" y="364065"/>
            <a:ext cx="5131910" cy="3600497"/>
          </a:xfrm>
          <a:prstGeom prst="hear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400" b="1" i="1" dirty="0" err="1">
                <a:solidFill>
                  <a:srgbClr val="FF0000"/>
                </a:solidFill>
              </a:rPr>
              <a:t>Trò</a:t>
            </a:r>
            <a:r>
              <a:rPr lang="en-US" sz="4400" b="1" i="1" dirty="0">
                <a:solidFill>
                  <a:srgbClr val="FF0000"/>
                </a:solidFill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</a:rPr>
              <a:t>chơi</a:t>
            </a:r>
            <a:r>
              <a:rPr lang="en-US" sz="4400" b="1" i="1" dirty="0">
                <a:solidFill>
                  <a:srgbClr val="FF0000"/>
                </a:solidFill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</a:rPr>
              <a:t>với</a:t>
            </a:r>
            <a:r>
              <a:rPr lang="en-US" sz="4400" b="1" i="1" dirty="0">
                <a:solidFill>
                  <a:srgbClr val="FF0000"/>
                </a:solidFill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</a:rPr>
              <a:t>phần</a:t>
            </a:r>
            <a:r>
              <a:rPr lang="en-US" sz="4400" b="1" i="1" dirty="0">
                <a:solidFill>
                  <a:srgbClr val="FF0000"/>
                </a:solidFill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</a:rPr>
              <a:t>mềm</a:t>
            </a:r>
            <a:r>
              <a:rPr lang="en-US" sz="4400" b="1" i="1" dirty="0">
                <a:solidFill>
                  <a:srgbClr val="FF0000"/>
                </a:solidFill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</a:rPr>
              <a:t>Quizizz</a:t>
            </a:r>
            <a:endParaRPr lang="en-US" sz="4400" b="1" i="1" dirty="0">
              <a:solidFill>
                <a:srgbClr val="FF0000"/>
              </a:solidFill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2662774" y="3889611"/>
            <a:ext cx="1472498" cy="1241947"/>
          </a:xfrm>
          <a:custGeom>
            <a:avLst/>
            <a:gdLst>
              <a:gd name="connsiteX0" fmla="*/ 1472498 w 1472498"/>
              <a:gd name="connsiteY0" fmla="*/ 0 h 1241947"/>
              <a:gd name="connsiteX1" fmla="*/ 1049417 w 1472498"/>
              <a:gd name="connsiteY1" fmla="*/ 109183 h 1241947"/>
              <a:gd name="connsiteX2" fmla="*/ 994826 w 1472498"/>
              <a:gd name="connsiteY2" fmla="*/ 136478 h 1241947"/>
              <a:gd name="connsiteX3" fmla="*/ 953883 w 1472498"/>
              <a:gd name="connsiteY3" fmla="*/ 150126 h 1241947"/>
              <a:gd name="connsiteX4" fmla="*/ 912939 w 1472498"/>
              <a:gd name="connsiteY4" fmla="*/ 177421 h 1241947"/>
              <a:gd name="connsiteX5" fmla="*/ 831053 w 1472498"/>
              <a:gd name="connsiteY5" fmla="*/ 204717 h 1241947"/>
              <a:gd name="connsiteX6" fmla="*/ 790110 w 1472498"/>
              <a:gd name="connsiteY6" fmla="*/ 218365 h 1241947"/>
              <a:gd name="connsiteX7" fmla="*/ 653632 w 1472498"/>
              <a:gd name="connsiteY7" fmla="*/ 232012 h 1241947"/>
              <a:gd name="connsiteX8" fmla="*/ 558098 w 1472498"/>
              <a:gd name="connsiteY8" fmla="*/ 259308 h 1241947"/>
              <a:gd name="connsiteX9" fmla="*/ 517154 w 1472498"/>
              <a:gd name="connsiteY9" fmla="*/ 272956 h 1241947"/>
              <a:gd name="connsiteX10" fmla="*/ 435268 w 1472498"/>
              <a:gd name="connsiteY10" fmla="*/ 286603 h 1241947"/>
              <a:gd name="connsiteX11" fmla="*/ 394325 w 1472498"/>
              <a:gd name="connsiteY11" fmla="*/ 313899 h 1241947"/>
              <a:gd name="connsiteX12" fmla="*/ 353381 w 1472498"/>
              <a:gd name="connsiteY12" fmla="*/ 327547 h 1241947"/>
              <a:gd name="connsiteX13" fmla="*/ 326086 w 1472498"/>
              <a:gd name="connsiteY13" fmla="*/ 368490 h 1241947"/>
              <a:gd name="connsiteX14" fmla="*/ 285142 w 1472498"/>
              <a:gd name="connsiteY14" fmla="*/ 423081 h 1241947"/>
              <a:gd name="connsiteX15" fmla="*/ 230551 w 1472498"/>
              <a:gd name="connsiteY15" fmla="*/ 464024 h 1241947"/>
              <a:gd name="connsiteX16" fmla="*/ 175960 w 1472498"/>
              <a:gd name="connsiteY16" fmla="*/ 559559 h 1241947"/>
              <a:gd name="connsiteX17" fmla="*/ 135017 w 1472498"/>
              <a:gd name="connsiteY17" fmla="*/ 586854 h 1241947"/>
              <a:gd name="connsiteX18" fmla="*/ 39483 w 1472498"/>
              <a:gd name="connsiteY18" fmla="*/ 627797 h 1241947"/>
              <a:gd name="connsiteX19" fmla="*/ 25835 w 1472498"/>
              <a:gd name="connsiteY19" fmla="*/ 818866 h 1241947"/>
              <a:gd name="connsiteX20" fmla="*/ 80426 w 1472498"/>
              <a:gd name="connsiteY20" fmla="*/ 900753 h 1241947"/>
              <a:gd name="connsiteX21" fmla="*/ 107722 w 1472498"/>
              <a:gd name="connsiteY21" fmla="*/ 1078174 h 1241947"/>
              <a:gd name="connsiteX22" fmla="*/ 175960 w 1472498"/>
              <a:gd name="connsiteY22" fmla="*/ 1160060 h 1241947"/>
              <a:gd name="connsiteX23" fmla="*/ 175960 w 1472498"/>
              <a:gd name="connsiteY23" fmla="*/ 1241947 h 1241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472498" h="1241947">
                <a:moveTo>
                  <a:pt x="1472498" y="0"/>
                </a:moveTo>
                <a:cubicBezTo>
                  <a:pt x="1324616" y="24647"/>
                  <a:pt x="1189036" y="39375"/>
                  <a:pt x="1049417" y="109183"/>
                </a:cubicBezTo>
                <a:cubicBezTo>
                  <a:pt x="1031220" y="118281"/>
                  <a:pt x="1013526" y="128464"/>
                  <a:pt x="994826" y="136478"/>
                </a:cubicBezTo>
                <a:cubicBezTo>
                  <a:pt x="981603" y="142145"/>
                  <a:pt x="966750" y="143692"/>
                  <a:pt x="953883" y="150126"/>
                </a:cubicBezTo>
                <a:cubicBezTo>
                  <a:pt x="939212" y="157461"/>
                  <a:pt x="927928" y="170759"/>
                  <a:pt x="912939" y="177421"/>
                </a:cubicBezTo>
                <a:cubicBezTo>
                  <a:pt x="886647" y="189106"/>
                  <a:pt x="858348" y="195618"/>
                  <a:pt x="831053" y="204717"/>
                </a:cubicBezTo>
                <a:cubicBezTo>
                  <a:pt x="817405" y="209266"/>
                  <a:pt x="804425" y="216934"/>
                  <a:pt x="790110" y="218365"/>
                </a:cubicBezTo>
                <a:lnTo>
                  <a:pt x="653632" y="232012"/>
                </a:lnTo>
                <a:lnTo>
                  <a:pt x="558098" y="259308"/>
                </a:lnTo>
                <a:cubicBezTo>
                  <a:pt x="544318" y="263442"/>
                  <a:pt x="531198" y="269835"/>
                  <a:pt x="517154" y="272956"/>
                </a:cubicBezTo>
                <a:cubicBezTo>
                  <a:pt x="490141" y="278959"/>
                  <a:pt x="462563" y="282054"/>
                  <a:pt x="435268" y="286603"/>
                </a:cubicBezTo>
                <a:cubicBezTo>
                  <a:pt x="421620" y="295702"/>
                  <a:pt x="408996" y="306563"/>
                  <a:pt x="394325" y="313899"/>
                </a:cubicBezTo>
                <a:cubicBezTo>
                  <a:pt x="381458" y="320333"/>
                  <a:pt x="364615" y="318560"/>
                  <a:pt x="353381" y="327547"/>
                </a:cubicBezTo>
                <a:cubicBezTo>
                  <a:pt x="340573" y="337793"/>
                  <a:pt x="335620" y="355143"/>
                  <a:pt x="326086" y="368490"/>
                </a:cubicBezTo>
                <a:cubicBezTo>
                  <a:pt x="312865" y="386999"/>
                  <a:pt x="301226" y="406997"/>
                  <a:pt x="285142" y="423081"/>
                </a:cubicBezTo>
                <a:cubicBezTo>
                  <a:pt x="269058" y="439165"/>
                  <a:pt x="248748" y="450376"/>
                  <a:pt x="230551" y="464024"/>
                </a:cubicBezTo>
                <a:cubicBezTo>
                  <a:pt x="219846" y="485434"/>
                  <a:pt x="195251" y="540268"/>
                  <a:pt x="175960" y="559559"/>
                </a:cubicBezTo>
                <a:cubicBezTo>
                  <a:pt x="164362" y="571157"/>
                  <a:pt x="149258" y="578716"/>
                  <a:pt x="135017" y="586854"/>
                </a:cubicBezTo>
                <a:cubicBezTo>
                  <a:pt x="87793" y="613839"/>
                  <a:pt x="85420" y="612485"/>
                  <a:pt x="39483" y="627797"/>
                </a:cubicBezTo>
                <a:cubicBezTo>
                  <a:pt x="-8024" y="699057"/>
                  <a:pt x="-12769" y="687612"/>
                  <a:pt x="25835" y="818866"/>
                </a:cubicBezTo>
                <a:cubicBezTo>
                  <a:pt x="35092" y="850338"/>
                  <a:pt x="80426" y="900753"/>
                  <a:pt x="80426" y="900753"/>
                </a:cubicBezTo>
                <a:cubicBezTo>
                  <a:pt x="80475" y="901145"/>
                  <a:pt x="97301" y="1057333"/>
                  <a:pt x="107722" y="1078174"/>
                </a:cubicBezTo>
                <a:cubicBezTo>
                  <a:pt x="127621" y="1117971"/>
                  <a:pt x="165700" y="1113888"/>
                  <a:pt x="175960" y="1160060"/>
                </a:cubicBezTo>
                <a:cubicBezTo>
                  <a:pt x="181881" y="1186706"/>
                  <a:pt x="175960" y="1214651"/>
                  <a:pt x="175960" y="1241947"/>
                </a:cubicBezTo>
              </a:path>
            </a:pathLst>
          </a:custGeom>
          <a:noFill/>
          <a:ln>
            <a:solidFill>
              <a:srgbClr val="000099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060649"/>
      </p:ext>
    </p:extLst>
  </p:cSld>
  <p:clrMapOvr>
    <a:masterClrMapping/>
  </p:clrMapOvr>
  <p:transition spd="slow" advClick="0" advTm="6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845" y="-32982"/>
            <a:ext cx="9175845" cy="689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411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3" descr="bor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1" y="-89756"/>
            <a:ext cx="92202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738329" y="2124552"/>
            <a:ext cx="76006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0000FF"/>
                </a:solidFill>
              </a:rPr>
              <a:t>Bài</a:t>
            </a:r>
            <a:r>
              <a:rPr lang="en-US" altLang="en-US" sz="2800" b="1" dirty="0">
                <a:solidFill>
                  <a:srgbClr val="0000FF"/>
                </a:solidFill>
              </a:rPr>
              <a:t> 2: </a:t>
            </a:r>
            <a:r>
              <a:rPr lang="en-US" altLang="en-US" sz="2800" b="1" dirty="0" err="1">
                <a:solidFill>
                  <a:srgbClr val="0000FF"/>
                </a:solidFill>
              </a:rPr>
              <a:t>NHỮNG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MÁY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TÍNH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THÔNG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DỤNG</a:t>
            </a:r>
            <a:endParaRPr lang="en-US" altLang="en-US" sz="2800" b="1" dirty="0">
              <a:solidFill>
                <a:srgbClr val="0000FF"/>
              </a:solidFill>
            </a:endParaRPr>
          </a:p>
        </p:txBody>
      </p:sp>
      <p:sp>
        <p:nvSpPr>
          <p:cNvPr id="36869" name="TextBox 2"/>
          <p:cNvSpPr txBox="1">
            <a:spLocks noChangeArrowheads="1"/>
          </p:cNvSpPr>
          <p:nvPr/>
        </p:nvSpPr>
        <p:spPr bwMode="auto">
          <a:xfrm>
            <a:off x="3352800" y="243840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6870" name="TextBox 3"/>
          <p:cNvSpPr txBox="1">
            <a:spLocks noChangeArrowheads="1"/>
          </p:cNvSpPr>
          <p:nvPr/>
        </p:nvSpPr>
        <p:spPr bwMode="auto">
          <a:xfrm>
            <a:off x="3352800" y="2900363"/>
            <a:ext cx="184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8" name="Picture 11" descr="balonne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343400"/>
            <a:ext cx="1447800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12493" y="3245349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trang7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5A27D8B5-E08E-43EA-A981-151F32128A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217013"/>
            <a:ext cx="760066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</a:rPr>
              <a:t>Thứ năm ngày 18 tháng 9 năm 2025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</a:rPr>
              <a:t>Tin học</a:t>
            </a:r>
            <a:endParaRPr lang="en-US" altLang="en-US" sz="2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9967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6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3" t="5555" r="8750" b="11112"/>
          <a:stretch/>
        </p:blipFill>
        <p:spPr bwMode="auto">
          <a:xfrm>
            <a:off x="40943" y="-70017"/>
            <a:ext cx="9144000" cy="7218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378891" y="228600"/>
            <a:ext cx="2614818" cy="769441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err="1">
                <a:ln/>
                <a:solidFill>
                  <a:srgbClr val="00CC00"/>
                </a:solidFill>
                <a:effectLst/>
              </a:rPr>
              <a:t>Khởi</a:t>
            </a:r>
            <a:r>
              <a:rPr lang="en-US" sz="4400" b="1" cap="none" spc="0" dirty="0">
                <a:ln/>
                <a:solidFill>
                  <a:srgbClr val="00CC00"/>
                </a:solidFill>
                <a:effectLst/>
              </a:rPr>
              <a:t> </a:t>
            </a:r>
            <a:r>
              <a:rPr lang="en-US" sz="4400" b="1" cap="none" spc="0" dirty="0" err="1">
                <a:ln/>
                <a:solidFill>
                  <a:srgbClr val="00CC00"/>
                </a:solidFill>
                <a:effectLst/>
              </a:rPr>
              <a:t>động</a:t>
            </a:r>
            <a:endParaRPr lang="en-US" sz="4400" b="1" cap="none" spc="0" dirty="0">
              <a:ln/>
              <a:solidFill>
                <a:srgbClr val="00CC00"/>
              </a:soli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998041"/>
            <a:ext cx="7696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667" b="7511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611776"/>
            <a:ext cx="2143125" cy="2143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744" y="1721124"/>
            <a:ext cx="1531163" cy="15311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778" b="8977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546" y="1954422"/>
            <a:ext cx="1457835" cy="14578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78" y="1785282"/>
            <a:ext cx="1446533" cy="14465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2414" r="9896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152" y="4518033"/>
            <a:ext cx="1858706" cy="11152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93" b="96175" l="7273" r="923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325" y="4426665"/>
            <a:ext cx="1833601" cy="12201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688" y="4426665"/>
            <a:ext cx="1364062" cy="136406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889" b="100000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283729"/>
            <a:ext cx="1583833" cy="158383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867" y="2079986"/>
            <a:ext cx="1366838" cy="12067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18473" y="3324014"/>
            <a:ext cx="457200" cy="430887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04074" y="3356949"/>
            <a:ext cx="457200" cy="430887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514672" y="3394028"/>
            <a:ext cx="457200" cy="430887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3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165636" y="3394028"/>
            <a:ext cx="457200" cy="430887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4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206018" y="3438513"/>
            <a:ext cx="454874" cy="430887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250279" y="5965503"/>
            <a:ext cx="454874" cy="430887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6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208546" y="5867562"/>
            <a:ext cx="454874" cy="430887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7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197139" y="5944910"/>
            <a:ext cx="454874" cy="430887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8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030282" y="6031604"/>
            <a:ext cx="454874" cy="430887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9</a:t>
            </a:r>
          </a:p>
        </p:txBody>
      </p:sp>
      <p:sp>
        <p:nvSpPr>
          <p:cNvPr id="17" name="Freeform 16"/>
          <p:cNvSpPr/>
          <p:nvPr/>
        </p:nvSpPr>
        <p:spPr>
          <a:xfrm>
            <a:off x="2852382" y="3029803"/>
            <a:ext cx="723331" cy="1460310"/>
          </a:xfrm>
          <a:custGeom>
            <a:avLst/>
            <a:gdLst>
              <a:gd name="connsiteX0" fmla="*/ 723331 w 723331"/>
              <a:gd name="connsiteY0" fmla="*/ 0 h 1460310"/>
              <a:gd name="connsiteX1" fmla="*/ 655093 w 723331"/>
              <a:gd name="connsiteY1" fmla="*/ 68239 h 1460310"/>
              <a:gd name="connsiteX2" fmla="*/ 627797 w 723331"/>
              <a:gd name="connsiteY2" fmla="*/ 109182 h 1460310"/>
              <a:gd name="connsiteX3" fmla="*/ 573206 w 723331"/>
              <a:gd name="connsiteY3" fmla="*/ 150125 h 1460310"/>
              <a:gd name="connsiteX4" fmla="*/ 532263 w 723331"/>
              <a:gd name="connsiteY4" fmla="*/ 218364 h 1460310"/>
              <a:gd name="connsiteX5" fmla="*/ 504967 w 723331"/>
              <a:gd name="connsiteY5" fmla="*/ 272955 h 1460310"/>
              <a:gd name="connsiteX6" fmla="*/ 464024 w 723331"/>
              <a:gd name="connsiteY6" fmla="*/ 313898 h 1460310"/>
              <a:gd name="connsiteX7" fmla="*/ 436728 w 723331"/>
              <a:gd name="connsiteY7" fmla="*/ 354842 h 1460310"/>
              <a:gd name="connsiteX8" fmla="*/ 382137 w 723331"/>
              <a:gd name="connsiteY8" fmla="*/ 409433 h 1460310"/>
              <a:gd name="connsiteX9" fmla="*/ 341194 w 723331"/>
              <a:gd name="connsiteY9" fmla="*/ 491319 h 1460310"/>
              <a:gd name="connsiteX10" fmla="*/ 313899 w 723331"/>
              <a:gd name="connsiteY10" fmla="*/ 532263 h 1460310"/>
              <a:gd name="connsiteX11" fmla="*/ 245660 w 723331"/>
              <a:gd name="connsiteY11" fmla="*/ 641445 h 1460310"/>
              <a:gd name="connsiteX12" fmla="*/ 232012 w 723331"/>
              <a:gd name="connsiteY12" fmla="*/ 696036 h 1460310"/>
              <a:gd name="connsiteX13" fmla="*/ 136478 w 723331"/>
              <a:gd name="connsiteY13" fmla="*/ 832513 h 1460310"/>
              <a:gd name="connsiteX14" fmla="*/ 122830 w 723331"/>
              <a:gd name="connsiteY14" fmla="*/ 873457 h 1460310"/>
              <a:gd name="connsiteX15" fmla="*/ 109182 w 723331"/>
              <a:gd name="connsiteY15" fmla="*/ 928048 h 1460310"/>
              <a:gd name="connsiteX16" fmla="*/ 68239 w 723331"/>
              <a:gd name="connsiteY16" fmla="*/ 968991 h 1460310"/>
              <a:gd name="connsiteX17" fmla="*/ 27296 w 723331"/>
              <a:gd name="connsiteY17" fmla="*/ 1078173 h 1460310"/>
              <a:gd name="connsiteX18" fmla="*/ 0 w 723331"/>
              <a:gd name="connsiteY18" fmla="*/ 1173707 h 1460310"/>
              <a:gd name="connsiteX19" fmla="*/ 27296 w 723331"/>
              <a:gd name="connsiteY19" fmla="*/ 1378424 h 1460310"/>
              <a:gd name="connsiteX20" fmla="*/ 54591 w 723331"/>
              <a:gd name="connsiteY20" fmla="*/ 1419367 h 1460310"/>
              <a:gd name="connsiteX21" fmla="*/ 109182 w 723331"/>
              <a:gd name="connsiteY21" fmla="*/ 1460310 h 1460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23331" h="1460310">
                <a:moveTo>
                  <a:pt x="723331" y="0"/>
                </a:moveTo>
                <a:cubicBezTo>
                  <a:pt x="700585" y="22746"/>
                  <a:pt x="676276" y="44030"/>
                  <a:pt x="655093" y="68239"/>
                </a:cubicBezTo>
                <a:cubicBezTo>
                  <a:pt x="644292" y="80583"/>
                  <a:pt x="639395" y="97584"/>
                  <a:pt x="627797" y="109182"/>
                </a:cubicBezTo>
                <a:cubicBezTo>
                  <a:pt x="611713" y="125266"/>
                  <a:pt x="591403" y="136477"/>
                  <a:pt x="573206" y="150125"/>
                </a:cubicBezTo>
                <a:cubicBezTo>
                  <a:pt x="559558" y="172871"/>
                  <a:pt x="545145" y="195176"/>
                  <a:pt x="532263" y="218364"/>
                </a:cubicBezTo>
                <a:cubicBezTo>
                  <a:pt x="522383" y="236149"/>
                  <a:pt x="516792" y="256400"/>
                  <a:pt x="504967" y="272955"/>
                </a:cubicBezTo>
                <a:cubicBezTo>
                  <a:pt x="493749" y="288661"/>
                  <a:pt x="476380" y="299071"/>
                  <a:pt x="464024" y="313898"/>
                </a:cubicBezTo>
                <a:cubicBezTo>
                  <a:pt x="453523" y="326499"/>
                  <a:pt x="447403" y="342388"/>
                  <a:pt x="436728" y="354842"/>
                </a:cubicBezTo>
                <a:cubicBezTo>
                  <a:pt x="419980" y="374381"/>
                  <a:pt x="398885" y="389894"/>
                  <a:pt x="382137" y="409433"/>
                </a:cubicBezTo>
                <a:cubicBezTo>
                  <a:pt x="335205" y="464187"/>
                  <a:pt x="370253" y="433201"/>
                  <a:pt x="341194" y="491319"/>
                </a:cubicBezTo>
                <a:cubicBezTo>
                  <a:pt x="333859" y="505990"/>
                  <a:pt x="322037" y="518021"/>
                  <a:pt x="313899" y="532263"/>
                </a:cubicBezTo>
                <a:cubicBezTo>
                  <a:pt x="253954" y="637167"/>
                  <a:pt x="323939" y="537072"/>
                  <a:pt x="245660" y="641445"/>
                </a:cubicBezTo>
                <a:cubicBezTo>
                  <a:pt x="241111" y="659642"/>
                  <a:pt x="240400" y="679259"/>
                  <a:pt x="232012" y="696036"/>
                </a:cubicBezTo>
                <a:cubicBezTo>
                  <a:pt x="215211" y="729638"/>
                  <a:pt x="162153" y="798280"/>
                  <a:pt x="136478" y="832513"/>
                </a:cubicBezTo>
                <a:cubicBezTo>
                  <a:pt x="131929" y="846161"/>
                  <a:pt x="126782" y="859624"/>
                  <a:pt x="122830" y="873457"/>
                </a:cubicBezTo>
                <a:cubicBezTo>
                  <a:pt x="117677" y="891492"/>
                  <a:pt x="118488" y="911762"/>
                  <a:pt x="109182" y="928048"/>
                </a:cubicBezTo>
                <a:cubicBezTo>
                  <a:pt x="99606" y="944806"/>
                  <a:pt x="81887" y="955343"/>
                  <a:pt x="68239" y="968991"/>
                </a:cubicBezTo>
                <a:cubicBezTo>
                  <a:pt x="37261" y="1061924"/>
                  <a:pt x="76253" y="947620"/>
                  <a:pt x="27296" y="1078173"/>
                </a:cubicBezTo>
                <a:cubicBezTo>
                  <a:pt x="12610" y="1117335"/>
                  <a:pt x="10756" y="1130683"/>
                  <a:pt x="0" y="1173707"/>
                </a:cubicBezTo>
                <a:cubicBezTo>
                  <a:pt x="2037" y="1196114"/>
                  <a:pt x="6429" y="1329734"/>
                  <a:pt x="27296" y="1378424"/>
                </a:cubicBezTo>
                <a:cubicBezTo>
                  <a:pt x="33757" y="1393500"/>
                  <a:pt x="41783" y="1409120"/>
                  <a:pt x="54591" y="1419367"/>
                </a:cubicBezTo>
                <a:cubicBezTo>
                  <a:pt x="124861" y="1475583"/>
                  <a:pt x="75187" y="1392322"/>
                  <a:pt x="109182" y="1460310"/>
                </a:cubicBezTo>
              </a:path>
            </a:pathLst>
          </a:custGeom>
          <a:noFill/>
          <a:ln w="38100">
            <a:solidFill>
              <a:srgbClr val="00009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4121624" y="3070746"/>
            <a:ext cx="3111689" cy="1460311"/>
          </a:xfrm>
          <a:custGeom>
            <a:avLst/>
            <a:gdLst>
              <a:gd name="connsiteX0" fmla="*/ 3111689 w 3111689"/>
              <a:gd name="connsiteY0" fmla="*/ 0 h 1460311"/>
              <a:gd name="connsiteX1" fmla="*/ 3043451 w 3111689"/>
              <a:gd name="connsiteY1" fmla="*/ 40944 h 1460311"/>
              <a:gd name="connsiteX2" fmla="*/ 2988860 w 3111689"/>
              <a:gd name="connsiteY2" fmla="*/ 95535 h 1460311"/>
              <a:gd name="connsiteX3" fmla="*/ 2934269 w 3111689"/>
              <a:gd name="connsiteY3" fmla="*/ 109182 h 1460311"/>
              <a:gd name="connsiteX4" fmla="*/ 2866030 w 3111689"/>
              <a:gd name="connsiteY4" fmla="*/ 163773 h 1460311"/>
              <a:gd name="connsiteX5" fmla="*/ 2756848 w 3111689"/>
              <a:gd name="connsiteY5" fmla="*/ 245660 h 1460311"/>
              <a:gd name="connsiteX6" fmla="*/ 2715904 w 3111689"/>
              <a:gd name="connsiteY6" fmla="*/ 327547 h 1460311"/>
              <a:gd name="connsiteX7" fmla="*/ 2634018 w 3111689"/>
              <a:gd name="connsiteY7" fmla="*/ 409433 h 1460311"/>
              <a:gd name="connsiteX8" fmla="*/ 2579427 w 3111689"/>
              <a:gd name="connsiteY8" fmla="*/ 464024 h 1460311"/>
              <a:gd name="connsiteX9" fmla="*/ 2483892 w 3111689"/>
              <a:gd name="connsiteY9" fmla="*/ 518615 h 1460311"/>
              <a:gd name="connsiteX10" fmla="*/ 2442949 w 3111689"/>
              <a:gd name="connsiteY10" fmla="*/ 559558 h 1460311"/>
              <a:gd name="connsiteX11" fmla="*/ 2388358 w 3111689"/>
              <a:gd name="connsiteY11" fmla="*/ 586854 h 1460311"/>
              <a:gd name="connsiteX12" fmla="*/ 2292824 w 3111689"/>
              <a:gd name="connsiteY12" fmla="*/ 655093 h 1460311"/>
              <a:gd name="connsiteX13" fmla="*/ 2265528 w 3111689"/>
              <a:gd name="connsiteY13" fmla="*/ 696036 h 1460311"/>
              <a:gd name="connsiteX14" fmla="*/ 2142698 w 3111689"/>
              <a:gd name="connsiteY14" fmla="*/ 764275 h 1460311"/>
              <a:gd name="connsiteX15" fmla="*/ 2088107 w 3111689"/>
              <a:gd name="connsiteY15" fmla="*/ 805218 h 1460311"/>
              <a:gd name="connsiteX16" fmla="*/ 2033516 w 3111689"/>
              <a:gd name="connsiteY16" fmla="*/ 818866 h 1460311"/>
              <a:gd name="connsiteX17" fmla="*/ 1992573 w 3111689"/>
              <a:gd name="connsiteY17" fmla="*/ 832514 h 1460311"/>
              <a:gd name="connsiteX18" fmla="*/ 1828800 w 3111689"/>
              <a:gd name="connsiteY18" fmla="*/ 859809 h 1460311"/>
              <a:gd name="connsiteX19" fmla="*/ 1760561 w 3111689"/>
              <a:gd name="connsiteY19" fmla="*/ 873457 h 1460311"/>
              <a:gd name="connsiteX20" fmla="*/ 1583140 w 3111689"/>
              <a:gd name="connsiteY20" fmla="*/ 900753 h 1460311"/>
              <a:gd name="connsiteX21" fmla="*/ 1501254 w 3111689"/>
              <a:gd name="connsiteY21" fmla="*/ 928048 h 1460311"/>
              <a:gd name="connsiteX22" fmla="*/ 1433015 w 3111689"/>
              <a:gd name="connsiteY22" fmla="*/ 941696 h 1460311"/>
              <a:gd name="connsiteX23" fmla="*/ 1392072 w 3111689"/>
              <a:gd name="connsiteY23" fmla="*/ 968991 h 1460311"/>
              <a:gd name="connsiteX24" fmla="*/ 1310185 w 3111689"/>
              <a:gd name="connsiteY24" fmla="*/ 996287 h 1460311"/>
              <a:gd name="connsiteX25" fmla="*/ 1269242 w 3111689"/>
              <a:gd name="connsiteY25" fmla="*/ 1023582 h 1460311"/>
              <a:gd name="connsiteX26" fmla="*/ 1173707 w 3111689"/>
              <a:gd name="connsiteY26" fmla="*/ 1037230 h 1460311"/>
              <a:gd name="connsiteX27" fmla="*/ 1009934 w 3111689"/>
              <a:gd name="connsiteY27" fmla="*/ 1091821 h 1460311"/>
              <a:gd name="connsiteX28" fmla="*/ 968991 w 3111689"/>
              <a:gd name="connsiteY28" fmla="*/ 1105469 h 1460311"/>
              <a:gd name="connsiteX29" fmla="*/ 928048 w 3111689"/>
              <a:gd name="connsiteY29" fmla="*/ 1119117 h 1460311"/>
              <a:gd name="connsiteX30" fmla="*/ 887104 w 3111689"/>
              <a:gd name="connsiteY30" fmla="*/ 1146412 h 1460311"/>
              <a:gd name="connsiteX31" fmla="*/ 764275 w 3111689"/>
              <a:gd name="connsiteY31" fmla="*/ 1160060 h 1460311"/>
              <a:gd name="connsiteX32" fmla="*/ 682388 w 3111689"/>
              <a:gd name="connsiteY32" fmla="*/ 1187355 h 1460311"/>
              <a:gd name="connsiteX33" fmla="*/ 641445 w 3111689"/>
              <a:gd name="connsiteY33" fmla="*/ 1201003 h 1460311"/>
              <a:gd name="connsiteX34" fmla="*/ 614149 w 3111689"/>
              <a:gd name="connsiteY34" fmla="*/ 1241947 h 1460311"/>
              <a:gd name="connsiteX35" fmla="*/ 559558 w 3111689"/>
              <a:gd name="connsiteY35" fmla="*/ 1255594 h 1460311"/>
              <a:gd name="connsiteX36" fmla="*/ 477672 w 3111689"/>
              <a:gd name="connsiteY36" fmla="*/ 1282890 h 1460311"/>
              <a:gd name="connsiteX37" fmla="*/ 327546 w 3111689"/>
              <a:gd name="connsiteY37" fmla="*/ 1337481 h 1460311"/>
              <a:gd name="connsiteX38" fmla="*/ 327546 w 3111689"/>
              <a:gd name="connsiteY38" fmla="*/ 1337481 h 1460311"/>
              <a:gd name="connsiteX39" fmla="*/ 232012 w 3111689"/>
              <a:gd name="connsiteY39" fmla="*/ 1378424 h 1460311"/>
              <a:gd name="connsiteX40" fmla="*/ 163773 w 3111689"/>
              <a:gd name="connsiteY40" fmla="*/ 1405720 h 1460311"/>
              <a:gd name="connsiteX41" fmla="*/ 81886 w 3111689"/>
              <a:gd name="connsiteY41" fmla="*/ 1446663 h 1460311"/>
              <a:gd name="connsiteX42" fmla="*/ 0 w 3111689"/>
              <a:gd name="connsiteY42" fmla="*/ 1460311 h 1460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3111689" h="1460311">
                <a:moveTo>
                  <a:pt x="3111689" y="0"/>
                </a:moveTo>
                <a:cubicBezTo>
                  <a:pt x="3088943" y="13648"/>
                  <a:pt x="3064390" y="24658"/>
                  <a:pt x="3043451" y="40944"/>
                </a:cubicBezTo>
                <a:cubicBezTo>
                  <a:pt x="3023138" y="56744"/>
                  <a:pt x="3010683" y="81896"/>
                  <a:pt x="2988860" y="95535"/>
                </a:cubicBezTo>
                <a:cubicBezTo>
                  <a:pt x="2972954" y="105476"/>
                  <a:pt x="2952466" y="104633"/>
                  <a:pt x="2934269" y="109182"/>
                </a:cubicBezTo>
                <a:cubicBezTo>
                  <a:pt x="2876386" y="196006"/>
                  <a:pt x="2942361" y="115199"/>
                  <a:pt x="2866030" y="163773"/>
                </a:cubicBezTo>
                <a:cubicBezTo>
                  <a:pt x="2827650" y="188197"/>
                  <a:pt x="2756848" y="245660"/>
                  <a:pt x="2756848" y="245660"/>
                </a:cubicBezTo>
                <a:cubicBezTo>
                  <a:pt x="2743200" y="272956"/>
                  <a:pt x="2734215" y="303133"/>
                  <a:pt x="2715904" y="327547"/>
                </a:cubicBezTo>
                <a:cubicBezTo>
                  <a:pt x="2692743" y="358428"/>
                  <a:pt x="2661313" y="382138"/>
                  <a:pt x="2634018" y="409433"/>
                </a:cubicBezTo>
                <a:cubicBezTo>
                  <a:pt x="2615821" y="427630"/>
                  <a:pt x="2600839" y="449749"/>
                  <a:pt x="2579427" y="464024"/>
                </a:cubicBezTo>
                <a:cubicBezTo>
                  <a:pt x="2521555" y="502605"/>
                  <a:pt x="2553154" y="483985"/>
                  <a:pt x="2483892" y="518615"/>
                </a:cubicBezTo>
                <a:cubicBezTo>
                  <a:pt x="2470244" y="532263"/>
                  <a:pt x="2458655" y="548340"/>
                  <a:pt x="2442949" y="559558"/>
                </a:cubicBezTo>
                <a:cubicBezTo>
                  <a:pt x="2426394" y="571383"/>
                  <a:pt x="2403987" y="573829"/>
                  <a:pt x="2388358" y="586854"/>
                </a:cubicBezTo>
                <a:cubicBezTo>
                  <a:pt x="2284574" y="673341"/>
                  <a:pt x="2470239" y="584126"/>
                  <a:pt x="2292824" y="655093"/>
                </a:cubicBezTo>
                <a:cubicBezTo>
                  <a:pt x="2283725" y="668741"/>
                  <a:pt x="2277872" y="685235"/>
                  <a:pt x="2265528" y="696036"/>
                </a:cubicBezTo>
                <a:cubicBezTo>
                  <a:pt x="2207769" y="746575"/>
                  <a:pt x="2198933" y="745530"/>
                  <a:pt x="2142698" y="764275"/>
                </a:cubicBezTo>
                <a:cubicBezTo>
                  <a:pt x="2124501" y="777923"/>
                  <a:pt x="2108452" y="795046"/>
                  <a:pt x="2088107" y="805218"/>
                </a:cubicBezTo>
                <a:cubicBezTo>
                  <a:pt x="2071330" y="813606"/>
                  <a:pt x="2051551" y="813713"/>
                  <a:pt x="2033516" y="818866"/>
                </a:cubicBezTo>
                <a:cubicBezTo>
                  <a:pt x="2019684" y="822818"/>
                  <a:pt x="2006529" y="829025"/>
                  <a:pt x="1992573" y="832514"/>
                </a:cubicBezTo>
                <a:cubicBezTo>
                  <a:pt x="1928257" y="848593"/>
                  <a:pt x="1898114" y="848256"/>
                  <a:pt x="1828800" y="859809"/>
                </a:cubicBezTo>
                <a:cubicBezTo>
                  <a:pt x="1805919" y="863623"/>
                  <a:pt x="1783442" y="869643"/>
                  <a:pt x="1760561" y="873457"/>
                </a:cubicBezTo>
                <a:cubicBezTo>
                  <a:pt x="1734587" y="877786"/>
                  <a:pt x="1613354" y="893200"/>
                  <a:pt x="1583140" y="900753"/>
                </a:cubicBezTo>
                <a:cubicBezTo>
                  <a:pt x="1555227" y="907731"/>
                  <a:pt x="1529467" y="922405"/>
                  <a:pt x="1501254" y="928048"/>
                </a:cubicBezTo>
                <a:lnTo>
                  <a:pt x="1433015" y="941696"/>
                </a:lnTo>
                <a:cubicBezTo>
                  <a:pt x="1419367" y="950794"/>
                  <a:pt x="1407061" y="962329"/>
                  <a:pt x="1392072" y="968991"/>
                </a:cubicBezTo>
                <a:cubicBezTo>
                  <a:pt x="1365780" y="980676"/>
                  <a:pt x="1334125" y="980327"/>
                  <a:pt x="1310185" y="996287"/>
                </a:cubicBezTo>
                <a:cubicBezTo>
                  <a:pt x="1296537" y="1005385"/>
                  <a:pt x="1284953" y="1018869"/>
                  <a:pt x="1269242" y="1023582"/>
                </a:cubicBezTo>
                <a:cubicBezTo>
                  <a:pt x="1238430" y="1032825"/>
                  <a:pt x="1205552" y="1032681"/>
                  <a:pt x="1173707" y="1037230"/>
                </a:cubicBezTo>
                <a:lnTo>
                  <a:pt x="1009934" y="1091821"/>
                </a:lnTo>
                <a:lnTo>
                  <a:pt x="968991" y="1105469"/>
                </a:lnTo>
                <a:cubicBezTo>
                  <a:pt x="955343" y="1110018"/>
                  <a:pt x="940018" y="1111137"/>
                  <a:pt x="928048" y="1119117"/>
                </a:cubicBezTo>
                <a:cubicBezTo>
                  <a:pt x="914400" y="1128215"/>
                  <a:pt x="903017" y="1142434"/>
                  <a:pt x="887104" y="1146412"/>
                </a:cubicBezTo>
                <a:cubicBezTo>
                  <a:pt x="847139" y="1156403"/>
                  <a:pt x="805218" y="1155511"/>
                  <a:pt x="764275" y="1160060"/>
                </a:cubicBezTo>
                <a:lnTo>
                  <a:pt x="682388" y="1187355"/>
                </a:lnTo>
                <a:lnTo>
                  <a:pt x="641445" y="1201003"/>
                </a:lnTo>
                <a:cubicBezTo>
                  <a:pt x="632346" y="1214651"/>
                  <a:pt x="627797" y="1232848"/>
                  <a:pt x="614149" y="1241947"/>
                </a:cubicBezTo>
                <a:cubicBezTo>
                  <a:pt x="598542" y="1252351"/>
                  <a:pt x="577524" y="1250204"/>
                  <a:pt x="559558" y="1255594"/>
                </a:cubicBezTo>
                <a:cubicBezTo>
                  <a:pt x="532000" y="1263862"/>
                  <a:pt x="501612" y="1266931"/>
                  <a:pt x="477672" y="1282890"/>
                </a:cubicBezTo>
                <a:cubicBezTo>
                  <a:pt x="405514" y="1330994"/>
                  <a:pt x="452641" y="1306207"/>
                  <a:pt x="327546" y="1337481"/>
                </a:cubicBezTo>
                <a:lnTo>
                  <a:pt x="327546" y="1337481"/>
                </a:lnTo>
                <a:cubicBezTo>
                  <a:pt x="231686" y="1385410"/>
                  <a:pt x="312339" y="1348301"/>
                  <a:pt x="232012" y="1378424"/>
                </a:cubicBezTo>
                <a:cubicBezTo>
                  <a:pt x="209073" y="1387026"/>
                  <a:pt x="185685" y="1394764"/>
                  <a:pt x="163773" y="1405720"/>
                </a:cubicBezTo>
                <a:cubicBezTo>
                  <a:pt x="104882" y="1435166"/>
                  <a:pt x="143634" y="1432941"/>
                  <a:pt x="81886" y="1446663"/>
                </a:cubicBezTo>
                <a:cubicBezTo>
                  <a:pt x="54873" y="1452666"/>
                  <a:pt x="0" y="1460311"/>
                  <a:pt x="0" y="1460311"/>
                </a:cubicBezTo>
              </a:path>
            </a:pathLst>
          </a:custGeom>
          <a:noFill/>
          <a:ln w="38100">
            <a:solidFill>
              <a:srgbClr val="00009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4162567" y="4885899"/>
            <a:ext cx="900752" cy="245659"/>
          </a:xfrm>
          <a:custGeom>
            <a:avLst/>
            <a:gdLst>
              <a:gd name="connsiteX0" fmla="*/ 900752 w 900752"/>
              <a:gd name="connsiteY0" fmla="*/ 245659 h 245659"/>
              <a:gd name="connsiteX1" fmla="*/ 873457 w 900752"/>
              <a:gd name="connsiteY1" fmla="*/ 177420 h 245659"/>
              <a:gd name="connsiteX2" fmla="*/ 777923 w 900752"/>
              <a:gd name="connsiteY2" fmla="*/ 109182 h 245659"/>
              <a:gd name="connsiteX3" fmla="*/ 736979 w 900752"/>
              <a:gd name="connsiteY3" fmla="*/ 81886 h 245659"/>
              <a:gd name="connsiteX4" fmla="*/ 668740 w 900752"/>
              <a:gd name="connsiteY4" fmla="*/ 68238 h 245659"/>
              <a:gd name="connsiteX5" fmla="*/ 559558 w 900752"/>
              <a:gd name="connsiteY5" fmla="*/ 40943 h 245659"/>
              <a:gd name="connsiteX6" fmla="*/ 382137 w 900752"/>
              <a:gd name="connsiteY6" fmla="*/ 13647 h 245659"/>
              <a:gd name="connsiteX7" fmla="*/ 313899 w 900752"/>
              <a:gd name="connsiteY7" fmla="*/ 0 h 245659"/>
              <a:gd name="connsiteX8" fmla="*/ 109182 w 900752"/>
              <a:gd name="connsiteY8" fmla="*/ 13647 h 245659"/>
              <a:gd name="connsiteX9" fmla="*/ 40943 w 900752"/>
              <a:gd name="connsiteY9" fmla="*/ 27295 h 245659"/>
              <a:gd name="connsiteX10" fmla="*/ 0 w 900752"/>
              <a:gd name="connsiteY10" fmla="*/ 40943 h 245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00752" h="245659">
                <a:moveTo>
                  <a:pt x="900752" y="245659"/>
                </a:moveTo>
                <a:cubicBezTo>
                  <a:pt x="891654" y="222913"/>
                  <a:pt x="886441" y="198195"/>
                  <a:pt x="873457" y="177420"/>
                </a:cubicBezTo>
                <a:cubicBezTo>
                  <a:pt x="845670" y="132960"/>
                  <a:pt x="820746" y="133652"/>
                  <a:pt x="777923" y="109182"/>
                </a:cubicBezTo>
                <a:cubicBezTo>
                  <a:pt x="763681" y="101044"/>
                  <a:pt x="752337" y="87645"/>
                  <a:pt x="736979" y="81886"/>
                </a:cubicBezTo>
                <a:cubicBezTo>
                  <a:pt x="715259" y="73741"/>
                  <a:pt x="691343" y="73454"/>
                  <a:pt x="668740" y="68238"/>
                </a:cubicBezTo>
                <a:cubicBezTo>
                  <a:pt x="632187" y="59803"/>
                  <a:pt x="596695" y="46248"/>
                  <a:pt x="559558" y="40943"/>
                </a:cubicBezTo>
                <a:cubicBezTo>
                  <a:pt x="487984" y="30718"/>
                  <a:pt x="451578" y="26272"/>
                  <a:pt x="382137" y="13647"/>
                </a:cubicBezTo>
                <a:cubicBezTo>
                  <a:pt x="359315" y="9498"/>
                  <a:pt x="336645" y="4549"/>
                  <a:pt x="313899" y="0"/>
                </a:cubicBezTo>
                <a:cubicBezTo>
                  <a:pt x="245660" y="4549"/>
                  <a:pt x="177233" y="6842"/>
                  <a:pt x="109182" y="13647"/>
                </a:cubicBezTo>
                <a:cubicBezTo>
                  <a:pt x="86100" y="15955"/>
                  <a:pt x="63447" y="21669"/>
                  <a:pt x="40943" y="27295"/>
                </a:cubicBezTo>
                <a:cubicBezTo>
                  <a:pt x="26987" y="30784"/>
                  <a:pt x="0" y="40943"/>
                  <a:pt x="0" y="40943"/>
                </a:cubicBezTo>
              </a:path>
            </a:pathLst>
          </a:custGeom>
          <a:noFill/>
          <a:ln w="38100">
            <a:solidFill>
              <a:srgbClr val="00009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1801504" y="4992626"/>
            <a:ext cx="928048" cy="207171"/>
          </a:xfrm>
          <a:custGeom>
            <a:avLst/>
            <a:gdLst>
              <a:gd name="connsiteX0" fmla="*/ 0 w 928048"/>
              <a:gd name="connsiteY0" fmla="*/ 207171 h 207171"/>
              <a:gd name="connsiteX1" fmla="*/ 204717 w 928048"/>
              <a:gd name="connsiteY1" fmla="*/ 193523 h 207171"/>
              <a:gd name="connsiteX2" fmla="*/ 286603 w 928048"/>
              <a:gd name="connsiteY2" fmla="*/ 152580 h 207171"/>
              <a:gd name="connsiteX3" fmla="*/ 341195 w 928048"/>
              <a:gd name="connsiteY3" fmla="*/ 138932 h 207171"/>
              <a:gd name="connsiteX4" fmla="*/ 382138 w 928048"/>
              <a:gd name="connsiteY4" fmla="*/ 111637 h 207171"/>
              <a:gd name="connsiteX5" fmla="*/ 477672 w 928048"/>
              <a:gd name="connsiteY5" fmla="*/ 84341 h 207171"/>
              <a:gd name="connsiteX6" fmla="*/ 518615 w 928048"/>
              <a:gd name="connsiteY6" fmla="*/ 70693 h 207171"/>
              <a:gd name="connsiteX7" fmla="*/ 614150 w 928048"/>
              <a:gd name="connsiteY7" fmla="*/ 43398 h 207171"/>
              <a:gd name="connsiteX8" fmla="*/ 928048 w 928048"/>
              <a:gd name="connsiteY8" fmla="*/ 16102 h 207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8048" h="207171">
                <a:moveTo>
                  <a:pt x="0" y="207171"/>
                </a:moveTo>
                <a:cubicBezTo>
                  <a:pt x="68239" y="202622"/>
                  <a:pt x="136745" y="201076"/>
                  <a:pt x="204717" y="193523"/>
                </a:cubicBezTo>
                <a:cubicBezTo>
                  <a:pt x="256472" y="187772"/>
                  <a:pt x="239104" y="172937"/>
                  <a:pt x="286603" y="152580"/>
                </a:cubicBezTo>
                <a:cubicBezTo>
                  <a:pt x="303844" y="145191"/>
                  <a:pt x="322998" y="143481"/>
                  <a:pt x="341195" y="138932"/>
                </a:cubicBezTo>
                <a:cubicBezTo>
                  <a:pt x="354843" y="129834"/>
                  <a:pt x="367467" y="118972"/>
                  <a:pt x="382138" y="111637"/>
                </a:cubicBezTo>
                <a:cubicBezTo>
                  <a:pt x="403955" y="100729"/>
                  <a:pt x="457264" y="90172"/>
                  <a:pt x="477672" y="84341"/>
                </a:cubicBezTo>
                <a:cubicBezTo>
                  <a:pt x="491504" y="80389"/>
                  <a:pt x="504783" y="74645"/>
                  <a:pt x="518615" y="70693"/>
                </a:cubicBezTo>
                <a:cubicBezTo>
                  <a:pt x="638582" y="36417"/>
                  <a:pt x="515974" y="76123"/>
                  <a:pt x="614150" y="43398"/>
                </a:cubicBezTo>
                <a:cubicBezTo>
                  <a:pt x="730797" y="-34368"/>
                  <a:pt x="638690" y="16102"/>
                  <a:pt x="928048" y="16102"/>
                </a:cubicBezTo>
              </a:path>
            </a:pathLst>
          </a:custGeom>
          <a:noFill/>
          <a:ln w="38100">
            <a:solidFill>
              <a:srgbClr val="00009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530528"/>
      </p:ext>
    </p:extLst>
  </p:cSld>
  <p:clrMapOvr>
    <a:masterClrMapping/>
  </p:clrMapOvr>
  <p:transition spd="slow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20" grpId="0" animBg="1"/>
      <p:bldP spid="25" grpId="0" animBg="1"/>
      <p:bldP spid="17" grpId="0" animBg="1"/>
      <p:bldP spid="26" grpId="0" animBg="1"/>
      <p:bldP spid="27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95400" y="457200"/>
            <a:ext cx="7467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584" y="1752601"/>
            <a:ext cx="2418168" cy="1676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584" y="4381501"/>
            <a:ext cx="2847975" cy="1600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101" y="1750984"/>
            <a:ext cx="2495550" cy="1828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044" y="4124276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55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19200" y="306509"/>
            <a:ext cx="74676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alt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44604"/>
            <a:ext cx="2418168" cy="1676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93" y="3601483"/>
            <a:ext cx="2847975" cy="1600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469" y="960732"/>
            <a:ext cx="2495550" cy="166027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570" y="3522787"/>
            <a:ext cx="2466975" cy="18478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47084" y="27051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18444" y="2757648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7084" y="5326103"/>
            <a:ext cx="365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39258" y="5354715"/>
            <a:ext cx="36576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út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42303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4" grpId="0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00" t="5564" r="8333" b="5402"/>
          <a:stretch/>
        </p:blipFill>
        <p:spPr bwMode="auto">
          <a:xfrm>
            <a:off x="4548" y="0"/>
            <a:ext cx="9368051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752599" y="205261"/>
            <a:ext cx="7112379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alt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altLang="en-US" sz="3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624" y="1406607"/>
            <a:ext cx="2418168" cy="1676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977" y="3810000"/>
            <a:ext cx="2847975" cy="18546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788" y="1580073"/>
            <a:ext cx="2495550" cy="1828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788" y="3962400"/>
            <a:ext cx="2466975" cy="18478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54664" y="3261837"/>
            <a:ext cx="2514600" cy="369332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19826" y="3500970"/>
            <a:ext cx="2985973" cy="369332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2709" y="5837002"/>
            <a:ext cx="2985973" cy="369332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r>
              <a:rPr lang="en-US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90543" y="6021668"/>
            <a:ext cx="2985973" cy="646331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r>
              <a:rPr lang="en-US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4 : Điện thoại thông minh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958927"/>
      </p:ext>
    </p:extLst>
  </p:cSld>
  <p:clrMapOvr>
    <a:masterClrMapping/>
  </p:clrMapOvr>
  <p:transition spd="slow"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1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9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3048000" y="4114800"/>
            <a:ext cx="3200400" cy="2133600"/>
            <a:chOff x="249" y="75"/>
            <a:chExt cx="5216" cy="3651"/>
          </a:xfrm>
        </p:grpSpPr>
        <p:pic>
          <p:nvPicPr>
            <p:cNvPr id="32773" name="Picture 28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75"/>
              <a:ext cx="5216" cy="3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4" name="Picture 29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1247" y="663"/>
              <a:ext cx="1066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5" name="Picture 30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2608" y="300"/>
              <a:ext cx="1066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6" name="Picture 31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014" y="572"/>
              <a:ext cx="106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7" name="Picture 32" descr="1f31e9c370a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513" y="1162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8" name="Picture 33" descr="1f31e9c370a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604" y="1842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9" name="Picture 34" descr="1f31e9c370a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286" y="2614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7696200" y="76200"/>
            <a:ext cx="838200" cy="914400"/>
          </a:xfrm>
          <a:prstGeom prst="star5">
            <a:avLst/>
          </a:prstGeom>
          <a:solidFill>
            <a:schemeClr val="accent2"/>
          </a:solidFill>
          <a:ln w="57150">
            <a:solidFill>
              <a:srgbClr val="66FF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3" name="Rectangle 1"/>
          <p:cNvSpPr txBox="1">
            <a:spLocks noChangeArrowheads="1"/>
          </p:cNvSpPr>
          <p:nvPr/>
        </p:nvSpPr>
        <p:spPr>
          <a:xfrm>
            <a:off x="2956" y="1913870"/>
            <a:ext cx="8622917" cy="278794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342900" algn="ctr">
              <a:lnSpc>
                <a:spcPct val="150000"/>
              </a:lnSpc>
              <a:spcBef>
                <a:spcPts val="1350"/>
              </a:spcBef>
            </a:pPr>
            <a:r>
              <a:rPr lang="en-US" sz="55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55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55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342900" algn="ctr">
              <a:lnSpc>
                <a:spcPct val="150000"/>
              </a:lnSpc>
              <a:spcBef>
                <a:spcPts val="1350"/>
              </a:spcBef>
            </a:pPr>
            <a:r>
              <a:rPr lang="en-US" sz="55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 AI </a:t>
            </a:r>
            <a:r>
              <a:rPr lang="en-US" sz="55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55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55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55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66637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1290</TotalTime>
  <Words>352</Words>
  <Application>Microsoft Office PowerPoint</Application>
  <PresentationFormat>On-screen Show (4:3)</PresentationFormat>
  <Paragraphs>56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Laptop</cp:lastModifiedBy>
  <cp:revision>95</cp:revision>
  <dcterms:created xsi:type="dcterms:W3CDTF">2017-10-03T01:20:28Z</dcterms:created>
  <dcterms:modified xsi:type="dcterms:W3CDTF">2025-09-18T08:07:00Z</dcterms:modified>
</cp:coreProperties>
</file>