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5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500" r:id="rId5"/>
    <p:sldId id="456" r:id="rId6"/>
    <p:sldId id="462" r:id="rId7"/>
    <p:sldId id="465" r:id="rId8"/>
    <p:sldId id="458" r:id="rId9"/>
    <p:sldId id="265" r:id="rId10"/>
    <p:sldId id="487" r:id="rId11"/>
    <p:sldId id="491" r:id="rId12"/>
    <p:sldId id="493" r:id="rId13"/>
    <p:sldId id="311" r:id="rId14"/>
    <p:sldId id="495" r:id="rId15"/>
    <p:sldId id="497" r:id="rId16"/>
    <p:sldId id="499" r:id="rId17"/>
    <p:sldId id="498" r:id="rId18"/>
    <p:sldId id="386" r:id="rId19"/>
    <p:sldId id="441" r:id="rId20"/>
    <p:sldId id="474" r:id="rId21"/>
    <p:sldId id="395" r:id="rId22"/>
    <p:sldId id="260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2976" autoAdjust="0"/>
  </p:normalViewPr>
  <p:slideViewPr>
    <p:cSldViewPr>
      <p:cViewPr varScale="1">
        <p:scale>
          <a:sx n="85" d="100"/>
          <a:sy n="85" d="100"/>
        </p:scale>
        <p:origin x="69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6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4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openxmlformats.org/officeDocument/2006/relationships/image" Target="../media/image4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4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jpeg"/><Relationship Id="rId18" Type="http://schemas.openxmlformats.org/officeDocument/2006/relationships/image" Target="../media/image6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gif"/><Relationship Id="rId12" Type="http://schemas.openxmlformats.org/officeDocument/2006/relationships/image" Target="../media/image59.jpg"/><Relationship Id="rId17" Type="http://schemas.openxmlformats.org/officeDocument/2006/relationships/image" Target="../media/image64.jpeg"/><Relationship Id="rId2" Type="http://schemas.openxmlformats.org/officeDocument/2006/relationships/audio" Target="../media/media5.wav"/><Relationship Id="rId16" Type="http://schemas.openxmlformats.org/officeDocument/2006/relationships/image" Target="../media/image63.jpeg"/><Relationship Id="rId20" Type="http://schemas.openxmlformats.org/officeDocument/2006/relationships/image" Target="../media/image66.png"/><Relationship Id="rId1" Type="http://schemas.microsoft.com/office/2007/relationships/media" Target="../media/media5.wav"/><Relationship Id="rId6" Type="http://schemas.openxmlformats.org/officeDocument/2006/relationships/image" Target="../media/image54.gif"/><Relationship Id="rId11" Type="http://schemas.openxmlformats.org/officeDocument/2006/relationships/image" Target="../media/image58.jpeg"/><Relationship Id="rId5" Type="http://schemas.openxmlformats.org/officeDocument/2006/relationships/image" Target="../media/image53.pn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slide" Target="slide10.xml"/><Relationship Id="rId4" Type="http://schemas.openxmlformats.org/officeDocument/2006/relationships/image" Target="../media/image52.jp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2.jpeg"/><Relationship Id="rId5" Type="http://schemas.microsoft.com/office/2007/relationships/hdphoto" Target="../media/hdphoto19.wdp"/><Relationship Id="rId10" Type="http://schemas.openxmlformats.org/officeDocument/2006/relationships/image" Target="../media/image19.gif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openxmlformats.org/officeDocument/2006/relationships/image" Target="../media/image28.gif"/><Relationship Id="rId17" Type="http://schemas.openxmlformats.org/officeDocument/2006/relationships/image" Target="../media/image30.gif"/><Relationship Id="rId25" Type="http://schemas.openxmlformats.org/officeDocument/2006/relationships/image" Target="../media/image1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24" Type="http://schemas.openxmlformats.org/officeDocument/2006/relationships/image" Target="../media/image33.png"/><Relationship Id="rId5" Type="http://schemas.openxmlformats.org/officeDocument/2006/relationships/image" Target="../media/image23.gif"/><Relationship Id="rId15" Type="http://schemas.openxmlformats.org/officeDocument/2006/relationships/image" Target="../media/image18.png"/><Relationship Id="rId23" Type="http://schemas.microsoft.com/office/2007/relationships/hdphoto" Target="../media/hdphoto18.wdp"/><Relationship Id="rId10" Type="http://schemas.microsoft.com/office/2007/relationships/hdphoto" Target="../media/hdphoto15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16.wdp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82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6.gif"/><Relationship Id="rId12" Type="http://schemas.openxmlformats.org/officeDocument/2006/relationships/image" Target="../media/image8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0.wdp"/><Relationship Id="rId11" Type="http://schemas.openxmlformats.org/officeDocument/2006/relationships/image" Target="../media/image80.gif"/><Relationship Id="rId5" Type="http://schemas.openxmlformats.org/officeDocument/2006/relationships/image" Target="../media/image75.png"/><Relationship Id="rId15" Type="http://schemas.openxmlformats.org/officeDocument/2006/relationships/image" Target="../media/image18.png"/><Relationship Id="rId10" Type="http://schemas.openxmlformats.org/officeDocument/2006/relationships/image" Target="../media/image79.gif"/><Relationship Id="rId4" Type="http://schemas.openxmlformats.org/officeDocument/2006/relationships/audio" Target="../media/audio1.wav"/><Relationship Id="rId9" Type="http://schemas.openxmlformats.org/officeDocument/2006/relationships/image" Target="../media/image78.gi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5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35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944" y="2636723"/>
            <a:ext cx="1198465" cy="183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5665" y="3024986"/>
            <a:ext cx="1076939" cy="193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314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FB0F61-50E5-B8D2-F1BF-D4DFCE6392B6}"/>
              </a:ext>
            </a:extLst>
          </p:cNvPr>
          <p:cNvSpPr/>
          <p:nvPr/>
        </p:nvSpPr>
        <p:spPr>
          <a:xfrm>
            <a:off x="-1" y="0"/>
            <a:ext cx="632460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19" name="Picture 18" descr="Two cute kids talking to each other cartoon Vector Image">
            <a:extLst>
              <a:ext uri="{FF2B5EF4-FFF2-40B4-BE49-F238E27FC236}">
                <a16:creationId xmlns:a16="http://schemas.microsoft.com/office/drawing/2014/main" id="{43FF1BBA-4DB0-4AEB-9286-5A24D4EA3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wo cute kids talking to each other cartoon Vector Image">
            <a:extLst>
              <a:ext uri="{FF2B5EF4-FFF2-40B4-BE49-F238E27FC236}">
                <a16:creationId xmlns:a16="http://schemas.microsoft.com/office/drawing/2014/main" id="{9D841D17-ACAD-4203-8354-83FC4A5D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7331163" y="207674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Callout 5">
            <a:extLst>
              <a:ext uri="{FF2B5EF4-FFF2-40B4-BE49-F238E27FC236}">
                <a16:creationId xmlns:a16="http://schemas.microsoft.com/office/drawing/2014/main" id="{6A2AEFAF-4184-419F-973F-290989A88F32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22" name="Oval Callout 75">
            <a:extLst>
              <a:ext uri="{FF2B5EF4-FFF2-40B4-BE49-F238E27FC236}">
                <a16:creationId xmlns:a16="http://schemas.microsoft.com/office/drawing/2014/main" id="{DC0D0953-EAF5-4329-8A5F-409AD9E813CB}"/>
              </a:ext>
            </a:extLst>
          </p:cNvPr>
          <p:cNvSpPr/>
          <p:nvPr/>
        </p:nvSpPr>
        <p:spPr>
          <a:xfrm>
            <a:off x="4838399" y="584774"/>
            <a:ext cx="4229402" cy="1622339"/>
          </a:xfrm>
          <a:prstGeom prst="wedgeEllipseCallout">
            <a:avLst>
              <a:gd name="adj1" fmla="val 27066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My fα</a:t>
            </a:r>
            <a:r>
              <a:rPr lang="en-US" sz="2800" b="1" dirty="0" err="1">
                <a:latin typeface="Comic Sans MS" pitchFamily="66" charset="0"/>
              </a:rPr>
              <a:t>vourite</a:t>
            </a:r>
            <a:r>
              <a:rPr lang="en-US" sz="2800" b="1" dirty="0">
                <a:latin typeface="Comic Sans MS" pitchFamily="66" charset="0"/>
              </a:rPr>
              <a:t> food is yoghurt.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1B0FB-9178-4E24-BD43-B620FEED3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650" y="2413987"/>
            <a:ext cx="2837291" cy="1941304"/>
          </a:xfrm>
          <a:prstGeom prst="rect">
            <a:avLst/>
          </a:prstGeom>
        </p:spPr>
      </p:pic>
      <p:pic>
        <p:nvPicPr>
          <p:cNvPr id="9" name="track 4.11 (mp3cut.net)1">
            <a:hlinkClick r:id="" action="ppaction://media"/>
            <a:extLst>
              <a:ext uri="{FF2B5EF4-FFF2-40B4-BE49-F238E27FC236}">
                <a16:creationId xmlns:a16="http://schemas.microsoft.com/office/drawing/2014/main" id="{002F2312-5591-41ED-A363-B96C2102E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1387" y="-12413"/>
            <a:ext cx="609600" cy="609600"/>
          </a:xfrm>
          <a:prstGeom prst="rect">
            <a:avLst/>
          </a:prstGeom>
        </p:spPr>
      </p:pic>
      <p:pic>
        <p:nvPicPr>
          <p:cNvPr id="8" name="track 4.11 (mp3cut.net)1">
            <a:hlinkClick r:id="" action="ppaction://media"/>
            <a:extLst>
              <a:ext uri="{FF2B5EF4-FFF2-40B4-BE49-F238E27FC236}">
                <a16:creationId xmlns:a16="http://schemas.microsoft.com/office/drawing/2014/main" id="{415A7485-45C6-1600-D334-AF0835EDB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25" end="44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0815" y="1800694"/>
            <a:ext cx="609600" cy="609600"/>
          </a:xfrm>
          <a:prstGeom prst="rect">
            <a:avLst/>
          </a:prstGeom>
        </p:spPr>
      </p:pic>
      <p:pic>
        <p:nvPicPr>
          <p:cNvPr id="10" name="track 4.11 (mp3cut.net)1">
            <a:hlinkClick r:id="" action="ppaction://media"/>
            <a:extLst>
              <a:ext uri="{FF2B5EF4-FFF2-40B4-BE49-F238E27FC236}">
                <a16:creationId xmlns:a16="http://schemas.microsoft.com/office/drawing/2014/main" id="{22C9C8CC-F0BE-33F6-2B76-484E9A1812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36" end="9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6829" y="1873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CB8C9-62AB-91EF-7567-D5A6C2691188}"/>
              </a:ext>
            </a:extLst>
          </p:cNvPr>
          <p:cNvSpPr/>
          <p:nvPr/>
        </p:nvSpPr>
        <p:spPr>
          <a:xfrm>
            <a:off x="0" y="0"/>
            <a:ext cx="6477000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id="{464085F0-9CD9-7454-73BA-0116B495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wo cute kids talking to each other cartoon Vector Image">
            <a:extLst>
              <a:ext uri="{FF2B5EF4-FFF2-40B4-BE49-F238E27FC236}">
                <a16:creationId xmlns:a16="http://schemas.microsoft.com/office/drawing/2014/main" id="{12CE60E0-8C8B-CC2D-0C22-13433D784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6933044" y="207658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Callout 5">
            <a:extLst>
              <a:ext uri="{FF2B5EF4-FFF2-40B4-BE49-F238E27FC236}">
                <a16:creationId xmlns:a16="http://schemas.microsoft.com/office/drawing/2014/main" id="{95072BAC-F57B-F62F-C8F8-F5E8BB3F3FE0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Oval Callout 75">
            <a:extLst>
              <a:ext uri="{FF2B5EF4-FFF2-40B4-BE49-F238E27FC236}">
                <a16:creationId xmlns:a16="http://schemas.microsoft.com/office/drawing/2014/main" id="{9E59AEB0-5F9C-3BB8-CB89-79603921DC26}"/>
              </a:ext>
            </a:extLst>
          </p:cNvPr>
          <p:cNvSpPr/>
          <p:nvPr/>
        </p:nvSpPr>
        <p:spPr>
          <a:xfrm>
            <a:off x="4991989" y="584774"/>
            <a:ext cx="4264233" cy="1622339"/>
          </a:xfrm>
          <a:prstGeom prst="wedgeEllipseCallout">
            <a:avLst>
              <a:gd name="adj1" fmla="val 23282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My fα</a:t>
            </a:r>
            <a:r>
              <a:rPr lang="en-US" sz="2400" b="1" dirty="0" err="1">
                <a:latin typeface="Comic Sans MS" pitchFamily="66" charset="0"/>
              </a:rPr>
              <a:t>vourite</a:t>
            </a:r>
            <a:r>
              <a:rPr lang="en-US" sz="2400" b="1" dirty="0">
                <a:latin typeface="Comic Sans MS" pitchFamily="66" charset="0"/>
              </a:rPr>
              <a:t> drink is lemonade.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D830DD-8FB6-471D-B931-B85C1BB37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974" y="2634818"/>
            <a:ext cx="2867426" cy="1936865"/>
          </a:xfrm>
          <a:prstGeom prst="rect">
            <a:avLst/>
          </a:prstGeom>
        </p:spPr>
      </p:pic>
      <p:pic>
        <p:nvPicPr>
          <p:cNvPr id="10" name="track 4.11 (mp3cut.net)2">
            <a:hlinkClick r:id="" action="ppaction://media"/>
            <a:extLst>
              <a:ext uri="{FF2B5EF4-FFF2-40B4-BE49-F238E27FC236}">
                <a16:creationId xmlns:a16="http://schemas.microsoft.com/office/drawing/2014/main" id="{B3A39E97-D44D-4F26-A244-B749C39A6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8312" y="-24826"/>
            <a:ext cx="609600" cy="609600"/>
          </a:xfrm>
          <a:prstGeom prst="rect">
            <a:avLst/>
          </a:prstGeom>
        </p:spPr>
      </p:pic>
      <p:pic>
        <p:nvPicPr>
          <p:cNvPr id="11" name="track 4.11 (mp3cut.net)2">
            <a:hlinkClick r:id="" action="ppaction://media"/>
            <a:extLst>
              <a:ext uri="{FF2B5EF4-FFF2-40B4-BE49-F238E27FC236}">
                <a16:creationId xmlns:a16="http://schemas.microsoft.com/office/drawing/2014/main" id="{CC607765-B0B5-5120-9E15-59793B2709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63" end="5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7342" y="1091320"/>
            <a:ext cx="609600" cy="609600"/>
          </a:xfrm>
          <a:prstGeom prst="rect">
            <a:avLst/>
          </a:prstGeom>
        </p:spPr>
      </p:pic>
      <p:pic>
        <p:nvPicPr>
          <p:cNvPr id="12" name="track 4.11 (mp3cut.net)2">
            <a:hlinkClick r:id="" action="ppaction://media"/>
            <a:extLst>
              <a:ext uri="{FF2B5EF4-FFF2-40B4-BE49-F238E27FC236}">
                <a16:creationId xmlns:a16="http://schemas.microsoft.com/office/drawing/2014/main" id="{695B2523-F94E-F3E6-F826-1E256F5A21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11" end="10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1730" y="1091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62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2D0BB-EFCE-40B3-8F82-7D48DD19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7180"/>
            <a:ext cx="9144000" cy="175204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7365C06-6D68-46EA-BF4F-019D1741CD5F}"/>
              </a:ext>
            </a:extLst>
          </p:cNvPr>
          <p:cNvSpPr/>
          <p:nvPr/>
        </p:nvSpPr>
        <p:spPr>
          <a:xfrm flipH="1">
            <a:off x="152400" y="819150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A2A8E72-1948-44F4-B15F-4EC1BC99C7F8}"/>
              </a:ext>
            </a:extLst>
          </p:cNvPr>
          <p:cNvSpPr/>
          <p:nvPr/>
        </p:nvSpPr>
        <p:spPr>
          <a:xfrm flipH="1">
            <a:off x="4952999" y="819150"/>
            <a:ext cx="35611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food is ….</a:t>
            </a:r>
          </a:p>
        </p:txBody>
      </p:sp>
    </p:spTree>
    <p:extLst>
      <p:ext uri="{BB962C8B-B14F-4D97-AF65-F5344CB8AC3E}">
        <p14:creationId xmlns:p14="http://schemas.microsoft.com/office/powerpoint/2010/main" val="54962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7C8A1-86CB-4256-BC02-6EB3E81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9350"/>
            <a:ext cx="9144000" cy="16942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29D7E6C-293E-4739-B60A-94A86F0FA587}"/>
              </a:ext>
            </a:extLst>
          </p:cNvPr>
          <p:cNvSpPr/>
          <p:nvPr/>
        </p:nvSpPr>
        <p:spPr>
          <a:xfrm flipH="1">
            <a:off x="152400" y="909421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E8419D5-1B35-44EF-9E2A-E482C5B1EC96}"/>
              </a:ext>
            </a:extLst>
          </p:cNvPr>
          <p:cNvSpPr/>
          <p:nvPr/>
        </p:nvSpPr>
        <p:spPr>
          <a:xfrm flipH="1">
            <a:off x="4952999" y="909421"/>
            <a:ext cx="3561157" cy="960117"/>
          </a:xfrm>
          <a:prstGeom prst="wedgeRoundRectCallout">
            <a:avLst>
              <a:gd name="adj1" fmla="val 40329"/>
              <a:gd name="adj2" fmla="val 7951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drink is ….</a:t>
            </a:r>
          </a:p>
        </p:txBody>
      </p:sp>
    </p:spTree>
    <p:extLst>
      <p:ext uri="{BB962C8B-B14F-4D97-AF65-F5344CB8AC3E}">
        <p14:creationId xmlns:p14="http://schemas.microsoft.com/office/powerpoint/2010/main" val="230081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508FEE-793C-D249-A9FB-5BB5BB36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13554"/>
          <a:stretch/>
        </p:blipFill>
        <p:spPr>
          <a:xfrm>
            <a:off x="-228600" y="19050"/>
            <a:ext cx="93726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CEE7E4-4F7A-436F-F723-44E60C035056}"/>
              </a:ext>
            </a:extLst>
          </p:cNvPr>
          <p:cNvSpPr/>
          <p:nvPr/>
        </p:nvSpPr>
        <p:spPr>
          <a:xfrm>
            <a:off x="152400" y="0"/>
            <a:ext cx="52578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6. Dr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 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nd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write. S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y.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id="{4CE93A0D-FD1F-4E8B-81EB-4522F2697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>
            <a:off x="663458" y="1478679"/>
            <a:ext cx="2025885" cy="36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EFF5F4-1F43-422D-91E3-35F469EFECCC}"/>
              </a:ext>
            </a:extLst>
          </p:cNvPr>
          <p:cNvSpPr/>
          <p:nvPr/>
        </p:nvSpPr>
        <p:spPr>
          <a:xfrm>
            <a:off x="3581400" y="2419350"/>
            <a:ext cx="3432273" cy="2199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75">
            <a:extLst>
              <a:ext uri="{FF2B5EF4-FFF2-40B4-BE49-F238E27FC236}">
                <a16:creationId xmlns:a16="http://schemas.microsoft.com/office/drawing/2014/main" id="{4685A7DE-C21D-435F-B10B-51201ECDF608}"/>
              </a:ext>
            </a:extLst>
          </p:cNvPr>
          <p:cNvSpPr/>
          <p:nvPr/>
        </p:nvSpPr>
        <p:spPr>
          <a:xfrm>
            <a:off x="2819400" y="603825"/>
            <a:ext cx="4572000" cy="1743173"/>
          </a:xfrm>
          <a:prstGeom prst="wedgeEllipseCallout">
            <a:avLst>
              <a:gd name="adj1" fmla="val -51084"/>
              <a:gd name="adj2" fmla="val 5706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4A3C1-5A9B-40B7-B26F-31BA14084FF7}"/>
              </a:ext>
            </a:extLst>
          </p:cNvPr>
          <p:cNvSpPr txBox="1"/>
          <p:nvPr/>
        </p:nvSpPr>
        <p:spPr>
          <a:xfrm>
            <a:off x="3064529" y="956672"/>
            <a:ext cx="4065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 is...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And 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drink is...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FE5D-4320-4ACA-A14D-74EC6E6CE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76" y="2672352"/>
            <a:ext cx="2648320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514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B49D-6F6F-0326-E21D-102FC13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19023-7E71-E17E-6FE0-A26BEEF937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3873C8-BD25-75FB-2330-10F59E5638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64FAC-6BBD-5CE2-ED7F-D6202042D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3" y="-96032"/>
            <a:ext cx="9264703" cy="52389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377EFD-1F64-2152-0064-5DC313F9569B}"/>
              </a:ext>
            </a:extLst>
          </p:cNvPr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2E08FF4-3A57-106B-9BE8-01165E9EF16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quay dung">
            <a:extLst>
              <a:ext uri="{FF2B5EF4-FFF2-40B4-BE49-F238E27FC236}">
                <a16:creationId xmlns:a16="http://schemas.microsoft.com/office/drawing/2014/main" id="{9387CE55-61FC-FCD1-14B0-C13FF14A51C2}"/>
              </a:ext>
            </a:extLst>
          </p:cNvPr>
          <p:cNvSpPr/>
          <p:nvPr/>
        </p:nvSpPr>
        <p:spPr>
          <a:xfrm>
            <a:off x="3772518" y="4506090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C80F74-5331-F5D4-D860-BD3D7D3B9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335432"/>
            <a:ext cx="709153" cy="627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37D999-A9A1-5BB2-6894-04E5F0519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634148"/>
            <a:ext cx="678338" cy="600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C9208B-CFEB-8907-8426-BA054E04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85" y="211492"/>
            <a:ext cx="709153" cy="6273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60D303-B2A1-98A9-FC85-E4815CEB2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B555CFD-42C1-A9F7-D840-3352AE75401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06349F9-2817-81A6-4405-EDE8024AA9E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E149A9E-B2BF-19EB-F035-46EC2F0CD7C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115AC66-4E61-B76A-A89B-EC3528A6CD8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AD2B7F4-9F21-6F0A-A831-91BF9BB0C2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6CF4F4D-98C4-E76F-13B9-80F3433F61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A136FBB-7CD8-FD95-6CD5-9421FC42F64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FFCE6BC-DC6C-58F3-7F4C-38ADDA46DF5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4E0171B-02BF-8DCC-E4C6-100C0B2D276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80824F8-FCC6-205E-C6D4-3D0172199E9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929112F-E472-B642-3806-D7C67F240D0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EDD39C4F-04E9-2331-A64D-88D2F0296DA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C13F14DC-29E5-64B4-4CAE-551BE07E6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F7F991A-2FFE-5962-3710-33816E23C3B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0440BD9-AAC1-C14F-838F-9D3BD1D6103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92EE4E12-86E3-E6CF-19FD-623E8E34D87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7BC3943-3A13-4627-615B-1BC1A69ED83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EF268021-D70D-723A-9FAB-E3238A7FB5DA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6E876FD4-A595-C07D-71B3-1BE7B55CDCF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4BEA2B0-67A8-47B1-DB72-49AF51285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pSp>
        <p:nvGrpSpPr>
          <p:cNvPr id="5121" name="Group 5120">
            <a:extLst>
              <a:ext uri="{FF2B5EF4-FFF2-40B4-BE49-F238E27FC236}">
                <a16:creationId xmlns:a16="http://schemas.microsoft.com/office/drawing/2014/main" id="{22151B12-CF85-13A5-7177-28CFE9688567}"/>
              </a:ext>
            </a:extLst>
          </p:cNvPr>
          <p:cNvGrpSpPr/>
          <p:nvPr/>
        </p:nvGrpSpPr>
        <p:grpSpPr>
          <a:xfrm>
            <a:off x="4343400" y="386006"/>
            <a:ext cx="3779808" cy="3785944"/>
            <a:chOff x="-361379" y="111576"/>
            <a:chExt cx="3779808" cy="378594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A535B5F-2FA0-DAA4-1E30-F9CFA20E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379" y="111576"/>
              <a:ext cx="3779808" cy="3785944"/>
            </a:xfrm>
            <a:prstGeom prst="rect">
              <a:avLst/>
            </a:prstGeom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id="{DAA80591-FBFB-234B-3B38-377C26B28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4375539">
              <a:off x="1748833" y="2792384"/>
              <a:ext cx="702746" cy="82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DBC9DA4C-D9C3-AB42-D2D9-A084CEA9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1121582">
              <a:off x="-40905" y="1014162"/>
              <a:ext cx="581353" cy="984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E4F569C-95F6-FDB5-D160-632EE96E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34525" y="1989898"/>
              <a:ext cx="929342" cy="92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7D83446E-3F47-6B0D-743E-06C9585FE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728091">
              <a:off x="1111872" y="566537"/>
              <a:ext cx="1598395" cy="720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Spaghetti Cartoon Images – Browse 9,217 Stock Photos, Vectors, and Video |  Adobe Stock">
              <a:extLst>
                <a:ext uri="{FF2B5EF4-FFF2-40B4-BE49-F238E27FC236}">
                  <a16:creationId xmlns:a16="http://schemas.microsoft.com/office/drawing/2014/main" id="{E279B0C0-A366-7128-B2CA-50AB2392F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19004">
              <a:off x="-152364" y="2263200"/>
              <a:ext cx="867778" cy="73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E8A0AA05-AA0E-94C8-5E6C-FE0D93BF8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944129">
              <a:off x="682074" y="2868562"/>
              <a:ext cx="692357" cy="77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Egg Cartoon Images – Browse 280,509 Stock Photos, Vectors, and Video |  Adobe Stock">
              <a:extLst>
                <a:ext uri="{FF2B5EF4-FFF2-40B4-BE49-F238E27FC236}">
                  <a16:creationId xmlns:a16="http://schemas.microsoft.com/office/drawing/2014/main" id="{66424E1E-89B0-D8A9-8C7A-4BA9C1B0D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1719">
              <a:off x="2495465" y="1194389"/>
              <a:ext cx="703156" cy="70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Banana cartoon illustration | Download on Freepik">
              <a:extLst>
                <a:ext uri="{FF2B5EF4-FFF2-40B4-BE49-F238E27FC236}">
                  <a16:creationId xmlns:a16="http://schemas.microsoft.com/office/drawing/2014/main" id="{973E2CEC-4862-0AFB-A4ED-F1A84B67EA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2" t="3655" r="14590"/>
            <a:stretch/>
          </p:blipFill>
          <p:spPr bwMode="auto">
            <a:xfrm rot="9678263">
              <a:off x="657309" y="348785"/>
              <a:ext cx="622993" cy="842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5122">
            <a:extLst>
              <a:ext uri="{FF2B5EF4-FFF2-40B4-BE49-F238E27FC236}">
                <a16:creationId xmlns:a16="http://schemas.microsoft.com/office/drawing/2014/main" id="{6B4693C3-B869-0B5F-F12E-906E8B119D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68" y="1830585"/>
            <a:ext cx="1015661" cy="866298"/>
          </a:xfrm>
          <a:prstGeom prst="rect">
            <a:avLst/>
          </a:prstGeom>
        </p:spPr>
      </p:pic>
      <p:sp>
        <p:nvSpPr>
          <p:cNvPr id="5125" name="Isosceles Triangle 5124">
            <a:extLst>
              <a:ext uri="{FF2B5EF4-FFF2-40B4-BE49-F238E27FC236}">
                <a16:creationId xmlns:a16="http://schemas.microsoft.com/office/drawing/2014/main" id="{9DD4F448-0743-2865-C961-91B92CCEE344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Heart 5126">
            <a:hlinkClick r:id="rId19" action="ppaction://hlinksldjump"/>
            <a:extLst>
              <a:ext uri="{FF2B5EF4-FFF2-40B4-BE49-F238E27FC236}">
                <a16:creationId xmlns:a16="http://schemas.microsoft.com/office/drawing/2014/main" id="{A66EED8D-AC95-4147-C335-69121FBCD46B}"/>
              </a:ext>
            </a:extLst>
          </p:cNvPr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Speech Bubble: Rectangle with Corners Rounded 5128">
            <a:extLst>
              <a:ext uri="{FF2B5EF4-FFF2-40B4-BE49-F238E27FC236}">
                <a16:creationId xmlns:a16="http://schemas.microsoft.com/office/drawing/2014/main" id="{B13D446A-C60C-B882-D036-3EB33462057B}"/>
              </a:ext>
            </a:extLst>
          </p:cNvPr>
          <p:cNvSpPr/>
          <p:nvPr/>
        </p:nvSpPr>
        <p:spPr>
          <a:xfrm>
            <a:off x="31697" y="913073"/>
            <a:ext cx="3995181" cy="960117"/>
          </a:xfrm>
          <a:prstGeom prst="wedgeRoundRectCallout">
            <a:avLst>
              <a:gd name="adj1" fmla="val -49197"/>
              <a:gd name="adj2" fmla="val 9540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food/ drink</a:t>
            </a:r>
            <a:r>
              <a:rPr lang="en-US" sz="2400" dirty="0">
                <a:latin typeface="Comic Sans MS" pitchFamily="66" charset="0"/>
              </a:rPr>
              <a:t>?</a:t>
            </a:r>
          </a:p>
        </p:txBody>
      </p:sp>
      <p:sp>
        <p:nvSpPr>
          <p:cNvPr id="5131" name="Speech Bubble: Rectangle with Corners Rounded 5130">
            <a:extLst>
              <a:ext uri="{FF2B5EF4-FFF2-40B4-BE49-F238E27FC236}">
                <a16:creationId xmlns:a16="http://schemas.microsoft.com/office/drawing/2014/main" id="{B179EC78-8A83-3ED1-255A-6910386C6622}"/>
              </a:ext>
            </a:extLst>
          </p:cNvPr>
          <p:cNvSpPr/>
          <p:nvPr/>
        </p:nvSpPr>
        <p:spPr>
          <a:xfrm>
            <a:off x="393704" y="2360176"/>
            <a:ext cx="33325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latin typeface="Comic Sans MS" panose="030F0702030302020204" pitchFamily="66" charset="0"/>
              </a:rPr>
              <a:t> food/ drink is….</a:t>
            </a: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007BF9A-C7F9-E775-AA84-3FB853BB1254}"/>
              </a:ext>
            </a:extLst>
          </p:cNvPr>
          <p:cNvSpPr/>
          <p:nvPr/>
        </p:nvSpPr>
        <p:spPr>
          <a:xfrm>
            <a:off x="152400" y="0"/>
            <a:ext cx="220757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Let’s say.</a:t>
            </a:r>
          </a:p>
        </p:txBody>
      </p:sp>
      <p:sp>
        <p:nvSpPr>
          <p:cNvPr id="50" name="quay dung">
            <a:extLst>
              <a:ext uri="{FF2B5EF4-FFF2-40B4-BE49-F238E27FC236}">
                <a16:creationId xmlns:a16="http://schemas.microsoft.com/office/drawing/2014/main" id="{71CC7DDB-92A0-493C-8F3F-19B8212AAEC7}"/>
              </a:ext>
            </a:extLst>
          </p:cNvPr>
          <p:cNvSpPr/>
          <p:nvPr/>
        </p:nvSpPr>
        <p:spPr>
          <a:xfrm>
            <a:off x="6573754" y="4506686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mixkit-bike-wheel-spinning-1613 (1).wav">
            <a:hlinkClick r:id="" action="ppaction://media"/>
            <a:extLst>
              <a:ext uri="{FF2B5EF4-FFF2-40B4-BE49-F238E27FC236}">
                <a16:creationId xmlns:a16="http://schemas.microsoft.com/office/drawing/2014/main" id="{A6F139DE-260C-43F7-B4BC-6D88C1CE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-4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94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88314" y="3307855"/>
            <a:ext cx="1009734" cy="154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2C96DF-26FB-DFE0-9F87-7BC1B637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304800" y="-19050"/>
            <a:ext cx="1981199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03053-8769-4B12-8D09-EC470C8A1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16" y="813375"/>
            <a:ext cx="8002884" cy="3815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74D80-F0B9-4DF6-81EA-DEB4465BC79E}"/>
              </a:ext>
            </a:extLst>
          </p:cNvPr>
          <p:cNvSpPr txBox="1"/>
          <p:nvPr/>
        </p:nvSpPr>
        <p:spPr>
          <a:xfrm>
            <a:off x="4191000" y="194463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yoghurt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107AA-C4B7-49CE-A773-D5A7375756B3}"/>
              </a:ext>
            </a:extLst>
          </p:cNvPr>
          <p:cNvSpPr txBox="1"/>
          <p:nvPr/>
        </p:nvSpPr>
        <p:spPr>
          <a:xfrm>
            <a:off x="1752600" y="2655255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472A2-393D-41A2-BC76-15CBCEF7B265}"/>
              </a:ext>
            </a:extLst>
          </p:cNvPr>
          <p:cNvSpPr txBox="1"/>
          <p:nvPr/>
        </p:nvSpPr>
        <p:spPr>
          <a:xfrm>
            <a:off x="4535558" y="260219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lemonade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AECE8F-43C2-4F20-BB1D-9E510326734D}"/>
              </a:ext>
            </a:extLst>
          </p:cNvPr>
          <p:cNvSpPr txBox="1"/>
          <p:nvPr/>
        </p:nvSpPr>
        <p:spPr>
          <a:xfrm>
            <a:off x="685800" y="3943350"/>
            <a:ext cx="1789042" cy="5850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soft drink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468292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020755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4: Food and Drinks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3: task 4 5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432872" y="2280645"/>
            <a:ext cx="8483376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Review v</a:t>
            </a:r>
            <a:r>
              <a:rPr lang="x-none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ocabulary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bubble tea, lemonade, soft drink, nuts, yoghurt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Structure: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What’s your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food/drink?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               - My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 drink is…… .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124F9-4B77-6B57-BC99-CC7C3033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62" y="98310"/>
            <a:ext cx="804338" cy="385665"/>
          </a:xfrm>
          <a:prstGeom prst="rect">
            <a:avLst/>
          </a:prstGeom>
        </p:spPr>
      </p:pic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432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ubble Milk Tea Cup With Tapioca Pearls Stock Illustration - Download Image  Now - Bubble Tea, Pink Color, Disposable Cup - iStock">
            <a:extLst>
              <a:ext uri="{FF2B5EF4-FFF2-40B4-BE49-F238E27FC236}">
                <a16:creationId xmlns:a16="http://schemas.microsoft.com/office/drawing/2014/main" id="{DF15CEAB-5C86-4396-B407-E0A63C3CA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2222" r="21372"/>
          <a:stretch/>
        </p:blipFill>
        <p:spPr bwMode="auto">
          <a:xfrm>
            <a:off x="1346495" y="971550"/>
            <a:ext cx="1930105" cy="32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008810" y="92155"/>
            <a:ext cx="3347114" cy="2497541"/>
            <a:chOff x="6791706" y="-400234"/>
            <a:chExt cx="4462818" cy="3330054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706" y="-400234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340865" y="1467432"/>
              <a:ext cx="33388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Bubble tea</a:t>
              </a:r>
            </a:p>
          </p:txBody>
        </p:sp>
      </p:grpSp>
      <p:sp>
        <p:nvSpPr>
          <p:cNvPr id="20" name="Number 1"/>
          <p:cNvSpPr/>
          <p:nvPr/>
        </p:nvSpPr>
        <p:spPr>
          <a:xfrm>
            <a:off x="442995" y="846395"/>
            <a:ext cx="1949261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1" name="Number 2"/>
          <p:cNvSpPr/>
          <p:nvPr/>
        </p:nvSpPr>
        <p:spPr>
          <a:xfrm>
            <a:off x="2415572" y="2939807"/>
            <a:ext cx="1893023" cy="20649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Number 4"/>
          <p:cNvSpPr/>
          <p:nvPr/>
        </p:nvSpPr>
        <p:spPr>
          <a:xfrm>
            <a:off x="449225" y="2926420"/>
            <a:ext cx="1930105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Number 5"/>
          <p:cNvSpPr/>
          <p:nvPr/>
        </p:nvSpPr>
        <p:spPr>
          <a:xfrm>
            <a:off x="2440577" y="861657"/>
            <a:ext cx="1880097" cy="204458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9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6 stars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1,825 Soft Drink Cartoon Images, Stock Photos &amp; Vectors | Shutterstock">
            <a:extLst>
              <a:ext uri="{FF2B5EF4-FFF2-40B4-BE49-F238E27FC236}">
                <a16:creationId xmlns:a16="http://schemas.microsoft.com/office/drawing/2014/main" id="{B8F7DDE5-9C1B-470B-A9DD-9DF48AD1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6003" b="9573"/>
          <a:stretch/>
        </p:blipFill>
        <p:spPr bwMode="auto">
          <a:xfrm>
            <a:off x="1139333" y="1068267"/>
            <a:ext cx="2533910" cy="29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17587" y="124438"/>
            <a:ext cx="3519169" cy="2497541"/>
            <a:chOff x="6803409" y="-357191"/>
            <a:chExt cx="4692225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346716" y="1557781"/>
              <a:ext cx="414891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Soft drink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457200" y="773382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Number 2"/>
          <p:cNvSpPr/>
          <p:nvPr/>
        </p:nvSpPr>
        <p:spPr>
          <a:xfrm>
            <a:off x="2442270" y="2876550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78807" y="795380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4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11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monade Cartoon free vector eps, cdr, ai, svg vector illustration graphic  art">
            <a:extLst>
              <a:ext uri="{FF2B5EF4-FFF2-40B4-BE49-F238E27FC236}">
                <a16:creationId xmlns:a16="http://schemas.microsoft.com/office/drawing/2014/main" id="{FC36C8D6-429C-4BCA-AD56-07BB40BAE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t="-1850" b="-1"/>
          <a:stretch/>
        </p:blipFill>
        <p:spPr bwMode="auto">
          <a:xfrm>
            <a:off x="999471" y="1032703"/>
            <a:ext cx="2744242" cy="30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187286" y="21178"/>
            <a:ext cx="3347114" cy="2497541"/>
            <a:chOff x="6803409" y="-357191"/>
            <a:chExt cx="4462818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102408" y="1452469"/>
              <a:ext cx="41489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b="1">
                <a:solidFill>
                  <a:srgbClr val="002060"/>
                </a:solidFill>
              </a:endParaRPr>
            </a:p>
          </p:txBody>
        </p:sp>
      </p:grpSp>
      <p:sp>
        <p:nvSpPr>
          <p:cNvPr id="16" name="Number 1"/>
          <p:cNvSpPr/>
          <p:nvPr/>
        </p:nvSpPr>
        <p:spPr>
          <a:xfrm>
            <a:off x="437009" y="729143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2442270" y="2835452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78129" y="729144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9410" y="1436132"/>
            <a:ext cx="2990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Lemonade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9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841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F918F07F-F04C-41FB-97BC-AE5D87F7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2" y="1276350"/>
            <a:ext cx="3471688" cy="24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umber 1"/>
          <p:cNvSpPr/>
          <p:nvPr/>
        </p:nvSpPr>
        <p:spPr>
          <a:xfrm>
            <a:off x="486250" y="795380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Number 2"/>
          <p:cNvSpPr/>
          <p:nvPr/>
        </p:nvSpPr>
        <p:spPr>
          <a:xfrm>
            <a:off x="2490743" y="2881901"/>
            <a:ext cx="1852657" cy="2053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526237" y="795380"/>
            <a:ext cx="1827774" cy="206370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16600" y="21178"/>
            <a:ext cx="3347114" cy="2497541"/>
            <a:chOff x="6803409" y="-357191"/>
            <a:chExt cx="4462818" cy="3330054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404517" y="1481518"/>
              <a:ext cx="32764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Nuts</a:t>
              </a:r>
              <a:endParaRPr lang="en-US" sz="24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720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,197 Yoghurt Cartoon Stock Photos and Images - 123RF">
            <a:extLst>
              <a:ext uri="{FF2B5EF4-FFF2-40B4-BE49-F238E27FC236}">
                <a16:creationId xmlns:a16="http://schemas.microsoft.com/office/drawing/2014/main" id="{3E4C1D88-ED6B-4D16-9DC1-EA5FB70E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3" y="1060316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16601" y="21178"/>
            <a:ext cx="3347114" cy="2497541"/>
            <a:chOff x="6803409" y="-357191"/>
            <a:chExt cx="4462818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273930" y="1510107"/>
              <a:ext cx="31022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Yoghurt</a:t>
              </a:r>
              <a:endParaRPr lang="en-US" sz="24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Number 1"/>
          <p:cNvSpPr/>
          <p:nvPr/>
        </p:nvSpPr>
        <p:spPr>
          <a:xfrm>
            <a:off x="440053" y="801439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2396073" y="2882445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440053" y="2917485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38400" y="819150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5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5</a:t>
              </a:r>
            </a:p>
            <a:p>
              <a:pPr algn="ctr"/>
              <a:r>
                <a:rPr lang="en-US" b="1">
                  <a:solidFill>
                    <a:srgbClr val="002060"/>
                  </a:solidFill>
                </a:rPr>
                <a:t>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4726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2616557" y="1491743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306728" y="1454528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500&quot;/&gt;&lt;/object&gt;&lt;object type=&quot;3&quot; unique_id=&quot;10007&quot;&gt;&lt;property id=&quot;20148&quot; value=&quot;5&quot;/&gt;&lt;property id=&quot;20300&quot; value=&quot;Slide 5&quot;/&gt;&lt;property id=&quot;20307&quot; value=&quot;456&quot;/&gt;&lt;/object&gt;&lt;object type=&quot;3&quot; unique_id=&quot;10008&quot;&gt;&lt;property id=&quot;20148&quot; value=&quot;5&quot;/&gt;&lt;property id=&quot;20300&quot; value=&quot;Slide 6&quot;/&gt;&lt;property id=&quot;20307&quot; value=&quot;462&quot;/&gt;&lt;/object&gt;&lt;object type=&quot;3&quot; unique_id=&quot;10009&quot;&gt;&lt;property id=&quot;20148&quot; value=&quot;5&quot;/&gt;&lt;property id=&quot;20300&quot; value=&quot;Slide 7&quot;/&gt;&lt;property id=&quot;20307&quot; value=&quot;465&quot;/&gt;&lt;/object&gt;&lt;object type=&quot;3&quot; unique_id=&quot;10010&quot;&gt;&lt;property id=&quot;20148&quot; value=&quot;5&quot;/&gt;&lt;property id=&quot;20300&quot; value=&quot;Slide 8&quot;/&gt;&lt;property id=&quot;20307&quot; value=&quot;458&quot;/&gt;&lt;/object&gt;&lt;object type=&quot;3&quot; unique_id=&quot;10011&quot;&gt;&lt;property id=&quot;20148&quot; value=&quot;5&quot;/&gt;&lt;property id=&quot;20300&quot; value=&quot;Slide 9 - &amp;quot;2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487&quot;/&gt;&lt;/object&gt;&lt;object type=&quot;3&quot; unique_id=&quot;10013&quot;&gt;&lt;property id=&quot;20148&quot; value=&quot;5&quot;/&gt;&lt;property id=&quot;20300&quot; value=&quot;Slide 11&quot;/&gt;&lt;property id=&quot;20307&quot; value=&quot;491&quot;/&gt;&lt;/object&gt;&lt;object type=&quot;3&quot; unique_id=&quot;10014&quot;&gt;&lt;property id=&quot;20148&quot; value=&quot;5&quot;/&gt;&lt;property id=&quot;20300&quot; value=&quot;Slide 12 - &amp;quot;3&amp;quot;&quot;/&gt;&lt;property id=&quot;20307&quot; value=&quot;493&quot;/&gt;&lt;/object&gt;&lt;object type=&quot;3&quot; unique_id=&quot;10015&quot;&gt;&lt;property id=&quot;20148&quot; value=&quot;5&quot;/&gt;&lt;property id=&quot;20300&quot; value=&quot;Slide 13&quot;/&gt;&lt;property id=&quot;20307&quot; value=&quot;311&quot;/&gt;&lt;/object&gt;&lt;object type=&quot;3&quot; unique_id=&quot;10016&quot;&gt;&lt;property id=&quot;20148&quot; value=&quot;5&quot;/&gt;&lt;property id=&quot;20300&quot; value=&quot;Slide 14&quot;/&gt;&lt;property id=&quot;20307&quot; value=&quot;495&quot;/&gt;&lt;/object&gt;&lt;object type=&quot;3&quot; unique_id=&quot;10017&quot;&gt;&lt;property id=&quot;20148&quot; value=&quot;5&quot;/&gt;&lt;property id=&quot;20300&quot; value=&quot;Slide 15&quot;/&gt;&lt;property id=&quot;20307&quot; value=&quot;497&quot;/&gt;&lt;/object&gt;&lt;object type=&quot;3&quot; unique_id=&quot;10018&quot;&gt;&lt;property id=&quot;20148&quot; value=&quot;5&quot;/&gt;&lt;property id=&quot;20300&quot; value=&quot;Slide 16 - &amp;quot;4&amp;quot;&quot;/&gt;&lt;property id=&quot;20307&quot; value=&quot;499&quot;/&gt;&lt;/object&gt;&lt;object type=&quot;3&quot; unique_id=&quot;10019&quot;&gt;&lt;property id=&quot;20148&quot; value=&quot;5&quot;/&gt;&lt;property id=&quot;20300&quot; value=&quot;Slide 17&quot;/&gt;&lt;property id=&quot;20307&quot; value=&quot;498&quot;/&gt;&lt;/object&gt;&lt;object type=&quot;3&quot; unique_id=&quot;10020&quot;&gt;&lt;property id=&quot;20148&quot; value=&quot;5&quot;/&gt;&lt;property id=&quot;20300&quot; value=&quot;Slide 18&quot;/&gt;&lt;property id=&quot;20307&quot; value=&quot;386&quot;/&gt;&lt;/object&gt;&lt;object type=&quot;3&quot; unique_id=&quot;10021&quot;&gt;&lt;property id=&quot;20148&quot; value=&quot;5&quot;/&gt;&lt;property id=&quot;20300&quot; value=&quot;Slide 19 - &amp;quot;5&amp;quot;&quot;/&gt;&lt;property id=&quot;20307&quot; value=&quot;441&quot;/&gt;&lt;/object&gt;&lt;object type=&quot;3&quot; unique_id=&quot;10022&quot;&gt;&lt;property id=&quot;20148&quot; value=&quot;5&quot;/&gt;&lt;property id=&quot;20300&quot; value=&quot;Slide 20&quot;/&gt;&lt;property id=&quot;20307&quot; value=&quot;474&quot;/&gt;&lt;/object&gt;&lt;object type=&quot;3&quot; unique_id=&quot;10023&quot;&gt;&lt;property id=&quot;20148&quot; value=&quot;5&quot;/&gt;&lt;property id=&quot;20300&quot; value=&quot;Slide 21&quot;/&gt;&lt;property id=&quot;20307&quot; value=&quot;395&quot;/&gt;&lt;/object&gt;&lt;object type=&quot;3&quot; unique_id=&quot;10024&quot;&gt;&lt;property id=&quot;20148&quot; value=&quot;5&quot;/&gt;&lt;property id=&quot;20300&quot; value=&quot;Slide 22&quot;/&gt;&lt;property id=&quot;20307&quot; value=&quot;260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4472</TotalTime>
  <Words>363</Words>
  <Application>Microsoft Office PowerPoint</Application>
  <PresentationFormat>On-screen Show (16:9)</PresentationFormat>
  <Paragraphs>97</Paragraphs>
  <Slides>22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Rounded MT Bold</vt:lpstr>
      <vt:lpstr>Barrio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Tahoma</vt:lpstr>
      <vt:lpstr>It's Springtime! MK Plan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2023-02-24T13:12:48Z</dcterms:created>
  <dcterms:modified xsi:type="dcterms:W3CDTF">2025-11-14T14:44:55Z</dcterms:modified>
</cp:coreProperties>
</file>