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9.wav" ContentType="audio/x-wav"/>
  <Override PartName="/ppt/media/audio10.wav" ContentType="audio/x-wav"/>
  <Override PartName="/ppt/media/audio11.wav" ContentType="audio/x-wav"/>
  <Override PartName="/ppt/media/media3.wav" ContentType="audio/x-wav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  <Override PartName="/ppt/media/audio4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1"/>
  </p:notesMasterIdLst>
  <p:sldIdLst>
    <p:sldId id="408" r:id="rId3"/>
    <p:sldId id="258" r:id="rId4"/>
    <p:sldId id="407" r:id="rId5"/>
    <p:sldId id="409" r:id="rId6"/>
    <p:sldId id="410" r:id="rId7"/>
    <p:sldId id="411" r:id="rId8"/>
    <p:sldId id="412" r:id="rId9"/>
    <p:sldId id="413" r:id="rId10"/>
    <p:sldId id="401" r:id="rId11"/>
    <p:sldId id="404" r:id="rId12"/>
    <p:sldId id="414" r:id="rId13"/>
    <p:sldId id="416" r:id="rId14"/>
    <p:sldId id="417" r:id="rId15"/>
    <p:sldId id="418" r:id="rId16"/>
    <p:sldId id="419" r:id="rId17"/>
    <p:sldId id="420" r:id="rId18"/>
    <p:sldId id="421" r:id="rId19"/>
    <p:sldId id="377" r:id="rId20"/>
    <p:sldId id="306" r:id="rId21"/>
    <p:sldId id="378" r:id="rId22"/>
    <p:sldId id="379" r:id="rId23"/>
    <p:sldId id="422" r:id="rId24"/>
    <p:sldId id="424" r:id="rId25"/>
    <p:sldId id="423" r:id="rId26"/>
    <p:sldId id="402" r:id="rId27"/>
    <p:sldId id="425" r:id="rId28"/>
    <p:sldId id="426" r:id="rId29"/>
    <p:sldId id="39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4A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2" autoAdjust="0"/>
    <p:restoredTop sz="88434" autoAdjust="0"/>
  </p:normalViewPr>
  <p:slideViewPr>
    <p:cSldViewPr snapToGrid="0">
      <p:cViewPr varScale="1">
        <p:scale>
          <a:sx n="58" d="100"/>
          <a:sy n="58" d="100"/>
        </p:scale>
        <p:origin x="696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3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2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loa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 click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10/6/2025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8.wav"/><Relationship Id="rId15" Type="http://schemas.openxmlformats.org/officeDocument/2006/relationships/audio" Target="../media/audio8.wav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5.wdp"/><Relationship Id="rId3" Type="http://schemas.openxmlformats.org/officeDocument/2006/relationships/image" Target="../media/image25.jpg"/><Relationship Id="rId7" Type="http://schemas.openxmlformats.org/officeDocument/2006/relationships/image" Target="../media/image18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1.gif"/><Relationship Id="rId19" Type="http://schemas.openxmlformats.org/officeDocument/2006/relationships/audio" Target="../media/audio40.wav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gif"/><Relationship Id="rId3" Type="http://schemas.openxmlformats.org/officeDocument/2006/relationships/audio" Target="../media/audio10.wav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../media/audio7.wav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52.png"/><Relationship Id="rId15" Type="http://schemas.openxmlformats.org/officeDocument/2006/relationships/image" Target="../media/image21.png"/><Relationship Id="rId10" Type="http://schemas.openxmlformats.org/officeDocument/2006/relationships/image" Target="../media/image55.png"/><Relationship Id="rId4" Type="http://schemas.openxmlformats.org/officeDocument/2006/relationships/audio" Target="../media/audio11.wav"/><Relationship Id="rId9" Type="http://schemas.microsoft.com/office/2007/relationships/hdphoto" Target="../media/hdphoto19.wdp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jpeg"/><Relationship Id="rId12" Type="http://schemas.microsoft.com/office/2007/relationships/hdphoto" Target="../media/hdphoto21.wdp"/><Relationship Id="rId17" Type="http://schemas.microsoft.com/office/2007/relationships/hdphoto" Target="../media/hdphoto20.wdp"/><Relationship Id="rId2" Type="http://schemas.microsoft.com/office/2007/relationships/media" Target="../media/media3.wav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audio" Target="../media/audio11.wav"/><Relationship Id="rId11" Type="http://schemas.openxmlformats.org/officeDocument/2006/relationships/image" Target="../media/image61.png"/><Relationship Id="rId5" Type="http://schemas.openxmlformats.org/officeDocument/2006/relationships/audio" Target="../media/audio10.wav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19" Type="http://schemas.openxmlformats.org/officeDocument/2006/relationships/image" Target="../media/image49.png"/><Relationship Id="rId4" Type="http://schemas.openxmlformats.org/officeDocument/2006/relationships/audio" Target="../media/audio7.wav"/><Relationship Id="rId9" Type="http://schemas.openxmlformats.org/officeDocument/2006/relationships/image" Target="../media/image54.png"/><Relationship Id="rId14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0.wdp"/><Relationship Id="rId3" Type="http://schemas.openxmlformats.org/officeDocument/2006/relationships/audio" Target="../media/audio11.wav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60.jpeg"/><Relationship Id="rId15" Type="http://schemas.openxmlformats.org/officeDocument/2006/relationships/image" Target="../media/image62.jpg"/><Relationship Id="rId10" Type="http://schemas.openxmlformats.org/officeDocument/2006/relationships/image" Target="../media/image57.gif"/><Relationship Id="rId4" Type="http://schemas.openxmlformats.org/officeDocument/2006/relationships/audio" Target="../media/audio10.wav"/><Relationship Id="rId9" Type="http://schemas.openxmlformats.org/officeDocument/2006/relationships/image" Target="../media/image5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0.wdp"/><Relationship Id="rId3" Type="http://schemas.openxmlformats.org/officeDocument/2006/relationships/audio" Target="../media/audio11.wav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60.jpeg"/><Relationship Id="rId10" Type="http://schemas.openxmlformats.org/officeDocument/2006/relationships/image" Target="../media/image57.gif"/><Relationship Id="rId4" Type="http://schemas.openxmlformats.org/officeDocument/2006/relationships/audio" Target="../media/audio10.wav"/><Relationship Id="rId9" Type="http://schemas.openxmlformats.org/officeDocument/2006/relationships/image" Target="../media/image5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63.png"/><Relationship Id="rId11" Type="http://schemas.openxmlformats.org/officeDocument/2006/relationships/image" Target="../media/image3.png"/><Relationship Id="rId5" Type="http://schemas.openxmlformats.org/officeDocument/2006/relationships/audio" Target="../media/audio7.wav"/><Relationship Id="rId10" Type="http://schemas.openxmlformats.org/officeDocument/2006/relationships/image" Target="../media/image21.png"/><Relationship Id="rId4" Type="http://schemas.openxmlformats.org/officeDocument/2006/relationships/audio" Target="../media/audio12.wav"/><Relationship Id="rId9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3.wav"/><Relationship Id="rId3" Type="http://schemas.openxmlformats.org/officeDocument/2006/relationships/notesSlide" Target="../notesSlides/notesSlide10.xml"/><Relationship Id="rId7" Type="http://schemas.microsoft.com/office/2007/relationships/hdphoto" Target="../media/hdphoto23.wdp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67.png"/><Relationship Id="rId11" Type="http://schemas.microsoft.com/office/2007/relationships/hdphoto" Target="../media/hdphoto22.wdp"/><Relationship Id="rId5" Type="http://schemas.openxmlformats.org/officeDocument/2006/relationships/audio" Target="../media/audio14.wav"/><Relationship Id="rId10" Type="http://schemas.openxmlformats.org/officeDocument/2006/relationships/image" Target="../media/image65.png"/><Relationship Id="rId4" Type="http://schemas.openxmlformats.org/officeDocument/2006/relationships/audio" Target="../media/audio13.wav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audio" Target="../media/audio14.wav"/><Relationship Id="rId3" Type="http://schemas.openxmlformats.org/officeDocument/2006/relationships/audio" Target="../media/audio7.wav"/><Relationship Id="rId7" Type="http://schemas.microsoft.com/office/2007/relationships/hdphoto" Target="../media/hdphoto22.wdp"/><Relationship Id="rId12" Type="http://schemas.openxmlformats.org/officeDocument/2006/relationships/image" Target="../media/image7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microsoft.com/office/2007/relationships/hdphoto" Target="../media/hdphoto24.wdp"/><Relationship Id="rId5" Type="http://schemas.microsoft.com/office/2007/relationships/hdphoto" Target="../media/hdphoto23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6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2.wdp"/><Relationship Id="rId11" Type="http://schemas.openxmlformats.org/officeDocument/2006/relationships/audio" Target="../media/audio6.wav"/><Relationship Id="rId5" Type="http://schemas.openxmlformats.org/officeDocument/2006/relationships/image" Target="../media/image72.png"/><Relationship Id="rId10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5.wdp"/><Relationship Id="rId3" Type="http://schemas.openxmlformats.org/officeDocument/2006/relationships/image" Target="../media/image25.jpg"/><Relationship Id="rId7" Type="http://schemas.openxmlformats.org/officeDocument/2006/relationships/image" Target="../media/image18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1.gif"/><Relationship Id="rId19" Type="http://schemas.openxmlformats.org/officeDocument/2006/relationships/audio" Target="../media/audio40.wav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5.wdp"/><Relationship Id="rId3" Type="http://schemas.openxmlformats.org/officeDocument/2006/relationships/image" Target="../media/image25.jpg"/><Relationship Id="rId7" Type="http://schemas.openxmlformats.org/officeDocument/2006/relationships/image" Target="../media/image18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1.gif"/><Relationship Id="rId19" Type="http://schemas.openxmlformats.org/officeDocument/2006/relationships/audio" Target="../media/audio40.wav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5.wdp"/><Relationship Id="rId3" Type="http://schemas.openxmlformats.org/officeDocument/2006/relationships/image" Target="../media/image25.jpg"/><Relationship Id="rId7" Type="http://schemas.openxmlformats.org/officeDocument/2006/relationships/image" Target="../media/image18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5.wdp"/><Relationship Id="rId3" Type="http://schemas.openxmlformats.org/officeDocument/2006/relationships/image" Target="../media/image25.jpg"/><Relationship Id="rId7" Type="http://schemas.openxmlformats.org/officeDocument/2006/relationships/image" Target="../media/image18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1.gif"/><Relationship Id="rId19" Type="http://schemas.openxmlformats.org/officeDocument/2006/relationships/audio" Target="../media/audio20.wav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microsoft.com/office/2007/relationships/hdphoto" Target="../media/hdphoto15.wdp"/><Relationship Id="rId3" Type="http://schemas.openxmlformats.org/officeDocument/2006/relationships/image" Target="../media/image25.jpg"/><Relationship Id="rId7" Type="http://schemas.openxmlformats.org/officeDocument/2006/relationships/image" Target="../media/image18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21.png"/><Relationship Id="rId10" Type="http://schemas.openxmlformats.org/officeDocument/2006/relationships/image" Target="../media/image31.gif"/><Relationship Id="rId19" Type="http://schemas.openxmlformats.org/officeDocument/2006/relationships/audio" Target="../media/audio40.wav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10" Type="http://schemas.microsoft.com/office/2007/relationships/hdphoto" Target="../media/hdphoto17.wdp"/><Relationship Id="rId4" Type="http://schemas.openxmlformats.org/officeDocument/2006/relationships/audio" Target="../media/audio7.wav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6B6C2B5-584B-40E8-8381-45D76DEC81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56184">
            <a:off x="9996160" y="4983170"/>
            <a:ext cx="1104693" cy="15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i Chú, Lưu Ý Dính, Giấy, Rượu Sco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93269"/>
            <a:ext cx="8717866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236" y="5747370"/>
            <a:ext cx="58432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1. How messy is his room?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6625" y="5683147"/>
            <a:ext cx="4182040" cy="64698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- It’s very messy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55034" y="-973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81327" y="82636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84" y="82636"/>
            <a:ext cx="472440" cy="43434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0010" y="897047"/>
            <a:ext cx="5933390" cy="44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8" end="12170.818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15833" y="5715539"/>
            <a:ext cx="609600" cy="609600"/>
          </a:xfrm>
          <a:prstGeom prst="rect">
            <a:avLst/>
          </a:prstGeom>
        </p:spPr>
      </p:pic>
      <p:pic>
        <p:nvPicPr>
          <p:cNvPr id="17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5.545599999999" end="9370.002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3964" y="5720533"/>
            <a:ext cx="609600" cy="609600"/>
          </a:xfrm>
          <a:prstGeom prst="rect">
            <a:avLst/>
          </a:prstGeom>
        </p:spPr>
      </p:pic>
      <p:pic>
        <p:nvPicPr>
          <p:cNvPr id="3" name="Track 2.11.mp3">
            <a:hlinkClick r:id="" action="ppaction://media"/>
            <a:extLst>
              <a:ext uri="{FF2B5EF4-FFF2-40B4-BE49-F238E27FC236}">
                <a16:creationId xmlns:a16="http://schemas.microsoft.com/office/drawing/2014/main" id="{4B4CB2FC-82BA-FCB0-FEF4-657801F292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2325" y="162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wind.wav"/>
          </p:stSnd>
        </p:sndAc>
      </p:transition>
    </mc:Choice>
    <mc:Fallback xmlns="">
      <p:transition spd="slow">
        <p:sndAc>
          <p:stSnd>
            <p:snd r:embed="rId1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420" y="1546325"/>
            <a:ext cx="6109805" cy="45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674" y="400808"/>
            <a:ext cx="6491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2. How tidy is her bookshelf?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6575" y="1169409"/>
            <a:ext cx="4582090" cy="163978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b="1" dirty="0">
                <a:latin typeface="Comic Sans MS" pitchFamily="66" charset="0"/>
              </a:rPr>
              <a:t>It’s very tidy.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3.9168" end="3157.28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5625" y="155660"/>
            <a:ext cx="609600" cy="609600"/>
          </a:xfrm>
          <a:prstGeom prst="rect">
            <a:avLst/>
          </a:prstGeom>
        </p:spPr>
      </p:pic>
      <p:pic>
        <p:nvPicPr>
          <p:cNvPr id="11" name="Track 2.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83.53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3441" y="154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14774">
            <a:off x="3982190" y="1988477"/>
            <a:ext cx="4478359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179983" y="2815632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780458479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12183533" cy="7178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7526" y="4768030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CANDY CATCHER</a:t>
            </a:r>
            <a:endParaRPr lang="en-US" sz="9600" dirty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18382"/>
      </p:ext>
    </p:extLst>
  </p:cSld>
  <p:clrMapOvr>
    <a:masterClrMapping/>
  </p:clrMapOvr>
  <p:transition spd="slow">
    <p:push dir="r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-121023"/>
            <a:ext cx="12229017" cy="69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75298" y="431140"/>
            <a:ext cx="6670697" cy="60682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4604152"/>
            <a:ext cx="2055757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big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0720" y="3754593"/>
            <a:ext cx="5617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Her room is very ______.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5458659"/>
            <a:ext cx="1980805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small</a:t>
            </a:r>
          </a:p>
        </p:txBody>
      </p:sp>
      <p:pic>
        <p:nvPicPr>
          <p:cNvPr id="35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5419" y="5220129"/>
            <a:ext cx="81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37" name="Picture 36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4509697"/>
            <a:ext cx="2604108" cy="2604108"/>
          </a:xfrm>
          <a:prstGeom prst="rect">
            <a:avLst/>
          </a:prstGeom>
        </p:spPr>
      </p:pic>
      <p:pic>
        <p:nvPicPr>
          <p:cNvPr id="43" name="Picture 2" descr="5 Bee Gifs - Gif Abyss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2" name="Picture 2" descr="Ảnh miễn phí của Phòng ngủ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0"/>
          <a:stretch/>
        </p:blipFill>
        <p:spPr bwMode="auto">
          <a:xfrm>
            <a:off x="2128838" y="743971"/>
            <a:ext cx="4857749" cy="301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20597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6797 0.609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30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0"/>
            <a:ext cx="12229017" cy="68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17582" y="1723768"/>
            <a:ext cx="7354918" cy="47235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49167" y="1812752"/>
            <a:ext cx="5718148" cy="587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Listen and choose.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51911" y="4510786"/>
            <a:ext cx="6006264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Her bookshelf is tidy.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48845" y="5436983"/>
            <a:ext cx="600933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Her bookshelf is messy.</a:t>
            </a: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va, PNG, 1224x945px, Larva, Animated Cartoon, Animated Film, Cartoon,  Cartoon Network Download F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4" b="96367" l="45488" r="9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2"/>
          <a:stretch/>
        </p:blipFill>
        <p:spPr bwMode="auto">
          <a:xfrm flipH="1">
            <a:off x="2578608" y="2501774"/>
            <a:ext cx="1014142" cy="138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98453"/>
            <a:ext cx="80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49" y="4291309"/>
            <a:ext cx="2604108" cy="2604108"/>
          </a:xfrm>
          <a:prstGeom prst="rect">
            <a:avLst/>
          </a:prstGeom>
        </p:spPr>
      </p:pic>
      <p:pic>
        <p:nvPicPr>
          <p:cNvPr id="23" name="Picture 2" descr="5 Bee Gifs - Gif Abyss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35" name="track 2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6.3008" end="1073.985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13049" y="2890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2730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5326 0.57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86" y="209051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716787"/>
            <a:ext cx="7015802" cy="56343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75939" y="975706"/>
            <a:ext cx="5718148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524564" y="5367312"/>
            <a:ext cx="5964333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B. Our dining room is very new.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458894" y="4436237"/>
            <a:ext cx="596235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A. Our dining room is very old.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30" y="4480866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91" y="4436237"/>
            <a:ext cx="2604108" cy="2604108"/>
          </a:xfrm>
          <a:prstGeom prst="rect">
            <a:avLst/>
          </a:prstGeom>
        </p:spPr>
      </p:pic>
      <p:pic>
        <p:nvPicPr>
          <p:cNvPr id="20" name="Picture 2" descr="5 Bee Gifs - Gif Abys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16" y="1589018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1718928"/>
            <a:ext cx="5364480" cy="26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7191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05924 0.527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263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872541"/>
            <a:ext cx="6670697" cy="4624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18647" y="1954732"/>
            <a:ext cx="5718148" cy="587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Fill in the blank.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7" y="3552211"/>
            <a:ext cx="3172089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toyybox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6" y="4571916"/>
            <a:ext cx="3172089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toy </a:t>
            </a:r>
            <a:r>
              <a:rPr lang="en-US" sz="3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bok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77961" y="5593363"/>
            <a:ext cx="3124593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C. toy box</a:t>
            </a: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6562" y="2744989"/>
            <a:ext cx="537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Our _____ is small.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57" y="4486329"/>
            <a:ext cx="2604108" cy="2604108"/>
          </a:xfrm>
          <a:prstGeom prst="rect">
            <a:avLst/>
          </a:prstGeom>
        </p:spPr>
      </p:pic>
      <p:pic>
        <p:nvPicPr>
          <p:cNvPr id="5122" name="Picture 2" descr="5 Bee Gifs - Gif Abys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15" y="1542653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06693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4544 0.559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279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3056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677850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118805" y="5405455"/>
            <a:ext cx="3521726" cy="1381878"/>
            <a:chOff x="3268975" y="334542"/>
            <a:chExt cx="3521726" cy="138187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2"/>
              <a:ext cx="3140812" cy="13818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707296" y="579306"/>
              <a:ext cx="30834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How tidy is his bookshelf?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430122" y="5608957"/>
            <a:ext cx="3247189" cy="755946"/>
            <a:chOff x="3377015" y="718471"/>
            <a:chExt cx="3247189" cy="282233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718471"/>
              <a:ext cx="3247189" cy="2822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12734" y="718471"/>
              <a:ext cx="2923535" cy="195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very tidy.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32" y="3841989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34463" y="214973"/>
            <a:ext cx="49230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1. His/ bookshelf/ tidy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557FC-1345-070C-2854-A3CCECDDC9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1313" y="1187086"/>
            <a:ext cx="5828904" cy="4042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cover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602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630555" y="1693695"/>
            <a:ext cx="3017749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1" y="5425640"/>
            <a:ext cx="4159201" cy="1022392"/>
            <a:chOff x="2521855" y="334541"/>
            <a:chExt cx="3985751" cy="750821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334541"/>
              <a:ext cx="3547617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262680" y="384688"/>
              <a:ext cx="3244926" cy="70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How big is </a:t>
              </a:r>
            </a:p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our toy box?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4" y="5494062"/>
            <a:ext cx="5281869" cy="619891"/>
            <a:chOff x="3377016" y="565375"/>
            <a:chExt cx="2742777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6" y="565375"/>
              <a:ext cx="2423654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65659" y="613710"/>
              <a:ext cx="2654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Our toy box is very big.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043363" y="-52565"/>
            <a:ext cx="473150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2. Our/ toy box/ big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FEAD4-C26A-2920-B5E6-3F853558E4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0858" y="934578"/>
            <a:ext cx="6036516" cy="4118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amera.wav"/>
          </p:stSnd>
        </p:sndAc>
      </p:transition>
    </mc:Choice>
    <mc:Fallback xmlns="">
      <p:transition spd="slow">
        <p:random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8921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Dosis ExtraBold" pitchFamily="2" charset="0"/>
              </a:rPr>
              <a:t>Unit 2 - My Home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10446" y="1788103"/>
            <a:ext cx="343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Lesson 3 </a:t>
            </a:r>
            <a:r>
              <a:rPr lang="en-US" sz="32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magic-chime-06.wav"/>
          </p:stSnd>
        </p:sndAc>
      </p:transition>
    </mc:Choice>
    <mc:Fallback xmlns="">
      <p:transition spd="med">
        <p:fade/>
        <p:sndAc>
          <p:stSnd>
            <p:snd r:embed="rId8" name="magic-chime-06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9700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044167" cy="85934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How new is our dining room?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629400" y="5718882"/>
            <a:ext cx="5670924" cy="628746"/>
            <a:chOff x="3377015" y="1343227"/>
            <a:chExt cx="3357888" cy="628746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76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87714" y="1343227"/>
              <a:ext cx="3247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Our dining room is very new.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3" y="150897"/>
            <a:ext cx="58578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3 Our/ dining room/ new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99" b="966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32" y="2819022"/>
            <a:ext cx="3366583" cy="3002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F130E3-3620-16FD-1DB8-7BCED7FBEB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0197" y="1020279"/>
            <a:ext cx="5988141" cy="4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9" y="-2221219"/>
            <a:ext cx="12461743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7" y="1436887"/>
            <a:ext cx="6100766" cy="699005"/>
            <a:chOff x="2017027" y="334541"/>
            <a:chExt cx="587009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50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7" y="334541"/>
              <a:ext cx="5512664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7" y="384688"/>
              <a:ext cx="536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How messy is their bedroom?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129462" y="1269779"/>
            <a:ext cx="4640330" cy="1033219"/>
            <a:chOff x="3722991" y="565375"/>
            <a:chExt cx="2901213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87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991" y="565375"/>
              <a:ext cx="2901213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4008840" y="644487"/>
              <a:ext cx="20903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Their bedroom is very messy.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6015038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4 Their/ bedroom/ messy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AE2AB-3B36-D857-E5F6-5639DD11B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1071" y="2428821"/>
            <a:ext cx="6015038" cy="41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voltage.wav"/>
          </p:stSnd>
        </p:sndAc>
      </p:transition>
    </mc:Choice>
    <mc:Fallback xmlns="">
      <p:transition spd="slow">
        <p:sndAc>
          <p:stSnd>
            <p:snd r:embed="rId11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11560" y="2259888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6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àu Xanh Da Trời, Màu Xanh Lá, Đồi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95" y="-1125168"/>
            <a:ext cx="12291754" cy="86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1" y="759450"/>
            <a:ext cx="1821687" cy="165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9088" y="569253"/>
            <a:ext cx="12238059" cy="4428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9525"/>
                <a:latin typeface="Comic Sans MS" panose="030F0702030302020204" pitchFamily="66" charset="0"/>
              </a:rPr>
              <a:t>Draw and write. Say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659" y="-55815"/>
            <a:ext cx="7747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9" y="1038927"/>
            <a:ext cx="5821121" cy="48897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7159143" y="1404519"/>
            <a:ext cx="4426132" cy="1794664"/>
          </a:xfrm>
          <a:prstGeom prst="wedgeEllipseCallout">
            <a:avLst>
              <a:gd name="adj1" fmla="val -66229"/>
              <a:gd name="adj2" fmla="val -2359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my room…</a:t>
            </a:r>
            <a:endParaRPr lang="en-US" sz="27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0598" y="4301025"/>
            <a:ext cx="3864467" cy="139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This is my room. It’s very tidy. There’s a bookshelf next to my desk. It’s new.</a:t>
            </a:r>
          </a:p>
        </p:txBody>
      </p:sp>
    </p:spTree>
    <p:extLst>
      <p:ext uri="{BB962C8B-B14F-4D97-AF65-F5344CB8AC3E}">
        <p14:creationId xmlns:p14="http://schemas.microsoft.com/office/powerpoint/2010/main" val="1222438200"/>
      </p:ext>
    </p:extLst>
  </p:cSld>
  <p:clrMapOvr>
    <a:masterClrMapping/>
  </p:clrMapOvr>
  <p:transition spd="slow">
    <p:wipe/>
    <p:sndAc>
      <p:stSnd>
        <p:snd r:embed="rId3" name="pu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4986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85763" y="255258"/>
            <a:ext cx="78724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Order the words to make complete sentences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7" y="1162248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books/ good/ We/ have/.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51289" y="1609823"/>
            <a:ext cx="785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have good books.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2259491"/>
            <a:ext cx="1005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new/ sofa/ in front of/ table/ The/ the/ is/.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65574" y="284426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 new table is in front of the sofa.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65574" y="399397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Our fridge is new and nice.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9" y="351765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Our/ new/ nice/ fridge/ and/ is/.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847303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4. our/ dining room/ tidy/ is/ How/?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65574" y="540064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 tidy is our dining room?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1747023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243005" y="303645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214438" y="4243669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43005" y="554930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51289" y="5432078"/>
            <a:ext cx="696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4127319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51288" y="2961498"/>
            <a:ext cx="767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48254" y="1683326"/>
            <a:ext cx="4938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79507750"/>
      </p:ext>
    </p:extLst>
  </p:cSld>
  <p:clrMapOvr>
    <a:masterClrMapping/>
  </p:clrMapOvr>
  <p:transition spd="slow">
    <p:pull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6 Wrap-up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7402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2" y="9525"/>
            <a:ext cx="12059653" cy="6848475"/>
          </a:xfrm>
          <a:prstGeom prst="rect">
            <a:avLst/>
          </a:prstGeom>
        </p:spPr>
      </p:pic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3765761" y="406219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REMEMBER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392720" y="1633846"/>
            <a:ext cx="8413017" cy="11069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200" b="1" u="sng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Vocabulary: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-bookshelf, floor, toy box, messy, tidy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文本框 4"/>
          <p:cNvSpPr txBox="1">
            <a:spLocks noChangeArrowheads="1"/>
          </p:cNvSpPr>
          <p:nvPr/>
        </p:nvSpPr>
        <p:spPr bwMode="auto">
          <a:xfrm>
            <a:off x="1392720" y="3433762"/>
            <a:ext cx="8413017" cy="28212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200" b="1" u="sng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Structure:</a:t>
            </a:r>
          </a:p>
          <a:p>
            <a:pPr marL="457200" indent="-457200"/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How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messy is his room?</a:t>
            </a:r>
          </a:p>
          <a:p>
            <a:pPr marL="457200" indent="-457200">
              <a:buFontTx/>
              <a:buChar char="-"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It’s very messy.</a:t>
            </a:r>
          </a:p>
          <a:p>
            <a:pPr marL="457200" indent="-457200"/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How tidy is her bookshelf?</a:t>
            </a:r>
          </a:p>
          <a:p>
            <a:pPr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- Her bookshelf is very tidy.</a:t>
            </a:r>
          </a:p>
        </p:txBody>
      </p:sp>
    </p:spTree>
    <p:extLst>
      <p:ext uri="{BB962C8B-B14F-4D97-AF65-F5344CB8AC3E}">
        <p14:creationId xmlns:p14="http://schemas.microsoft.com/office/powerpoint/2010/main" val="32791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60904" y="1862700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359274" y="2694970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Unscramble the word</a:t>
            </a:r>
          </a:p>
        </p:txBody>
      </p:sp>
    </p:spTree>
    <p:extLst>
      <p:ext uri="{BB962C8B-B14F-4D97-AF65-F5344CB8AC3E}">
        <p14:creationId xmlns:p14="http://schemas.microsoft.com/office/powerpoint/2010/main" val="3617723701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34" y="-315146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82029" y="2180277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543473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78635" y="725374"/>
            <a:ext cx="4064380" cy="3828337"/>
            <a:chOff x="7579989" y="834949"/>
            <a:chExt cx="4008387" cy="3759459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4008387" cy="3759459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665418" y="1820686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BOOKSHELF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Next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BKOSOHLEF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4031" y="153394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Thư việ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4"/>
          <a:stretch/>
        </p:blipFill>
        <p:spPr bwMode="auto">
          <a:xfrm>
            <a:off x="739058" y="2076877"/>
            <a:ext cx="2490742" cy="36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48881"/>
      </p:ext>
    </p:extLst>
  </p:cSld>
  <p:clrMapOvr>
    <a:masterClrMapping/>
  </p:clrMapOvr>
  <p:transition spd="slow">
    <p:randomBar dir="vert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35765" y="1885611"/>
            <a:ext cx="6919845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682578" y="5391581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50186" y="556100"/>
            <a:ext cx="3956269" cy="3893319"/>
            <a:chOff x="7462814" y="542514"/>
            <a:chExt cx="4178278" cy="4192837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462814" y="542514"/>
              <a:ext cx="4178278" cy="4192837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FLOOR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Next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ROLFO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63478" y="1593121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592181" y="3732994"/>
            <a:ext cx="3807302" cy="25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73253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53516" y="2126331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43374" y="520855"/>
            <a:ext cx="3951690" cy="3888813"/>
            <a:chOff x="7534400" y="614695"/>
            <a:chExt cx="4173442" cy="4187984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34400" y="614695"/>
              <a:ext cx="4173442" cy="4187984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988324" y="1864513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MESSY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Next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SSMEY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5394" y="145713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Rối loạ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" y="1587310"/>
            <a:ext cx="3468836" cy="47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2940"/>
      </p:ext>
    </p:extLst>
  </p:cSld>
  <p:clrMapOvr>
    <a:masterClrMapping/>
  </p:clrMapOvr>
  <p:transition spd="slow">
    <p:cover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57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2323" y="218027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67001" y="795152"/>
            <a:ext cx="3812740" cy="3737910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TIDY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YTID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3165" y="1570362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ea typeface="Meiryo" panose="020B0604030504040204" pitchFamily="34" charset="-128"/>
                <a:cs typeface="Arial" panose="020B0604020202020204" pitchFamily="34" charset="0"/>
              </a:rPr>
              <a:t>Question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5" name="Picture 2" descr="Ảnh miễn phí của Bà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9" y="1417399"/>
            <a:ext cx="3980726" cy="47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18877"/>
      </p:ext>
    </p:extLst>
  </p:cSld>
  <p:clrMapOvr>
    <a:masterClrMapping/>
  </p:clrMapOvr>
  <p:transition spd="slow">
    <p:wipe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038" y="1919534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591755" y="2711500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391511595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5124" name="Picture 4" descr="Ảnh miễn phí của Phòng khá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930" y="1807369"/>
            <a:ext cx="3015354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84514" y="909129"/>
            <a:ext cx="6805320" cy="10216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3278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floorrsstidyrademessytf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222930" y="82636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Circle and say.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09968" y="5299005"/>
            <a:ext cx="101420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room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6483" y="516976"/>
            <a:ext cx="6805320" cy="7843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dbookshelffvdroom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20" name="Picture 2" descr="Ảnh miễn phí của Thư việ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57" y="1807368"/>
            <a:ext cx="2769051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Bà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16" y="1807369"/>
            <a:ext cx="2438484" cy="27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Rối loạ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92" y="1807369"/>
            <a:ext cx="2370591" cy="27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34443" y="5277642"/>
            <a:ext cx="194927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bookshelf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00900" y="5277642"/>
            <a:ext cx="132148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messy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79492" y="5299005"/>
            <a:ext cx="101420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tidy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 rot="20956581">
            <a:off x="2770056" y="499955"/>
            <a:ext cx="1116218" cy="6954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241519">
            <a:off x="4633755" y="516175"/>
            <a:ext cx="1482829" cy="6954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328023">
            <a:off x="6665949" y="605033"/>
            <a:ext cx="2232512" cy="90845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41519">
            <a:off x="9467349" y="915076"/>
            <a:ext cx="1482829" cy="6954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394120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4787174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670727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0686593" y="451484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18" grpId="0"/>
      <p:bldP spid="30" grpId="0" animBg="1"/>
      <p:bldP spid="31" grpId="0" animBg="1"/>
      <p:bldP spid="32" grpId="0" animBg="1"/>
      <p:bldP spid="5" grpId="0" animBg="1"/>
      <p:bldP spid="33" grpId="0" animBg="1"/>
      <p:bldP spid="34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7580</TotalTime>
  <Words>509</Words>
  <Application>Microsoft Office PowerPoint</Application>
  <PresentationFormat>Widescreen</PresentationFormat>
  <Paragraphs>124</Paragraphs>
  <Slides>28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Arial Unicode MS</vt:lpstr>
      <vt:lpstr>Meiryo</vt:lpstr>
      <vt:lpstr>宋体</vt:lpstr>
      <vt:lpstr>.VnBlack</vt:lpstr>
      <vt:lpstr>Aharoni</vt:lpstr>
      <vt:lpstr>Arial</vt:lpstr>
      <vt:lpstr>Articulate Extrabold</vt:lpstr>
      <vt:lpstr>Bebas Neue</vt:lpstr>
      <vt:lpstr>Calibri</vt:lpstr>
      <vt:lpstr>Calibri Light</vt:lpstr>
      <vt:lpstr>Comic Sans MS</vt:lpstr>
      <vt:lpstr>等线</vt:lpstr>
      <vt:lpstr>Dosis ExtraBold</vt:lpstr>
      <vt:lpstr>Harrington</vt:lpstr>
      <vt:lpstr>Life Savers</vt:lpstr>
      <vt:lpstr>Life Savers ExtraBold</vt:lpstr>
      <vt:lpstr>Quicksand</vt:lpstr>
      <vt:lpstr>Quicksand SemiBold</vt:lpstr>
      <vt:lpstr>黑体</vt:lpstr>
      <vt:lpstr>Tahoma</vt:lpstr>
      <vt:lpstr>幼圆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161</cp:revision>
  <dcterms:created xsi:type="dcterms:W3CDTF">2022-02-22T14:44:02Z</dcterms:created>
  <dcterms:modified xsi:type="dcterms:W3CDTF">2025-10-06T14:27:32Z</dcterms:modified>
</cp:coreProperties>
</file>