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0" r:id="rId2"/>
    <p:sldId id="291" r:id="rId3"/>
    <p:sldId id="292" r:id="rId4"/>
    <p:sldId id="318" r:id="rId5"/>
    <p:sldId id="294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299" r:id="rId14"/>
    <p:sldId id="304" r:id="rId15"/>
    <p:sldId id="315" r:id="rId16"/>
    <p:sldId id="316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89" d="100"/>
          <a:sy n="89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20675" y="343963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" y="1524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69214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HP-002" panose="020B0603050302020204" pitchFamily="34" charset="0"/>
              </a:rPr>
              <a:t>Tin học lớp 3 </a:t>
            </a: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203" t="72041" r="28914" b="4970"/>
          <a:stretch/>
        </p:blipFill>
        <p:spPr>
          <a:xfrm>
            <a:off x="609600" y="236220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83961" y="2439596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5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8415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máy tính</a:t>
            </a:r>
          </a:p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phần mềm Word</a:t>
            </a:r>
          </a:p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Paint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 phóng to, thu nhỏ, tắt phần mềm ứng dụng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5. Thực hành tắt máy tính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5534" y="197417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tắt máy tính em thực hiện ba bước đúng hay sai</a:t>
            </a: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71438" y="2127706"/>
            <a:ext cx="8796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err="1">
                <a:solidFill>
                  <a:srgbClr val="000099"/>
                </a:solidFill>
                <a:latin typeface="HP-001"/>
              </a:rPr>
              <a:t>Bài</a:t>
            </a:r>
            <a:r>
              <a:rPr lang="en-US" altLang="en-US" sz="3600" b="1">
                <a:solidFill>
                  <a:srgbClr val="000099"/>
                </a:solidFill>
                <a:latin typeface="HP-001"/>
              </a:rPr>
              <a:t> 4</a:t>
            </a:r>
            <a:r>
              <a:rPr lang="en-US" sz="3600" b="1">
                <a:solidFill>
                  <a:srgbClr val="000099"/>
                </a:solidFill>
                <a:latin typeface="HP-001"/>
              </a:rPr>
              <a:t>: </a:t>
            </a:r>
            <a:r>
              <a:rPr lang="nl-NL" sz="3600" b="1">
                <a:solidFill>
                  <a:srgbClr val="000099"/>
                </a:solidFill>
                <a:latin typeface="HP-001"/>
              </a:rPr>
              <a:t>Em bắt đầu sử dụng máy tính</a:t>
            </a:r>
            <a:endParaRPr lang="en-US" sz="3600" b="1">
              <a:solidFill>
                <a:srgbClr val="000099"/>
              </a:solidFill>
              <a:latin typeface="HP-001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62" y="835194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02 tháng 10 năm 2025</a:t>
            </a:r>
          </a:p>
          <a:p>
            <a:pPr algn="ctr"/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209800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và tắt được máy tính. Kích hoạt và đóng được các phần mềm.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được các bước để khởi động và tắt máy tính.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>
                <a:solidFill>
                  <a:srgbClr val="000099"/>
                </a:solidFill>
              </a:rPr>
              <a:t>Khởi động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Em cần làm gì để để bắt đầu khởi động máy tính?</a:t>
            </a: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Quan sát hình  và nêu  các bước khởi động máy tính?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49328" r="62299" b="19792"/>
          <a:stretch/>
        </p:blipFill>
        <p:spPr>
          <a:xfrm>
            <a:off x="4337712" y="2456836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9925" r="49652" b="48384"/>
          <a:stretch>
            <a:fillRect/>
          </a:stretch>
        </p:blipFill>
        <p:spPr bwMode="auto">
          <a:xfrm>
            <a:off x="527712" y="2494438"/>
            <a:ext cx="4196688" cy="24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Màn hình làm việc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4572000" cy="3887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5" y="2227099"/>
            <a:ext cx="27432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khởi động xong máy tính màn hình làm việc được gọi là gì?</a:t>
            </a:r>
          </a:p>
        </p:txBody>
      </p:sp>
      <p:sp>
        <p:nvSpPr>
          <p:cNvPr id="6" name="Oval 5"/>
          <p:cNvSpPr/>
          <p:nvPr/>
        </p:nvSpPr>
        <p:spPr>
          <a:xfrm>
            <a:off x="765175" y="4864443"/>
            <a:ext cx="2743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Màn hình nền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4495800"/>
            <a:ext cx="1371599" cy="838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Màn hình làm việc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9944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Trên màn hình làm việc </a:t>
            </a:r>
            <a:r>
              <a:rPr lang="en-US" b="1">
                <a:solidFill>
                  <a:srgbClr val="FF0000"/>
                </a:solidFill>
              </a:rPr>
              <a:t>This PC </a:t>
            </a:r>
            <a:r>
              <a:rPr lang="en-US"/>
              <a:t>là biểu tượng của phần mềm quản lý tệp.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8597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Vậy khi làm việc xong với máy tính chúng ta phải làm gì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Nêu các bước để tắt máy tính</a:t>
            </a:r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387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HP-001</vt:lpstr>
      <vt:lpstr>HP001 4 hàng</vt:lpstr>
      <vt:lpstr>HP-002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Laptop</cp:lastModifiedBy>
  <cp:revision>104</cp:revision>
  <dcterms:created xsi:type="dcterms:W3CDTF">2017-10-03T01:20:28Z</dcterms:created>
  <dcterms:modified xsi:type="dcterms:W3CDTF">2025-10-02T08:19:49Z</dcterms:modified>
</cp:coreProperties>
</file>