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ags/tag2.xml" ContentType="application/vnd.openxmlformats-officedocument.presentationml.tags+xml"/>
  <Override PartName="/ppt/notesSlides/notesSlide2.xml" ContentType="application/vnd.openxmlformats-officedocument.presentationml.notesSlide+xml"/>
  <Override PartName="/ppt/theme/themeOverride3.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5.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notesSlides/notesSlide12.xml" ContentType="application/vnd.openxmlformats-officedocument.presentationml.notesSlide+xml"/>
  <Override PartName="/ppt/theme/themeOverride1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345" r:id="rId2"/>
    <p:sldId id="400" r:id="rId3"/>
    <p:sldId id="327" r:id="rId4"/>
    <p:sldId id="328" r:id="rId5"/>
    <p:sldId id="329" r:id="rId6"/>
    <p:sldId id="315" r:id="rId7"/>
    <p:sldId id="318" r:id="rId8"/>
    <p:sldId id="319" r:id="rId9"/>
    <p:sldId id="384" r:id="rId10"/>
    <p:sldId id="389" r:id="rId11"/>
    <p:sldId id="403" r:id="rId12"/>
    <p:sldId id="404" r:id="rId13"/>
    <p:sldId id="393" r:id="rId14"/>
    <p:sldId id="378" r:id="rId15"/>
    <p:sldId id="405" r:id="rId16"/>
    <p:sldId id="377" r:id="rId17"/>
    <p:sldId id="390" r:id="rId18"/>
    <p:sldId id="406" r:id="rId19"/>
    <p:sldId id="407" r:id="rId20"/>
    <p:sldId id="408" r:id="rId21"/>
    <p:sldId id="376" r:id="rId22"/>
    <p:sldId id="409" r:id="rId23"/>
  </p:sldIdLst>
  <p:sldSz cx="12192000" cy="6858000"/>
  <p:notesSz cx="6858000" cy="9144000"/>
  <p:embeddedFontLst>
    <p:embeddedFont>
      <p:font typeface="字魂59号-创粗黑" panose="00000500000000000000"/>
      <p:regular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BCB"/>
    <a:srgbClr val="E5C6DD"/>
    <a:srgbClr val="FD6418"/>
    <a:srgbClr val="778495"/>
    <a:srgbClr val="8FAFE3"/>
    <a:srgbClr val="F19752"/>
    <a:srgbClr val="ED8C66"/>
    <a:srgbClr val="F7F7F2"/>
    <a:srgbClr val="FFFFFF"/>
    <a:srgbClr val="F8F9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8" autoAdjust="0"/>
    <p:restoredTop sz="95686" autoAdjust="0"/>
  </p:normalViewPr>
  <p:slideViewPr>
    <p:cSldViewPr snapToGrid="0">
      <p:cViewPr varScale="1">
        <p:scale>
          <a:sx n="107" d="100"/>
          <a:sy n="107" d="100"/>
        </p:scale>
        <p:origin x="968"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1728C2D0-6731-4BCC-A5F4-AE7B812F1F9B}" type="datetimeFigureOut">
              <a:rPr lang="zh-CN" altLang="en-US" smtClean="0"/>
              <a:pPr/>
              <a:t>2025/4/24</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AF3A1EC7-69F3-4752-BC1B-FA5AEE4D79EC}" type="slidenum">
              <a:rPr lang="zh-CN" altLang="en-US" smtClean="0"/>
              <a:pPr/>
              <a:t>‹#›</a:t>
            </a:fld>
            <a:endParaRPr lang="zh-CN" altLang="en-US" dirty="0"/>
          </a:p>
        </p:txBody>
      </p:sp>
    </p:spTree>
    <p:extLst>
      <p:ext uri="{BB962C8B-B14F-4D97-AF65-F5344CB8AC3E}">
        <p14:creationId xmlns:p14="http://schemas.microsoft.com/office/powerpoint/2010/main" val="1608743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1</a:t>
            </a:fld>
            <a:endParaRPr lang="zh-CN" altLang="en-US"/>
          </a:p>
        </p:txBody>
      </p:sp>
    </p:spTree>
    <p:extLst>
      <p:ext uri="{BB962C8B-B14F-4D97-AF65-F5344CB8AC3E}">
        <p14:creationId xmlns:p14="http://schemas.microsoft.com/office/powerpoint/2010/main" val="2176677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16</a:t>
            </a:fld>
            <a:endParaRPr lang="zh-CN" altLang="en-US"/>
          </a:p>
        </p:txBody>
      </p:sp>
    </p:spTree>
    <p:extLst>
      <p:ext uri="{BB962C8B-B14F-4D97-AF65-F5344CB8AC3E}">
        <p14:creationId xmlns:p14="http://schemas.microsoft.com/office/powerpoint/2010/main" val="284671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17</a:t>
            </a:fld>
            <a:endParaRPr lang="zh-CN" altLang="en-US"/>
          </a:p>
        </p:txBody>
      </p:sp>
    </p:spTree>
    <p:extLst>
      <p:ext uri="{BB962C8B-B14F-4D97-AF65-F5344CB8AC3E}">
        <p14:creationId xmlns:p14="http://schemas.microsoft.com/office/powerpoint/2010/main" val="244478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18</a:t>
            </a:fld>
            <a:endParaRPr lang="zh-CN" altLang="en-US"/>
          </a:p>
        </p:txBody>
      </p:sp>
    </p:spTree>
    <p:extLst>
      <p:ext uri="{BB962C8B-B14F-4D97-AF65-F5344CB8AC3E}">
        <p14:creationId xmlns:p14="http://schemas.microsoft.com/office/powerpoint/2010/main" val="398749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21</a:t>
            </a:fld>
            <a:endParaRPr lang="zh-CN" altLang="en-US"/>
          </a:p>
        </p:txBody>
      </p:sp>
    </p:spTree>
    <p:extLst>
      <p:ext uri="{BB962C8B-B14F-4D97-AF65-F5344CB8AC3E}">
        <p14:creationId xmlns:p14="http://schemas.microsoft.com/office/powerpoint/2010/main" val="2984098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22</a:t>
            </a:fld>
            <a:endParaRPr lang="zh-CN" altLang="en-US"/>
          </a:p>
        </p:txBody>
      </p:sp>
    </p:spTree>
    <p:extLst>
      <p:ext uri="{BB962C8B-B14F-4D97-AF65-F5344CB8AC3E}">
        <p14:creationId xmlns:p14="http://schemas.microsoft.com/office/powerpoint/2010/main" val="251040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2</a:t>
            </a:fld>
            <a:endParaRPr lang="zh-CN" altLang="en-US"/>
          </a:p>
        </p:txBody>
      </p:sp>
    </p:spTree>
    <p:extLst>
      <p:ext uri="{BB962C8B-B14F-4D97-AF65-F5344CB8AC3E}">
        <p14:creationId xmlns:p14="http://schemas.microsoft.com/office/powerpoint/2010/main" val="1297886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9</a:t>
            </a:fld>
            <a:endParaRPr lang="zh-CN" altLang="en-US"/>
          </a:p>
        </p:txBody>
      </p:sp>
    </p:spTree>
    <p:extLst>
      <p:ext uri="{BB962C8B-B14F-4D97-AF65-F5344CB8AC3E}">
        <p14:creationId xmlns:p14="http://schemas.microsoft.com/office/powerpoint/2010/main" val="724152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10</a:t>
            </a:fld>
            <a:endParaRPr lang="zh-CN" altLang="en-US"/>
          </a:p>
        </p:txBody>
      </p:sp>
    </p:spTree>
    <p:extLst>
      <p:ext uri="{BB962C8B-B14F-4D97-AF65-F5344CB8AC3E}">
        <p14:creationId xmlns:p14="http://schemas.microsoft.com/office/powerpoint/2010/main" val="2408931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11</a:t>
            </a:fld>
            <a:endParaRPr lang="zh-CN" altLang="en-US"/>
          </a:p>
        </p:txBody>
      </p:sp>
    </p:spTree>
    <p:extLst>
      <p:ext uri="{BB962C8B-B14F-4D97-AF65-F5344CB8AC3E}">
        <p14:creationId xmlns:p14="http://schemas.microsoft.com/office/powerpoint/2010/main" val="93120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12</a:t>
            </a:fld>
            <a:endParaRPr lang="zh-CN" altLang="en-US"/>
          </a:p>
        </p:txBody>
      </p:sp>
    </p:spTree>
    <p:extLst>
      <p:ext uri="{BB962C8B-B14F-4D97-AF65-F5344CB8AC3E}">
        <p14:creationId xmlns:p14="http://schemas.microsoft.com/office/powerpoint/2010/main" val="3488077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13</a:t>
            </a:fld>
            <a:endParaRPr lang="zh-CN" altLang="en-US"/>
          </a:p>
        </p:txBody>
      </p:sp>
    </p:spTree>
    <p:extLst>
      <p:ext uri="{BB962C8B-B14F-4D97-AF65-F5344CB8AC3E}">
        <p14:creationId xmlns:p14="http://schemas.microsoft.com/office/powerpoint/2010/main" val="129807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F3A1EC7-69F3-4752-BC1B-FA5AEE4D79EC}" type="slidenum">
              <a:rPr lang="zh-CN" altLang="en-US" smtClean="0"/>
              <a:t>14</a:t>
            </a:fld>
            <a:endParaRPr lang="zh-CN" altLang="en-US"/>
          </a:p>
        </p:txBody>
      </p:sp>
    </p:spTree>
    <p:extLst>
      <p:ext uri="{BB962C8B-B14F-4D97-AF65-F5344CB8AC3E}">
        <p14:creationId xmlns:p14="http://schemas.microsoft.com/office/powerpoint/2010/main" val="2268968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F3A1EC7-69F3-4752-BC1B-FA5AEE4D79EC}" type="slidenum">
              <a:rPr lang="zh-CN" altLang="en-US" smtClean="0"/>
              <a:t>15</a:t>
            </a:fld>
            <a:endParaRPr lang="zh-CN" altLang="en-US"/>
          </a:p>
        </p:txBody>
      </p:sp>
    </p:spTree>
    <p:extLst>
      <p:ext uri="{BB962C8B-B14F-4D97-AF65-F5344CB8AC3E}">
        <p14:creationId xmlns:p14="http://schemas.microsoft.com/office/powerpoint/2010/main" val="3238347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1C01A3-2B17-42C2-B2AB-3BA4A4D963C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42E8ECF-3B43-46D6-AB7B-4207F2CB08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B3B5F52A-E4D4-4CCF-895D-E399B4B7CB98}"/>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F7A66131-1239-4F15-B5D8-0A60D4DAC07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E63D02-E87B-4BC2-8838-04E5DFD82E0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4131734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33FFF4-8822-4EC6-91C5-592B4AF63C4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5A7ABDA-2BF9-4595-93BF-AC19BE026A4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F61A383-289D-4AA6-8720-70381A93CE45}"/>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C64B99AB-E02F-4370-A46D-E746FB8434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397FA9-1C31-49E8-8E4A-EB0365F8172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92861768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B12B52-0449-4D17-9DF0-A2C9907EBA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9CF671-0729-4308-82D8-6584F61BDEC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0B1E13E-DB4C-422A-91E6-64376045E97D}"/>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A52250F8-8F16-4146-B9B6-C2D7EB9912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388A13-0C65-453D-AA2D-095246DDF507}"/>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5990233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3710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FCC1D15-A178-45C6-8CD6-049345CB76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441EF2E-FB60-4E0A-9925-BC56FAFF12C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B2ACAF-C2EF-4003-9787-22918D029CFF}"/>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D0FAA0D9-B6D4-432A-946B-7C9C2BAF992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3BB19F-EB0B-41B6-BF7B-7B0710B80B16}"/>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7570414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B8DEBD-0F09-489C-B07E-EA2DA6FBE5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43F65-36A2-464C-B26F-BD6830892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9F660A4-EA24-4117-B830-EE536BA7752A}"/>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5" name="页脚占位符 4">
            <a:extLst>
              <a:ext uri="{FF2B5EF4-FFF2-40B4-BE49-F238E27FC236}">
                <a16:creationId xmlns:a16="http://schemas.microsoft.com/office/drawing/2014/main" id="{F3E70239-6D1D-4FCB-92FD-3208A4C0DE0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885CF27-8A22-45A9-8901-65A0D78C419C}"/>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5056919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6B2181-DF1E-4F40-8717-66713B0AF70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8783D72-AD91-4D0B-917F-1957EA24D0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CE9E5C5-30C5-4279-8683-55A11A17606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12A7406-43BE-4D28-B999-44FD5DCA6800}"/>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0F9A2F19-85F2-44F7-95FE-D384AA7B64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8DE3942-455B-42E1-BC64-D58DF36C3AE8}"/>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3065256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D5E86E-16F9-4057-BA4D-1D58435275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9EF540-87F4-41D2-BF37-76FCC82441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5493A934-5880-4708-A377-E4A2C6C7FBA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1CFE967-BBC0-42C1-96B0-CDBECC0111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D9EAF25-2464-4E7E-8768-A2AB4D689F0A}"/>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C3F2322-2429-45A8-88C6-E18888867732}"/>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8" name="页脚占位符 7">
            <a:extLst>
              <a:ext uri="{FF2B5EF4-FFF2-40B4-BE49-F238E27FC236}">
                <a16:creationId xmlns:a16="http://schemas.microsoft.com/office/drawing/2014/main" id="{62C74DDF-59FA-4A2E-8B50-6A8F359B65F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16C8725-9089-4B12-8C24-9E9E193ED9FF}"/>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39702691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11891A-96EA-4630-92CC-15A5EE81E84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B718DA3-CFD8-42DD-B818-ED96C11E012F}"/>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4" name="页脚占位符 3">
            <a:extLst>
              <a:ext uri="{FF2B5EF4-FFF2-40B4-BE49-F238E27FC236}">
                <a16:creationId xmlns:a16="http://schemas.microsoft.com/office/drawing/2014/main" id="{2DBC261C-2B79-4B70-90A5-CBB0FD8C194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49D3B3D-8401-41AF-BB0A-EEA5621DCB53}"/>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16931536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C4A452B-5B81-4183-A81D-D0FEAE4EF102}"/>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3" name="页脚占位符 2">
            <a:extLst>
              <a:ext uri="{FF2B5EF4-FFF2-40B4-BE49-F238E27FC236}">
                <a16:creationId xmlns:a16="http://schemas.microsoft.com/office/drawing/2014/main" id="{A4A28C00-2ADC-4951-A78C-98D228E8C5A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6B3BA73-01A1-4786-8B31-6AF8F1A6C11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8610912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0E0ADA-6C3C-45A4-AD50-1CBA3CF026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26CB4D3-02CC-4088-968F-3394D4A61B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4994CCD-7E65-4BA7-815F-09CAC3E66B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5D9D25-347F-4782-827C-3111C2D65284}"/>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36123361-55B9-4371-9136-F3707B37324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6F9824-C005-4544-9CB0-F3608A71A98A}"/>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47476005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F3FBEA-D66C-42C6-AD4C-0EDFFB6A4A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348F391-9BA7-4A95-B432-5D966F12A8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5D15865-D200-4431-A3C2-8290F12C6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BCCE7B4-6832-4786-B227-AD37CB5FD527}"/>
              </a:ext>
            </a:extLst>
          </p:cNvPr>
          <p:cNvSpPr>
            <a:spLocks noGrp="1"/>
          </p:cNvSpPr>
          <p:nvPr>
            <p:ph type="dt" sz="half" idx="10"/>
          </p:nvPr>
        </p:nvSpPr>
        <p:spPr/>
        <p:txBody>
          <a:bodyPr/>
          <a:lstStyle/>
          <a:p>
            <a:fld id="{419BC2E5-256E-4EC7-8395-2D8FFE33A3E7}" type="datetimeFigureOut">
              <a:rPr lang="zh-CN" altLang="en-US" smtClean="0"/>
              <a:t>2025/4/24</a:t>
            </a:fld>
            <a:endParaRPr lang="zh-CN" altLang="en-US"/>
          </a:p>
        </p:txBody>
      </p:sp>
      <p:sp>
        <p:nvSpPr>
          <p:cNvPr id="6" name="页脚占位符 5">
            <a:extLst>
              <a:ext uri="{FF2B5EF4-FFF2-40B4-BE49-F238E27FC236}">
                <a16:creationId xmlns:a16="http://schemas.microsoft.com/office/drawing/2014/main" id="{D517687A-387A-4CFB-9E07-2FD17B50185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C94BDD5-BC71-4AA3-B078-B974C8514461}"/>
              </a:ext>
            </a:extLst>
          </p:cNvPr>
          <p:cNvSpPr>
            <a:spLocks noGrp="1"/>
          </p:cNvSpPr>
          <p:nvPr>
            <p:ph type="sldNum" sz="quarter" idx="12"/>
          </p:nvPr>
        </p:nvSpPr>
        <p:spPr/>
        <p:txBody>
          <a:bodyPr/>
          <a:lstStyle/>
          <a:p>
            <a:fld id="{DEE9626B-2AC5-4A04-BEF4-F499CD2D3529}" type="slidenum">
              <a:rPr lang="zh-CN" altLang="en-US" smtClean="0"/>
              <a:t>‹#›</a:t>
            </a:fld>
            <a:endParaRPr lang="zh-CN" altLang="en-US"/>
          </a:p>
        </p:txBody>
      </p:sp>
    </p:spTree>
    <p:extLst>
      <p:ext uri="{BB962C8B-B14F-4D97-AF65-F5344CB8AC3E}">
        <p14:creationId xmlns:p14="http://schemas.microsoft.com/office/powerpoint/2010/main" val="253523866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tile tx="0" ty="0" sx="100000" sy="100000" flip="none" algn="tl"/>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84F4179-65E6-4EAF-B082-FF2FFE99A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AA8828CF-61DD-41B5-AB93-3A4FE7E278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683162D6-3DB6-4E67-BDA1-CA9633AD8D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419BC2E5-256E-4EC7-8395-2D8FFE33A3E7}" type="datetimeFigureOut">
              <a:rPr lang="zh-CN" altLang="en-US" smtClean="0"/>
              <a:pPr/>
              <a:t>2025/4/24</a:t>
            </a:fld>
            <a:endParaRPr lang="zh-CN" altLang="en-US" dirty="0"/>
          </a:p>
        </p:txBody>
      </p:sp>
      <p:sp>
        <p:nvSpPr>
          <p:cNvPr id="5" name="页脚占位符 4">
            <a:extLst>
              <a:ext uri="{FF2B5EF4-FFF2-40B4-BE49-F238E27FC236}">
                <a16:creationId xmlns:a16="http://schemas.microsoft.com/office/drawing/2014/main" id="{31C216AF-C200-4FFC-947B-22402ACC70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B523219A-4262-4D16-B41C-F297F7D27D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EE9626B-2AC5-4A04-BEF4-F499CD2D3529}" type="slidenum">
              <a:rPr lang="zh-CN" altLang="en-US" smtClean="0"/>
              <a:pPr/>
              <a:t>‹#›</a:t>
            </a:fld>
            <a:endParaRPr lang="zh-CN" altLang="en-US" dirty="0"/>
          </a:p>
        </p:txBody>
      </p:sp>
      <p:pic>
        <p:nvPicPr>
          <p:cNvPr id="15" name="图片 14" descr="图片包含 鲜花, 花瓶, 餐桌, 室内&#10;&#10;已生成极高可信度的说明">
            <a:extLst>
              <a:ext uri="{FF2B5EF4-FFF2-40B4-BE49-F238E27FC236}">
                <a16:creationId xmlns:a16="http://schemas.microsoft.com/office/drawing/2014/main" id="{D1C1D4ED-AE2E-4788-BCBC-DCB8B6AF6D4A}"/>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t="4341" r="15802" b="11461"/>
          <a:stretch/>
        </p:blipFill>
        <p:spPr>
          <a:xfrm rot="5400000">
            <a:off x="2667001" y="-2666998"/>
            <a:ext cx="6858000" cy="12192002"/>
          </a:xfrm>
          <a:prstGeom prst="rect">
            <a:avLst/>
          </a:prstGeom>
        </p:spPr>
      </p:pic>
    </p:spTree>
    <p:extLst>
      <p:ext uri="{BB962C8B-B14F-4D97-AF65-F5344CB8AC3E}">
        <p14:creationId xmlns:p14="http://schemas.microsoft.com/office/powerpoint/2010/main" val="16953014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jpeg"/><Relationship Id="rId2" Type="http://schemas.microsoft.com/office/2007/relationships/media" Target="../media/media1.wav"/><Relationship Id="rId1" Type="http://schemas.openxmlformats.org/officeDocument/2006/relationships/themeOverride" Target="../theme/themeOverride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hemeOverride" Target="../theme/themeOverride5.xml"/><Relationship Id="rId5" Type="http://schemas.openxmlformats.org/officeDocument/2006/relationships/notesSlide" Target="../notesSlides/notesSlide7.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hemeOverride" Target="../theme/themeOverride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hemeOverride" Target="../theme/themeOverride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hemeOverride" Target="../theme/themeOverride9.xml"/></Relationships>
</file>

<file path=ppt/slides/_rels/slide1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hemeOverride" Target="../theme/themeOverride10.xml"/><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hemeOverride" Target="../theme/themeOverride2.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hemeOverride" Target="../theme/themeOverride3.xml"/><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83000" b="-83000"/>
          </a:stretch>
        </a:blip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22" name="椭圆 21">
            <a:extLst>
              <a:ext uri="{FF2B5EF4-FFF2-40B4-BE49-F238E27FC236}">
                <a16:creationId xmlns:a16="http://schemas.microsoft.com/office/drawing/2014/main" id="{B0FA7D43-0420-49DD-8CE6-3E3C745C33C4}"/>
              </a:ext>
            </a:extLst>
          </p:cNvPr>
          <p:cNvSpPr/>
          <p:nvPr/>
        </p:nvSpPr>
        <p:spPr>
          <a:xfrm>
            <a:off x="8395955" y="5020032"/>
            <a:ext cx="2533650" cy="2533650"/>
          </a:xfrm>
          <a:prstGeom prst="ellipse">
            <a:avLst/>
          </a:prstGeom>
          <a:solidFill>
            <a:schemeClr val="bg1"/>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68" name="Rectangle 9">
            <a:extLst>
              <a:ext uri="{FF2B5EF4-FFF2-40B4-BE49-F238E27FC236}">
                <a16:creationId xmlns:a16="http://schemas.microsoft.com/office/drawing/2014/main" id="{DFD8C51C-CF83-4C4A-9499-D2C1E545F6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213" name="椭圆 212">
            <a:extLst>
              <a:ext uri="{FF2B5EF4-FFF2-40B4-BE49-F238E27FC236}">
                <a16:creationId xmlns:a16="http://schemas.microsoft.com/office/drawing/2014/main" id="{33B4F42F-851B-471E-AA7E-4931EAD646C7}"/>
              </a:ext>
            </a:extLst>
          </p:cNvPr>
          <p:cNvSpPr/>
          <p:nvPr/>
        </p:nvSpPr>
        <p:spPr>
          <a:xfrm>
            <a:off x="6709018" y="5967942"/>
            <a:ext cx="603849" cy="603849"/>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16" name="图片 15" descr="图片包含 鲜花, 墙壁, 室内, 餐桌&#10;&#10;已生成极高可信度的说明">
            <a:extLst>
              <a:ext uri="{FF2B5EF4-FFF2-40B4-BE49-F238E27FC236}">
                <a16:creationId xmlns:a16="http://schemas.microsoft.com/office/drawing/2014/main" id="{72EB7630-6C8D-4D7F-AC28-646BBB93AD56}"/>
              </a:ext>
            </a:extLst>
          </p:cNvPr>
          <p:cNvPicPr>
            <a:picLocks noChangeAspect="1"/>
          </p:cNvPicPr>
          <p:nvPr/>
        </p:nvPicPr>
        <p:blipFill rotWithShape="1">
          <a:blip r:embed="rId7">
            <a:extLst>
              <a:ext uri="{28A0092B-C50C-407E-A947-70E740481C1C}">
                <a14:useLocalDpi xmlns:a14="http://schemas.microsoft.com/office/drawing/2010/main" val="0"/>
              </a:ext>
            </a:extLst>
          </a:blip>
          <a:srcRect r="12226"/>
          <a:stretch/>
        </p:blipFill>
        <p:spPr>
          <a:xfrm rot="5400000">
            <a:off x="2537270" y="-2614698"/>
            <a:ext cx="7155692" cy="12230233"/>
          </a:xfrm>
          <a:prstGeom prst="rect">
            <a:avLst/>
          </a:prstGeom>
        </p:spPr>
      </p:pic>
      <p:sp>
        <p:nvSpPr>
          <p:cNvPr id="219" name="椭圆 218">
            <a:extLst>
              <a:ext uri="{FF2B5EF4-FFF2-40B4-BE49-F238E27FC236}">
                <a16:creationId xmlns:a16="http://schemas.microsoft.com/office/drawing/2014/main" id="{46BEC66E-B886-4DA2-AE9C-3468F2BBE8CF}"/>
              </a:ext>
            </a:extLst>
          </p:cNvPr>
          <p:cNvSpPr/>
          <p:nvPr/>
        </p:nvSpPr>
        <p:spPr>
          <a:xfrm>
            <a:off x="6741853" y="5549348"/>
            <a:ext cx="345058" cy="345057"/>
          </a:xfrm>
          <a:prstGeom prst="ellipse">
            <a:avLst/>
          </a:prstGeom>
          <a:solidFill>
            <a:schemeClr val="bg1">
              <a:alpha val="5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222" name="[动画大师]_Straight Connector 4">
            <a:extLst>
              <a:ext uri="{FF2B5EF4-FFF2-40B4-BE49-F238E27FC236}">
                <a16:creationId xmlns:a16="http://schemas.microsoft.com/office/drawing/2014/main" id="{5817DA6A-E430-4D23-8B70-0D3B1C4DB472}"/>
              </a:ext>
            </a:extLst>
          </p:cNvPr>
          <p:cNvCxnSpPr/>
          <p:nvPr/>
        </p:nvCxnSpPr>
        <p:spPr>
          <a:xfrm>
            <a:off x="12192000" y="4283155"/>
            <a:ext cx="10023894"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3" name="[动画大师]_Straight Connector 2">
            <a:extLst>
              <a:ext uri="{FF2B5EF4-FFF2-40B4-BE49-F238E27FC236}">
                <a16:creationId xmlns:a16="http://schemas.microsoft.com/office/drawing/2014/main" id="{7217817F-6D75-4DB5-BC9C-A8B97B9C06B3}"/>
              </a:ext>
            </a:extLst>
          </p:cNvPr>
          <p:cNvCxnSpPr/>
          <p:nvPr/>
        </p:nvCxnSpPr>
        <p:spPr>
          <a:xfrm flipH="1">
            <a:off x="-7953829" y="594617"/>
            <a:ext cx="7953829" cy="0"/>
          </a:xfrm>
          <a:prstGeom prst="line">
            <a:avLst/>
          </a:prstGeom>
          <a:ln>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4" name="[动画大师]_Straight Connector 2">
            <a:extLst>
              <a:ext uri="{FF2B5EF4-FFF2-40B4-BE49-F238E27FC236}">
                <a16:creationId xmlns:a16="http://schemas.microsoft.com/office/drawing/2014/main" id="{5817397D-7D20-4FE2-88F9-FA413404CFEA}"/>
              </a:ext>
            </a:extLst>
          </p:cNvPr>
          <p:cNvCxnSpPr/>
          <p:nvPr/>
        </p:nvCxnSpPr>
        <p:spPr>
          <a:xfrm flipH="1">
            <a:off x="-6577497" y="5017210"/>
            <a:ext cx="6577497"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5" name="[动画大师]_Straight Connector 4">
            <a:extLst>
              <a:ext uri="{FF2B5EF4-FFF2-40B4-BE49-F238E27FC236}">
                <a16:creationId xmlns:a16="http://schemas.microsoft.com/office/drawing/2014/main" id="{60823DFF-CF1B-4794-A71A-3601F7FC044F}"/>
              </a:ext>
            </a:extLst>
          </p:cNvPr>
          <p:cNvCxnSpPr/>
          <p:nvPr/>
        </p:nvCxnSpPr>
        <p:spPr>
          <a:xfrm>
            <a:off x="12192000" y="2070897"/>
            <a:ext cx="6096000" cy="0"/>
          </a:xfrm>
          <a:prstGeom prst="line">
            <a:avLst/>
          </a:prstGeom>
          <a:ln w="635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6" name="[动画大师]_Straight Connector 2">
            <a:extLst>
              <a:ext uri="{FF2B5EF4-FFF2-40B4-BE49-F238E27FC236}">
                <a16:creationId xmlns:a16="http://schemas.microsoft.com/office/drawing/2014/main" id="{EAA05861-87A5-4039-9EFA-FE65E7310914}"/>
              </a:ext>
            </a:extLst>
          </p:cNvPr>
          <p:cNvCxnSpPr/>
          <p:nvPr/>
        </p:nvCxnSpPr>
        <p:spPr>
          <a:xfrm flipH="1">
            <a:off x="-7521677" y="3276899"/>
            <a:ext cx="7521678" cy="0"/>
          </a:xfrm>
          <a:prstGeom prst="line">
            <a:avLst/>
          </a:prstGeom>
          <a:ln w="19050">
            <a:solidFill>
              <a:srgbClr val="E5C6DD"/>
            </a:solidFill>
          </a:ln>
        </p:spPr>
        <p:style>
          <a:lnRef idx="1">
            <a:schemeClr val="accent1"/>
          </a:lnRef>
          <a:fillRef idx="0">
            <a:schemeClr val="accent1"/>
          </a:fillRef>
          <a:effectRef idx="0">
            <a:schemeClr val="accent1"/>
          </a:effectRef>
          <a:fontRef idx="minor">
            <a:schemeClr val="tx1"/>
          </a:fontRef>
        </p:style>
      </p:cxnSp>
      <p:sp>
        <p:nvSpPr>
          <p:cNvPr id="69" name="椭圆 68">
            <a:extLst>
              <a:ext uri="{FF2B5EF4-FFF2-40B4-BE49-F238E27FC236}">
                <a16:creationId xmlns:a16="http://schemas.microsoft.com/office/drawing/2014/main" id="{62D0574F-D103-42D5-9B8F-7DC570975D2F}"/>
              </a:ext>
            </a:extLst>
          </p:cNvPr>
          <p:cNvSpPr/>
          <p:nvPr/>
        </p:nvSpPr>
        <p:spPr>
          <a:xfrm>
            <a:off x="4600660" y="6726637"/>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0" name="椭圆 69">
            <a:extLst>
              <a:ext uri="{FF2B5EF4-FFF2-40B4-BE49-F238E27FC236}">
                <a16:creationId xmlns:a16="http://schemas.microsoft.com/office/drawing/2014/main" id="{F056E919-F081-4584-9836-5296F969645C}"/>
              </a:ext>
            </a:extLst>
          </p:cNvPr>
          <p:cNvSpPr/>
          <p:nvPr/>
        </p:nvSpPr>
        <p:spPr>
          <a:xfrm>
            <a:off x="3335469" y="645289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2" name="椭圆 71">
            <a:extLst>
              <a:ext uri="{FF2B5EF4-FFF2-40B4-BE49-F238E27FC236}">
                <a16:creationId xmlns:a16="http://schemas.microsoft.com/office/drawing/2014/main" id="{DF29430D-0892-4451-9D75-6A255EABABAF}"/>
              </a:ext>
            </a:extLst>
          </p:cNvPr>
          <p:cNvSpPr/>
          <p:nvPr/>
        </p:nvSpPr>
        <p:spPr>
          <a:xfrm>
            <a:off x="4619760" y="5547794"/>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3" name="椭圆 72">
            <a:extLst>
              <a:ext uri="{FF2B5EF4-FFF2-40B4-BE49-F238E27FC236}">
                <a16:creationId xmlns:a16="http://schemas.microsoft.com/office/drawing/2014/main" id="{B32BFD58-ABF6-42E0-A5E6-CE7571169006}"/>
              </a:ext>
            </a:extLst>
          </p:cNvPr>
          <p:cNvSpPr/>
          <p:nvPr/>
        </p:nvSpPr>
        <p:spPr>
          <a:xfrm>
            <a:off x="3986343" y="671642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4" name="椭圆 73">
            <a:extLst>
              <a:ext uri="{FF2B5EF4-FFF2-40B4-BE49-F238E27FC236}">
                <a16:creationId xmlns:a16="http://schemas.microsoft.com/office/drawing/2014/main" id="{923B0E7F-9EB5-4533-8F85-CE1571DBA28A}"/>
              </a:ext>
            </a:extLst>
          </p:cNvPr>
          <p:cNvSpPr/>
          <p:nvPr/>
        </p:nvSpPr>
        <p:spPr>
          <a:xfrm>
            <a:off x="2766399" y="706316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5" name="椭圆 74">
            <a:extLst>
              <a:ext uri="{FF2B5EF4-FFF2-40B4-BE49-F238E27FC236}">
                <a16:creationId xmlns:a16="http://schemas.microsoft.com/office/drawing/2014/main" id="{DF8AC223-5776-4D4B-9BC0-83F61DBFB6AA}"/>
              </a:ext>
            </a:extLst>
          </p:cNvPr>
          <p:cNvSpPr/>
          <p:nvPr/>
        </p:nvSpPr>
        <p:spPr>
          <a:xfrm>
            <a:off x="6435243" y="64470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6" name="椭圆 75">
            <a:extLst>
              <a:ext uri="{FF2B5EF4-FFF2-40B4-BE49-F238E27FC236}">
                <a16:creationId xmlns:a16="http://schemas.microsoft.com/office/drawing/2014/main" id="{54F2BE23-3941-4DB6-97AF-B0CF01539070}"/>
              </a:ext>
            </a:extLst>
          </p:cNvPr>
          <p:cNvSpPr/>
          <p:nvPr/>
        </p:nvSpPr>
        <p:spPr>
          <a:xfrm>
            <a:off x="5187014" y="68566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7" name="椭圆 76">
            <a:extLst>
              <a:ext uri="{FF2B5EF4-FFF2-40B4-BE49-F238E27FC236}">
                <a16:creationId xmlns:a16="http://schemas.microsoft.com/office/drawing/2014/main" id="{BD29648B-4FF1-4215-A083-4F80CEEC1B82}"/>
              </a:ext>
            </a:extLst>
          </p:cNvPr>
          <p:cNvSpPr/>
          <p:nvPr/>
        </p:nvSpPr>
        <p:spPr>
          <a:xfrm>
            <a:off x="8467242" y="66502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8" name="椭圆 77">
            <a:extLst>
              <a:ext uri="{FF2B5EF4-FFF2-40B4-BE49-F238E27FC236}">
                <a16:creationId xmlns:a16="http://schemas.microsoft.com/office/drawing/2014/main" id="{5AF98877-98E5-4308-87DA-50D0AE0D57EE}"/>
              </a:ext>
            </a:extLst>
          </p:cNvPr>
          <p:cNvSpPr/>
          <p:nvPr/>
        </p:nvSpPr>
        <p:spPr>
          <a:xfrm>
            <a:off x="10368615" y="659214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9" name="椭圆 78">
            <a:extLst>
              <a:ext uri="{FF2B5EF4-FFF2-40B4-BE49-F238E27FC236}">
                <a16:creationId xmlns:a16="http://schemas.microsoft.com/office/drawing/2014/main" id="{492B71A9-039A-45D3-9128-A8DEA3E04C7C}"/>
              </a:ext>
            </a:extLst>
          </p:cNvPr>
          <p:cNvSpPr/>
          <p:nvPr/>
        </p:nvSpPr>
        <p:spPr>
          <a:xfrm>
            <a:off x="9381644" y="675180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0" name="椭圆 79">
            <a:extLst>
              <a:ext uri="{FF2B5EF4-FFF2-40B4-BE49-F238E27FC236}">
                <a16:creationId xmlns:a16="http://schemas.microsoft.com/office/drawing/2014/main" id="{C0C109C4-CD54-4943-B746-40152B355C91}"/>
              </a:ext>
            </a:extLst>
          </p:cNvPr>
          <p:cNvSpPr/>
          <p:nvPr/>
        </p:nvSpPr>
        <p:spPr>
          <a:xfrm>
            <a:off x="6202715" y="5519533"/>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1" name="椭圆 80">
            <a:extLst>
              <a:ext uri="{FF2B5EF4-FFF2-40B4-BE49-F238E27FC236}">
                <a16:creationId xmlns:a16="http://schemas.microsoft.com/office/drawing/2014/main" id="{B49F51DC-52A5-4C8C-8A37-8831F74BD920}"/>
              </a:ext>
            </a:extLst>
          </p:cNvPr>
          <p:cNvSpPr/>
          <p:nvPr/>
        </p:nvSpPr>
        <p:spPr>
          <a:xfrm>
            <a:off x="6878200" y="5808602"/>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2" name="椭圆 81">
            <a:extLst>
              <a:ext uri="{FF2B5EF4-FFF2-40B4-BE49-F238E27FC236}">
                <a16:creationId xmlns:a16="http://schemas.microsoft.com/office/drawing/2014/main" id="{64EE8BE3-8171-439A-910D-DA2F1509F318}"/>
              </a:ext>
            </a:extLst>
          </p:cNvPr>
          <p:cNvSpPr/>
          <p:nvPr/>
        </p:nvSpPr>
        <p:spPr>
          <a:xfrm>
            <a:off x="6473736" y="692765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4" name="椭圆 83">
            <a:extLst>
              <a:ext uri="{FF2B5EF4-FFF2-40B4-BE49-F238E27FC236}">
                <a16:creationId xmlns:a16="http://schemas.microsoft.com/office/drawing/2014/main" id="{648F9C9F-6D35-4535-91BE-4C943C387BBD}"/>
              </a:ext>
            </a:extLst>
          </p:cNvPr>
          <p:cNvSpPr/>
          <p:nvPr/>
        </p:nvSpPr>
        <p:spPr>
          <a:xfrm>
            <a:off x="7135043" y="6558351"/>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5" name="椭圆 84">
            <a:extLst>
              <a:ext uri="{FF2B5EF4-FFF2-40B4-BE49-F238E27FC236}">
                <a16:creationId xmlns:a16="http://schemas.microsoft.com/office/drawing/2014/main" id="{D40DADC5-A363-4D25-81FB-B17B32716AD8}"/>
              </a:ext>
            </a:extLst>
          </p:cNvPr>
          <p:cNvSpPr/>
          <p:nvPr/>
        </p:nvSpPr>
        <p:spPr>
          <a:xfrm>
            <a:off x="5743397" y="626090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7" name="椭圆 86">
            <a:extLst>
              <a:ext uri="{FF2B5EF4-FFF2-40B4-BE49-F238E27FC236}">
                <a16:creationId xmlns:a16="http://schemas.microsoft.com/office/drawing/2014/main" id="{6EF479D6-E456-498E-9FB4-4D29F4FBC596}"/>
              </a:ext>
            </a:extLst>
          </p:cNvPr>
          <p:cNvSpPr/>
          <p:nvPr/>
        </p:nvSpPr>
        <p:spPr>
          <a:xfrm>
            <a:off x="4453918" y="56567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8" name="椭圆 87">
            <a:extLst>
              <a:ext uri="{FF2B5EF4-FFF2-40B4-BE49-F238E27FC236}">
                <a16:creationId xmlns:a16="http://schemas.microsoft.com/office/drawing/2014/main" id="{1254A98A-F91C-4CB9-932A-64217EE5460C}"/>
              </a:ext>
            </a:extLst>
          </p:cNvPr>
          <p:cNvSpPr/>
          <p:nvPr/>
        </p:nvSpPr>
        <p:spPr>
          <a:xfrm>
            <a:off x="8354417" y="7004095"/>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9" name="椭圆 88">
            <a:extLst>
              <a:ext uri="{FF2B5EF4-FFF2-40B4-BE49-F238E27FC236}">
                <a16:creationId xmlns:a16="http://schemas.microsoft.com/office/drawing/2014/main" id="{56F8D23C-2162-42C9-8C06-4EA72848CE28}"/>
              </a:ext>
            </a:extLst>
          </p:cNvPr>
          <p:cNvSpPr/>
          <p:nvPr/>
        </p:nvSpPr>
        <p:spPr>
          <a:xfrm>
            <a:off x="2429867" y="6493473"/>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0" name="椭圆 89">
            <a:extLst>
              <a:ext uri="{FF2B5EF4-FFF2-40B4-BE49-F238E27FC236}">
                <a16:creationId xmlns:a16="http://schemas.microsoft.com/office/drawing/2014/main" id="{769C5B76-C454-4BD0-AEC5-6E02A685FBE6}"/>
              </a:ext>
            </a:extLst>
          </p:cNvPr>
          <p:cNvSpPr/>
          <p:nvPr/>
        </p:nvSpPr>
        <p:spPr>
          <a:xfrm>
            <a:off x="8753630" y="67667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1" name="椭圆 90">
            <a:extLst>
              <a:ext uri="{FF2B5EF4-FFF2-40B4-BE49-F238E27FC236}">
                <a16:creationId xmlns:a16="http://schemas.microsoft.com/office/drawing/2014/main" id="{01FE92B0-91E7-4C93-A60F-F084A24FFB1C}"/>
              </a:ext>
            </a:extLst>
          </p:cNvPr>
          <p:cNvSpPr/>
          <p:nvPr/>
        </p:nvSpPr>
        <p:spPr>
          <a:xfrm>
            <a:off x="4992831" y="631737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2" name="椭圆 91">
            <a:extLst>
              <a:ext uri="{FF2B5EF4-FFF2-40B4-BE49-F238E27FC236}">
                <a16:creationId xmlns:a16="http://schemas.microsoft.com/office/drawing/2014/main" id="{54E7B20B-F292-4129-8C68-C44332A831E2}"/>
              </a:ext>
            </a:extLst>
          </p:cNvPr>
          <p:cNvSpPr/>
          <p:nvPr/>
        </p:nvSpPr>
        <p:spPr>
          <a:xfrm>
            <a:off x="3909370" y="6301000"/>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4" name="椭圆 93">
            <a:extLst>
              <a:ext uri="{FF2B5EF4-FFF2-40B4-BE49-F238E27FC236}">
                <a16:creationId xmlns:a16="http://schemas.microsoft.com/office/drawing/2014/main" id="{5FD305C0-D9E2-48BE-AF39-A412374E4FC5}"/>
              </a:ext>
            </a:extLst>
          </p:cNvPr>
          <p:cNvSpPr/>
          <p:nvPr/>
        </p:nvSpPr>
        <p:spPr>
          <a:xfrm>
            <a:off x="6169354" y="6773199"/>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5" name="椭圆 94">
            <a:extLst>
              <a:ext uri="{FF2B5EF4-FFF2-40B4-BE49-F238E27FC236}">
                <a16:creationId xmlns:a16="http://schemas.microsoft.com/office/drawing/2014/main" id="{8A8AE00B-FBC6-48E4-9024-DC8AD9183699}"/>
              </a:ext>
            </a:extLst>
          </p:cNvPr>
          <p:cNvSpPr/>
          <p:nvPr/>
        </p:nvSpPr>
        <p:spPr>
          <a:xfrm>
            <a:off x="7848028" y="680737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6" name="椭圆 95">
            <a:extLst>
              <a:ext uri="{FF2B5EF4-FFF2-40B4-BE49-F238E27FC236}">
                <a16:creationId xmlns:a16="http://schemas.microsoft.com/office/drawing/2014/main" id="{57BE8595-D690-4227-9E96-C53FA005AF25}"/>
              </a:ext>
            </a:extLst>
          </p:cNvPr>
          <p:cNvSpPr/>
          <p:nvPr/>
        </p:nvSpPr>
        <p:spPr>
          <a:xfrm>
            <a:off x="7425232" y="642427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7" name="椭圆 96">
            <a:extLst>
              <a:ext uri="{FF2B5EF4-FFF2-40B4-BE49-F238E27FC236}">
                <a16:creationId xmlns:a16="http://schemas.microsoft.com/office/drawing/2014/main" id="{AA0927B5-861B-4EBC-9784-FB866E4B3BF0}"/>
              </a:ext>
            </a:extLst>
          </p:cNvPr>
          <p:cNvSpPr/>
          <p:nvPr/>
        </p:nvSpPr>
        <p:spPr>
          <a:xfrm>
            <a:off x="2525279" y="6149947"/>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8" name="椭圆 97">
            <a:extLst>
              <a:ext uri="{FF2B5EF4-FFF2-40B4-BE49-F238E27FC236}">
                <a16:creationId xmlns:a16="http://schemas.microsoft.com/office/drawing/2014/main" id="{F29CF09F-63BE-43A7-83F9-4A65F4A32259}"/>
              </a:ext>
            </a:extLst>
          </p:cNvPr>
          <p:cNvSpPr/>
          <p:nvPr/>
        </p:nvSpPr>
        <p:spPr>
          <a:xfrm>
            <a:off x="8827750"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9" name="椭圆 98">
            <a:extLst>
              <a:ext uri="{FF2B5EF4-FFF2-40B4-BE49-F238E27FC236}">
                <a16:creationId xmlns:a16="http://schemas.microsoft.com/office/drawing/2014/main" id="{192967A9-52A4-4303-9C34-8FD13CC37B84}"/>
              </a:ext>
            </a:extLst>
          </p:cNvPr>
          <p:cNvSpPr/>
          <p:nvPr/>
        </p:nvSpPr>
        <p:spPr>
          <a:xfrm>
            <a:off x="3366004"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2" name="椭圆 101">
            <a:extLst>
              <a:ext uri="{FF2B5EF4-FFF2-40B4-BE49-F238E27FC236}">
                <a16:creationId xmlns:a16="http://schemas.microsoft.com/office/drawing/2014/main" id="{4E875118-69A5-44C4-B51C-90DB3AD52881}"/>
              </a:ext>
            </a:extLst>
          </p:cNvPr>
          <p:cNvSpPr/>
          <p:nvPr/>
        </p:nvSpPr>
        <p:spPr>
          <a:xfrm>
            <a:off x="4373352" y="6684486"/>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3" name="椭圆 102">
            <a:extLst>
              <a:ext uri="{FF2B5EF4-FFF2-40B4-BE49-F238E27FC236}">
                <a16:creationId xmlns:a16="http://schemas.microsoft.com/office/drawing/2014/main" id="{5324C7E4-66F8-4CC0-AAE0-911A87564523}"/>
              </a:ext>
            </a:extLst>
          </p:cNvPr>
          <p:cNvSpPr/>
          <p:nvPr/>
        </p:nvSpPr>
        <p:spPr>
          <a:xfrm>
            <a:off x="4890352" y="727853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4" name="椭圆 103">
            <a:extLst>
              <a:ext uri="{FF2B5EF4-FFF2-40B4-BE49-F238E27FC236}">
                <a16:creationId xmlns:a16="http://schemas.microsoft.com/office/drawing/2014/main" id="{7461058B-6473-4097-AF12-635CBFCCDE9A}"/>
              </a:ext>
            </a:extLst>
          </p:cNvPr>
          <p:cNvSpPr/>
          <p:nvPr/>
        </p:nvSpPr>
        <p:spPr>
          <a:xfrm>
            <a:off x="2110996" y="690707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5" name="椭圆 104">
            <a:extLst>
              <a:ext uri="{FF2B5EF4-FFF2-40B4-BE49-F238E27FC236}">
                <a16:creationId xmlns:a16="http://schemas.microsoft.com/office/drawing/2014/main" id="{9C97309C-4BF9-4B09-B784-677693DE4757}"/>
              </a:ext>
            </a:extLst>
          </p:cNvPr>
          <p:cNvSpPr/>
          <p:nvPr/>
        </p:nvSpPr>
        <p:spPr>
          <a:xfrm>
            <a:off x="5175648" y="6619501"/>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6" name="椭圆 105">
            <a:extLst>
              <a:ext uri="{FF2B5EF4-FFF2-40B4-BE49-F238E27FC236}">
                <a16:creationId xmlns:a16="http://schemas.microsoft.com/office/drawing/2014/main" id="{3DBCA58E-FAD7-435D-B8E0-F646BC7E7B93}"/>
              </a:ext>
            </a:extLst>
          </p:cNvPr>
          <p:cNvSpPr/>
          <p:nvPr/>
        </p:nvSpPr>
        <p:spPr>
          <a:xfrm>
            <a:off x="3731476" y="6646715"/>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7" name="椭圆 106">
            <a:extLst>
              <a:ext uri="{FF2B5EF4-FFF2-40B4-BE49-F238E27FC236}">
                <a16:creationId xmlns:a16="http://schemas.microsoft.com/office/drawing/2014/main" id="{58D98A47-F52C-4098-A8CF-F53104CB8AC6}"/>
              </a:ext>
            </a:extLst>
          </p:cNvPr>
          <p:cNvSpPr/>
          <p:nvPr/>
        </p:nvSpPr>
        <p:spPr>
          <a:xfrm>
            <a:off x="6117974" y="7125444"/>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8" name="椭圆 107">
            <a:extLst>
              <a:ext uri="{FF2B5EF4-FFF2-40B4-BE49-F238E27FC236}">
                <a16:creationId xmlns:a16="http://schemas.microsoft.com/office/drawing/2014/main" id="{FF5BE8DB-9B02-4AC9-B57D-86DBE3F63462}"/>
              </a:ext>
            </a:extLst>
          </p:cNvPr>
          <p:cNvSpPr/>
          <p:nvPr/>
        </p:nvSpPr>
        <p:spPr>
          <a:xfrm>
            <a:off x="2511532" y="699345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0" name="椭圆 109">
            <a:extLst>
              <a:ext uri="{FF2B5EF4-FFF2-40B4-BE49-F238E27FC236}">
                <a16:creationId xmlns:a16="http://schemas.microsoft.com/office/drawing/2014/main" id="{FFBCAB04-E9B5-43F2-8A1F-0DE94A9BAF47}"/>
              </a:ext>
            </a:extLst>
          </p:cNvPr>
          <p:cNvSpPr/>
          <p:nvPr/>
        </p:nvSpPr>
        <p:spPr>
          <a:xfrm>
            <a:off x="4932147" y="6786988"/>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1" name="椭圆 110">
            <a:extLst>
              <a:ext uri="{FF2B5EF4-FFF2-40B4-BE49-F238E27FC236}">
                <a16:creationId xmlns:a16="http://schemas.microsoft.com/office/drawing/2014/main" id="{059933E1-582F-40A4-88FD-4FD0F40A557D}"/>
              </a:ext>
            </a:extLst>
          </p:cNvPr>
          <p:cNvSpPr/>
          <p:nvPr/>
        </p:nvSpPr>
        <p:spPr>
          <a:xfrm>
            <a:off x="5796765" y="665456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2" name="椭圆 111">
            <a:extLst>
              <a:ext uri="{FF2B5EF4-FFF2-40B4-BE49-F238E27FC236}">
                <a16:creationId xmlns:a16="http://schemas.microsoft.com/office/drawing/2014/main" id="{872A9A09-B17D-433B-A2AE-762B9DE4FFAA}"/>
              </a:ext>
            </a:extLst>
          </p:cNvPr>
          <p:cNvSpPr/>
          <p:nvPr/>
        </p:nvSpPr>
        <p:spPr>
          <a:xfrm>
            <a:off x="6472587" y="6754354"/>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4" name="椭圆 113">
            <a:extLst>
              <a:ext uri="{FF2B5EF4-FFF2-40B4-BE49-F238E27FC236}">
                <a16:creationId xmlns:a16="http://schemas.microsoft.com/office/drawing/2014/main" id="{0DEA5F2F-4DF1-4A79-82F0-DC075ACB2198}"/>
              </a:ext>
            </a:extLst>
          </p:cNvPr>
          <p:cNvSpPr/>
          <p:nvPr/>
        </p:nvSpPr>
        <p:spPr>
          <a:xfrm>
            <a:off x="5114546" y="6967757"/>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6" name="椭圆 115">
            <a:extLst>
              <a:ext uri="{FF2B5EF4-FFF2-40B4-BE49-F238E27FC236}">
                <a16:creationId xmlns:a16="http://schemas.microsoft.com/office/drawing/2014/main" id="{FD1FB9E6-F7A2-4FA0-89AC-7457F2D02E5D}"/>
              </a:ext>
            </a:extLst>
          </p:cNvPr>
          <p:cNvSpPr/>
          <p:nvPr/>
        </p:nvSpPr>
        <p:spPr>
          <a:xfrm>
            <a:off x="2938221" y="6262907"/>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7" name="椭圆 116">
            <a:extLst>
              <a:ext uri="{FF2B5EF4-FFF2-40B4-BE49-F238E27FC236}">
                <a16:creationId xmlns:a16="http://schemas.microsoft.com/office/drawing/2014/main" id="{8DDE0066-D580-4F50-9A9A-878249D44B5B}"/>
              </a:ext>
            </a:extLst>
          </p:cNvPr>
          <p:cNvSpPr/>
          <p:nvPr/>
        </p:nvSpPr>
        <p:spPr>
          <a:xfrm>
            <a:off x="1670035" y="6528700"/>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8" name="椭圆 117">
            <a:extLst>
              <a:ext uri="{FF2B5EF4-FFF2-40B4-BE49-F238E27FC236}">
                <a16:creationId xmlns:a16="http://schemas.microsoft.com/office/drawing/2014/main" id="{48F14D92-7857-4232-9925-0B5D3CE675AC}"/>
              </a:ext>
            </a:extLst>
          </p:cNvPr>
          <p:cNvSpPr/>
          <p:nvPr/>
        </p:nvSpPr>
        <p:spPr>
          <a:xfrm>
            <a:off x="8544225" y="6231468"/>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9" name="椭圆 118">
            <a:extLst>
              <a:ext uri="{FF2B5EF4-FFF2-40B4-BE49-F238E27FC236}">
                <a16:creationId xmlns:a16="http://schemas.microsoft.com/office/drawing/2014/main" id="{7E7674E9-05A8-44FA-8D7E-D64FAC8BD114}"/>
              </a:ext>
            </a:extLst>
          </p:cNvPr>
          <p:cNvSpPr/>
          <p:nvPr/>
        </p:nvSpPr>
        <p:spPr>
          <a:xfrm>
            <a:off x="4012309" y="67561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0" name="椭圆 119">
            <a:extLst>
              <a:ext uri="{FF2B5EF4-FFF2-40B4-BE49-F238E27FC236}">
                <a16:creationId xmlns:a16="http://schemas.microsoft.com/office/drawing/2014/main" id="{D0B7B2B8-B274-4CA9-A81E-F8D4EB67DA61}"/>
              </a:ext>
            </a:extLst>
          </p:cNvPr>
          <p:cNvSpPr/>
          <p:nvPr/>
        </p:nvSpPr>
        <p:spPr>
          <a:xfrm>
            <a:off x="6450709" y="6442915"/>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1" name="椭圆 120">
            <a:extLst>
              <a:ext uri="{FF2B5EF4-FFF2-40B4-BE49-F238E27FC236}">
                <a16:creationId xmlns:a16="http://schemas.microsoft.com/office/drawing/2014/main" id="{553B6E8B-CC7C-44ED-99CE-508FBE8B1EE5}"/>
              </a:ext>
            </a:extLst>
          </p:cNvPr>
          <p:cNvSpPr/>
          <p:nvPr/>
        </p:nvSpPr>
        <p:spPr>
          <a:xfrm>
            <a:off x="2202559" y="64513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2" name="椭圆 121">
            <a:extLst>
              <a:ext uri="{FF2B5EF4-FFF2-40B4-BE49-F238E27FC236}">
                <a16:creationId xmlns:a16="http://schemas.microsoft.com/office/drawing/2014/main" id="{65FF3F66-4276-4676-BE39-C4C2AC80E7B3}"/>
              </a:ext>
            </a:extLst>
          </p:cNvPr>
          <p:cNvSpPr/>
          <p:nvPr/>
        </p:nvSpPr>
        <p:spPr>
          <a:xfrm>
            <a:off x="6610932" y="7206233"/>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3" name="椭圆 122">
            <a:extLst>
              <a:ext uri="{FF2B5EF4-FFF2-40B4-BE49-F238E27FC236}">
                <a16:creationId xmlns:a16="http://schemas.microsoft.com/office/drawing/2014/main" id="{AE8AAED0-8762-4CB4-AD49-CCF8951B1408}"/>
              </a:ext>
            </a:extLst>
          </p:cNvPr>
          <p:cNvSpPr/>
          <p:nvPr/>
        </p:nvSpPr>
        <p:spPr>
          <a:xfrm>
            <a:off x="3717721" y="629450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4" name="椭圆 123">
            <a:extLst>
              <a:ext uri="{FF2B5EF4-FFF2-40B4-BE49-F238E27FC236}">
                <a16:creationId xmlns:a16="http://schemas.microsoft.com/office/drawing/2014/main" id="{3C2053F1-246B-4C0B-8BBC-981A4160D8F6}"/>
              </a:ext>
            </a:extLst>
          </p:cNvPr>
          <p:cNvSpPr/>
          <p:nvPr/>
        </p:nvSpPr>
        <p:spPr>
          <a:xfrm>
            <a:off x="4467826" y="6651531"/>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5" name="椭圆 124">
            <a:extLst>
              <a:ext uri="{FF2B5EF4-FFF2-40B4-BE49-F238E27FC236}">
                <a16:creationId xmlns:a16="http://schemas.microsoft.com/office/drawing/2014/main" id="{0EF9C801-35DC-4500-B4AF-1B20F5A21727}"/>
              </a:ext>
            </a:extLst>
          </p:cNvPr>
          <p:cNvSpPr/>
          <p:nvPr/>
        </p:nvSpPr>
        <p:spPr>
          <a:xfrm>
            <a:off x="6481105" y="6536733"/>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6" name="椭圆 125">
            <a:extLst>
              <a:ext uri="{FF2B5EF4-FFF2-40B4-BE49-F238E27FC236}">
                <a16:creationId xmlns:a16="http://schemas.microsoft.com/office/drawing/2014/main" id="{FDFA70CA-F3B4-425C-8534-69AF29F1A16E}"/>
              </a:ext>
            </a:extLst>
          </p:cNvPr>
          <p:cNvSpPr/>
          <p:nvPr/>
        </p:nvSpPr>
        <p:spPr>
          <a:xfrm>
            <a:off x="8026891" y="5828874"/>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7" name="椭圆 126">
            <a:extLst>
              <a:ext uri="{FF2B5EF4-FFF2-40B4-BE49-F238E27FC236}">
                <a16:creationId xmlns:a16="http://schemas.microsoft.com/office/drawing/2014/main" id="{A42900E0-3138-4677-9A17-898FC1937EA6}"/>
              </a:ext>
            </a:extLst>
          </p:cNvPr>
          <p:cNvSpPr/>
          <p:nvPr/>
        </p:nvSpPr>
        <p:spPr>
          <a:xfrm>
            <a:off x="4842371"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8" name="椭圆 127">
            <a:extLst>
              <a:ext uri="{FF2B5EF4-FFF2-40B4-BE49-F238E27FC236}">
                <a16:creationId xmlns:a16="http://schemas.microsoft.com/office/drawing/2014/main" id="{E08FFE9B-9724-4378-BE6F-530E131B844A}"/>
              </a:ext>
            </a:extLst>
          </p:cNvPr>
          <p:cNvSpPr/>
          <p:nvPr/>
        </p:nvSpPr>
        <p:spPr>
          <a:xfrm>
            <a:off x="4096326" y="6991751"/>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9" name="椭圆 128">
            <a:extLst>
              <a:ext uri="{FF2B5EF4-FFF2-40B4-BE49-F238E27FC236}">
                <a16:creationId xmlns:a16="http://schemas.microsoft.com/office/drawing/2014/main" id="{F97DD4BD-6C02-40B1-9B25-37B29E797073}"/>
              </a:ext>
            </a:extLst>
          </p:cNvPr>
          <p:cNvSpPr/>
          <p:nvPr/>
        </p:nvSpPr>
        <p:spPr>
          <a:xfrm>
            <a:off x="7146115" y="6525338"/>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0" name="椭圆 129">
            <a:extLst>
              <a:ext uri="{FF2B5EF4-FFF2-40B4-BE49-F238E27FC236}">
                <a16:creationId xmlns:a16="http://schemas.microsoft.com/office/drawing/2014/main" id="{5D72B813-D3AC-4B96-A8B6-269B1B461647}"/>
              </a:ext>
            </a:extLst>
          </p:cNvPr>
          <p:cNvSpPr/>
          <p:nvPr/>
        </p:nvSpPr>
        <p:spPr>
          <a:xfrm>
            <a:off x="3127301" y="6974974"/>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1" name="椭圆 130">
            <a:extLst>
              <a:ext uri="{FF2B5EF4-FFF2-40B4-BE49-F238E27FC236}">
                <a16:creationId xmlns:a16="http://schemas.microsoft.com/office/drawing/2014/main" id="{7F53ADE4-55A4-4D78-A965-7200AF8F5EDA}"/>
              </a:ext>
            </a:extLst>
          </p:cNvPr>
          <p:cNvSpPr/>
          <p:nvPr/>
        </p:nvSpPr>
        <p:spPr>
          <a:xfrm>
            <a:off x="4240567"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2" name="椭圆 131">
            <a:extLst>
              <a:ext uri="{FF2B5EF4-FFF2-40B4-BE49-F238E27FC236}">
                <a16:creationId xmlns:a16="http://schemas.microsoft.com/office/drawing/2014/main" id="{52644FB0-5B96-4949-8B27-CC2B30F24FF4}"/>
              </a:ext>
            </a:extLst>
          </p:cNvPr>
          <p:cNvSpPr/>
          <p:nvPr/>
        </p:nvSpPr>
        <p:spPr>
          <a:xfrm>
            <a:off x="3734025" y="6768489"/>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3" name="椭圆 132">
            <a:extLst>
              <a:ext uri="{FF2B5EF4-FFF2-40B4-BE49-F238E27FC236}">
                <a16:creationId xmlns:a16="http://schemas.microsoft.com/office/drawing/2014/main" id="{7D966D3F-E5EA-4236-BC70-329764DC709F}"/>
              </a:ext>
            </a:extLst>
          </p:cNvPr>
          <p:cNvSpPr/>
          <p:nvPr/>
        </p:nvSpPr>
        <p:spPr>
          <a:xfrm>
            <a:off x="7405444" y="5304597"/>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139" name="直接连接符 138">
            <a:extLst>
              <a:ext uri="{FF2B5EF4-FFF2-40B4-BE49-F238E27FC236}">
                <a16:creationId xmlns:a16="http://schemas.microsoft.com/office/drawing/2014/main" id="{079F0B2A-0F0F-4402-8F25-60DEF7938F25}"/>
              </a:ext>
            </a:extLst>
          </p:cNvPr>
          <p:cNvCxnSpPr/>
          <p:nvPr/>
        </p:nvCxnSpPr>
        <p:spPr>
          <a:xfrm>
            <a:off x="2" y="5190391"/>
            <a:ext cx="10023894" cy="0"/>
          </a:xfrm>
          <a:prstGeom prst="line">
            <a:avLst/>
          </a:prstGeom>
          <a:ln w="19050">
            <a:solidFill>
              <a:srgbClr val="E5C6DD">
                <a:alpha val="47000"/>
              </a:srgbClr>
            </a:solidFill>
          </a:ln>
        </p:spPr>
        <p:style>
          <a:lnRef idx="1">
            <a:schemeClr val="accent1"/>
          </a:lnRef>
          <a:fillRef idx="0">
            <a:schemeClr val="accent1"/>
          </a:fillRef>
          <a:effectRef idx="0">
            <a:schemeClr val="accent1"/>
          </a:effectRef>
          <a:fontRef idx="minor">
            <a:schemeClr val="tx1"/>
          </a:fontRef>
        </p:style>
      </p:cxnSp>
      <p:cxnSp>
        <p:nvCxnSpPr>
          <p:cNvPr id="140" name="[动画大师]_Straight Connector 4">
            <a:extLst>
              <a:ext uri="{FF2B5EF4-FFF2-40B4-BE49-F238E27FC236}">
                <a16:creationId xmlns:a16="http://schemas.microsoft.com/office/drawing/2014/main" id="{EDD6C739-59A1-4E7C-8CE3-C6B73CDC5B40}"/>
              </a:ext>
            </a:extLst>
          </p:cNvPr>
          <p:cNvCxnSpPr/>
          <p:nvPr/>
        </p:nvCxnSpPr>
        <p:spPr>
          <a:xfrm>
            <a:off x="2" y="3747868"/>
            <a:ext cx="10023894" cy="0"/>
          </a:xfrm>
          <a:prstGeom prst="line">
            <a:avLst/>
          </a:prstGeom>
          <a:ln>
            <a:solidFill>
              <a:srgbClr val="E5C6DD">
                <a:alpha val="47000"/>
              </a:srgbClr>
            </a:solidFill>
          </a:ln>
        </p:spPr>
        <p:style>
          <a:lnRef idx="1">
            <a:schemeClr val="accent1"/>
          </a:lnRef>
          <a:fillRef idx="0">
            <a:schemeClr val="accent1"/>
          </a:fillRef>
          <a:effectRef idx="0">
            <a:schemeClr val="accent1"/>
          </a:effectRef>
          <a:fontRef idx="minor">
            <a:schemeClr val="tx1"/>
          </a:fontRef>
        </p:style>
      </p:cxnSp>
      <p:pic>
        <p:nvPicPr>
          <p:cNvPr id="2" name="清新欢乐节奏流行进取电音乐">
            <a:hlinkClick r:id="" action="ppaction://media"/>
            <a:extLst>
              <a:ext uri="{FF2B5EF4-FFF2-40B4-BE49-F238E27FC236}">
                <a16:creationId xmlns:a16="http://schemas.microsoft.com/office/drawing/2014/main" id="{5927A24D-FEFF-41CA-A202-31C5508197B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34221" y="6458464"/>
            <a:ext cx="609600" cy="609600"/>
          </a:xfrm>
          <a:prstGeom prst="rect">
            <a:avLst/>
          </a:prstGeom>
        </p:spPr>
      </p:pic>
      <p:sp>
        <p:nvSpPr>
          <p:cNvPr id="3" name="TextBox 2">
            <a:extLst>
              <a:ext uri="{FF2B5EF4-FFF2-40B4-BE49-F238E27FC236}">
                <a16:creationId xmlns:a16="http://schemas.microsoft.com/office/drawing/2014/main" id="{AEED25E7-1466-204E-96E4-E7CD4CBADE3D}"/>
              </a:ext>
            </a:extLst>
          </p:cNvPr>
          <p:cNvSpPr txBox="1"/>
          <p:nvPr/>
        </p:nvSpPr>
        <p:spPr>
          <a:xfrm>
            <a:off x="3992244" y="2015059"/>
            <a:ext cx="6140783" cy="2400657"/>
          </a:xfrm>
          <a:prstGeom prst="rect">
            <a:avLst/>
          </a:prstGeom>
          <a:noFill/>
        </p:spPr>
        <p:txBody>
          <a:bodyPr wrap="square" rtlCol="0">
            <a:spAutoFit/>
          </a:bodyPr>
          <a:lstStyle/>
          <a:p>
            <a:pPr algn="ctr"/>
            <a:r>
              <a:rPr lang="en-VN" sz="7500" b="1" dirty="0">
                <a:latin typeface="Times New Roman" panose="02020603050405020304" pitchFamily="18" charset="0"/>
                <a:cs typeface="Times New Roman" panose="02020603050405020304" pitchFamily="18" charset="0"/>
              </a:rPr>
              <a:t>THỰC HÀNH</a:t>
            </a:r>
          </a:p>
          <a:p>
            <a:pPr algn="ctr"/>
            <a:r>
              <a:rPr lang="en-VN" sz="7500" b="1" dirty="0">
                <a:latin typeface="Times New Roman" panose="02020603050405020304" pitchFamily="18" charset="0"/>
                <a:cs typeface="Times New Roman" panose="02020603050405020304" pitchFamily="18" charset="0"/>
              </a:rPr>
              <a:t>TIẾNG VIỆT</a:t>
            </a:r>
          </a:p>
        </p:txBody>
      </p:sp>
    </p:spTree>
    <p:extLst>
      <p:ext uri="{BB962C8B-B14F-4D97-AF65-F5344CB8AC3E}">
        <p14:creationId xmlns:p14="http://schemas.microsoft.com/office/powerpoint/2010/main" val="1232118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2"/>
                                        </p:tgtEl>
                                      </p:cBhvr>
                                    </p:cmd>
                                  </p:childTnLst>
                                </p:cTn>
                              </p:par>
                              <p:par>
                                <p:cTn id="7" presetID="2" presetClass="entr" presetSubtype="8" repeatCount="2000" fill="hold" nodeType="withEffect">
                                  <p:stCondLst>
                                    <p:cond delay="1250"/>
                                  </p:stCondLst>
                                  <p:childTnLst>
                                    <p:set>
                                      <p:cBhvr>
                                        <p:cTn id="8" dur="1" fill="hold">
                                          <p:stCondLst>
                                            <p:cond delay="0"/>
                                          </p:stCondLst>
                                        </p:cTn>
                                        <p:tgtEl>
                                          <p:spTgt spid="139"/>
                                        </p:tgtEl>
                                        <p:attrNameLst>
                                          <p:attrName>style.visibility</p:attrName>
                                        </p:attrNameLst>
                                      </p:cBhvr>
                                      <p:to>
                                        <p:strVal val="visible"/>
                                      </p:to>
                                    </p:set>
                                    <p:anim calcmode="lin" valueType="num">
                                      <p:cBhvr additive="base">
                                        <p:cTn id="9" dur="500" fill="hold"/>
                                        <p:tgtEl>
                                          <p:spTgt spid="139"/>
                                        </p:tgtEl>
                                        <p:attrNameLst>
                                          <p:attrName>ppt_x</p:attrName>
                                        </p:attrNameLst>
                                      </p:cBhvr>
                                      <p:tavLst>
                                        <p:tav tm="0">
                                          <p:val>
                                            <p:strVal val="0-#ppt_w/2"/>
                                          </p:val>
                                        </p:tav>
                                        <p:tav tm="100000">
                                          <p:val>
                                            <p:strVal val="#ppt_x"/>
                                          </p:val>
                                        </p:tav>
                                      </p:tavLst>
                                    </p:anim>
                                    <p:anim calcmode="lin" valueType="num">
                                      <p:cBhvr additive="base">
                                        <p:cTn id="10" dur="500" fill="hold"/>
                                        <p:tgtEl>
                                          <p:spTgt spid="139"/>
                                        </p:tgtEl>
                                        <p:attrNameLst>
                                          <p:attrName>ppt_y</p:attrName>
                                        </p:attrNameLst>
                                      </p:cBhvr>
                                      <p:tavLst>
                                        <p:tav tm="0">
                                          <p:val>
                                            <p:strVal val="#ppt_y"/>
                                          </p:val>
                                        </p:tav>
                                        <p:tav tm="100000">
                                          <p:val>
                                            <p:strVal val="#ppt_y"/>
                                          </p:val>
                                        </p:tav>
                                      </p:tavLst>
                                    </p:anim>
                                  </p:childTnLst>
                                </p:cTn>
                              </p:par>
                              <p:par>
                                <p:cTn id="11" presetID="2" presetClass="exit" presetSubtype="2" repeatCount="2000" fill="hold" nodeType="withEffect">
                                  <p:stCondLst>
                                    <p:cond delay="2250"/>
                                  </p:stCondLst>
                                  <p:childTnLst>
                                    <p:anim calcmode="lin" valueType="num">
                                      <p:cBhvr additive="base">
                                        <p:cTn id="12" dur="500"/>
                                        <p:tgtEl>
                                          <p:spTgt spid="139"/>
                                        </p:tgtEl>
                                        <p:attrNameLst>
                                          <p:attrName>ppt_x</p:attrName>
                                        </p:attrNameLst>
                                      </p:cBhvr>
                                      <p:tavLst>
                                        <p:tav tm="0">
                                          <p:val>
                                            <p:strVal val="ppt_x"/>
                                          </p:val>
                                        </p:tav>
                                        <p:tav tm="100000">
                                          <p:val>
                                            <p:strVal val="1+ppt_w/2"/>
                                          </p:val>
                                        </p:tav>
                                      </p:tavLst>
                                    </p:anim>
                                    <p:anim calcmode="lin" valueType="num">
                                      <p:cBhvr additive="base">
                                        <p:cTn id="13" dur="500"/>
                                        <p:tgtEl>
                                          <p:spTgt spid="139"/>
                                        </p:tgtEl>
                                        <p:attrNameLst>
                                          <p:attrName>ppt_y</p:attrName>
                                        </p:attrNameLst>
                                      </p:cBhvr>
                                      <p:tavLst>
                                        <p:tav tm="0">
                                          <p:val>
                                            <p:strVal val="ppt_y"/>
                                          </p:val>
                                        </p:tav>
                                        <p:tav tm="100000">
                                          <p:val>
                                            <p:strVal val="ppt_y"/>
                                          </p:val>
                                        </p:tav>
                                      </p:tavLst>
                                    </p:anim>
                                    <p:set>
                                      <p:cBhvr>
                                        <p:cTn id="14" dur="1" fill="hold">
                                          <p:stCondLst>
                                            <p:cond delay="499"/>
                                          </p:stCondLst>
                                        </p:cTn>
                                        <p:tgtEl>
                                          <p:spTgt spid="139"/>
                                        </p:tgtEl>
                                        <p:attrNameLst>
                                          <p:attrName>style.visibility</p:attrName>
                                        </p:attrNameLst>
                                      </p:cBhvr>
                                      <p:to>
                                        <p:strVal val="hidden"/>
                                      </p:to>
                                    </p:set>
                                  </p:childTnLst>
                                </p:cTn>
                              </p:par>
                              <p:par>
                                <p:cTn id="15" presetID="2" presetClass="entr" presetSubtype="2" repeatCount="2000" fill="hold" nodeType="withEffect">
                                  <p:stCondLst>
                                    <p:cond delay="1750"/>
                                  </p:stCondLst>
                                  <p:childTnLst>
                                    <p:set>
                                      <p:cBhvr>
                                        <p:cTn id="16" dur="1" fill="hold">
                                          <p:stCondLst>
                                            <p:cond delay="0"/>
                                          </p:stCondLst>
                                        </p:cTn>
                                        <p:tgtEl>
                                          <p:spTgt spid="140"/>
                                        </p:tgtEl>
                                        <p:attrNameLst>
                                          <p:attrName>style.visibility</p:attrName>
                                        </p:attrNameLst>
                                      </p:cBhvr>
                                      <p:to>
                                        <p:strVal val="visible"/>
                                      </p:to>
                                    </p:set>
                                    <p:anim calcmode="lin" valueType="num">
                                      <p:cBhvr additive="base">
                                        <p:cTn id="17" dur="500" fill="hold"/>
                                        <p:tgtEl>
                                          <p:spTgt spid="140"/>
                                        </p:tgtEl>
                                        <p:attrNameLst>
                                          <p:attrName>ppt_x</p:attrName>
                                        </p:attrNameLst>
                                      </p:cBhvr>
                                      <p:tavLst>
                                        <p:tav tm="0">
                                          <p:val>
                                            <p:strVal val="1+#ppt_w/2"/>
                                          </p:val>
                                        </p:tav>
                                        <p:tav tm="100000">
                                          <p:val>
                                            <p:strVal val="#ppt_x"/>
                                          </p:val>
                                        </p:tav>
                                      </p:tavLst>
                                    </p:anim>
                                    <p:anim calcmode="lin" valueType="num">
                                      <p:cBhvr additive="base">
                                        <p:cTn id="18" dur="500" fill="hold"/>
                                        <p:tgtEl>
                                          <p:spTgt spid="140"/>
                                        </p:tgtEl>
                                        <p:attrNameLst>
                                          <p:attrName>ppt_y</p:attrName>
                                        </p:attrNameLst>
                                      </p:cBhvr>
                                      <p:tavLst>
                                        <p:tav tm="0">
                                          <p:val>
                                            <p:strVal val="#ppt_y"/>
                                          </p:val>
                                        </p:tav>
                                        <p:tav tm="100000">
                                          <p:val>
                                            <p:strVal val="#ppt_y"/>
                                          </p:val>
                                        </p:tav>
                                      </p:tavLst>
                                    </p:anim>
                                  </p:childTnLst>
                                </p:cTn>
                              </p:par>
                              <p:par>
                                <p:cTn id="19" presetID="2" presetClass="exit" presetSubtype="8" repeatCount="2000" fill="hold" nodeType="withEffect">
                                  <p:stCondLst>
                                    <p:cond delay="2500"/>
                                  </p:stCondLst>
                                  <p:childTnLst>
                                    <p:anim calcmode="lin" valueType="num">
                                      <p:cBhvr additive="base">
                                        <p:cTn id="20" dur="500"/>
                                        <p:tgtEl>
                                          <p:spTgt spid="140"/>
                                        </p:tgtEl>
                                        <p:attrNameLst>
                                          <p:attrName>ppt_x</p:attrName>
                                        </p:attrNameLst>
                                      </p:cBhvr>
                                      <p:tavLst>
                                        <p:tav tm="0">
                                          <p:val>
                                            <p:strVal val="ppt_x"/>
                                          </p:val>
                                        </p:tav>
                                        <p:tav tm="100000">
                                          <p:val>
                                            <p:strVal val="0-ppt_w/2"/>
                                          </p:val>
                                        </p:tav>
                                      </p:tavLst>
                                    </p:anim>
                                    <p:anim calcmode="lin" valueType="num">
                                      <p:cBhvr additive="base">
                                        <p:cTn id="21" dur="500"/>
                                        <p:tgtEl>
                                          <p:spTgt spid="140"/>
                                        </p:tgtEl>
                                        <p:attrNameLst>
                                          <p:attrName>ppt_y</p:attrName>
                                        </p:attrNameLst>
                                      </p:cBhvr>
                                      <p:tavLst>
                                        <p:tav tm="0">
                                          <p:val>
                                            <p:strVal val="ppt_y"/>
                                          </p:val>
                                        </p:tav>
                                        <p:tav tm="100000">
                                          <p:val>
                                            <p:strVal val="ppt_y"/>
                                          </p:val>
                                        </p:tav>
                                      </p:tavLst>
                                    </p:anim>
                                    <p:set>
                                      <p:cBhvr>
                                        <p:cTn id="22" dur="1" fill="hold">
                                          <p:stCondLst>
                                            <p:cond delay="499"/>
                                          </p:stCondLst>
                                        </p:cTn>
                                        <p:tgtEl>
                                          <p:spTgt spid="14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996"/>
                                        <p:tgtEl>
                                          <p:spTgt spid="22"/>
                                        </p:tgtEl>
                                      </p:cBhvr>
                                    </p:animEffect>
                                    <p:set>
                                      <p:cBhvr>
                                        <p:cTn id="25" dur="1" fill="hold">
                                          <p:stCondLst>
                                            <p:cond delay="995"/>
                                          </p:stCondLst>
                                        </p:cTn>
                                        <p:tgtEl>
                                          <p:spTgt spid="22"/>
                                        </p:tgtEl>
                                        <p:attrNameLst>
                                          <p:attrName>style.visibility</p:attrName>
                                        </p:attrNameLst>
                                      </p:cBhvr>
                                      <p:to>
                                        <p:strVal val="hidden"/>
                                      </p:to>
                                    </p:set>
                                  </p:childTnLst>
                                </p:cTn>
                              </p:par>
                              <p:par>
                                <p:cTn id="26" presetID="6" presetClass="emph" presetSubtype="0" fill="hold" grpId="1" nodeType="withEffect">
                                  <p:stCondLst>
                                    <p:cond delay="0"/>
                                  </p:stCondLst>
                                  <p:childTnLst>
                                    <p:animScale>
                                      <p:cBhvr>
                                        <p:cTn id="27" dur="1000" fill="hold"/>
                                        <p:tgtEl>
                                          <p:spTgt spid="22"/>
                                        </p:tgtEl>
                                      </p:cBhvr>
                                      <p:by x="70000" y="70000"/>
                                    </p:animScale>
                                  </p:childTnLst>
                                </p:cTn>
                              </p:par>
                              <p:par>
                                <p:cTn id="28" presetID="53" presetClass="entr" presetSubtype="16" repeatCount="2000" fill="hold" grpId="0" nodeType="withEffect">
                                  <p:stCondLst>
                                    <p:cond delay="430"/>
                                  </p:stCondLst>
                                  <p:childTnLst>
                                    <p:set>
                                      <p:cBhvr>
                                        <p:cTn id="29" dur="1" fill="hold">
                                          <p:stCondLst>
                                            <p:cond delay="1875"/>
                                          </p:stCondLst>
                                        </p:cTn>
                                        <p:tgtEl>
                                          <p:spTgt spid="213"/>
                                        </p:tgtEl>
                                        <p:attrNameLst>
                                          <p:attrName>style.visibility</p:attrName>
                                        </p:attrNameLst>
                                      </p:cBhvr>
                                      <p:to>
                                        <p:strVal val="visible"/>
                                      </p:to>
                                    </p:set>
                                    <p:anim calcmode="lin" valueType="num">
                                      <p:cBhvr>
                                        <p:cTn id="30" dur="469" fill="hold">
                                          <p:stCondLst>
                                            <p:cond delay="1875"/>
                                          </p:stCondLst>
                                        </p:cTn>
                                        <p:tgtEl>
                                          <p:spTgt spid="213"/>
                                        </p:tgtEl>
                                        <p:attrNameLst>
                                          <p:attrName>ppt_w</p:attrName>
                                        </p:attrNameLst>
                                      </p:cBhvr>
                                      <p:tavLst>
                                        <p:tav tm="0">
                                          <p:val>
                                            <p:fltVal val="0"/>
                                          </p:val>
                                        </p:tav>
                                        <p:tav tm="100000">
                                          <p:val>
                                            <p:strVal val="#ppt_w"/>
                                          </p:val>
                                        </p:tav>
                                      </p:tavLst>
                                    </p:anim>
                                    <p:anim calcmode="lin" valueType="num">
                                      <p:cBhvr>
                                        <p:cTn id="31" dur="469" fill="hold">
                                          <p:stCondLst>
                                            <p:cond delay="1875"/>
                                          </p:stCondLst>
                                        </p:cTn>
                                        <p:tgtEl>
                                          <p:spTgt spid="213"/>
                                        </p:tgtEl>
                                        <p:attrNameLst>
                                          <p:attrName>ppt_h</p:attrName>
                                        </p:attrNameLst>
                                      </p:cBhvr>
                                      <p:tavLst>
                                        <p:tav tm="0">
                                          <p:val>
                                            <p:fltVal val="0"/>
                                          </p:val>
                                        </p:tav>
                                        <p:tav tm="100000">
                                          <p:val>
                                            <p:strVal val="#ppt_h"/>
                                          </p:val>
                                        </p:tav>
                                      </p:tavLst>
                                    </p:anim>
                                    <p:animEffect transition="in" filter="fade">
                                      <p:cBhvr>
                                        <p:cTn id="32" dur="469">
                                          <p:stCondLst>
                                            <p:cond delay="1875"/>
                                          </p:stCondLst>
                                        </p:cTn>
                                        <p:tgtEl>
                                          <p:spTgt spid="213"/>
                                        </p:tgtEl>
                                      </p:cBhvr>
                                    </p:animEffect>
                                    <p:anim to="" calcmode="lin" valueType="num">
                                      <p:cBhvr>
                                        <p:cTn id="33" dur="1406" fill="hold">
                                          <p:stCondLst>
                                            <p:cond delay="2344"/>
                                          </p:stCondLst>
                                        </p:cTn>
                                        <p:tgtEl>
                                          <p:spTgt spid="213"/>
                                        </p:tgtEl>
                                        <p:attrNameLst>
                                          <p:attrName/>
                                        </p:attrNameLst>
                                      </p:cBhvr>
                                    </p:anim>
                                  </p:childTnLst>
                                </p:cTn>
                              </p:par>
                              <p:par>
                                <p:cTn id="34" presetID="53" presetClass="entr" presetSubtype="16" repeatCount="2000" fill="hold" grpId="0" nodeType="withEffect">
                                  <p:stCondLst>
                                    <p:cond delay="0"/>
                                  </p:stCondLst>
                                  <p:childTnLst>
                                    <p:set>
                                      <p:cBhvr>
                                        <p:cTn id="35" dur="1" fill="hold">
                                          <p:stCondLst>
                                            <p:cond delay="1400"/>
                                          </p:stCondLst>
                                        </p:cTn>
                                        <p:tgtEl>
                                          <p:spTgt spid="219"/>
                                        </p:tgtEl>
                                        <p:attrNameLst>
                                          <p:attrName>style.visibility</p:attrName>
                                        </p:attrNameLst>
                                      </p:cBhvr>
                                      <p:to>
                                        <p:strVal val="visible"/>
                                      </p:to>
                                    </p:set>
                                    <p:anim calcmode="lin" valueType="num">
                                      <p:cBhvr>
                                        <p:cTn id="36" dur="350" fill="hold">
                                          <p:stCondLst>
                                            <p:cond delay="1400"/>
                                          </p:stCondLst>
                                        </p:cTn>
                                        <p:tgtEl>
                                          <p:spTgt spid="219"/>
                                        </p:tgtEl>
                                        <p:attrNameLst>
                                          <p:attrName>ppt_w</p:attrName>
                                        </p:attrNameLst>
                                      </p:cBhvr>
                                      <p:tavLst>
                                        <p:tav tm="0">
                                          <p:val>
                                            <p:fltVal val="0"/>
                                          </p:val>
                                        </p:tav>
                                        <p:tav tm="100000">
                                          <p:val>
                                            <p:strVal val="#ppt_w"/>
                                          </p:val>
                                        </p:tav>
                                      </p:tavLst>
                                    </p:anim>
                                    <p:anim calcmode="lin" valueType="num">
                                      <p:cBhvr>
                                        <p:cTn id="37" dur="350" fill="hold">
                                          <p:stCondLst>
                                            <p:cond delay="1400"/>
                                          </p:stCondLst>
                                        </p:cTn>
                                        <p:tgtEl>
                                          <p:spTgt spid="219"/>
                                        </p:tgtEl>
                                        <p:attrNameLst>
                                          <p:attrName>ppt_h</p:attrName>
                                        </p:attrNameLst>
                                      </p:cBhvr>
                                      <p:tavLst>
                                        <p:tav tm="0">
                                          <p:val>
                                            <p:fltVal val="0"/>
                                          </p:val>
                                        </p:tav>
                                        <p:tav tm="100000">
                                          <p:val>
                                            <p:strVal val="#ppt_h"/>
                                          </p:val>
                                        </p:tav>
                                      </p:tavLst>
                                    </p:anim>
                                    <p:animEffect transition="in" filter="fade">
                                      <p:cBhvr>
                                        <p:cTn id="38" dur="350">
                                          <p:stCondLst>
                                            <p:cond delay="1400"/>
                                          </p:stCondLst>
                                        </p:cTn>
                                        <p:tgtEl>
                                          <p:spTgt spid="219"/>
                                        </p:tgtEl>
                                      </p:cBhvr>
                                    </p:animEffect>
                                    <p:anim to="" calcmode="lin" valueType="num">
                                      <p:cBhvr>
                                        <p:cTn id="39" dur="1050" fill="hold">
                                          <p:stCondLst>
                                            <p:cond delay="1750"/>
                                          </p:stCondLst>
                                        </p:cTn>
                                        <p:tgtEl>
                                          <p:spTgt spid="219"/>
                                        </p:tgtEl>
                                        <p:attrNameLst>
                                          <p:attrName/>
                                        </p:attrNameLst>
                                      </p:cBhvr>
                                    </p:anim>
                                  </p:childTnLst>
                                </p:cTn>
                              </p:par>
                              <p:par>
                                <p:cTn id="40" presetID="63" presetClass="path" presetSubtype="0" repeatCount="2000" fill="hold" nodeType="withEffect">
                                  <p:stCondLst>
                                    <p:cond delay="750"/>
                                  </p:stCondLst>
                                  <p:childTnLst>
                                    <p:animMotion origin="layout" path="M 1.875E-6 4.44444E-6 L 0.63216 4.44444E-6 " pathEditMode="relative" rAng="0" ptsTypes="AA">
                                      <p:cBhvr>
                                        <p:cTn id="41" dur="500" fill="hold"/>
                                        <p:tgtEl>
                                          <p:spTgt spid="223"/>
                                        </p:tgtEl>
                                        <p:attrNameLst>
                                          <p:attrName>ppt_x</p:attrName>
                                          <p:attrName>ppt_y</p:attrName>
                                        </p:attrNameLst>
                                      </p:cBhvr>
                                      <p:rCtr x="31615" y="0"/>
                                    </p:animMotion>
                                    <p:set>
                                      <p:cBhvr additive="base" accumulate="none">
                                        <p:cTn id="42" dur="250" fill="hold">
                                          <p:stCondLst>
                                            <p:cond delay="500"/>
                                          </p:stCondLst>
                                        </p:cTn>
                                        <p:tgtEl>
                                          <p:spTgt spid="223"/>
                                        </p:tgtEl>
                                        <p:attrNameLst>
                                          <p:attrName>style.visibility</p:attrName>
                                        </p:attrNameLst>
                                      </p:cBhvr>
                                      <p:to>
                                        <p:strVal val="visible"/>
                                      </p:to>
                                    </p:set>
                                    <p:animMotion origin="layout" path="M 0.63216 -2.22222E-6 L 1.70573 -2.22222E-6 " pathEditMode="relative" rAng="0" ptsTypes="AA">
                                      <p:cBhvr additive="base" accumulate="none" from="" to="">
                                        <p:cTn id="43" dur="500" fill="hold">
                                          <p:stCondLst>
                                            <p:cond delay="750"/>
                                          </p:stCondLst>
                                        </p:cTn>
                                        <p:tgtEl>
                                          <p:spTgt spid="223"/>
                                        </p:tgtEl>
                                        <p:attrNameLst>
                                          <p:attrName>ppt_x</p:attrName>
                                          <p:attrName>ppt_y</p:attrName>
                                        </p:attrNameLst>
                                      </p:cBhvr>
                                      <p:rCtr x="53672" y="0"/>
                                    </p:animMotion>
                                    <p:set>
                                      <p:cBhvr additive="base" accumulate="none">
                                        <p:cTn id="44" dur="750" fill="hold">
                                          <p:stCondLst>
                                            <p:cond delay="1250"/>
                                          </p:stCondLst>
                                        </p:cTn>
                                        <p:tgtEl>
                                          <p:spTgt spid="223"/>
                                        </p:tgtEl>
                                        <p:attrNameLst>
                                          <p:attrName/>
                                        </p:attrNameLst>
                                      </p:cBhvr>
                                      <p:to>
                                        <p:strVal val=""/>
                                      </p:to>
                                    </p:set>
                                  </p:childTnLst>
                                </p:cTn>
                              </p:par>
                              <p:par>
                                <p:cTn id="45" presetID="63" presetClass="path" presetSubtype="0" repeatCount="2000" fill="hold" nodeType="withEffect">
                                  <p:stCondLst>
                                    <p:cond delay="500"/>
                                  </p:stCondLst>
                                  <p:childTnLst>
                                    <p:animMotion origin="layout" path="M 1.45833E-6 -1.48148E-6 L 0.63216 -1.48148E-6 " pathEditMode="relative" rAng="0" ptsTypes="AA">
                                      <p:cBhvr additive="base" accumulate="none">
                                        <p:cTn id="46" dur="400" fill="hold"/>
                                        <p:tgtEl>
                                          <p:spTgt spid="224"/>
                                        </p:tgtEl>
                                        <p:attrNameLst>
                                          <p:attrName>ppt_x</p:attrName>
                                          <p:attrName>ppt_y</p:attrName>
                                        </p:attrNameLst>
                                      </p:cBhvr>
                                      <p:rCtr x="31602" y="0"/>
                                    </p:animMotion>
                                    <p:set>
                                      <p:cBhvr additive="base" accumulate="none">
                                        <p:cTn id="47" dur="250" fill="hold">
                                          <p:stCondLst>
                                            <p:cond delay="400"/>
                                          </p:stCondLst>
                                        </p:cTn>
                                        <p:tgtEl>
                                          <p:spTgt spid="224"/>
                                        </p:tgtEl>
                                        <p:attrNameLst>
                                          <p:attrName>style.visibility</p:attrName>
                                        </p:attrNameLst>
                                      </p:cBhvr>
                                      <p:to>
                                        <p:strVal val="visible"/>
                                      </p:to>
                                    </p:set>
                                    <p:animMotion origin="layout" path="M 0.63216 -2.22222E-6 L 1.70573 -2.22222E-6 " pathEditMode="relative" rAng="0" ptsTypes="AA">
                                      <p:cBhvr additive="base" accumulate="none" from="" to="">
                                        <p:cTn id="48" dur="350" fill="hold">
                                          <p:stCondLst>
                                            <p:cond delay="650"/>
                                          </p:stCondLst>
                                        </p:cTn>
                                        <p:tgtEl>
                                          <p:spTgt spid="224"/>
                                        </p:tgtEl>
                                        <p:attrNameLst>
                                          <p:attrName>ppt_x</p:attrName>
                                          <p:attrName>ppt_y</p:attrName>
                                        </p:attrNameLst>
                                      </p:cBhvr>
                                      <p:rCtr x="53672" y="0"/>
                                    </p:animMotion>
                                    <p:set>
                                      <p:cBhvr additive="base" accumulate="none">
                                        <p:cTn id="49" dur="500" fill="hold">
                                          <p:stCondLst>
                                            <p:cond delay="1000"/>
                                          </p:stCondLst>
                                        </p:cTn>
                                        <p:tgtEl>
                                          <p:spTgt spid="224"/>
                                        </p:tgtEl>
                                        <p:attrNameLst>
                                          <p:attrName/>
                                        </p:attrNameLst>
                                      </p:cBhvr>
                                      <p:to>
                                        <p:strVal val=""/>
                                      </p:to>
                                    </p:set>
                                  </p:childTnLst>
                                </p:cTn>
                              </p:par>
                              <p:par>
                                <p:cTn id="50" presetID="35" presetClass="path" presetSubtype="0" repeatCount="2000" fill="hold" nodeType="withEffect">
                                  <p:stCondLst>
                                    <p:cond delay="600"/>
                                  </p:stCondLst>
                                  <p:childTnLst>
                                    <p:animMotion origin="layout" path="M 2.29167E-6 2.96296E-6 L -0.80938 2.96296E-6 " pathEditMode="relative" rAng="0" ptsTypes="AA">
                                      <p:cBhvr additive="base" accumulate="none">
                                        <p:cTn id="51" dur="450" fill="hold"/>
                                        <p:tgtEl>
                                          <p:spTgt spid="222"/>
                                        </p:tgtEl>
                                        <p:attrNameLst>
                                          <p:attrName>ppt_x</p:attrName>
                                          <p:attrName>ppt_y</p:attrName>
                                        </p:attrNameLst>
                                      </p:cBhvr>
                                      <p:rCtr x="-40469" y="0"/>
                                    </p:animMotion>
                                    <p:set>
                                      <p:cBhvr additive="base" accumulate="none">
                                        <p:cTn id="52" dur="500" fill="hold">
                                          <p:stCondLst>
                                            <p:cond delay="450"/>
                                          </p:stCondLst>
                                        </p:cTn>
                                        <p:tgtEl>
                                          <p:spTgt spid="222"/>
                                        </p:tgtEl>
                                        <p:attrNameLst>
                                          <p:attrName>style.visibility</p:attrName>
                                        </p:attrNameLst>
                                      </p:cBhvr>
                                      <p:to>
                                        <p:strVal val="visible"/>
                                      </p:to>
                                    </p:set>
                                    <p:animMotion origin="layout" path="M -0.80938 -2.22222E-6 L -2.00625 -2.22222E-6 " pathEditMode="relative">
                                      <p:cBhvr additive="base" accumulate="none" from="" to="">
                                        <p:cTn id="53" dur="600" fill="hold">
                                          <p:stCondLst>
                                            <p:cond delay="950"/>
                                          </p:stCondLst>
                                        </p:cTn>
                                        <p:tgtEl>
                                          <p:spTgt spid="222"/>
                                        </p:tgtEl>
                                        <p:attrNameLst>
                                          <p:attrName>ppt_x</p:attrName>
                                          <p:attrName>ppt_y</p:attrName>
                                        </p:attrNameLst>
                                      </p:cBhvr>
                                    </p:animMotion>
                                    <p:set>
                                      <p:cBhvr additive="base" accumulate="none">
                                        <p:cTn id="54" dur="700" fill="hold">
                                          <p:stCondLst>
                                            <p:cond delay="1550"/>
                                          </p:stCondLst>
                                        </p:cTn>
                                        <p:tgtEl>
                                          <p:spTgt spid="222"/>
                                        </p:tgtEl>
                                        <p:attrNameLst>
                                          <p:attrName>style.visibility</p:attrName>
                                        </p:attrNameLst>
                                      </p:cBhvr>
                                      <p:to>
                                        <p:strVal val="hidden"/>
                                      </p:to>
                                    </p:set>
                                  </p:childTnLst>
                                </p:cTn>
                              </p:par>
                              <p:par>
                                <p:cTn id="55" presetID="35" presetClass="path" presetSubtype="0" repeatCount="2000" fill="hold" nodeType="withEffect">
                                  <p:stCondLst>
                                    <p:cond delay="750"/>
                                  </p:stCondLst>
                                  <p:childTnLst>
                                    <p:animMotion origin="layout" path="M 0 -3.33333E-6 L -0.48307 -3.33333E-6 " pathEditMode="relative" rAng="0" ptsTypes="AA">
                                      <p:cBhvr additive="base" accumulate="none">
                                        <p:cTn id="56" dur="500" fill="hold"/>
                                        <p:tgtEl>
                                          <p:spTgt spid="225"/>
                                        </p:tgtEl>
                                        <p:attrNameLst>
                                          <p:attrName>ppt_x</p:attrName>
                                          <p:attrName>ppt_y</p:attrName>
                                        </p:attrNameLst>
                                      </p:cBhvr>
                                      <p:rCtr x="-24154" y="0"/>
                                    </p:animMotion>
                                    <p:set>
                                      <p:cBhvr additive="base" accumulate="none">
                                        <p:cTn id="57" dur="300" fill="hold">
                                          <p:stCondLst>
                                            <p:cond delay="500"/>
                                          </p:stCondLst>
                                        </p:cTn>
                                        <p:tgtEl>
                                          <p:spTgt spid="225"/>
                                        </p:tgtEl>
                                        <p:attrNameLst>
                                          <p:attrName>style.visibility</p:attrName>
                                        </p:attrNameLst>
                                      </p:cBhvr>
                                      <p:to>
                                        <p:strVal val="visible"/>
                                      </p:to>
                                    </p:set>
                                    <p:animMotion origin="layout" path="M -0.80938 -2.22222E-6 L -2.00625 -2.22222E-6 " pathEditMode="relative">
                                      <p:cBhvr additive="base" accumulate="none" from="" to="">
                                        <p:cTn id="58" dur="500" fill="hold">
                                          <p:stCondLst>
                                            <p:cond delay="800"/>
                                          </p:stCondLst>
                                        </p:cTn>
                                        <p:tgtEl>
                                          <p:spTgt spid="225"/>
                                        </p:tgtEl>
                                        <p:attrNameLst>
                                          <p:attrName>ppt_x</p:attrName>
                                          <p:attrName>ppt_y</p:attrName>
                                        </p:attrNameLst>
                                      </p:cBhvr>
                                    </p:animMotion>
                                    <p:set>
                                      <p:cBhvr additive="base" accumulate="none">
                                        <p:cTn id="59" dur="500" fill="hold">
                                          <p:stCondLst>
                                            <p:cond delay="1300"/>
                                          </p:stCondLst>
                                        </p:cTn>
                                        <p:tgtEl>
                                          <p:spTgt spid="225"/>
                                        </p:tgtEl>
                                        <p:attrNameLst>
                                          <p:attrName>style.visibility</p:attrName>
                                        </p:attrNameLst>
                                      </p:cBhvr>
                                      <p:to>
                                        <p:strVal val="hidden"/>
                                      </p:to>
                                    </p:set>
                                  </p:childTnLst>
                                </p:cTn>
                              </p:par>
                              <p:par>
                                <p:cTn id="60" presetID="63" presetClass="path" presetSubtype="0" repeatCount="2000" fill="hold" nodeType="withEffect">
                                  <p:stCondLst>
                                    <p:cond delay="500"/>
                                  </p:stCondLst>
                                  <p:childTnLst>
                                    <p:animMotion origin="layout" path="M 3.54167E-6 2.22222E-6 L 0.63216 2.22222E-6 " pathEditMode="relative" rAng="0" ptsTypes="AA">
                                      <p:cBhvr additive="base" accumulate="none">
                                        <p:cTn id="61" dur="700" fill="hold"/>
                                        <p:tgtEl>
                                          <p:spTgt spid="226"/>
                                        </p:tgtEl>
                                        <p:attrNameLst>
                                          <p:attrName>ppt_x</p:attrName>
                                          <p:attrName>ppt_y</p:attrName>
                                        </p:attrNameLst>
                                      </p:cBhvr>
                                      <p:rCtr x="31602" y="0"/>
                                    </p:animMotion>
                                    <p:set>
                                      <p:cBhvr additive="base" accumulate="none">
                                        <p:cTn id="62" dur="250" fill="hold">
                                          <p:stCondLst>
                                            <p:cond delay="700"/>
                                          </p:stCondLst>
                                        </p:cTn>
                                        <p:tgtEl>
                                          <p:spTgt spid="226"/>
                                        </p:tgtEl>
                                        <p:attrNameLst>
                                          <p:attrName>style.visibility</p:attrName>
                                        </p:attrNameLst>
                                      </p:cBhvr>
                                      <p:to>
                                        <p:strVal val="visible"/>
                                      </p:to>
                                    </p:set>
                                    <p:animMotion origin="layout" path="M 0.63216 2.22222E-6 L 1.70573 2.22222E-6 " pathEditMode="relative" rAng="0" ptsTypes="AA">
                                      <p:cBhvr additive="base" accumulate="none" from="" to="">
                                        <p:cTn id="63" dur="350" fill="hold">
                                          <p:stCondLst>
                                            <p:cond delay="950"/>
                                          </p:stCondLst>
                                        </p:cTn>
                                        <p:tgtEl>
                                          <p:spTgt spid="226"/>
                                        </p:tgtEl>
                                        <p:attrNameLst>
                                          <p:attrName>ppt_x</p:attrName>
                                          <p:attrName>ppt_y</p:attrName>
                                        </p:attrNameLst>
                                      </p:cBhvr>
                                      <p:rCtr x="53672" y="0"/>
                                    </p:animMotion>
                                    <p:set>
                                      <p:cBhvr additive="base" accumulate="none">
                                        <p:cTn id="64" dur="500" fill="hold">
                                          <p:stCondLst>
                                            <p:cond delay="1300"/>
                                          </p:stCondLst>
                                        </p:cTn>
                                        <p:tgtEl>
                                          <p:spTgt spid="226"/>
                                        </p:tgtEl>
                                        <p:attrNameLst>
                                          <p:attrName/>
                                        </p:attrNameLst>
                                      </p:cBhvr>
                                      <p:to>
                                        <p:strVal val=""/>
                                      </p:to>
                                    </p:set>
                                  </p:childTnLst>
                                </p:cTn>
                              </p:par>
                              <p:par>
                                <p:cTn id="65" presetID="10" presetClass="entr" presetSubtype="0" repeatCount="indefinite"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out" filter="fade">
                                      <p:cBhvr additive="base" accumulate="none">
                                        <p:cTn id="67" dur="316" fill="hold">
                                          <p:stCondLst>
                                            <p:cond delay="2213"/>
                                          </p:stCondLst>
                                        </p:cTn>
                                        <p:tgtEl>
                                          <p:spTgt spid="70"/>
                                        </p:tgtEl>
                                      </p:cBhvr>
                                    </p:animEffect>
                                    <p:animEffect transition="in" filter="fade">
                                      <p:cBhvr additive="base" accumulate="none">
                                        <p:cTn id="68" dur="316" fill="hold">
                                          <p:stCondLst>
                                            <p:cond delay="0"/>
                                          </p:stCondLst>
                                        </p:cTn>
                                        <p:tgtEl>
                                          <p:spTgt spid="70"/>
                                        </p:tgtEl>
                                      </p:cBhvr>
                                    </p:animEffect>
                                    <p:set>
                                      <p:cBhvr additive="base" accumulate="none">
                                        <p:cTn id="69" dur="1" fill="hold">
                                          <p:stCondLst>
                                            <p:cond delay="2528"/>
                                          </p:stCondLst>
                                        </p:cTn>
                                        <p:tgtEl>
                                          <p:spTgt spid="70"/>
                                        </p:tgtEl>
                                        <p:attrNameLst>
                                          <p:attrName>style.visibility</p:attrName>
                                        </p:attrNameLst>
                                      </p:cBhvr>
                                      <p:to>
                                        <p:strVal val="hidden"/>
                                      </p:to>
                                    </p:set>
                                    <p:set>
                                      <p:cBhvr additive="base" accumulate="none">
                                        <p:cTn id="70" dur="2908" fill="hold">
                                          <p:stCondLst>
                                            <p:cond delay="0"/>
                                          </p:stCondLst>
                                        </p:cTn>
                                        <p:tgtEl>
                                          <p:spTgt spid="70"/>
                                        </p:tgtEl>
                                        <p:attrNameLst>
                                          <p:attrName/>
                                        </p:attrNameLst>
                                      </p:cBhvr>
                                      <p:to>
                                        <p:strVal val=""/>
                                      </p:to>
                                    </p:set>
                                  </p:childTnLst>
                                </p:cTn>
                              </p:par>
                              <p:par>
                                <p:cTn id="71" presetID="0" presetClass="path" presetSubtype="0" repeatCount="indefinite" fill="hold" grpId="1" nodeType="withEffect">
                                  <p:stCondLst>
                                    <p:cond delay="0"/>
                                  </p:stCondLst>
                                  <p:childTnLst>
                                    <p:animMotion origin="layout" path="M -2.08333E-7 -2.22222E-6 C 0.07122 -0.04398 0.06237 -0.16273 0.0901 -0.27847 " pathEditMode="relative" rAng="0" ptsTypes="AA">
                                      <p:cBhvr>
                                        <p:cTn id="72" dur="2714" fill="hold"/>
                                        <p:tgtEl>
                                          <p:spTgt spid="70"/>
                                        </p:tgtEl>
                                        <p:attrNameLst>
                                          <p:attrName>ppt_x</p:attrName>
                                          <p:attrName>ppt_y</p:attrName>
                                        </p:attrNameLst>
                                      </p:cBhvr>
                                      <p:rCtr x="4505" y="-13935"/>
                                    </p:animMotion>
                                  </p:childTnLst>
                                </p:cTn>
                              </p:par>
                              <p:par>
                                <p:cTn id="73" presetID="10" presetClass="entr" presetSubtype="0" repeatCount="indefinite"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out" filter="fade">
                                      <p:cBhvr additive="base" accumulate="none">
                                        <p:cTn id="75" dur="250" fill="hold">
                                          <p:stCondLst>
                                            <p:cond delay="1750"/>
                                          </p:stCondLst>
                                        </p:cTn>
                                        <p:tgtEl>
                                          <p:spTgt spid="72"/>
                                        </p:tgtEl>
                                      </p:cBhvr>
                                    </p:animEffect>
                                    <p:animEffect transition="in" filter="fade">
                                      <p:cBhvr additive="base" accumulate="none">
                                        <p:cTn id="76" dur="250" fill="hold">
                                          <p:stCondLst>
                                            <p:cond delay="0"/>
                                          </p:stCondLst>
                                        </p:cTn>
                                        <p:tgtEl>
                                          <p:spTgt spid="72"/>
                                        </p:tgtEl>
                                      </p:cBhvr>
                                    </p:animEffect>
                                    <p:set>
                                      <p:cBhvr additive="base" accumulate="none">
                                        <p:cTn id="77" dur="1" fill="hold">
                                          <p:stCondLst>
                                            <p:cond delay="1999"/>
                                          </p:stCondLst>
                                        </p:cTn>
                                        <p:tgtEl>
                                          <p:spTgt spid="72"/>
                                        </p:tgtEl>
                                        <p:attrNameLst>
                                          <p:attrName>style.visibility</p:attrName>
                                        </p:attrNameLst>
                                      </p:cBhvr>
                                      <p:to>
                                        <p:strVal val="hidden"/>
                                      </p:to>
                                    </p:set>
                                    <p:set>
                                      <p:cBhvr additive="base" accumulate="none">
                                        <p:cTn id="78" dur="2300" fill="hold">
                                          <p:stCondLst>
                                            <p:cond delay="0"/>
                                          </p:stCondLst>
                                        </p:cTn>
                                        <p:tgtEl>
                                          <p:spTgt spid="72"/>
                                        </p:tgtEl>
                                        <p:attrNameLst>
                                          <p:attrName/>
                                        </p:attrNameLst>
                                      </p:cBhvr>
                                      <p:to>
                                        <p:strVal val=""/>
                                      </p:to>
                                    </p:set>
                                  </p:childTnLst>
                                </p:cTn>
                              </p:par>
                              <p:par>
                                <p:cTn id="79" presetID="0" presetClass="path" presetSubtype="0" repeatCount="indefinite" fill="hold" grpId="1" nodeType="withEffect">
                                  <p:stCondLst>
                                    <p:cond delay="0"/>
                                  </p:stCondLst>
                                  <p:childTnLst>
                                    <p:animMotion origin="layout" path="M 1.25E-6 2.22222E-6 C -0.01133 -0.10556 -0.06198 -0.18449 -0.00768 -0.31459 " pathEditMode="relative" rAng="0" ptsTypes="AA">
                                      <p:cBhvr>
                                        <p:cTn id="80" dur="3409" fill="hold"/>
                                        <p:tgtEl>
                                          <p:spTgt spid="72"/>
                                        </p:tgtEl>
                                        <p:attrNameLst>
                                          <p:attrName>ppt_x</p:attrName>
                                          <p:attrName>ppt_y</p:attrName>
                                        </p:attrNameLst>
                                      </p:cBhvr>
                                      <p:rCtr x="-1628" y="-15741"/>
                                    </p:animMotion>
                                  </p:childTnLst>
                                </p:cTn>
                              </p:par>
                              <p:par>
                                <p:cTn id="81" presetID="10" presetClass="entr" presetSubtype="0" repeatCount="indefinite"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out" filter="fade">
                                      <p:cBhvr additive="base" accumulate="none">
                                        <p:cTn id="83" dur="419" fill="hold">
                                          <p:stCondLst>
                                            <p:cond delay="2935"/>
                                          </p:stCondLst>
                                        </p:cTn>
                                        <p:tgtEl>
                                          <p:spTgt spid="73"/>
                                        </p:tgtEl>
                                      </p:cBhvr>
                                    </p:animEffect>
                                    <p:animEffect transition="in" filter="fade">
                                      <p:cBhvr additive="base" accumulate="none">
                                        <p:cTn id="84" dur="419" fill="hold">
                                          <p:stCondLst>
                                            <p:cond delay="0"/>
                                          </p:stCondLst>
                                        </p:cTn>
                                        <p:tgtEl>
                                          <p:spTgt spid="73"/>
                                        </p:tgtEl>
                                      </p:cBhvr>
                                    </p:animEffect>
                                    <p:set>
                                      <p:cBhvr additive="base" accumulate="none">
                                        <p:cTn id="85" dur="1" fill="hold">
                                          <p:stCondLst>
                                            <p:cond delay="3353"/>
                                          </p:stCondLst>
                                        </p:cTn>
                                        <p:tgtEl>
                                          <p:spTgt spid="73"/>
                                        </p:tgtEl>
                                        <p:attrNameLst>
                                          <p:attrName>style.visibility</p:attrName>
                                        </p:attrNameLst>
                                      </p:cBhvr>
                                      <p:to>
                                        <p:strVal val="hidden"/>
                                      </p:to>
                                    </p:set>
                                    <p:set>
                                      <p:cBhvr additive="base" accumulate="none">
                                        <p:cTn id="86" dur="3858" fill="hold">
                                          <p:stCondLst>
                                            <p:cond delay="0"/>
                                          </p:stCondLst>
                                        </p:cTn>
                                        <p:tgtEl>
                                          <p:spTgt spid="73"/>
                                        </p:tgtEl>
                                        <p:attrNameLst>
                                          <p:attrName/>
                                        </p:attrNameLst>
                                      </p:cBhvr>
                                      <p:to>
                                        <p:strVal val=""/>
                                      </p:to>
                                    </p:set>
                                  </p:childTnLst>
                                </p:cTn>
                              </p:par>
                              <p:par>
                                <p:cTn id="87" presetID="0" presetClass="path" presetSubtype="0" repeatCount="indefinite" fill="hold" grpId="1" nodeType="withEffect">
                                  <p:stCondLst>
                                    <p:cond delay="0"/>
                                  </p:stCondLst>
                                  <p:childTnLst>
                                    <p:animMotion origin="layout" path="M -0.00013 1.85185E-6 C 0.06471 -0.13542 0.07721 -0.05139 0.13164 -0.18125 " pathEditMode="relative" rAng="0" ptsTypes="AA">
                                      <p:cBhvr>
                                        <p:cTn id="88" dur="3060" fill="hold"/>
                                        <p:tgtEl>
                                          <p:spTgt spid="73"/>
                                        </p:tgtEl>
                                        <p:attrNameLst>
                                          <p:attrName>ppt_x</p:attrName>
                                          <p:attrName>ppt_y</p:attrName>
                                        </p:attrNameLst>
                                      </p:cBhvr>
                                      <p:rCtr x="6589" y="-9074"/>
                                    </p:animMotion>
                                  </p:childTnLst>
                                </p:cTn>
                              </p:par>
                              <p:par>
                                <p:cTn id="89" presetID="10" presetClass="entr" presetSubtype="0" repeatCount="indefinite"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out" filter="fade">
                                      <p:cBhvr additive="base" accumulate="none">
                                        <p:cTn id="91" dur="305" fill="hold">
                                          <p:stCondLst>
                                            <p:cond delay="2133"/>
                                          </p:stCondLst>
                                        </p:cTn>
                                        <p:tgtEl>
                                          <p:spTgt spid="74"/>
                                        </p:tgtEl>
                                      </p:cBhvr>
                                    </p:animEffect>
                                    <p:animEffect transition="in" filter="fade">
                                      <p:cBhvr additive="base" accumulate="none">
                                        <p:cTn id="92" dur="305" fill="hold">
                                          <p:stCondLst>
                                            <p:cond delay="0"/>
                                          </p:stCondLst>
                                        </p:cTn>
                                        <p:tgtEl>
                                          <p:spTgt spid="74"/>
                                        </p:tgtEl>
                                      </p:cBhvr>
                                    </p:animEffect>
                                    <p:set>
                                      <p:cBhvr additive="base" accumulate="none">
                                        <p:cTn id="93" dur="1" fill="hold">
                                          <p:stCondLst>
                                            <p:cond delay="2437"/>
                                          </p:stCondLst>
                                        </p:cTn>
                                        <p:tgtEl>
                                          <p:spTgt spid="74"/>
                                        </p:tgtEl>
                                        <p:attrNameLst>
                                          <p:attrName>style.visibility</p:attrName>
                                        </p:attrNameLst>
                                      </p:cBhvr>
                                      <p:to>
                                        <p:strVal val="hidden"/>
                                      </p:to>
                                    </p:set>
                                    <p:set>
                                      <p:cBhvr additive="base" accumulate="none">
                                        <p:cTn id="94" dur="2804" fill="hold">
                                          <p:stCondLst>
                                            <p:cond delay="0"/>
                                          </p:stCondLst>
                                        </p:cTn>
                                        <p:tgtEl>
                                          <p:spTgt spid="74"/>
                                        </p:tgtEl>
                                        <p:attrNameLst>
                                          <p:attrName/>
                                        </p:attrNameLst>
                                      </p:cBhvr>
                                      <p:to>
                                        <p:strVal val=""/>
                                      </p:to>
                                    </p:set>
                                  </p:childTnLst>
                                </p:cTn>
                              </p:par>
                              <p:par>
                                <p:cTn id="95"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96" dur="2924" fill="hold"/>
                                        <p:tgtEl>
                                          <p:spTgt spid="74"/>
                                        </p:tgtEl>
                                        <p:attrNameLst>
                                          <p:attrName>ppt_x</p:attrName>
                                          <p:attrName>ppt_y</p:attrName>
                                        </p:attrNameLst>
                                      </p:cBhvr>
                                      <p:rCtr x="9922" y="-7060"/>
                                    </p:animMotion>
                                  </p:childTnLst>
                                </p:cTn>
                              </p:par>
                              <p:par>
                                <p:cTn id="97" presetID="10" presetClass="entr" presetSubtype="0" repeatCount="indefinite"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animEffect transition="out" filter="fade">
                                      <p:cBhvr additive="base" accumulate="none">
                                        <p:cTn id="99" dur="289" fill="hold">
                                          <p:stCondLst>
                                            <p:cond delay="2024"/>
                                          </p:stCondLst>
                                        </p:cTn>
                                        <p:tgtEl>
                                          <p:spTgt spid="75"/>
                                        </p:tgtEl>
                                      </p:cBhvr>
                                    </p:animEffect>
                                    <p:animEffect transition="in" filter="fade">
                                      <p:cBhvr additive="base" accumulate="none">
                                        <p:cTn id="100" dur="289" fill="hold">
                                          <p:stCondLst>
                                            <p:cond delay="0"/>
                                          </p:stCondLst>
                                        </p:cTn>
                                        <p:tgtEl>
                                          <p:spTgt spid="75"/>
                                        </p:tgtEl>
                                      </p:cBhvr>
                                    </p:animEffect>
                                    <p:set>
                                      <p:cBhvr additive="base" accumulate="none">
                                        <p:cTn id="101" dur="1" fill="hold">
                                          <p:stCondLst>
                                            <p:cond delay="2311"/>
                                          </p:stCondLst>
                                        </p:cTn>
                                        <p:tgtEl>
                                          <p:spTgt spid="75"/>
                                        </p:tgtEl>
                                        <p:attrNameLst>
                                          <p:attrName>style.visibility</p:attrName>
                                        </p:attrNameLst>
                                      </p:cBhvr>
                                      <p:to>
                                        <p:strVal val="hidden"/>
                                      </p:to>
                                    </p:set>
                                    <p:set>
                                      <p:cBhvr additive="base" accumulate="none">
                                        <p:cTn id="102" dur="2659" fill="hold">
                                          <p:stCondLst>
                                            <p:cond delay="0"/>
                                          </p:stCondLst>
                                        </p:cTn>
                                        <p:tgtEl>
                                          <p:spTgt spid="75"/>
                                        </p:tgtEl>
                                        <p:attrNameLst>
                                          <p:attrName/>
                                        </p:attrNameLst>
                                      </p:cBhvr>
                                      <p:to>
                                        <p:strVal val=""/>
                                      </p:to>
                                    </p:set>
                                  </p:childTnLst>
                                </p:cTn>
                              </p:par>
                              <p:par>
                                <p:cTn id="103" presetID="0" presetClass="path" presetSubtype="0" repeatCount="indefinite" fill="hold" grpId="1" nodeType="withEffect">
                                  <p:stCondLst>
                                    <p:cond delay="0"/>
                                  </p:stCondLst>
                                  <p:childTnLst>
                                    <p:animMotion origin="layout" path="M 2.91667E-6 3.7037E-6 C -0.04024 -0.14422 0.01731 -0.19561 -0.003 -0.34422 " pathEditMode="relative" rAng="0" ptsTypes="AA">
                                      <p:cBhvr>
                                        <p:cTn id="104" dur="2191" fill="hold"/>
                                        <p:tgtEl>
                                          <p:spTgt spid="75"/>
                                        </p:tgtEl>
                                        <p:attrNameLst>
                                          <p:attrName>ppt_x</p:attrName>
                                          <p:attrName>ppt_y</p:attrName>
                                        </p:attrNameLst>
                                      </p:cBhvr>
                                      <p:rCtr x="-664" y="-17222"/>
                                    </p:animMotion>
                                  </p:childTnLst>
                                </p:cTn>
                              </p:par>
                              <p:par>
                                <p:cTn id="105" presetID="10" presetClass="entr" presetSubtype="0" repeatCount="indefinite"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out" filter="fade">
                                      <p:cBhvr additive="base" accumulate="none">
                                        <p:cTn id="107" dur="346" fill="hold">
                                          <p:stCondLst>
                                            <p:cond delay="2419"/>
                                          </p:stCondLst>
                                        </p:cTn>
                                        <p:tgtEl>
                                          <p:spTgt spid="76"/>
                                        </p:tgtEl>
                                      </p:cBhvr>
                                    </p:animEffect>
                                    <p:animEffect transition="in" filter="fade">
                                      <p:cBhvr additive="base" accumulate="none">
                                        <p:cTn id="108" dur="346" fill="hold">
                                          <p:stCondLst>
                                            <p:cond delay="0"/>
                                          </p:stCondLst>
                                        </p:cTn>
                                        <p:tgtEl>
                                          <p:spTgt spid="76"/>
                                        </p:tgtEl>
                                      </p:cBhvr>
                                    </p:animEffect>
                                    <p:set>
                                      <p:cBhvr additive="base" accumulate="none">
                                        <p:cTn id="109" dur="1" fill="hold">
                                          <p:stCondLst>
                                            <p:cond delay="2763"/>
                                          </p:stCondLst>
                                        </p:cTn>
                                        <p:tgtEl>
                                          <p:spTgt spid="76"/>
                                        </p:tgtEl>
                                        <p:attrNameLst>
                                          <p:attrName>style.visibility</p:attrName>
                                        </p:attrNameLst>
                                      </p:cBhvr>
                                      <p:to>
                                        <p:strVal val="hidden"/>
                                      </p:to>
                                    </p:set>
                                    <p:set>
                                      <p:cBhvr additive="base" accumulate="none">
                                        <p:cTn id="110" dur="3180" fill="hold">
                                          <p:stCondLst>
                                            <p:cond delay="0"/>
                                          </p:stCondLst>
                                        </p:cTn>
                                        <p:tgtEl>
                                          <p:spTgt spid="76"/>
                                        </p:tgtEl>
                                        <p:attrNameLst>
                                          <p:attrName/>
                                        </p:attrNameLst>
                                      </p:cBhvr>
                                      <p:to>
                                        <p:strVal val=""/>
                                      </p:to>
                                    </p:set>
                                  </p:childTnLst>
                                </p:cTn>
                              </p:par>
                              <p:par>
                                <p:cTn id="111" presetID="0" presetClass="path" presetSubtype="0" repeatCount="indefinite" fill="hold" grpId="1" nodeType="withEffect">
                                  <p:stCondLst>
                                    <p:cond delay="0"/>
                                  </p:stCondLst>
                                  <p:childTnLst>
                                    <p:animMotion origin="layout" path="M -3.125E-6 1.48148E-6 C 0.00378 -0.22477 0.15404 -0.14306 0.13373 -0.29121 " pathEditMode="relative" rAng="0" ptsTypes="AA">
                                      <p:cBhvr>
                                        <p:cTn id="112" dur="2340" fill="hold"/>
                                        <p:tgtEl>
                                          <p:spTgt spid="76"/>
                                        </p:tgtEl>
                                        <p:attrNameLst>
                                          <p:attrName>ppt_x</p:attrName>
                                          <p:attrName>ppt_y</p:attrName>
                                        </p:attrNameLst>
                                      </p:cBhvr>
                                      <p:rCtr x="6771" y="-14560"/>
                                    </p:animMotion>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out" filter="fade">
                                      <p:cBhvr additive="base" accumulate="none">
                                        <p:cTn id="115" dur="419" fill="hold">
                                          <p:stCondLst>
                                            <p:cond delay="2933"/>
                                          </p:stCondLst>
                                        </p:cTn>
                                        <p:tgtEl>
                                          <p:spTgt spid="77"/>
                                        </p:tgtEl>
                                      </p:cBhvr>
                                    </p:animEffect>
                                    <p:animEffect transition="in" filter="fade">
                                      <p:cBhvr additive="base" accumulate="none">
                                        <p:cTn id="116" dur="419" fill="hold">
                                          <p:stCondLst>
                                            <p:cond delay="0"/>
                                          </p:stCondLst>
                                        </p:cTn>
                                        <p:tgtEl>
                                          <p:spTgt spid="77"/>
                                        </p:tgtEl>
                                      </p:cBhvr>
                                    </p:animEffect>
                                    <p:set>
                                      <p:cBhvr additive="base" accumulate="none">
                                        <p:cTn id="117" dur="1" fill="hold">
                                          <p:stCondLst>
                                            <p:cond delay="3351"/>
                                          </p:stCondLst>
                                        </p:cTn>
                                        <p:tgtEl>
                                          <p:spTgt spid="77"/>
                                        </p:tgtEl>
                                        <p:attrNameLst>
                                          <p:attrName>style.visibility</p:attrName>
                                        </p:attrNameLst>
                                      </p:cBhvr>
                                      <p:to>
                                        <p:strVal val="hidden"/>
                                      </p:to>
                                    </p:set>
                                    <p:set>
                                      <p:cBhvr additive="base" accumulate="none">
                                        <p:cTn id="118" dur="3855" fill="hold">
                                          <p:stCondLst>
                                            <p:cond delay="0"/>
                                          </p:stCondLst>
                                        </p:cTn>
                                        <p:tgtEl>
                                          <p:spTgt spid="77"/>
                                        </p:tgtEl>
                                        <p:attrNameLst>
                                          <p:attrName/>
                                        </p:attrNameLst>
                                      </p:cBhvr>
                                      <p:to>
                                        <p:strVal val=""/>
                                      </p:to>
                                    </p:set>
                                  </p:childTnLst>
                                </p:cTn>
                              </p:par>
                              <p:par>
                                <p:cTn id="119" presetID="0" presetClass="path" presetSubtype="0" repeatCount="indefinite" fill="hold" grpId="1" nodeType="withEffect">
                                  <p:stCondLst>
                                    <p:cond delay="0"/>
                                  </p:stCondLst>
                                  <p:childTnLst>
                                    <p:animMotion origin="layout" path="M -3.75E-6 4.07407E-6 C 0.0323 -0.19769 0.04193 -0.19838 0.1336 -0.29121 " pathEditMode="relative" rAng="0" ptsTypes="AA">
                                      <p:cBhvr>
                                        <p:cTn id="120" dur="2196" fill="hold"/>
                                        <p:tgtEl>
                                          <p:spTgt spid="77"/>
                                        </p:tgtEl>
                                        <p:attrNameLst>
                                          <p:attrName>ppt_x</p:attrName>
                                          <p:attrName>ppt_y</p:attrName>
                                        </p:attrNameLst>
                                      </p:cBhvr>
                                      <p:rCtr x="6680" y="-14560"/>
                                    </p:animMotion>
                                  </p:childTnLst>
                                </p:cTn>
                              </p:par>
                              <p:par>
                                <p:cTn id="121" presetID="10" presetClass="entr" presetSubtype="0" repeatCount="indefinite"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out" filter="fade">
                                      <p:cBhvr additive="base" accumulate="none">
                                        <p:cTn id="123" dur="314" fill="hold">
                                          <p:stCondLst>
                                            <p:cond delay="2197"/>
                                          </p:stCondLst>
                                        </p:cTn>
                                        <p:tgtEl>
                                          <p:spTgt spid="78"/>
                                        </p:tgtEl>
                                      </p:cBhvr>
                                    </p:animEffect>
                                    <p:animEffect transition="in" filter="fade">
                                      <p:cBhvr additive="base" accumulate="none">
                                        <p:cTn id="124" dur="314" fill="hold">
                                          <p:stCondLst>
                                            <p:cond delay="0"/>
                                          </p:stCondLst>
                                        </p:cTn>
                                        <p:tgtEl>
                                          <p:spTgt spid="78"/>
                                        </p:tgtEl>
                                      </p:cBhvr>
                                    </p:animEffect>
                                    <p:set>
                                      <p:cBhvr additive="base" accumulate="none">
                                        <p:cTn id="125" dur="1" fill="hold">
                                          <p:stCondLst>
                                            <p:cond delay="2510"/>
                                          </p:stCondLst>
                                        </p:cTn>
                                        <p:tgtEl>
                                          <p:spTgt spid="78"/>
                                        </p:tgtEl>
                                        <p:attrNameLst>
                                          <p:attrName>style.visibility</p:attrName>
                                        </p:attrNameLst>
                                      </p:cBhvr>
                                      <p:to>
                                        <p:strVal val="hidden"/>
                                      </p:to>
                                    </p:set>
                                    <p:set>
                                      <p:cBhvr additive="base" accumulate="none">
                                        <p:cTn id="126" dur="2888" fill="hold">
                                          <p:stCondLst>
                                            <p:cond delay="0"/>
                                          </p:stCondLst>
                                        </p:cTn>
                                        <p:tgtEl>
                                          <p:spTgt spid="78"/>
                                        </p:tgtEl>
                                        <p:attrNameLst>
                                          <p:attrName/>
                                        </p:attrNameLst>
                                      </p:cBhvr>
                                      <p:to>
                                        <p:strVal val=""/>
                                      </p:to>
                                    </p:set>
                                  </p:childTnLst>
                                </p:cTn>
                              </p:par>
                              <p:par>
                                <p:cTn id="127" presetID="0" presetClass="path" presetSubtype="0" repeatCount="indefinite" fill="hold" grpId="1" nodeType="withEffect">
                                  <p:stCondLst>
                                    <p:cond delay="0"/>
                                  </p:stCondLst>
                                  <p:childTnLst>
                                    <p:animMotion origin="layout" path="M -3.125E-6 -2.59259E-6 C 0.10703 -0.07315 0.10599 -0.1625 0.1336 -0.2912 " pathEditMode="relative" rAng="0" ptsTypes="AA">
                                      <p:cBhvr>
                                        <p:cTn id="128" dur="2546" fill="hold"/>
                                        <p:tgtEl>
                                          <p:spTgt spid="78"/>
                                        </p:tgtEl>
                                        <p:attrNameLst>
                                          <p:attrName>ppt_x</p:attrName>
                                          <p:attrName>ppt_y</p:attrName>
                                        </p:attrNameLst>
                                      </p:cBhvr>
                                      <p:rCtr x="6680" y="-14560"/>
                                    </p:animMotion>
                                  </p:childTnLst>
                                </p:cTn>
                              </p:par>
                              <p:par>
                                <p:cTn id="129" presetID="10" presetClass="entr" presetSubtype="0" repeatCount="indefinite"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Effect transition="out" filter="fade">
                                      <p:cBhvr additive="base" accumulate="none">
                                        <p:cTn id="131" dur="407" fill="hold">
                                          <p:stCondLst>
                                            <p:cond delay="2850"/>
                                          </p:stCondLst>
                                        </p:cTn>
                                        <p:tgtEl>
                                          <p:spTgt spid="79"/>
                                        </p:tgtEl>
                                      </p:cBhvr>
                                    </p:animEffect>
                                    <p:animEffect transition="in" filter="fade">
                                      <p:cBhvr additive="base" accumulate="none">
                                        <p:cTn id="132" dur="407" fill="hold">
                                          <p:stCondLst>
                                            <p:cond delay="0"/>
                                          </p:stCondLst>
                                        </p:cTn>
                                        <p:tgtEl>
                                          <p:spTgt spid="79"/>
                                        </p:tgtEl>
                                      </p:cBhvr>
                                    </p:animEffect>
                                    <p:set>
                                      <p:cBhvr additive="base" accumulate="none">
                                        <p:cTn id="133" dur="1" fill="hold">
                                          <p:stCondLst>
                                            <p:cond delay="3255"/>
                                          </p:stCondLst>
                                        </p:cTn>
                                        <p:tgtEl>
                                          <p:spTgt spid="79"/>
                                        </p:tgtEl>
                                        <p:attrNameLst>
                                          <p:attrName>style.visibility</p:attrName>
                                        </p:attrNameLst>
                                      </p:cBhvr>
                                      <p:to>
                                        <p:strVal val="hidden"/>
                                      </p:to>
                                    </p:set>
                                    <p:set>
                                      <p:cBhvr additive="base" accumulate="none">
                                        <p:cTn id="134" dur="3745" fill="hold">
                                          <p:stCondLst>
                                            <p:cond delay="0"/>
                                          </p:stCondLst>
                                        </p:cTn>
                                        <p:tgtEl>
                                          <p:spTgt spid="79"/>
                                        </p:tgtEl>
                                        <p:attrNameLst>
                                          <p:attrName/>
                                        </p:attrNameLst>
                                      </p:cBhvr>
                                      <p:to>
                                        <p:strVal val=""/>
                                      </p:to>
                                    </p:set>
                                  </p:childTnLst>
                                </p:cTn>
                              </p:par>
                              <p:par>
                                <p:cTn id="135" presetID="0" presetClass="path" presetSubtype="0" repeatCount="indefinite" fill="hold" grpId="1" nodeType="withEffect">
                                  <p:stCondLst>
                                    <p:cond delay="0"/>
                                  </p:stCondLst>
                                  <p:childTnLst>
                                    <p:animMotion origin="layout" path="M -3.75E-6 -7.40741E-7 C 0.00105 -0.11574 -0.11796 -0.13287 -0.09036 -0.26157 " pathEditMode="relative" rAng="0" ptsTypes="AA">
                                      <p:cBhvr>
                                        <p:cTn id="136" dur="3501" fill="hold"/>
                                        <p:tgtEl>
                                          <p:spTgt spid="79"/>
                                        </p:tgtEl>
                                        <p:attrNameLst>
                                          <p:attrName>ppt_x</p:attrName>
                                          <p:attrName>ppt_y</p:attrName>
                                        </p:attrNameLst>
                                      </p:cBhvr>
                                      <p:rCtr x="-4727" y="-13079"/>
                                    </p:animMotion>
                                  </p:childTnLst>
                                </p:cTn>
                              </p:par>
                              <p:par>
                                <p:cTn id="137" presetID="10" presetClass="entr" presetSubtype="0" repeatCount="indefinite" fill="hold" grpId="0" nodeType="withEffect">
                                  <p:stCondLst>
                                    <p:cond delay="0"/>
                                  </p:stCondLst>
                                  <p:childTnLst>
                                    <p:set>
                                      <p:cBhvr>
                                        <p:cTn id="138" dur="1" fill="hold">
                                          <p:stCondLst>
                                            <p:cond delay="0"/>
                                          </p:stCondLst>
                                        </p:cTn>
                                        <p:tgtEl>
                                          <p:spTgt spid="80"/>
                                        </p:tgtEl>
                                        <p:attrNameLst>
                                          <p:attrName>style.visibility</p:attrName>
                                        </p:attrNameLst>
                                      </p:cBhvr>
                                      <p:to>
                                        <p:strVal val="visible"/>
                                      </p:to>
                                    </p:set>
                                    <p:animEffect transition="out" filter="fade">
                                      <p:cBhvr additive="base" accumulate="none">
                                        <p:cTn id="139" dur="273" fill="hold">
                                          <p:stCondLst>
                                            <p:cond delay="1912"/>
                                          </p:stCondLst>
                                        </p:cTn>
                                        <p:tgtEl>
                                          <p:spTgt spid="80"/>
                                        </p:tgtEl>
                                      </p:cBhvr>
                                    </p:animEffect>
                                    <p:animEffect transition="in" filter="fade">
                                      <p:cBhvr additive="base" accumulate="none">
                                        <p:cTn id="140" dur="273" fill="hold">
                                          <p:stCondLst>
                                            <p:cond delay="0"/>
                                          </p:stCondLst>
                                        </p:cTn>
                                        <p:tgtEl>
                                          <p:spTgt spid="80"/>
                                        </p:tgtEl>
                                      </p:cBhvr>
                                    </p:animEffect>
                                    <p:set>
                                      <p:cBhvr additive="base" accumulate="none">
                                        <p:cTn id="141" dur="1" fill="hold">
                                          <p:stCondLst>
                                            <p:cond delay="2184"/>
                                          </p:stCondLst>
                                        </p:cTn>
                                        <p:tgtEl>
                                          <p:spTgt spid="80"/>
                                        </p:tgtEl>
                                        <p:attrNameLst>
                                          <p:attrName>style.visibility</p:attrName>
                                        </p:attrNameLst>
                                      </p:cBhvr>
                                      <p:to>
                                        <p:strVal val="hidden"/>
                                      </p:to>
                                    </p:set>
                                    <p:set>
                                      <p:cBhvr additive="base" accumulate="none">
                                        <p:cTn id="142" dur="2513" fill="hold">
                                          <p:stCondLst>
                                            <p:cond delay="0"/>
                                          </p:stCondLst>
                                        </p:cTn>
                                        <p:tgtEl>
                                          <p:spTgt spid="80"/>
                                        </p:tgtEl>
                                        <p:attrNameLst>
                                          <p:attrName/>
                                        </p:attrNameLst>
                                      </p:cBhvr>
                                      <p:to>
                                        <p:strVal val=""/>
                                      </p:to>
                                    </p:set>
                                  </p:childTnLst>
                                </p:cTn>
                              </p:par>
                              <p:par>
                                <p:cTn id="143" presetID="0" presetClass="path" presetSubtype="0" repeatCount="indefinite" fill="hold" grpId="1" nodeType="withEffect">
                                  <p:stCondLst>
                                    <p:cond delay="0"/>
                                  </p:stCondLst>
                                  <p:childTnLst>
                                    <p:animMotion origin="layout" path="M -4.16667E-6 2.96296E-6 C 0.06433 -0.17315 0.0767 -0.06574 0.13086 -0.23172 " pathEditMode="relative" rAng="0" ptsTypes="AA">
                                      <p:cBhvr>
                                        <p:cTn id="144" dur="2180" fill="hold"/>
                                        <p:tgtEl>
                                          <p:spTgt spid="80"/>
                                        </p:tgtEl>
                                        <p:attrNameLst>
                                          <p:attrName>ppt_x</p:attrName>
                                          <p:attrName>ppt_y</p:attrName>
                                        </p:attrNameLst>
                                      </p:cBhvr>
                                      <p:rCtr x="6536" y="-11597"/>
                                    </p:animMotion>
                                  </p:childTnLst>
                                </p:cTn>
                              </p:par>
                              <p:par>
                                <p:cTn id="145" presetID="10" presetClass="entr" presetSubtype="0" repeatCount="indefinite"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out" filter="fade">
                                      <p:cBhvr additive="base" accumulate="none">
                                        <p:cTn id="147" dur="224" fill="hold">
                                          <p:stCondLst>
                                            <p:cond delay="1569"/>
                                          </p:stCondLst>
                                        </p:cTn>
                                        <p:tgtEl>
                                          <p:spTgt spid="81"/>
                                        </p:tgtEl>
                                      </p:cBhvr>
                                    </p:animEffect>
                                    <p:animEffect transition="in" filter="fade">
                                      <p:cBhvr additive="base" accumulate="none">
                                        <p:cTn id="148" dur="224" fill="hold">
                                          <p:stCondLst>
                                            <p:cond delay="0"/>
                                          </p:stCondLst>
                                        </p:cTn>
                                        <p:tgtEl>
                                          <p:spTgt spid="81"/>
                                        </p:tgtEl>
                                      </p:cBhvr>
                                    </p:animEffect>
                                    <p:set>
                                      <p:cBhvr additive="base" accumulate="none">
                                        <p:cTn id="149" dur="1" fill="hold">
                                          <p:stCondLst>
                                            <p:cond delay="1792"/>
                                          </p:stCondLst>
                                        </p:cTn>
                                        <p:tgtEl>
                                          <p:spTgt spid="81"/>
                                        </p:tgtEl>
                                        <p:attrNameLst>
                                          <p:attrName>style.visibility</p:attrName>
                                        </p:attrNameLst>
                                      </p:cBhvr>
                                      <p:to>
                                        <p:strVal val="hidden"/>
                                      </p:to>
                                    </p:set>
                                    <p:set>
                                      <p:cBhvr additive="base" accumulate="none">
                                        <p:cTn id="150" dur="2062" fill="hold">
                                          <p:stCondLst>
                                            <p:cond delay="0"/>
                                          </p:stCondLst>
                                        </p:cTn>
                                        <p:tgtEl>
                                          <p:spTgt spid="81"/>
                                        </p:tgtEl>
                                        <p:attrNameLst>
                                          <p:attrName/>
                                        </p:attrNameLst>
                                      </p:cBhvr>
                                      <p:to>
                                        <p:strVal val=""/>
                                      </p:to>
                                    </p:set>
                                  </p:childTnLst>
                                </p:cTn>
                              </p:par>
                              <p:par>
                                <p:cTn id="151" presetID="0" presetClass="path" presetSubtype="0" repeatCount="indefinite" fill="hold" grpId="1" nodeType="withEffect">
                                  <p:stCondLst>
                                    <p:cond delay="0"/>
                                  </p:stCondLst>
                                  <p:childTnLst>
                                    <p:animMotion origin="layout" path="M -2.91667E-6 3.33333E-6 C -0.01471 -0.12338 -0.08021 -0.21551 -0.01002 -0.36713 " pathEditMode="relative" rAng="0" ptsTypes="AA">
                                      <p:cBhvr>
                                        <p:cTn id="152" dur="2645" fill="hold"/>
                                        <p:tgtEl>
                                          <p:spTgt spid="81"/>
                                        </p:tgtEl>
                                        <p:attrNameLst>
                                          <p:attrName>ppt_x</p:attrName>
                                          <p:attrName>ppt_y</p:attrName>
                                        </p:attrNameLst>
                                      </p:cBhvr>
                                      <p:rCtr x="-2096" y="-18356"/>
                                    </p:animMotion>
                                  </p:childTnLst>
                                </p:cTn>
                              </p:par>
                              <p:par>
                                <p:cTn id="153" presetID="10" presetClass="entr" presetSubtype="0" repeatCount="indefinite"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out" filter="fade">
                                      <p:cBhvr additive="base" accumulate="none">
                                        <p:cTn id="155" dur="389" fill="hold">
                                          <p:stCondLst>
                                            <p:cond delay="2724"/>
                                          </p:stCondLst>
                                        </p:cTn>
                                        <p:tgtEl>
                                          <p:spTgt spid="82"/>
                                        </p:tgtEl>
                                      </p:cBhvr>
                                    </p:animEffect>
                                    <p:animEffect transition="in" filter="fade">
                                      <p:cBhvr additive="base" accumulate="none">
                                        <p:cTn id="156" dur="389" fill="hold">
                                          <p:stCondLst>
                                            <p:cond delay="0"/>
                                          </p:stCondLst>
                                        </p:cTn>
                                        <p:tgtEl>
                                          <p:spTgt spid="82"/>
                                        </p:tgtEl>
                                      </p:cBhvr>
                                    </p:animEffect>
                                    <p:set>
                                      <p:cBhvr additive="base" accumulate="none">
                                        <p:cTn id="157" dur="1" fill="hold">
                                          <p:stCondLst>
                                            <p:cond delay="3112"/>
                                          </p:stCondLst>
                                        </p:cTn>
                                        <p:tgtEl>
                                          <p:spTgt spid="82"/>
                                        </p:tgtEl>
                                        <p:attrNameLst>
                                          <p:attrName>style.visibility</p:attrName>
                                        </p:attrNameLst>
                                      </p:cBhvr>
                                      <p:to>
                                        <p:strVal val="hidden"/>
                                      </p:to>
                                    </p:set>
                                    <p:set>
                                      <p:cBhvr additive="base" accumulate="none">
                                        <p:cTn id="158" dur="3580" fill="hold">
                                          <p:stCondLst>
                                            <p:cond delay="0"/>
                                          </p:stCondLst>
                                        </p:cTn>
                                        <p:tgtEl>
                                          <p:spTgt spid="82"/>
                                        </p:tgtEl>
                                        <p:attrNameLst>
                                          <p:attrName/>
                                        </p:attrNameLst>
                                      </p:cBhvr>
                                      <p:to>
                                        <p:strVal val=""/>
                                      </p:to>
                                    </p:set>
                                  </p:childTnLst>
                                </p:cTn>
                              </p:par>
                              <p:par>
                                <p:cTn id="159" presetID="0" presetClass="path" presetSubtype="0" repeatCount="indefinite" fill="hold" grpId="1" nodeType="withEffect">
                                  <p:stCondLst>
                                    <p:cond delay="0"/>
                                  </p:stCondLst>
                                  <p:childTnLst>
                                    <p:animMotion origin="layout" path="M 2.08333E-7 -1.11111E-6 C 0.00286 -0.24884 0.12018 -0.15833 0.10443 -0.32222 " pathEditMode="relative" rAng="0" ptsTypes="AA">
                                      <p:cBhvr>
                                        <p:cTn id="160" dur="2595" fill="hold"/>
                                        <p:tgtEl>
                                          <p:spTgt spid="82"/>
                                        </p:tgtEl>
                                        <p:attrNameLst>
                                          <p:attrName>ppt_x</p:attrName>
                                          <p:attrName>ppt_y</p:attrName>
                                        </p:attrNameLst>
                                      </p:cBhvr>
                                      <p:rCtr x="5286" y="-16111"/>
                                    </p:animMotion>
                                  </p:childTnLst>
                                </p:cTn>
                              </p:par>
                              <p:par>
                                <p:cTn id="161" presetID="10" presetClass="entr" presetSubtype="0" repeatCount="indefinite" fill="hold" grpId="0" nodeType="withEffect">
                                  <p:stCondLst>
                                    <p:cond delay="0"/>
                                  </p:stCondLst>
                                  <p:childTnLst>
                                    <p:set>
                                      <p:cBhvr>
                                        <p:cTn id="162" dur="1" fill="hold">
                                          <p:stCondLst>
                                            <p:cond delay="0"/>
                                          </p:stCondLst>
                                        </p:cTn>
                                        <p:tgtEl>
                                          <p:spTgt spid="84"/>
                                        </p:tgtEl>
                                        <p:attrNameLst>
                                          <p:attrName>style.visibility</p:attrName>
                                        </p:attrNameLst>
                                      </p:cBhvr>
                                      <p:to>
                                        <p:strVal val="visible"/>
                                      </p:to>
                                    </p:set>
                                    <p:animEffect transition="out" filter="fade">
                                      <p:cBhvr additive="base" accumulate="none">
                                        <p:cTn id="163" dur="273" fill="hold">
                                          <p:stCondLst>
                                            <p:cond delay="1909"/>
                                          </p:stCondLst>
                                        </p:cTn>
                                        <p:tgtEl>
                                          <p:spTgt spid="84"/>
                                        </p:tgtEl>
                                      </p:cBhvr>
                                    </p:animEffect>
                                    <p:animEffect transition="in" filter="fade">
                                      <p:cBhvr additive="base" accumulate="none">
                                        <p:cTn id="164" dur="273" fill="hold">
                                          <p:stCondLst>
                                            <p:cond delay="0"/>
                                          </p:stCondLst>
                                        </p:cTn>
                                        <p:tgtEl>
                                          <p:spTgt spid="84"/>
                                        </p:tgtEl>
                                      </p:cBhvr>
                                    </p:animEffect>
                                    <p:set>
                                      <p:cBhvr additive="base" accumulate="none">
                                        <p:cTn id="165" dur="1" fill="hold">
                                          <p:stCondLst>
                                            <p:cond delay="2181"/>
                                          </p:stCondLst>
                                        </p:cTn>
                                        <p:tgtEl>
                                          <p:spTgt spid="84"/>
                                        </p:tgtEl>
                                        <p:attrNameLst>
                                          <p:attrName>style.visibility</p:attrName>
                                        </p:attrNameLst>
                                      </p:cBhvr>
                                      <p:to>
                                        <p:strVal val="hidden"/>
                                      </p:to>
                                    </p:set>
                                    <p:set>
                                      <p:cBhvr additive="base" accumulate="none">
                                        <p:cTn id="166" dur="2509" fill="hold">
                                          <p:stCondLst>
                                            <p:cond delay="0"/>
                                          </p:stCondLst>
                                        </p:cTn>
                                        <p:tgtEl>
                                          <p:spTgt spid="84"/>
                                        </p:tgtEl>
                                        <p:attrNameLst>
                                          <p:attrName/>
                                        </p:attrNameLst>
                                      </p:cBhvr>
                                      <p:to>
                                        <p:strVal val=""/>
                                      </p:to>
                                    </p:set>
                                  </p:childTnLst>
                                </p:cTn>
                              </p:par>
                              <p:par>
                                <p:cTn id="167" presetID="0" presetClass="path" presetSubtype="0" repeatCount="indefinite" fill="hold" grpId="1" nodeType="withEffect">
                                  <p:stCondLst>
                                    <p:cond delay="0"/>
                                  </p:stCondLst>
                                  <p:childTnLst>
                                    <p:animMotion origin="layout" path="M 3.33333E-6 4.07407E-6 C -0.14011 -0.18588 0.06041 -0.25186 -0.01042 -0.44283 " pathEditMode="relative" rAng="0" ptsTypes="AA">
                                      <p:cBhvr>
                                        <p:cTn id="168" dur="2681" fill="hold"/>
                                        <p:tgtEl>
                                          <p:spTgt spid="84"/>
                                        </p:tgtEl>
                                        <p:attrNameLst>
                                          <p:attrName>ppt_x</p:attrName>
                                          <p:attrName>ppt_y</p:attrName>
                                        </p:attrNameLst>
                                      </p:cBhvr>
                                      <p:rCtr x="-2292" y="-22153"/>
                                    </p:animMotion>
                                  </p:childTnLst>
                                </p:cTn>
                              </p:par>
                              <p:par>
                                <p:cTn id="169" presetID="10" presetClass="entr" presetSubtype="0" repeatCount="indefinite" fill="hold" grpId="0" nodeType="withEffect">
                                  <p:stCondLst>
                                    <p:cond delay="0"/>
                                  </p:stCondLst>
                                  <p:childTnLst>
                                    <p:set>
                                      <p:cBhvr>
                                        <p:cTn id="170" dur="1" fill="hold">
                                          <p:stCondLst>
                                            <p:cond delay="0"/>
                                          </p:stCondLst>
                                        </p:cTn>
                                        <p:tgtEl>
                                          <p:spTgt spid="85"/>
                                        </p:tgtEl>
                                        <p:attrNameLst>
                                          <p:attrName>style.visibility</p:attrName>
                                        </p:attrNameLst>
                                      </p:cBhvr>
                                      <p:to>
                                        <p:strVal val="visible"/>
                                      </p:to>
                                    </p:set>
                                    <p:animEffect transition="out" filter="fade">
                                      <p:cBhvr additive="base" accumulate="none">
                                        <p:cTn id="171" dur="227" fill="hold">
                                          <p:stCondLst>
                                            <p:cond delay="1590"/>
                                          </p:stCondLst>
                                        </p:cTn>
                                        <p:tgtEl>
                                          <p:spTgt spid="85"/>
                                        </p:tgtEl>
                                      </p:cBhvr>
                                    </p:animEffect>
                                    <p:animEffect transition="in" filter="fade">
                                      <p:cBhvr additive="base" accumulate="none">
                                        <p:cTn id="172" dur="227" fill="hold">
                                          <p:stCondLst>
                                            <p:cond delay="0"/>
                                          </p:stCondLst>
                                        </p:cTn>
                                        <p:tgtEl>
                                          <p:spTgt spid="85"/>
                                        </p:tgtEl>
                                      </p:cBhvr>
                                    </p:animEffect>
                                    <p:set>
                                      <p:cBhvr additive="base" accumulate="none">
                                        <p:cTn id="173" dur="1" fill="hold">
                                          <p:stCondLst>
                                            <p:cond delay="1816"/>
                                          </p:stCondLst>
                                        </p:cTn>
                                        <p:tgtEl>
                                          <p:spTgt spid="85"/>
                                        </p:tgtEl>
                                        <p:attrNameLst>
                                          <p:attrName>style.visibility</p:attrName>
                                        </p:attrNameLst>
                                      </p:cBhvr>
                                      <p:to>
                                        <p:strVal val="hidden"/>
                                      </p:to>
                                    </p:set>
                                    <p:set>
                                      <p:cBhvr additive="base" accumulate="none">
                                        <p:cTn id="174" dur="2090" fill="hold">
                                          <p:stCondLst>
                                            <p:cond delay="0"/>
                                          </p:stCondLst>
                                        </p:cTn>
                                        <p:tgtEl>
                                          <p:spTgt spid="85"/>
                                        </p:tgtEl>
                                        <p:attrNameLst>
                                          <p:attrName/>
                                        </p:attrNameLst>
                                      </p:cBhvr>
                                      <p:to>
                                        <p:strVal val=""/>
                                      </p:to>
                                    </p:set>
                                  </p:childTnLst>
                                </p:cTn>
                              </p:par>
                              <p:par>
                                <p:cTn id="175" presetID="0" presetClass="path" presetSubtype="0" repeatCount="indefinite" fill="hold" grpId="1" nodeType="withEffect">
                                  <p:stCondLst>
                                    <p:cond delay="0"/>
                                  </p:stCondLst>
                                  <p:childTnLst>
                                    <p:animMotion origin="layout" path="M -0.00013 1.11111E-6 C 0.10482 -0.20695 0.17995 -0.01921 0.24831 -0.2419 " pathEditMode="relative" rAng="0" ptsTypes="AA">
                                      <p:cBhvr>
                                        <p:cTn id="176" dur="2965" fill="hold"/>
                                        <p:tgtEl>
                                          <p:spTgt spid="85"/>
                                        </p:tgtEl>
                                        <p:attrNameLst>
                                          <p:attrName>ppt_x</p:attrName>
                                          <p:attrName>ppt_y</p:attrName>
                                        </p:attrNameLst>
                                      </p:cBhvr>
                                      <p:rCtr x="12422" y="-12106"/>
                                    </p:animMotion>
                                  </p:childTnLst>
                                </p:cTn>
                              </p:par>
                              <p:par>
                                <p:cTn id="177" presetID="10" presetClass="entr" presetSubtype="0" repeatCount="indefinite" fill="hold" grpId="0" nodeType="withEffect">
                                  <p:stCondLst>
                                    <p:cond delay="0"/>
                                  </p:stCondLst>
                                  <p:childTnLst>
                                    <p:set>
                                      <p:cBhvr>
                                        <p:cTn id="178" dur="1" fill="hold">
                                          <p:stCondLst>
                                            <p:cond delay="0"/>
                                          </p:stCondLst>
                                        </p:cTn>
                                        <p:tgtEl>
                                          <p:spTgt spid="69"/>
                                        </p:tgtEl>
                                        <p:attrNameLst>
                                          <p:attrName>style.visibility</p:attrName>
                                        </p:attrNameLst>
                                      </p:cBhvr>
                                      <p:to>
                                        <p:strVal val="visible"/>
                                      </p:to>
                                    </p:set>
                                    <p:animEffect transition="out" filter="fade">
                                      <p:cBhvr additive="base" accumulate="none">
                                        <p:cTn id="179" dur="355" fill="hold">
                                          <p:stCondLst>
                                            <p:cond delay="2487"/>
                                          </p:stCondLst>
                                        </p:cTn>
                                        <p:tgtEl>
                                          <p:spTgt spid="69"/>
                                        </p:tgtEl>
                                      </p:cBhvr>
                                    </p:animEffect>
                                    <p:animEffect transition="in" filter="fade">
                                      <p:cBhvr additive="base" accumulate="none">
                                        <p:cTn id="180" dur="355" fill="hold">
                                          <p:stCondLst>
                                            <p:cond delay="0"/>
                                          </p:stCondLst>
                                        </p:cTn>
                                        <p:tgtEl>
                                          <p:spTgt spid="69"/>
                                        </p:tgtEl>
                                      </p:cBhvr>
                                    </p:animEffect>
                                    <p:set>
                                      <p:cBhvr additive="base" accumulate="none">
                                        <p:cTn id="181" dur="1" fill="hold">
                                          <p:stCondLst>
                                            <p:cond delay="2841"/>
                                          </p:stCondLst>
                                        </p:cTn>
                                        <p:tgtEl>
                                          <p:spTgt spid="69"/>
                                        </p:tgtEl>
                                        <p:attrNameLst>
                                          <p:attrName>style.visibility</p:attrName>
                                        </p:attrNameLst>
                                      </p:cBhvr>
                                      <p:to>
                                        <p:strVal val="hidden"/>
                                      </p:to>
                                    </p:set>
                                    <p:set>
                                      <p:cBhvr additive="base" accumulate="none">
                                        <p:cTn id="182" dur="3269" fill="hold">
                                          <p:stCondLst>
                                            <p:cond delay="0"/>
                                          </p:stCondLst>
                                        </p:cTn>
                                        <p:tgtEl>
                                          <p:spTgt spid="69"/>
                                        </p:tgtEl>
                                        <p:attrNameLst>
                                          <p:attrName/>
                                        </p:attrNameLst>
                                      </p:cBhvr>
                                      <p:to>
                                        <p:strVal val=""/>
                                      </p:to>
                                    </p:set>
                                  </p:childTnLst>
                                </p:cTn>
                              </p:par>
                              <p:par>
                                <p:cTn id="183" presetID="0" presetClass="path" presetSubtype="0" repeatCount="indefinite" fill="hold" grpId="1" nodeType="withEffect">
                                  <p:stCondLst>
                                    <p:cond delay="0"/>
                                  </p:stCondLst>
                                  <p:childTnLst>
                                    <p:animMotion origin="layout" path="M -3.95833E-6 -1.85185E-6 C 0.07123 -0.04398 0.06237 -0.16273 0.09011 -0.27847 " pathEditMode="relative" rAng="0" ptsTypes="AA">
                                      <p:cBhvr>
                                        <p:cTn id="184" dur="2820" fill="hold"/>
                                        <p:tgtEl>
                                          <p:spTgt spid="69"/>
                                        </p:tgtEl>
                                        <p:attrNameLst>
                                          <p:attrName>ppt_x</p:attrName>
                                          <p:attrName>ppt_y</p:attrName>
                                        </p:attrNameLst>
                                      </p:cBhvr>
                                      <p:rCtr x="4505" y="-13935"/>
                                    </p:animMotion>
                                  </p:childTnLst>
                                </p:cTn>
                              </p:par>
                              <p:par>
                                <p:cTn id="185" presetID="10" presetClass="entr" presetSubtype="0" repeatCount="indefinite" fill="hold" grpId="0" nodeType="with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out" filter="fade">
                                      <p:cBhvr additive="base" accumulate="none">
                                        <p:cTn id="187" dur="336" fill="hold">
                                          <p:stCondLst>
                                            <p:cond delay="2355"/>
                                          </p:stCondLst>
                                        </p:cTn>
                                        <p:tgtEl>
                                          <p:spTgt spid="87"/>
                                        </p:tgtEl>
                                      </p:cBhvr>
                                    </p:animEffect>
                                    <p:animEffect transition="in" filter="fade">
                                      <p:cBhvr additive="base" accumulate="none">
                                        <p:cTn id="188" dur="336" fill="hold">
                                          <p:stCondLst>
                                            <p:cond delay="0"/>
                                          </p:stCondLst>
                                        </p:cTn>
                                        <p:tgtEl>
                                          <p:spTgt spid="87"/>
                                        </p:tgtEl>
                                      </p:cBhvr>
                                    </p:animEffect>
                                    <p:set>
                                      <p:cBhvr additive="base" accumulate="none">
                                        <p:cTn id="189" dur="1" fill="hold">
                                          <p:stCondLst>
                                            <p:cond delay="2690"/>
                                          </p:stCondLst>
                                        </p:cTn>
                                        <p:tgtEl>
                                          <p:spTgt spid="87"/>
                                        </p:tgtEl>
                                        <p:attrNameLst>
                                          <p:attrName>style.visibility</p:attrName>
                                        </p:attrNameLst>
                                      </p:cBhvr>
                                      <p:to>
                                        <p:strVal val="hidden"/>
                                      </p:to>
                                    </p:set>
                                    <p:set>
                                      <p:cBhvr additive="base" accumulate="none">
                                        <p:cTn id="190" dur="3095" fill="hold">
                                          <p:stCondLst>
                                            <p:cond delay="0"/>
                                          </p:stCondLst>
                                        </p:cTn>
                                        <p:tgtEl>
                                          <p:spTgt spid="87"/>
                                        </p:tgtEl>
                                        <p:attrNameLst>
                                          <p:attrName/>
                                        </p:attrNameLst>
                                      </p:cBhvr>
                                      <p:to>
                                        <p:strVal val=""/>
                                      </p:to>
                                    </p:set>
                                  </p:childTnLst>
                                </p:cTn>
                              </p:par>
                              <p:par>
                                <p:cTn id="191" presetID="0" presetClass="path" presetSubtype="0" repeatCount="indefinite" fill="hold" grpId="1" nodeType="withEffect">
                                  <p:stCondLst>
                                    <p:cond delay="0"/>
                                  </p:stCondLst>
                                  <p:childTnLst>
                                    <p:animMotion origin="layout" path="M -0.00013 -0.00023 C 0.09909 -0.0574 0.07318 0.02848 0.16264 -0.03727 " pathEditMode="relative" rAng="0" ptsTypes="AA">
                                      <p:cBhvr>
                                        <p:cTn id="192" dur="3846" fill="hold"/>
                                        <p:tgtEl>
                                          <p:spTgt spid="87"/>
                                        </p:tgtEl>
                                        <p:attrNameLst>
                                          <p:attrName>ppt_x</p:attrName>
                                          <p:attrName>ppt_y</p:attrName>
                                        </p:attrNameLst>
                                      </p:cBhvr>
                                      <p:rCtr x="8138" y="-1852"/>
                                    </p:animMotion>
                                  </p:childTnLst>
                                </p:cTn>
                              </p:par>
                              <p:par>
                                <p:cTn id="193" presetID="10" presetClass="entr" presetSubtype="0" repeatCount="indefinite" fill="hold" grpId="0" nodeType="withEffect">
                                  <p:stCondLst>
                                    <p:cond delay="0"/>
                                  </p:stCondLst>
                                  <p:childTnLst>
                                    <p:set>
                                      <p:cBhvr>
                                        <p:cTn id="194" dur="1" fill="hold">
                                          <p:stCondLst>
                                            <p:cond delay="0"/>
                                          </p:stCondLst>
                                        </p:cTn>
                                        <p:tgtEl>
                                          <p:spTgt spid="88"/>
                                        </p:tgtEl>
                                        <p:attrNameLst>
                                          <p:attrName>style.visibility</p:attrName>
                                        </p:attrNameLst>
                                      </p:cBhvr>
                                      <p:to>
                                        <p:strVal val="visible"/>
                                      </p:to>
                                    </p:set>
                                    <p:animEffect transition="out" filter="fade">
                                      <p:cBhvr additive="base" accumulate="none">
                                        <p:cTn id="195" dur="334" fill="hold">
                                          <p:stCondLst>
                                            <p:cond delay="2341"/>
                                          </p:stCondLst>
                                        </p:cTn>
                                        <p:tgtEl>
                                          <p:spTgt spid="88"/>
                                        </p:tgtEl>
                                      </p:cBhvr>
                                    </p:animEffect>
                                    <p:animEffect transition="in" filter="fade">
                                      <p:cBhvr additive="base" accumulate="none">
                                        <p:cTn id="196" dur="334" fill="hold">
                                          <p:stCondLst>
                                            <p:cond delay="0"/>
                                          </p:stCondLst>
                                        </p:cTn>
                                        <p:tgtEl>
                                          <p:spTgt spid="88"/>
                                        </p:tgtEl>
                                      </p:cBhvr>
                                    </p:animEffect>
                                    <p:set>
                                      <p:cBhvr additive="base" accumulate="none">
                                        <p:cTn id="197" dur="1" fill="hold">
                                          <p:stCondLst>
                                            <p:cond delay="2674"/>
                                          </p:stCondLst>
                                        </p:cTn>
                                        <p:tgtEl>
                                          <p:spTgt spid="88"/>
                                        </p:tgtEl>
                                        <p:attrNameLst>
                                          <p:attrName>style.visibility</p:attrName>
                                        </p:attrNameLst>
                                      </p:cBhvr>
                                      <p:to>
                                        <p:strVal val="hidden"/>
                                      </p:to>
                                    </p:set>
                                    <p:set>
                                      <p:cBhvr additive="base" accumulate="none">
                                        <p:cTn id="198" dur="3076" fill="hold">
                                          <p:stCondLst>
                                            <p:cond delay="0"/>
                                          </p:stCondLst>
                                        </p:cTn>
                                        <p:tgtEl>
                                          <p:spTgt spid="88"/>
                                        </p:tgtEl>
                                        <p:attrNameLst>
                                          <p:attrName/>
                                        </p:attrNameLst>
                                      </p:cBhvr>
                                      <p:to>
                                        <p:strVal val=""/>
                                      </p:to>
                                    </p:set>
                                  </p:childTnLst>
                                </p:cTn>
                              </p:par>
                              <p:par>
                                <p:cTn id="199" presetID="0" presetClass="path" presetSubtype="0" repeatCount="indefinite" fill="hold" grpId="1" nodeType="withEffect">
                                  <p:stCondLst>
                                    <p:cond delay="0"/>
                                  </p:stCondLst>
                                  <p:childTnLst>
                                    <p:animMotion origin="layout" path="M 3.33333E-6 -1.11111E-6 C 0.03229 -0.19768 0.04192 -0.19838 0.13359 -0.2912 " pathEditMode="relative" rAng="0" ptsTypes="AA">
                                      <p:cBhvr>
                                        <p:cTn id="200" dur="2813" fill="hold"/>
                                        <p:tgtEl>
                                          <p:spTgt spid="88"/>
                                        </p:tgtEl>
                                        <p:attrNameLst>
                                          <p:attrName>ppt_x</p:attrName>
                                          <p:attrName>ppt_y</p:attrName>
                                        </p:attrNameLst>
                                      </p:cBhvr>
                                      <p:rCtr x="6680" y="-14560"/>
                                    </p:animMotion>
                                  </p:childTnLst>
                                </p:cTn>
                              </p:par>
                              <p:par>
                                <p:cTn id="201" presetID="10" presetClass="entr" presetSubtype="0" repeatCount="indefinite" fill="hold" grpId="0" nodeType="withEffect">
                                  <p:stCondLst>
                                    <p:cond delay="0"/>
                                  </p:stCondLst>
                                  <p:childTnLst>
                                    <p:set>
                                      <p:cBhvr>
                                        <p:cTn id="202" dur="1" fill="hold">
                                          <p:stCondLst>
                                            <p:cond delay="0"/>
                                          </p:stCondLst>
                                        </p:cTn>
                                        <p:tgtEl>
                                          <p:spTgt spid="89"/>
                                        </p:tgtEl>
                                        <p:attrNameLst>
                                          <p:attrName>style.visibility</p:attrName>
                                        </p:attrNameLst>
                                      </p:cBhvr>
                                      <p:to>
                                        <p:strVal val="visible"/>
                                      </p:to>
                                    </p:set>
                                    <p:animEffect transition="out" filter="fade">
                                      <p:cBhvr additive="base" accumulate="none">
                                        <p:cTn id="203" dur="364" fill="hold">
                                          <p:stCondLst>
                                            <p:cond delay="2545"/>
                                          </p:stCondLst>
                                        </p:cTn>
                                        <p:tgtEl>
                                          <p:spTgt spid="89"/>
                                        </p:tgtEl>
                                      </p:cBhvr>
                                    </p:animEffect>
                                    <p:animEffect transition="in" filter="fade">
                                      <p:cBhvr additive="base" accumulate="none">
                                        <p:cTn id="204" dur="364" fill="hold">
                                          <p:stCondLst>
                                            <p:cond delay="0"/>
                                          </p:stCondLst>
                                        </p:cTn>
                                        <p:tgtEl>
                                          <p:spTgt spid="89"/>
                                        </p:tgtEl>
                                      </p:cBhvr>
                                    </p:animEffect>
                                    <p:set>
                                      <p:cBhvr additive="base" accumulate="none">
                                        <p:cTn id="205" dur="1" fill="hold">
                                          <p:stCondLst>
                                            <p:cond delay="2907"/>
                                          </p:stCondLst>
                                        </p:cTn>
                                        <p:tgtEl>
                                          <p:spTgt spid="89"/>
                                        </p:tgtEl>
                                        <p:attrNameLst>
                                          <p:attrName>style.visibility</p:attrName>
                                        </p:attrNameLst>
                                      </p:cBhvr>
                                      <p:to>
                                        <p:strVal val="hidden"/>
                                      </p:to>
                                    </p:set>
                                    <p:set>
                                      <p:cBhvr additive="base" accumulate="none">
                                        <p:cTn id="206" dur="3345" fill="hold">
                                          <p:stCondLst>
                                            <p:cond delay="0"/>
                                          </p:stCondLst>
                                        </p:cTn>
                                        <p:tgtEl>
                                          <p:spTgt spid="89"/>
                                        </p:tgtEl>
                                        <p:attrNameLst>
                                          <p:attrName/>
                                        </p:attrNameLst>
                                      </p:cBhvr>
                                      <p:to>
                                        <p:strVal val=""/>
                                      </p:to>
                                    </p:set>
                                  </p:childTnLst>
                                </p:cTn>
                              </p:par>
                              <p:par>
                                <p:cTn id="207" presetID="0" presetClass="path" presetSubtype="0" repeatCount="indefinite" fill="hold" grpId="1" nodeType="withEffect">
                                  <p:stCondLst>
                                    <p:cond delay="0"/>
                                  </p:stCondLst>
                                  <p:childTnLst>
                                    <p:animMotion origin="layout" path="M 8.33333E-7 -4.07407E-6 C 0.1069 -0.07314 0.10586 -0.1625 0.13359 -0.2912 " pathEditMode="relative" rAng="0" ptsTypes="AA">
                                      <p:cBhvr>
                                        <p:cTn id="208" dur="3444" fill="hold"/>
                                        <p:tgtEl>
                                          <p:spTgt spid="89"/>
                                        </p:tgtEl>
                                        <p:attrNameLst>
                                          <p:attrName>ppt_x</p:attrName>
                                          <p:attrName>ppt_y</p:attrName>
                                        </p:attrNameLst>
                                      </p:cBhvr>
                                      <p:rCtr x="6680" y="-14560"/>
                                    </p:animMotion>
                                  </p:childTnLst>
                                </p:cTn>
                              </p:par>
                              <p:par>
                                <p:cTn id="209" presetID="10" presetClass="entr" presetSubtype="0" repeatCount="indefinite" fill="hold" grpId="0" nodeType="withEffect">
                                  <p:stCondLst>
                                    <p:cond delay="0"/>
                                  </p:stCondLst>
                                  <p:childTnLst>
                                    <p:set>
                                      <p:cBhvr>
                                        <p:cTn id="210" dur="1" fill="hold">
                                          <p:stCondLst>
                                            <p:cond delay="0"/>
                                          </p:stCondLst>
                                        </p:cTn>
                                        <p:tgtEl>
                                          <p:spTgt spid="90"/>
                                        </p:tgtEl>
                                        <p:attrNameLst>
                                          <p:attrName>style.visibility</p:attrName>
                                        </p:attrNameLst>
                                      </p:cBhvr>
                                      <p:to>
                                        <p:strVal val="visible"/>
                                      </p:to>
                                    </p:set>
                                    <p:animEffect transition="out" filter="fade">
                                      <p:cBhvr additive="base" accumulate="none">
                                        <p:cTn id="211" dur="316" fill="hold">
                                          <p:stCondLst>
                                            <p:cond delay="2213"/>
                                          </p:stCondLst>
                                        </p:cTn>
                                        <p:tgtEl>
                                          <p:spTgt spid="90"/>
                                        </p:tgtEl>
                                      </p:cBhvr>
                                    </p:animEffect>
                                    <p:animEffect transition="in" filter="fade">
                                      <p:cBhvr additive="base" accumulate="none">
                                        <p:cTn id="212" dur="316" fill="hold">
                                          <p:stCondLst>
                                            <p:cond delay="0"/>
                                          </p:stCondLst>
                                        </p:cTn>
                                        <p:tgtEl>
                                          <p:spTgt spid="90"/>
                                        </p:tgtEl>
                                      </p:cBhvr>
                                    </p:animEffect>
                                    <p:set>
                                      <p:cBhvr additive="base" accumulate="none">
                                        <p:cTn id="213" dur="1" fill="hold">
                                          <p:stCondLst>
                                            <p:cond delay="2528"/>
                                          </p:stCondLst>
                                        </p:cTn>
                                        <p:tgtEl>
                                          <p:spTgt spid="90"/>
                                        </p:tgtEl>
                                        <p:attrNameLst>
                                          <p:attrName>style.visibility</p:attrName>
                                        </p:attrNameLst>
                                      </p:cBhvr>
                                      <p:to>
                                        <p:strVal val="hidden"/>
                                      </p:to>
                                    </p:set>
                                    <p:set>
                                      <p:cBhvr additive="base" accumulate="none">
                                        <p:cTn id="214" dur="2908" fill="hold">
                                          <p:stCondLst>
                                            <p:cond delay="0"/>
                                          </p:stCondLst>
                                        </p:cTn>
                                        <p:tgtEl>
                                          <p:spTgt spid="90"/>
                                        </p:tgtEl>
                                        <p:attrNameLst>
                                          <p:attrName/>
                                        </p:attrNameLst>
                                      </p:cBhvr>
                                      <p:to>
                                        <p:strVal val=""/>
                                      </p:to>
                                    </p:set>
                                  </p:childTnLst>
                                </p:cTn>
                              </p:par>
                              <p:par>
                                <p:cTn id="215" presetID="0" presetClass="path" presetSubtype="0" repeatCount="indefinite" fill="hold" grpId="1" nodeType="withEffect">
                                  <p:stCondLst>
                                    <p:cond delay="0"/>
                                  </p:stCondLst>
                                  <p:childTnLst>
                                    <p:animMotion origin="layout" path="M -1.25E-6 4.44444E-6 C 0.07123 -0.04399 0.06237 -0.16274 0.09011 -0.27848 " pathEditMode="relative" rAng="0" ptsTypes="AA">
                                      <p:cBhvr>
                                        <p:cTn id="216" dur="2714" fill="hold"/>
                                        <p:tgtEl>
                                          <p:spTgt spid="90"/>
                                        </p:tgtEl>
                                        <p:attrNameLst>
                                          <p:attrName>ppt_x</p:attrName>
                                          <p:attrName>ppt_y</p:attrName>
                                        </p:attrNameLst>
                                      </p:cBhvr>
                                      <p:rCtr x="4505" y="-13935"/>
                                    </p:animMotion>
                                  </p:childTnLst>
                                </p:cTn>
                              </p:par>
                              <p:par>
                                <p:cTn id="217" presetID="10" presetClass="entr" presetSubtype="0" repeatCount="indefinite" fill="hold" grpId="0" nodeType="withEffect">
                                  <p:stCondLst>
                                    <p:cond delay="0"/>
                                  </p:stCondLst>
                                  <p:childTnLst>
                                    <p:set>
                                      <p:cBhvr>
                                        <p:cTn id="218" dur="1" fill="hold">
                                          <p:stCondLst>
                                            <p:cond delay="0"/>
                                          </p:stCondLst>
                                        </p:cTn>
                                        <p:tgtEl>
                                          <p:spTgt spid="91"/>
                                        </p:tgtEl>
                                        <p:attrNameLst>
                                          <p:attrName>style.visibility</p:attrName>
                                        </p:attrNameLst>
                                      </p:cBhvr>
                                      <p:to>
                                        <p:strVal val="visible"/>
                                      </p:to>
                                    </p:set>
                                    <p:animEffect transition="out" filter="fade">
                                      <p:cBhvr additive="base" accumulate="none">
                                        <p:cTn id="219" dur="277" fill="hold">
                                          <p:stCondLst>
                                            <p:cond delay="1937"/>
                                          </p:stCondLst>
                                        </p:cTn>
                                        <p:tgtEl>
                                          <p:spTgt spid="91"/>
                                        </p:tgtEl>
                                      </p:cBhvr>
                                    </p:animEffect>
                                    <p:animEffect transition="in" filter="fade">
                                      <p:cBhvr additive="base" accumulate="none">
                                        <p:cTn id="220" dur="277" fill="hold">
                                          <p:stCondLst>
                                            <p:cond delay="0"/>
                                          </p:stCondLst>
                                        </p:cTn>
                                        <p:tgtEl>
                                          <p:spTgt spid="91"/>
                                        </p:tgtEl>
                                      </p:cBhvr>
                                    </p:animEffect>
                                    <p:set>
                                      <p:cBhvr additive="base" accumulate="none">
                                        <p:cTn id="221" dur="1" fill="hold">
                                          <p:stCondLst>
                                            <p:cond delay="2213"/>
                                          </p:stCondLst>
                                        </p:cTn>
                                        <p:tgtEl>
                                          <p:spTgt spid="91"/>
                                        </p:tgtEl>
                                        <p:attrNameLst>
                                          <p:attrName>style.visibility</p:attrName>
                                        </p:attrNameLst>
                                      </p:cBhvr>
                                      <p:to>
                                        <p:strVal val="hidden"/>
                                      </p:to>
                                    </p:set>
                                    <p:set>
                                      <p:cBhvr additive="base" accumulate="none">
                                        <p:cTn id="222" dur="2546" fill="hold">
                                          <p:stCondLst>
                                            <p:cond delay="0"/>
                                          </p:stCondLst>
                                        </p:cTn>
                                        <p:tgtEl>
                                          <p:spTgt spid="91"/>
                                        </p:tgtEl>
                                        <p:attrNameLst>
                                          <p:attrName/>
                                        </p:attrNameLst>
                                      </p:cBhvr>
                                      <p:to>
                                        <p:strVal val=""/>
                                      </p:to>
                                    </p:set>
                                  </p:childTnLst>
                                </p:cTn>
                              </p:par>
                              <p:par>
                                <p:cTn id="223" presetID="0" presetClass="path" presetSubtype="0" repeatCount="indefinite" fill="hold" grpId="1" nodeType="withEffect">
                                  <p:stCondLst>
                                    <p:cond delay="0"/>
                                  </p:stCondLst>
                                  <p:childTnLst>
                                    <p:animMotion origin="layout" path="M 4.58333E-6 -2.22222E-6 C 0.07604 -0.05301 0.06666 -0.19606 0.09635 -0.33518 " pathEditMode="relative" rAng="0" ptsTypes="AA">
                                      <p:cBhvr>
                                        <p:cTn id="224" dur="3347" fill="hold"/>
                                        <p:tgtEl>
                                          <p:spTgt spid="91"/>
                                        </p:tgtEl>
                                        <p:attrNameLst>
                                          <p:attrName>ppt_x</p:attrName>
                                          <p:attrName>ppt_y</p:attrName>
                                        </p:attrNameLst>
                                      </p:cBhvr>
                                      <p:rCtr x="4818" y="-16759"/>
                                    </p:animMotion>
                                  </p:childTnLst>
                                </p:cTn>
                              </p:par>
                              <p:par>
                                <p:cTn id="225" presetID="10" presetClass="entr" presetSubtype="0" repeatCount="indefinite" fill="hold" grpId="0" nodeType="withEffect">
                                  <p:stCondLst>
                                    <p:cond delay="0"/>
                                  </p:stCondLst>
                                  <p:childTnLst>
                                    <p:set>
                                      <p:cBhvr>
                                        <p:cTn id="226" dur="1" fill="hold">
                                          <p:stCondLst>
                                            <p:cond delay="0"/>
                                          </p:stCondLst>
                                        </p:cTn>
                                        <p:tgtEl>
                                          <p:spTgt spid="92"/>
                                        </p:tgtEl>
                                        <p:attrNameLst>
                                          <p:attrName>style.visibility</p:attrName>
                                        </p:attrNameLst>
                                      </p:cBhvr>
                                      <p:to>
                                        <p:strVal val="visible"/>
                                      </p:to>
                                    </p:set>
                                    <p:animEffect transition="out" filter="fade">
                                      <p:cBhvr additive="base" accumulate="none">
                                        <p:cTn id="227" dur="345" fill="hold">
                                          <p:stCondLst>
                                            <p:cond delay="2417"/>
                                          </p:stCondLst>
                                        </p:cTn>
                                        <p:tgtEl>
                                          <p:spTgt spid="92"/>
                                        </p:tgtEl>
                                      </p:cBhvr>
                                    </p:animEffect>
                                    <p:animEffect transition="in" filter="fade">
                                      <p:cBhvr additive="base" accumulate="none">
                                        <p:cTn id="228" dur="345" fill="hold">
                                          <p:stCondLst>
                                            <p:cond delay="0"/>
                                          </p:stCondLst>
                                        </p:cTn>
                                        <p:tgtEl>
                                          <p:spTgt spid="92"/>
                                        </p:tgtEl>
                                      </p:cBhvr>
                                    </p:animEffect>
                                    <p:set>
                                      <p:cBhvr additive="base" accumulate="none">
                                        <p:cTn id="229" dur="1" fill="hold">
                                          <p:stCondLst>
                                            <p:cond delay="2761"/>
                                          </p:stCondLst>
                                        </p:cTn>
                                        <p:tgtEl>
                                          <p:spTgt spid="92"/>
                                        </p:tgtEl>
                                        <p:attrNameLst>
                                          <p:attrName>style.visibility</p:attrName>
                                        </p:attrNameLst>
                                      </p:cBhvr>
                                      <p:to>
                                        <p:strVal val="hidden"/>
                                      </p:to>
                                    </p:set>
                                    <p:set>
                                      <p:cBhvr additive="base" accumulate="none">
                                        <p:cTn id="230" dur="3177" fill="hold">
                                          <p:stCondLst>
                                            <p:cond delay="0"/>
                                          </p:stCondLst>
                                        </p:cTn>
                                        <p:tgtEl>
                                          <p:spTgt spid="92"/>
                                        </p:tgtEl>
                                        <p:attrNameLst>
                                          <p:attrName/>
                                        </p:attrNameLst>
                                      </p:cBhvr>
                                      <p:to>
                                        <p:strVal val=""/>
                                      </p:to>
                                    </p:set>
                                  </p:childTnLst>
                                </p:cTn>
                              </p:par>
                              <p:par>
                                <p:cTn id="231" presetID="0" presetClass="path" presetSubtype="0" repeatCount="indefinite" fill="hold" grpId="1" nodeType="withEffect">
                                  <p:stCondLst>
                                    <p:cond delay="0"/>
                                  </p:stCondLst>
                                  <p:childTnLst>
                                    <p:animMotion origin="layout" path="M -3.33333E-6 4.07407E-6 C 0.03321 -0.23612 0.0431 -0.23704 0.13763 -0.34769 " pathEditMode="relative" rAng="0" ptsTypes="AA">
                                      <p:cBhvr>
                                        <p:cTn id="232" dur="3510" fill="hold"/>
                                        <p:tgtEl>
                                          <p:spTgt spid="92"/>
                                        </p:tgtEl>
                                        <p:attrNameLst>
                                          <p:attrName>ppt_x</p:attrName>
                                          <p:attrName>ppt_y</p:attrName>
                                        </p:attrNameLst>
                                      </p:cBhvr>
                                      <p:rCtr x="6875" y="-17384"/>
                                    </p:animMotion>
                                  </p:childTnLst>
                                </p:cTn>
                              </p:par>
                              <p:par>
                                <p:cTn id="233" presetID="10" presetClass="entr" presetSubtype="0" repeatCount="indefinite" fill="hold" grpId="0" nodeType="withEffect">
                                  <p:stCondLst>
                                    <p:cond delay="0"/>
                                  </p:stCondLst>
                                  <p:childTnLst>
                                    <p:set>
                                      <p:cBhvr>
                                        <p:cTn id="234" dur="1" fill="hold">
                                          <p:stCondLst>
                                            <p:cond delay="0"/>
                                          </p:stCondLst>
                                        </p:cTn>
                                        <p:tgtEl>
                                          <p:spTgt spid="94"/>
                                        </p:tgtEl>
                                        <p:attrNameLst>
                                          <p:attrName>style.visibility</p:attrName>
                                        </p:attrNameLst>
                                      </p:cBhvr>
                                      <p:to>
                                        <p:strVal val="visible"/>
                                      </p:to>
                                    </p:set>
                                    <p:animEffect transition="out" filter="fade">
                                      <p:cBhvr additive="base" accumulate="none">
                                        <p:cTn id="235" dur="336" fill="hold">
                                          <p:stCondLst>
                                            <p:cond delay="2355"/>
                                          </p:stCondLst>
                                        </p:cTn>
                                        <p:tgtEl>
                                          <p:spTgt spid="94"/>
                                        </p:tgtEl>
                                      </p:cBhvr>
                                    </p:animEffect>
                                    <p:animEffect transition="in" filter="fade">
                                      <p:cBhvr additive="base" accumulate="none">
                                        <p:cTn id="236" dur="336" fill="hold">
                                          <p:stCondLst>
                                            <p:cond delay="0"/>
                                          </p:stCondLst>
                                        </p:cTn>
                                        <p:tgtEl>
                                          <p:spTgt spid="94"/>
                                        </p:tgtEl>
                                      </p:cBhvr>
                                    </p:animEffect>
                                    <p:set>
                                      <p:cBhvr additive="base" accumulate="none">
                                        <p:cTn id="237" dur="1" fill="hold">
                                          <p:stCondLst>
                                            <p:cond delay="2690"/>
                                          </p:stCondLst>
                                        </p:cTn>
                                        <p:tgtEl>
                                          <p:spTgt spid="94"/>
                                        </p:tgtEl>
                                        <p:attrNameLst>
                                          <p:attrName>style.visibility</p:attrName>
                                        </p:attrNameLst>
                                      </p:cBhvr>
                                      <p:to>
                                        <p:strVal val="hidden"/>
                                      </p:to>
                                    </p:set>
                                    <p:set>
                                      <p:cBhvr additive="base" accumulate="none">
                                        <p:cTn id="238" dur="3095" fill="hold">
                                          <p:stCondLst>
                                            <p:cond delay="0"/>
                                          </p:stCondLst>
                                        </p:cTn>
                                        <p:tgtEl>
                                          <p:spTgt spid="94"/>
                                        </p:tgtEl>
                                        <p:attrNameLst>
                                          <p:attrName/>
                                        </p:attrNameLst>
                                      </p:cBhvr>
                                      <p:to>
                                        <p:strVal val=""/>
                                      </p:to>
                                    </p:set>
                                  </p:childTnLst>
                                </p:cTn>
                              </p:par>
                              <p:par>
                                <p:cTn id="239" presetID="0" presetClass="path" presetSubtype="0" repeatCount="indefinite" fill="hold" grpId="1" nodeType="withEffect">
                                  <p:stCondLst>
                                    <p:cond delay="0"/>
                                  </p:stCondLst>
                                  <p:childTnLst>
                                    <p:animMotion origin="layout" path="M -0.00013 -0.00024 C 0.09909 -0.05741 0.07318 0.02847 0.16263 -0.03727 " pathEditMode="relative" rAng="0" ptsTypes="AA">
                                      <p:cBhvr>
                                        <p:cTn id="240" dur="3846" fill="hold"/>
                                        <p:tgtEl>
                                          <p:spTgt spid="94"/>
                                        </p:tgtEl>
                                        <p:attrNameLst>
                                          <p:attrName>ppt_x</p:attrName>
                                          <p:attrName>ppt_y</p:attrName>
                                        </p:attrNameLst>
                                      </p:cBhvr>
                                      <p:rCtr x="8138" y="-1852"/>
                                    </p:animMotion>
                                  </p:childTnLst>
                                </p:cTn>
                              </p:par>
                              <p:par>
                                <p:cTn id="241" presetID="10" presetClass="entr" presetSubtype="0" repeatCount="indefinite"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out" filter="fade">
                                      <p:cBhvr additive="base" accumulate="none">
                                        <p:cTn id="243" dur="364" fill="hold">
                                          <p:stCondLst>
                                            <p:cond delay="2545"/>
                                          </p:stCondLst>
                                        </p:cTn>
                                        <p:tgtEl>
                                          <p:spTgt spid="95"/>
                                        </p:tgtEl>
                                      </p:cBhvr>
                                    </p:animEffect>
                                    <p:animEffect transition="in" filter="fade">
                                      <p:cBhvr additive="base" accumulate="none">
                                        <p:cTn id="244" dur="364" fill="hold">
                                          <p:stCondLst>
                                            <p:cond delay="0"/>
                                          </p:stCondLst>
                                        </p:cTn>
                                        <p:tgtEl>
                                          <p:spTgt spid="95"/>
                                        </p:tgtEl>
                                      </p:cBhvr>
                                    </p:animEffect>
                                    <p:set>
                                      <p:cBhvr additive="base" accumulate="none">
                                        <p:cTn id="245" dur="1" fill="hold">
                                          <p:stCondLst>
                                            <p:cond delay="2907"/>
                                          </p:stCondLst>
                                        </p:cTn>
                                        <p:tgtEl>
                                          <p:spTgt spid="95"/>
                                        </p:tgtEl>
                                        <p:attrNameLst>
                                          <p:attrName>style.visibility</p:attrName>
                                        </p:attrNameLst>
                                      </p:cBhvr>
                                      <p:to>
                                        <p:strVal val="hidden"/>
                                      </p:to>
                                    </p:set>
                                    <p:set>
                                      <p:cBhvr additive="base" accumulate="none">
                                        <p:cTn id="246" dur="3345" fill="hold">
                                          <p:stCondLst>
                                            <p:cond delay="0"/>
                                          </p:stCondLst>
                                        </p:cTn>
                                        <p:tgtEl>
                                          <p:spTgt spid="95"/>
                                        </p:tgtEl>
                                        <p:attrNameLst>
                                          <p:attrName/>
                                        </p:attrNameLst>
                                      </p:cBhvr>
                                      <p:to>
                                        <p:strVal val=""/>
                                      </p:to>
                                    </p:set>
                                  </p:childTnLst>
                                </p:cTn>
                              </p:par>
                              <p:par>
                                <p:cTn id="247" presetID="0" presetClass="path" presetSubtype="0" repeatCount="indefinite" fill="hold" grpId="1" nodeType="withEffect">
                                  <p:stCondLst>
                                    <p:cond delay="0"/>
                                  </p:stCondLst>
                                  <p:childTnLst>
                                    <p:animMotion origin="layout" path="M -2.08333E-7 2.59259E-6 C 0.1069 -0.07315 0.10586 -0.1625 0.13359 -0.29121 " pathEditMode="relative" rAng="0" ptsTypes="AA">
                                      <p:cBhvr>
                                        <p:cTn id="248" dur="3444" fill="hold"/>
                                        <p:tgtEl>
                                          <p:spTgt spid="95"/>
                                        </p:tgtEl>
                                        <p:attrNameLst>
                                          <p:attrName>ppt_x</p:attrName>
                                          <p:attrName>ppt_y</p:attrName>
                                        </p:attrNameLst>
                                      </p:cBhvr>
                                      <p:rCtr x="6680" y="-14560"/>
                                    </p:animMotion>
                                  </p:childTnLst>
                                </p:cTn>
                              </p:par>
                              <p:par>
                                <p:cTn id="249" presetID="10" presetClass="entr" presetSubtype="0" repeatCount="indefinite" fill="hold" grpId="0" nodeType="withEffect">
                                  <p:stCondLst>
                                    <p:cond delay="0"/>
                                  </p:stCondLst>
                                  <p:childTnLst>
                                    <p:set>
                                      <p:cBhvr>
                                        <p:cTn id="250" dur="1" fill="hold">
                                          <p:stCondLst>
                                            <p:cond delay="0"/>
                                          </p:stCondLst>
                                        </p:cTn>
                                        <p:tgtEl>
                                          <p:spTgt spid="96"/>
                                        </p:tgtEl>
                                        <p:attrNameLst>
                                          <p:attrName>style.visibility</p:attrName>
                                        </p:attrNameLst>
                                      </p:cBhvr>
                                      <p:to>
                                        <p:strVal val="visible"/>
                                      </p:to>
                                    </p:set>
                                    <p:animEffect transition="out" filter="fade">
                                      <p:cBhvr additive="base" accumulate="none">
                                        <p:cTn id="251" dur="250" fill="hold">
                                          <p:stCondLst>
                                            <p:cond delay="1750"/>
                                          </p:stCondLst>
                                        </p:cTn>
                                        <p:tgtEl>
                                          <p:spTgt spid="96"/>
                                        </p:tgtEl>
                                      </p:cBhvr>
                                    </p:animEffect>
                                    <p:animEffect transition="in" filter="fade">
                                      <p:cBhvr additive="base" accumulate="none">
                                        <p:cTn id="252" dur="250" fill="hold">
                                          <p:stCondLst>
                                            <p:cond delay="0"/>
                                          </p:stCondLst>
                                        </p:cTn>
                                        <p:tgtEl>
                                          <p:spTgt spid="96"/>
                                        </p:tgtEl>
                                      </p:cBhvr>
                                    </p:animEffect>
                                    <p:set>
                                      <p:cBhvr additive="base" accumulate="none">
                                        <p:cTn id="253" dur="1" fill="hold">
                                          <p:stCondLst>
                                            <p:cond delay="1999"/>
                                          </p:stCondLst>
                                        </p:cTn>
                                        <p:tgtEl>
                                          <p:spTgt spid="96"/>
                                        </p:tgtEl>
                                        <p:attrNameLst>
                                          <p:attrName>style.visibility</p:attrName>
                                        </p:attrNameLst>
                                      </p:cBhvr>
                                      <p:to>
                                        <p:strVal val="hidden"/>
                                      </p:to>
                                    </p:set>
                                    <p:set>
                                      <p:cBhvr additive="base" accumulate="none">
                                        <p:cTn id="254" dur="2300" fill="hold">
                                          <p:stCondLst>
                                            <p:cond delay="0"/>
                                          </p:stCondLst>
                                        </p:cTn>
                                        <p:tgtEl>
                                          <p:spTgt spid="96"/>
                                        </p:tgtEl>
                                        <p:attrNameLst>
                                          <p:attrName/>
                                        </p:attrNameLst>
                                      </p:cBhvr>
                                      <p:to>
                                        <p:strVal val=""/>
                                      </p:to>
                                    </p:set>
                                  </p:childTnLst>
                                </p:cTn>
                              </p:par>
                              <p:par>
                                <p:cTn id="255" presetID="0" presetClass="path" presetSubtype="0" repeatCount="indefinite" fill="hold" grpId="1" nodeType="withEffect">
                                  <p:stCondLst>
                                    <p:cond delay="0"/>
                                  </p:stCondLst>
                                  <p:childTnLst>
                                    <p:animMotion origin="layout" path="M -1.45833E-6 1.85185E-6 C -0.01133 -0.10579 -0.06198 -0.18449 -0.00768 -0.31459 " pathEditMode="relative" rAng="0" ptsTypes="AA">
                                      <p:cBhvr>
                                        <p:cTn id="256" dur="2300" fill="hold"/>
                                        <p:tgtEl>
                                          <p:spTgt spid="96"/>
                                        </p:tgtEl>
                                        <p:attrNameLst>
                                          <p:attrName>ppt_x</p:attrName>
                                          <p:attrName>ppt_y</p:attrName>
                                        </p:attrNameLst>
                                      </p:cBhvr>
                                      <p:rCtr x="-1628" y="-15741"/>
                                    </p:animMotion>
                                  </p:childTnLst>
                                </p:cTn>
                              </p:par>
                              <p:par>
                                <p:cTn id="257" presetID="10" presetClass="entr" presetSubtype="0" repeatCount="indefinite" fill="hold" grpId="0" nodeType="withEffect">
                                  <p:stCondLst>
                                    <p:cond delay="0"/>
                                  </p:stCondLst>
                                  <p:childTnLst>
                                    <p:set>
                                      <p:cBhvr>
                                        <p:cTn id="258" dur="1" fill="hold">
                                          <p:stCondLst>
                                            <p:cond delay="0"/>
                                          </p:stCondLst>
                                        </p:cTn>
                                        <p:tgtEl>
                                          <p:spTgt spid="97"/>
                                        </p:tgtEl>
                                        <p:attrNameLst>
                                          <p:attrName>style.visibility</p:attrName>
                                        </p:attrNameLst>
                                      </p:cBhvr>
                                      <p:to>
                                        <p:strVal val="visible"/>
                                      </p:to>
                                    </p:set>
                                    <p:animEffect transition="out" filter="fade">
                                      <p:cBhvr additive="base" accumulate="none">
                                        <p:cTn id="259" dur="250" fill="hold">
                                          <p:stCondLst>
                                            <p:cond delay="1750"/>
                                          </p:stCondLst>
                                        </p:cTn>
                                        <p:tgtEl>
                                          <p:spTgt spid="97"/>
                                        </p:tgtEl>
                                      </p:cBhvr>
                                    </p:animEffect>
                                    <p:animEffect transition="in" filter="fade">
                                      <p:cBhvr additive="base" accumulate="none">
                                        <p:cTn id="260" dur="250" fill="hold">
                                          <p:stCondLst>
                                            <p:cond delay="0"/>
                                          </p:stCondLst>
                                        </p:cTn>
                                        <p:tgtEl>
                                          <p:spTgt spid="97"/>
                                        </p:tgtEl>
                                      </p:cBhvr>
                                    </p:animEffect>
                                    <p:set>
                                      <p:cBhvr additive="base" accumulate="none">
                                        <p:cTn id="261" dur="1" fill="hold">
                                          <p:stCondLst>
                                            <p:cond delay="1999"/>
                                          </p:stCondLst>
                                        </p:cTn>
                                        <p:tgtEl>
                                          <p:spTgt spid="97"/>
                                        </p:tgtEl>
                                        <p:attrNameLst>
                                          <p:attrName>style.visibility</p:attrName>
                                        </p:attrNameLst>
                                      </p:cBhvr>
                                      <p:to>
                                        <p:strVal val="hidden"/>
                                      </p:to>
                                    </p:set>
                                    <p:set>
                                      <p:cBhvr additive="base" accumulate="none">
                                        <p:cTn id="262" dur="2300" fill="hold">
                                          <p:stCondLst>
                                            <p:cond delay="0"/>
                                          </p:stCondLst>
                                        </p:cTn>
                                        <p:tgtEl>
                                          <p:spTgt spid="97"/>
                                        </p:tgtEl>
                                        <p:attrNameLst>
                                          <p:attrName/>
                                        </p:attrNameLst>
                                      </p:cBhvr>
                                      <p:to>
                                        <p:strVal val=""/>
                                      </p:to>
                                    </p:set>
                                  </p:childTnLst>
                                </p:cTn>
                              </p:par>
                              <p:par>
                                <p:cTn id="263" presetID="0" presetClass="path" presetSubtype="0" repeatCount="indefinite" fill="hold" grpId="1" nodeType="withEffect">
                                  <p:stCondLst>
                                    <p:cond delay="0"/>
                                  </p:stCondLst>
                                  <p:childTnLst>
                                    <p:animMotion origin="layout" path="M -0.00013 -1.85185E-6 C 0.06471 -0.13541 0.07708 -0.05139 0.13151 -0.18125 " pathEditMode="relative" rAng="0" ptsTypes="AA">
                                      <p:cBhvr>
                                        <p:cTn id="264" dur="2300" fill="hold"/>
                                        <p:tgtEl>
                                          <p:spTgt spid="97"/>
                                        </p:tgtEl>
                                        <p:attrNameLst>
                                          <p:attrName>ppt_x</p:attrName>
                                          <p:attrName>ppt_y</p:attrName>
                                        </p:attrNameLst>
                                      </p:cBhvr>
                                      <p:rCtr x="6576" y="-9074"/>
                                    </p:animMotion>
                                  </p:childTnLst>
                                </p:cTn>
                              </p:par>
                              <p:par>
                                <p:cTn id="265" presetID="10" presetClass="entr" presetSubtype="0" repeatCount="indefinite" fill="hold" grpId="0" nodeType="withEffect">
                                  <p:stCondLst>
                                    <p:cond delay="0"/>
                                  </p:stCondLst>
                                  <p:childTnLst>
                                    <p:set>
                                      <p:cBhvr>
                                        <p:cTn id="266" dur="1" fill="hold">
                                          <p:stCondLst>
                                            <p:cond delay="0"/>
                                          </p:stCondLst>
                                        </p:cTn>
                                        <p:tgtEl>
                                          <p:spTgt spid="98"/>
                                        </p:tgtEl>
                                        <p:attrNameLst>
                                          <p:attrName>style.visibility</p:attrName>
                                        </p:attrNameLst>
                                      </p:cBhvr>
                                      <p:to>
                                        <p:strVal val="visible"/>
                                      </p:to>
                                    </p:set>
                                    <p:animEffect transition="out" filter="fade">
                                      <p:cBhvr additive="base" accumulate="none">
                                        <p:cTn id="267" dur="250" fill="hold">
                                          <p:stCondLst>
                                            <p:cond delay="1750"/>
                                          </p:stCondLst>
                                        </p:cTn>
                                        <p:tgtEl>
                                          <p:spTgt spid="98"/>
                                        </p:tgtEl>
                                      </p:cBhvr>
                                    </p:animEffect>
                                    <p:animEffect transition="in" filter="fade">
                                      <p:cBhvr additive="base" accumulate="none">
                                        <p:cTn id="268" dur="250" fill="hold">
                                          <p:stCondLst>
                                            <p:cond delay="0"/>
                                          </p:stCondLst>
                                        </p:cTn>
                                        <p:tgtEl>
                                          <p:spTgt spid="98"/>
                                        </p:tgtEl>
                                      </p:cBhvr>
                                    </p:animEffect>
                                    <p:set>
                                      <p:cBhvr additive="base" accumulate="none">
                                        <p:cTn id="269" dur="1" fill="hold">
                                          <p:stCondLst>
                                            <p:cond delay="1999"/>
                                          </p:stCondLst>
                                        </p:cTn>
                                        <p:tgtEl>
                                          <p:spTgt spid="98"/>
                                        </p:tgtEl>
                                        <p:attrNameLst>
                                          <p:attrName>style.visibility</p:attrName>
                                        </p:attrNameLst>
                                      </p:cBhvr>
                                      <p:to>
                                        <p:strVal val="hidden"/>
                                      </p:to>
                                    </p:set>
                                    <p:set>
                                      <p:cBhvr additive="base" accumulate="none">
                                        <p:cTn id="270" dur="2300" fill="hold">
                                          <p:stCondLst>
                                            <p:cond delay="0"/>
                                          </p:stCondLst>
                                        </p:cTn>
                                        <p:tgtEl>
                                          <p:spTgt spid="98"/>
                                        </p:tgtEl>
                                        <p:attrNameLst>
                                          <p:attrName/>
                                        </p:attrNameLst>
                                      </p:cBhvr>
                                      <p:to>
                                        <p:strVal val=""/>
                                      </p:to>
                                    </p:set>
                                  </p:childTnLst>
                                </p:cTn>
                              </p:par>
                              <p:par>
                                <p:cTn id="271"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272" dur="2300" fill="hold"/>
                                        <p:tgtEl>
                                          <p:spTgt spid="98"/>
                                        </p:tgtEl>
                                        <p:attrNameLst>
                                          <p:attrName>ppt_x</p:attrName>
                                          <p:attrName>ppt_y</p:attrName>
                                        </p:attrNameLst>
                                      </p:cBhvr>
                                      <p:rCtr x="9922" y="-7060"/>
                                    </p:animMotion>
                                  </p:childTnLst>
                                </p:cTn>
                              </p:par>
                              <p:par>
                                <p:cTn id="273" presetID="10" presetClass="entr" presetSubtype="0" repeatCount="indefinite" fill="hold" grpId="0" nodeType="withEffect">
                                  <p:stCondLst>
                                    <p:cond delay="0"/>
                                  </p:stCondLst>
                                  <p:childTnLst>
                                    <p:set>
                                      <p:cBhvr>
                                        <p:cTn id="274" dur="1" fill="hold">
                                          <p:stCondLst>
                                            <p:cond delay="0"/>
                                          </p:stCondLst>
                                        </p:cTn>
                                        <p:tgtEl>
                                          <p:spTgt spid="99"/>
                                        </p:tgtEl>
                                        <p:attrNameLst>
                                          <p:attrName>style.visibility</p:attrName>
                                        </p:attrNameLst>
                                      </p:cBhvr>
                                      <p:to>
                                        <p:strVal val="visible"/>
                                      </p:to>
                                    </p:set>
                                    <p:animEffect transition="out" filter="fade">
                                      <p:cBhvr additive="base" accumulate="none">
                                        <p:cTn id="275" dur="250" fill="hold">
                                          <p:stCondLst>
                                            <p:cond delay="1750"/>
                                          </p:stCondLst>
                                        </p:cTn>
                                        <p:tgtEl>
                                          <p:spTgt spid="99"/>
                                        </p:tgtEl>
                                      </p:cBhvr>
                                    </p:animEffect>
                                    <p:animEffect transition="in" filter="fade">
                                      <p:cBhvr additive="base" accumulate="none">
                                        <p:cTn id="276" dur="250" fill="hold">
                                          <p:stCondLst>
                                            <p:cond delay="0"/>
                                          </p:stCondLst>
                                        </p:cTn>
                                        <p:tgtEl>
                                          <p:spTgt spid="99"/>
                                        </p:tgtEl>
                                      </p:cBhvr>
                                    </p:animEffect>
                                    <p:set>
                                      <p:cBhvr additive="base" accumulate="none">
                                        <p:cTn id="277" dur="1" fill="hold">
                                          <p:stCondLst>
                                            <p:cond delay="1999"/>
                                          </p:stCondLst>
                                        </p:cTn>
                                        <p:tgtEl>
                                          <p:spTgt spid="99"/>
                                        </p:tgtEl>
                                        <p:attrNameLst>
                                          <p:attrName>style.visibility</p:attrName>
                                        </p:attrNameLst>
                                      </p:cBhvr>
                                      <p:to>
                                        <p:strVal val="hidden"/>
                                      </p:to>
                                    </p:set>
                                    <p:set>
                                      <p:cBhvr additive="base" accumulate="none">
                                        <p:cTn id="278" dur="2300" fill="hold">
                                          <p:stCondLst>
                                            <p:cond delay="0"/>
                                          </p:stCondLst>
                                        </p:cTn>
                                        <p:tgtEl>
                                          <p:spTgt spid="99"/>
                                        </p:tgtEl>
                                        <p:attrNameLst>
                                          <p:attrName/>
                                        </p:attrNameLst>
                                      </p:cBhvr>
                                      <p:to>
                                        <p:strVal val=""/>
                                      </p:to>
                                    </p:set>
                                  </p:childTnLst>
                                </p:cTn>
                              </p:par>
                              <p:par>
                                <p:cTn id="279" presetID="0" presetClass="path" presetSubtype="0" repeatCount="indefinite" fill="hold" grpId="1" nodeType="withEffect">
                                  <p:stCondLst>
                                    <p:cond delay="0"/>
                                  </p:stCondLst>
                                  <p:childTnLst>
                                    <p:animMotion origin="layout" path="M 1.25E-6 -1.11111E-6 C 0.00377 -0.22477 0.15391 -0.14305 0.13372 -0.2912 " pathEditMode="relative" rAng="0" ptsTypes="AA">
                                      <p:cBhvr>
                                        <p:cTn id="280" dur="2300" fill="hold"/>
                                        <p:tgtEl>
                                          <p:spTgt spid="99"/>
                                        </p:tgtEl>
                                        <p:attrNameLst>
                                          <p:attrName>ppt_x</p:attrName>
                                          <p:attrName>ppt_y</p:attrName>
                                        </p:attrNameLst>
                                      </p:cBhvr>
                                      <p:rCtr x="6771" y="-14560"/>
                                    </p:animMotion>
                                  </p:childTnLst>
                                </p:cTn>
                              </p:par>
                              <p:par>
                                <p:cTn id="281" presetID="10" presetClass="entr" presetSubtype="0" repeatCount="indefinite" fill="hold" grpId="0" nodeType="withEffect">
                                  <p:stCondLst>
                                    <p:cond delay="0"/>
                                  </p:stCondLst>
                                  <p:childTnLst>
                                    <p:set>
                                      <p:cBhvr>
                                        <p:cTn id="282" dur="1" fill="hold">
                                          <p:stCondLst>
                                            <p:cond delay="0"/>
                                          </p:stCondLst>
                                        </p:cTn>
                                        <p:tgtEl>
                                          <p:spTgt spid="103"/>
                                        </p:tgtEl>
                                        <p:attrNameLst>
                                          <p:attrName>style.visibility</p:attrName>
                                        </p:attrNameLst>
                                      </p:cBhvr>
                                      <p:to>
                                        <p:strVal val="visible"/>
                                      </p:to>
                                    </p:set>
                                    <p:animEffect transition="out" filter="fade">
                                      <p:cBhvr additive="base" accumulate="none">
                                        <p:cTn id="283" dur="316" fill="hold">
                                          <p:stCondLst>
                                            <p:cond delay="2213"/>
                                          </p:stCondLst>
                                        </p:cTn>
                                        <p:tgtEl>
                                          <p:spTgt spid="103"/>
                                        </p:tgtEl>
                                      </p:cBhvr>
                                    </p:animEffect>
                                    <p:animEffect transition="in" filter="fade">
                                      <p:cBhvr additive="base" accumulate="none">
                                        <p:cTn id="284" dur="316" fill="hold">
                                          <p:stCondLst>
                                            <p:cond delay="0"/>
                                          </p:stCondLst>
                                        </p:cTn>
                                        <p:tgtEl>
                                          <p:spTgt spid="103"/>
                                        </p:tgtEl>
                                      </p:cBhvr>
                                    </p:animEffect>
                                    <p:set>
                                      <p:cBhvr additive="base" accumulate="none">
                                        <p:cTn id="285" dur="1" fill="hold">
                                          <p:stCondLst>
                                            <p:cond delay="2528"/>
                                          </p:stCondLst>
                                        </p:cTn>
                                        <p:tgtEl>
                                          <p:spTgt spid="103"/>
                                        </p:tgtEl>
                                        <p:attrNameLst>
                                          <p:attrName>style.visibility</p:attrName>
                                        </p:attrNameLst>
                                      </p:cBhvr>
                                      <p:to>
                                        <p:strVal val="hidden"/>
                                      </p:to>
                                    </p:set>
                                    <p:set>
                                      <p:cBhvr additive="base" accumulate="none">
                                        <p:cTn id="286" dur="2908" fill="hold">
                                          <p:stCondLst>
                                            <p:cond delay="0"/>
                                          </p:stCondLst>
                                        </p:cTn>
                                        <p:tgtEl>
                                          <p:spTgt spid="103"/>
                                        </p:tgtEl>
                                        <p:attrNameLst>
                                          <p:attrName/>
                                        </p:attrNameLst>
                                      </p:cBhvr>
                                      <p:to>
                                        <p:strVal val=""/>
                                      </p:to>
                                    </p:set>
                                  </p:childTnLst>
                                </p:cTn>
                              </p:par>
                              <p:par>
                                <p:cTn id="287" presetID="0" presetClass="path" presetSubtype="0" repeatCount="indefinite" fill="hold" grpId="1" nodeType="withEffect">
                                  <p:stCondLst>
                                    <p:cond delay="0"/>
                                  </p:stCondLst>
                                  <p:childTnLst>
                                    <p:animMotion origin="layout" path="M -3.75E-6 2.96296E-6 C 0.07123 -0.04398 0.06237 -0.16273 0.09011 -0.27848 " pathEditMode="relative" rAng="0" ptsTypes="AA">
                                      <p:cBhvr>
                                        <p:cTn id="288" dur="2714" fill="hold"/>
                                        <p:tgtEl>
                                          <p:spTgt spid="103"/>
                                        </p:tgtEl>
                                        <p:attrNameLst>
                                          <p:attrName>ppt_x</p:attrName>
                                          <p:attrName>ppt_y</p:attrName>
                                        </p:attrNameLst>
                                      </p:cBhvr>
                                      <p:rCtr x="4505" y="-13935"/>
                                    </p:animMotion>
                                  </p:childTnLst>
                                </p:cTn>
                              </p:par>
                              <p:par>
                                <p:cTn id="289" presetID="10" presetClass="entr" presetSubtype="0" repeatCount="indefinite" fill="hold" grpId="0" nodeType="withEffect">
                                  <p:stCondLst>
                                    <p:cond delay="0"/>
                                  </p:stCondLst>
                                  <p:childTnLst>
                                    <p:set>
                                      <p:cBhvr>
                                        <p:cTn id="290" dur="1" fill="hold">
                                          <p:stCondLst>
                                            <p:cond delay="0"/>
                                          </p:stCondLst>
                                        </p:cTn>
                                        <p:tgtEl>
                                          <p:spTgt spid="105"/>
                                        </p:tgtEl>
                                        <p:attrNameLst>
                                          <p:attrName>style.visibility</p:attrName>
                                        </p:attrNameLst>
                                      </p:cBhvr>
                                      <p:to>
                                        <p:strVal val="visible"/>
                                      </p:to>
                                    </p:set>
                                    <p:animEffect transition="out" filter="fade">
                                      <p:cBhvr additive="base" accumulate="none">
                                        <p:cTn id="291" dur="250" fill="hold">
                                          <p:stCondLst>
                                            <p:cond delay="1750"/>
                                          </p:stCondLst>
                                        </p:cTn>
                                        <p:tgtEl>
                                          <p:spTgt spid="105"/>
                                        </p:tgtEl>
                                      </p:cBhvr>
                                    </p:animEffect>
                                    <p:animEffect transition="in" filter="fade">
                                      <p:cBhvr additive="base" accumulate="none">
                                        <p:cTn id="292" dur="250" fill="hold">
                                          <p:stCondLst>
                                            <p:cond delay="0"/>
                                          </p:stCondLst>
                                        </p:cTn>
                                        <p:tgtEl>
                                          <p:spTgt spid="105"/>
                                        </p:tgtEl>
                                      </p:cBhvr>
                                    </p:animEffect>
                                    <p:set>
                                      <p:cBhvr additive="base" accumulate="none">
                                        <p:cTn id="293" dur="1" fill="hold">
                                          <p:stCondLst>
                                            <p:cond delay="1999"/>
                                          </p:stCondLst>
                                        </p:cTn>
                                        <p:tgtEl>
                                          <p:spTgt spid="105"/>
                                        </p:tgtEl>
                                        <p:attrNameLst>
                                          <p:attrName>style.visibility</p:attrName>
                                        </p:attrNameLst>
                                      </p:cBhvr>
                                      <p:to>
                                        <p:strVal val="hidden"/>
                                      </p:to>
                                    </p:set>
                                    <p:set>
                                      <p:cBhvr additive="base" accumulate="none">
                                        <p:cTn id="294" dur="2300" fill="hold">
                                          <p:stCondLst>
                                            <p:cond delay="0"/>
                                          </p:stCondLst>
                                        </p:cTn>
                                        <p:tgtEl>
                                          <p:spTgt spid="105"/>
                                        </p:tgtEl>
                                        <p:attrNameLst>
                                          <p:attrName/>
                                        </p:attrNameLst>
                                      </p:cBhvr>
                                      <p:to>
                                        <p:strVal val=""/>
                                      </p:to>
                                    </p:set>
                                  </p:childTnLst>
                                </p:cTn>
                              </p:par>
                              <p:par>
                                <p:cTn id="295" presetID="0" presetClass="path" presetSubtype="0" repeatCount="indefinite" fill="hold" grpId="1" nodeType="withEffect">
                                  <p:stCondLst>
                                    <p:cond delay="0"/>
                                  </p:stCondLst>
                                  <p:childTnLst>
                                    <p:animMotion origin="layout" path="M -1.25E-6 -2.22222E-6 C -0.01133 -0.10555 -0.06198 -0.18449 -0.00768 -0.31458 " pathEditMode="relative" rAng="0" ptsTypes="AA">
                                      <p:cBhvr>
                                        <p:cTn id="296" dur="3409" fill="hold"/>
                                        <p:tgtEl>
                                          <p:spTgt spid="105"/>
                                        </p:tgtEl>
                                        <p:attrNameLst>
                                          <p:attrName>ppt_x</p:attrName>
                                          <p:attrName>ppt_y</p:attrName>
                                        </p:attrNameLst>
                                      </p:cBhvr>
                                      <p:rCtr x="-1628" y="-15741"/>
                                    </p:animMotion>
                                  </p:childTnLst>
                                </p:cTn>
                              </p:par>
                              <p:par>
                                <p:cTn id="297" presetID="10" presetClass="entr" presetSubtype="0" repeatCount="indefinite" fill="hold" grpId="0" nodeType="withEffect">
                                  <p:stCondLst>
                                    <p:cond delay="0"/>
                                  </p:stCondLst>
                                  <p:childTnLst>
                                    <p:set>
                                      <p:cBhvr>
                                        <p:cTn id="298" dur="1" fill="hold">
                                          <p:stCondLst>
                                            <p:cond delay="0"/>
                                          </p:stCondLst>
                                        </p:cTn>
                                        <p:tgtEl>
                                          <p:spTgt spid="106"/>
                                        </p:tgtEl>
                                        <p:attrNameLst>
                                          <p:attrName>style.visibility</p:attrName>
                                        </p:attrNameLst>
                                      </p:cBhvr>
                                      <p:to>
                                        <p:strVal val="visible"/>
                                      </p:to>
                                    </p:set>
                                    <p:animEffect transition="out" filter="fade">
                                      <p:cBhvr additive="base" accumulate="none">
                                        <p:cTn id="299" dur="419" fill="hold">
                                          <p:stCondLst>
                                            <p:cond delay="2935"/>
                                          </p:stCondLst>
                                        </p:cTn>
                                        <p:tgtEl>
                                          <p:spTgt spid="106"/>
                                        </p:tgtEl>
                                      </p:cBhvr>
                                    </p:animEffect>
                                    <p:animEffect transition="in" filter="fade">
                                      <p:cBhvr additive="base" accumulate="none">
                                        <p:cTn id="300" dur="419" fill="hold">
                                          <p:stCondLst>
                                            <p:cond delay="0"/>
                                          </p:stCondLst>
                                        </p:cTn>
                                        <p:tgtEl>
                                          <p:spTgt spid="106"/>
                                        </p:tgtEl>
                                      </p:cBhvr>
                                    </p:animEffect>
                                    <p:set>
                                      <p:cBhvr additive="base" accumulate="none">
                                        <p:cTn id="301" dur="1" fill="hold">
                                          <p:stCondLst>
                                            <p:cond delay="3353"/>
                                          </p:stCondLst>
                                        </p:cTn>
                                        <p:tgtEl>
                                          <p:spTgt spid="106"/>
                                        </p:tgtEl>
                                        <p:attrNameLst>
                                          <p:attrName>style.visibility</p:attrName>
                                        </p:attrNameLst>
                                      </p:cBhvr>
                                      <p:to>
                                        <p:strVal val="hidden"/>
                                      </p:to>
                                    </p:set>
                                    <p:set>
                                      <p:cBhvr additive="base" accumulate="none">
                                        <p:cTn id="302" dur="3858" fill="hold">
                                          <p:stCondLst>
                                            <p:cond delay="0"/>
                                          </p:stCondLst>
                                        </p:cTn>
                                        <p:tgtEl>
                                          <p:spTgt spid="106"/>
                                        </p:tgtEl>
                                        <p:attrNameLst>
                                          <p:attrName/>
                                        </p:attrNameLst>
                                      </p:cBhvr>
                                      <p:to>
                                        <p:strVal val=""/>
                                      </p:to>
                                    </p:set>
                                  </p:childTnLst>
                                </p:cTn>
                              </p:par>
                              <p:par>
                                <p:cTn id="303" presetID="0" presetClass="path" presetSubtype="0" repeatCount="indefinite" fill="hold" grpId="1" nodeType="withEffect">
                                  <p:stCondLst>
                                    <p:cond delay="0"/>
                                  </p:stCondLst>
                                  <p:childTnLst>
                                    <p:animMotion origin="layout" path="M -0.00013 2.59259E-6 C 0.06472 -0.13542 0.07722 -0.05139 0.13164 -0.18125 " pathEditMode="relative" rAng="0" ptsTypes="AA">
                                      <p:cBhvr>
                                        <p:cTn id="304" dur="3060" fill="hold"/>
                                        <p:tgtEl>
                                          <p:spTgt spid="106"/>
                                        </p:tgtEl>
                                        <p:attrNameLst>
                                          <p:attrName>ppt_x</p:attrName>
                                          <p:attrName>ppt_y</p:attrName>
                                        </p:attrNameLst>
                                      </p:cBhvr>
                                      <p:rCtr x="6589" y="-9074"/>
                                    </p:animMotion>
                                  </p:childTnLst>
                                </p:cTn>
                              </p:par>
                              <p:par>
                                <p:cTn id="305" presetID="10" presetClass="entr" presetSubtype="0" repeatCount="indefinite" fill="hold" grpId="0" nodeType="withEffect">
                                  <p:stCondLst>
                                    <p:cond delay="0"/>
                                  </p:stCondLst>
                                  <p:childTnLst>
                                    <p:set>
                                      <p:cBhvr>
                                        <p:cTn id="306" dur="1" fill="hold">
                                          <p:stCondLst>
                                            <p:cond delay="0"/>
                                          </p:stCondLst>
                                        </p:cTn>
                                        <p:tgtEl>
                                          <p:spTgt spid="107"/>
                                        </p:tgtEl>
                                        <p:attrNameLst>
                                          <p:attrName>style.visibility</p:attrName>
                                        </p:attrNameLst>
                                      </p:cBhvr>
                                      <p:to>
                                        <p:strVal val="visible"/>
                                      </p:to>
                                    </p:set>
                                    <p:animEffect transition="out" filter="fade">
                                      <p:cBhvr additive="base" accumulate="none">
                                        <p:cTn id="307" dur="237" fill="hold">
                                          <p:stCondLst>
                                            <p:cond delay="1658"/>
                                          </p:stCondLst>
                                        </p:cTn>
                                        <p:tgtEl>
                                          <p:spTgt spid="107"/>
                                        </p:tgtEl>
                                      </p:cBhvr>
                                    </p:animEffect>
                                    <p:animEffect transition="in" filter="fade">
                                      <p:cBhvr additive="base" accumulate="none">
                                        <p:cTn id="308" dur="237" fill="hold">
                                          <p:stCondLst>
                                            <p:cond delay="0"/>
                                          </p:stCondLst>
                                        </p:cTn>
                                        <p:tgtEl>
                                          <p:spTgt spid="107"/>
                                        </p:tgtEl>
                                      </p:cBhvr>
                                    </p:animEffect>
                                    <p:set>
                                      <p:cBhvr additive="base" accumulate="none">
                                        <p:cTn id="309" dur="1" fill="hold">
                                          <p:stCondLst>
                                            <p:cond delay="1894"/>
                                          </p:stCondLst>
                                        </p:cTn>
                                        <p:tgtEl>
                                          <p:spTgt spid="107"/>
                                        </p:tgtEl>
                                        <p:attrNameLst>
                                          <p:attrName>style.visibility</p:attrName>
                                        </p:attrNameLst>
                                      </p:cBhvr>
                                      <p:to>
                                        <p:strVal val="hidden"/>
                                      </p:to>
                                    </p:set>
                                    <p:set>
                                      <p:cBhvr additive="base" accumulate="none">
                                        <p:cTn id="310" dur="2179" fill="hold">
                                          <p:stCondLst>
                                            <p:cond delay="0"/>
                                          </p:stCondLst>
                                        </p:cTn>
                                        <p:tgtEl>
                                          <p:spTgt spid="107"/>
                                        </p:tgtEl>
                                        <p:attrNameLst>
                                          <p:attrName/>
                                        </p:attrNameLst>
                                      </p:cBhvr>
                                      <p:to>
                                        <p:strVal val=""/>
                                      </p:to>
                                    </p:set>
                                  </p:childTnLst>
                                </p:cTn>
                              </p:par>
                              <p:par>
                                <p:cTn id="311" presetID="0" presetClass="path" presetSubtype="0" repeatCount="indefinite" fill="hold" grpId="1" nodeType="withEffect">
                                  <p:stCondLst>
                                    <p:cond delay="0"/>
                                  </p:stCondLst>
                                  <p:childTnLst>
                                    <p:animMotion origin="layout" path="M 0 7.40741E-7 C -0.0401 -0.14375 -0.07305 -0.07477 -0.10898 -0.21713 " pathEditMode="relative" rAng="0" ptsTypes="AA">
                                      <p:cBhvr>
                                        <p:cTn id="312" dur="3515" fill="hold"/>
                                        <p:tgtEl>
                                          <p:spTgt spid="107"/>
                                        </p:tgtEl>
                                        <p:attrNameLst>
                                          <p:attrName>ppt_x</p:attrName>
                                          <p:attrName>ppt_y</p:attrName>
                                        </p:attrNameLst>
                                      </p:cBhvr>
                                      <p:rCtr x="-5456" y="-10856"/>
                                    </p:animMotion>
                                  </p:childTnLst>
                                </p:cTn>
                              </p:par>
                              <p:par>
                                <p:cTn id="313" presetID="10" presetClass="entr" presetSubtype="0" repeatCount="indefinite" fill="hold" grpId="0" nodeType="withEffect">
                                  <p:stCondLst>
                                    <p:cond delay="0"/>
                                  </p:stCondLst>
                                  <p:childTnLst>
                                    <p:set>
                                      <p:cBhvr>
                                        <p:cTn id="314" dur="1" fill="hold">
                                          <p:stCondLst>
                                            <p:cond delay="0"/>
                                          </p:stCondLst>
                                        </p:cTn>
                                        <p:tgtEl>
                                          <p:spTgt spid="108"/>
                                        </p:tgtEl>
                                        <p:attrNameLst>
                                          <p:attrName>style.visibility</p:attrName>
                                        </p:attrNameLst>
                                      </p:cBhvr>
                                      <p:to>
                                        <p:strVal val="visible"/>
                                      </p:to>
                                    </p:set>
                                    <p:animEffect transition="out" filter="fade">
                                      <p:cBhvr additive="base" accumulate="none">
                                        <p:cTn id="315" dur="305" fill="hold">
                                          <p:stCondLst>
                                            <p:cond delay="2133"/>
                                          </p:stCondLst>
                                        </p:cTn>
                                        <p:tgtEl>
                                          <p:spTgt spid="108"/>
                                        </p:tgtEl>
                                      </p:cBhvr>
                                    </p:animEffect>
                                    <p:animEffect transition="in" filter="fade">
                                      <p:cBhvr additive="base" accumulate="none">
                                        <p:cTn id="316" dur="305" fill="hold">
                                          <p:stCondLst>
                                            <p:cond delay="0"/>
                                          </p:stCondLst>
                                        </p:cTn>
                                        <p:tgtEl>
                                          <p:spTgt spid="108"/>
                                        </p:tgtEl>
                                      </p:cBhvr>
                                    </p:animEffect>
                                    <p:set>
                                      <p:cBhvr additive="base" accumulate="none">
                                        <p:cTn id="317" dur="1" fill="hold">
                                          <p:stCondLst>
                                            <p:cond delay="2437"/>
                                          </p:stCondLst>
                                        </p:cTn>
                                        <p:tgtEl>
                                          <p:spTgt spid="108"/>
                                        </p:tgtEl>
                                        <p:attrNameLst>
                                          <p:attrName>style.visibility</p:attrName>
                                        </p:attrNameLst>
                                      </p:cBhvr>
                                      <p:to>
                                        <p:strVal val="hidden"/>
                                      </p:to>
                                    </p:set>
                                    <p:set>
                                      <p:cBhvr additive="base" accumulate="none">
                                        <p:cTn id="318" dur="2804" fill="hold">
                                          <p:stCondLst>
                                            <p:cond delay="0"/>
                                          </p:stCondLst>
                                        </p:cTn>
                                        <p:tgtEl>
                                          <p:spTgt spid="108"/>
                                        </p:tgtEl>
                                        <p:attrNameLst>
                                          <p:attrName/>
                                        </p:attrNameLst>
                                      </p:cBhvr>
                                      <p:to>
                                        <p:strVal val=""/>
                                      </p:to>
                                    </p:set>
                                  </p:childTnLst>
                                </p:cTn>
                              </p:par>
                              <p:par>
                                <p:cTn id="319" presetID="0" presetClass="path" presetSubtype="0" repeatCount="indefinite" fill="hold" grpId="1" nodeType="withEffect">
                                  <p:stCondLst>
                                    <p:cond delay="0"/>
                                  </p:stCondLst>
                                  <p:childTnLst>
                                    <p:animMotion origin="layout" path="M -0.00013 -1.85185E-6 C 0.08373 -0.1206 0.14375 -0.01111 0.19831 -0.14097 " pathEditMode="relative" rAng="0" ptsTypes="AA">
                                      <p:cBhvr>
                                        <p:cTn id="320" dur="2924" fill="hold"/>
                                        <p:tgtEl>
                                          <p:spTgt spid="108"/>
                                        </p:tgtEl>
                                        <p:attrNameLst>
                                          <p:attrName>ppt_x</p:attrName>
                                          <p:attrName>ppt_y</p:attrName>
                                        </p:attrNameLst>
                                      </p:cBhvr>
                                      <p:rCtr x="9922" y="-7060"/>
                                    </p:animMotion>
                                  </p:childTnLst>
                                </p:cTn>
                              </p:par>
                              <p:par>
                                <p:cTn id="321" presetID="10" presetClass="entr" presetSubtype="0" repeatCount="indefinite" fill="hold" grpId="0" nodeType="withEffect">
                                  <p:stCondLst>
                                    <p:cond delay="0"/>
                                  </p:stCondLst>
                                  <p:childTnLst>
                                    <p:set>
                                      <p:cBhvr>
                                        <p:cTn id="322" dur="1" fill="hold">
                                          <p:stCondLst>
                                            <p:cond delay="0"/>
                                          </p:stCondLst>
                                        </p:cTn>
                                        <p:tgtEl>
                                          <p:spTgt spid="110"/>
                                        </p:tgtEl>
                                        <p:attrNameLst>
                                          <p:attrName>style.visibility</p:attrName>
                                        </p:attrNameLst>
                                      </p:cBhvr>
                                      <p:to>
                                        <p:strVal val="visible"/>
                                      </p:to>
                                    </p:set>
                                    <p:animEffect transition="out" filter="fade">
                                      <p:cBhvr additive="base" accumulate="none">
                                        <p:cTn id="323" dur="346" fill="hold">
                                          <p:stCondLst>
                                            <p:cond delay="2419"/>
                                          </p:stCondLst>
                                        </p:cTn>
                                        <p:tgtEl>
                                          <p:spTgt spid="110"/>
                                        </p:tgtEl>
                                      </p:cBhvr>
                                    </p:animEffect>
                                    <p:animEffect transition="in" filter="fade">
                                      <p:cBhvr additive="base" accumulate="none">
                                        <p:cTn id="324" dur="346" fill="hold">
                                          <p:stCondLst>
                                            <p:cond delay="0"/>
                                          </p:stCondLst>
                                        </p:cTn>
                                        <p:tgtEl>
                                          <p:spTgt spid="110"/>
                                        </p:tgtEl>
                                      </p:cBhvr>
                                    </p:animEffect>
                                    <p:set>
                                      <p:cBhvr additive="base" accumulate="none">
                                        <p:cTn id="325" dur="1" fill="hold">
                                          <p:stCondLst>
                                            <p:cond delay="2763"/>
                                          </p:stCondLst>
                                        </p:cTn>
                                        <p:tgtEl>
                                          <p:spTgt spid="110"/>
                                        </p:tgtEl>
                                        <p:attrNameLst>
                                          <p:attrName>style.visibility</p:attrName>
                                        </p:attrNameLst>
                                      </p:cBhvr>
                                      <p:to>
                                        <p:strVal val="hidden"/>
                                      </p:to>
                                    </p:set>
                                    <p:set>
                                      <p:cBhvr additive="base" accumulate="none">
                                        <p:cTn id="326" dur="3180" fill="hold">
                                          <p:stCondLst>
                                            <p:cond delay="0"/>
                                          </p:stCondLst>
                                        </p:cTn>
                                        <p:tgtEl>
                                          <p:spTgt spid="110"/>
                                        </p:tgtEl>
                                        <p:attrNameLst>
                                          <p:attrName/>
                                        </p:attrNameLst>
                                      </p:cBhvr>
                                      <p:to>
                                        <p:strVal val=""/>
                                      </p:to>
                                    </p:set>
                                  </p:childTnLst>
                                </p:cTn>
                              </p:par>
                              <p:par>
                                <p:cTn id="327" presetID="0" presetClass="path" presetSubtype="0" repeatCount="indefinite" fill="hold" grpId="1" nodeType="withEffect">
                                  <p:stCondLst>
                                    <p:cond delay="0"/>
                                  </p:stCondLst>
                                  <p:childTnLst>
                                    <p:animMotion origin="layout" path="M -4.375E-6 -3.7037E-6 C 0.00378 -0.22476 0.15404 -0.14305 0.13373 -0.2912 " pathEditMode="relative" rAng="0" ptsTypes="AA">
                                      <p:cBhvr>
                                        <p:cTn id="328" dur="2340" fill="hold"/>
                                        <p:tgtEl>
                                          <p:spTgt spid="110"/>
                                        </p:tgtEl>
                                        <p:attrNameLst>
                                          <p:attrName>ppt_x</p:attrName>
                                          <p:attrName>ppt_y</p:attrName>
                                        </p:attrNameLst>
                                      </p:cBhvr>
                                      <p:rCtr x="6771" y="-14560"/>
                                    </p:animMotion>
                                  </p:childTnLst>
                                </p:cTn>
                              </p:par>
                              <p:par>
                                <p:cTn id="329" presetID="10" presetClass="entr" presetSubtype="0" repeatCount="indefinite" fill="hold" grpId="0" nodeType="withEffect">
                                  <p:stCondLst>
                                    <p:cond delay="0"/>
                                  </p:stCondLst>
                                  <p:childTnLst>
                                    <p:set>
                                      <p:cBhvr>
                                        <p:cTn id="330" dur="1" fill="hold">
                                          <p:stCondLst>
                                            <p:cond delay="0"/>
                                          </p:stCondLst>
                                        </p:cTn>
                                        <p:tgtEl>
                                          <p:spTgt spid="104"/>
                                        </p:tgtEl>
                                        <p:attrNameLst>
                                          <p:attrName>style.visibility</p:attrName>
                                        </p:attrNameLst>
                                      </p:cBhvr>
                                      <p:to>
                                        <p:strVal val="visible"/>
                                      </p:to>
                                    </p:set>
                                    <p:animEffect transition="out" filter="fade">
                                      <p:cBhvr additive="base" accumulate="none">
                                        <p:cTn id="331" dur="277" fill="hold">
                                          <p:stCondLst>
                                            <p:cond delay="1937"/>
                                          </p:stCondLst>
                                        </p:cTn>
                                        <p:tgtEl>
                                          <p:spTgt spid="104"/>
                                        </p:tgtEl>
                                      </p:cBhvr>
                                    </p:animEffect>
                                    <p:animEffect transition="in" filter="fade">
                                      <p:cBhvr additive="base" accumulate="none">
                                        <p:cTn id="332" dur="277" fill="hold">
                                          <p:stCondLst>
                                            <p:cond delay="0"/>
                                          </p:stCondLst>
                                        </p:cTn>
                                        <p:tgtEl>
                                          <p:spTgt spid="104"/>
                                        </p:tgtEl>
                                      </p:cBhvr>
                                    </p:animEffect>
                                    <p:set>
                                      <p:cBhvr additive="base" accumulate="none">
                                        <p:cTn id="333" dur="1" fill="hold">
                                          <p:stCondLst>
                                            <p:cond delay="2213"/>
                                          </p:stCondLst>
                                        </p:cTn>
                                        <p:tgtEl>
                                          <p:spTgt spid="104"/>
                                        </p:tgtEl>
                                        <p:attrNameLst>
                                          <p:attrName>style.visibility</p:attrName>
                                        </p:attrNameLst>
                                      </p:cBhvr>
                                      <p:to>
                                        <p:strVal val="hidden"/>
                                      </p:to>
                                    </p:set>
                                    <p:set>
                                      <p:cBhvr additive="base" accumulate="none">
                                        <p:cTn id="334" dur="2546" fill="hold">
                                          <p:stCondLst>
                                            <p:cond delay="0"/>
                                          </p:stCondLst>
                                        </p:cTn>
                                        <p:tgtEl>
                                          <p:spTgt spid="104"/>
                                        </p:tgtEl>
                                        <p:attrNameLst>
                                          <p:attrName/>
                                        </p:attrNameLst>
                                      </p:cBhvr>
                                      <p:to>
                                        <p:strVal val=""/>
                                      </p:to>
                                    </p:set>
                                  </p:childTnLst>
                                </p:cTn>
                              </p:par>
                              <p:par>
                                <p:cTn id="335" presetID="0" presetClass="path" presetSubtype="0" repeatCount="indefinite" fill="hold" grpId="1" nodeType="withEffect">
                                  <p:stCondLst>
                                    <p:cond delay="0"/>
                                  </p:stCondLst>
                                  <p:childTnLst>
                                    <p:animMotion origin="layout" path="M 1.45833E-6 1.48148E-6 C 0.07604 -0.05301 0.06667 -0.19607 0.09635 -0.33519 " pathEditMode="relative" rAng="0" ptsTypes="AA">
                                      <p:cBhvr>
                                        <p:cTn id="336" dur="3347" fill="hold"/>
                                        <p:tgtEl>
                                          <p:spTgt spid="104"/>
                                        </p:tgtEl>
                                        <p:attrNameLst>
                                          <p:attrName>ppt_x</p:attrName>
                                          <p:attrName>ppt_y</p:attrName>
                                        </p:attrNameLst>
                                      </p:cBhvr>
                                      <p:rCtr x="4818" y="-16759"/>
                                    </p:animMotion>
                                  </p:childTnLst>
                                </p:cTn>
                              </p:par>
                              <p:par>
                                <p:cTn id="337" presetID="10" presetClass="entr" presetSubtype="0" repeatCount="indefinite" fill="hold" grpId="0" nodeType="withEffect">
                                  <p:stCondLst>
                                    <p:cond delay="0"/>
                                  </p:stCondLst>
                                  <p:childTnLst>
                                    <p:set>
                                      <p:cBhvr>
                                        <p:cTn id="338" dur="1" fill="hold">
                                          <p:stCondLst>
                                            <p:cond delay="0"/>
                                          </p:stCondLst>
                                        </p:cTn>
                                        <p:tgtEl>
                                          <p:spTgt spid="111"/>
                                        </p:tgtEl>
                                        <p:attrNameLst>
                                          <p:attrName>style.visibility</p:attrName>
                                        </p:attrNameLst>
                                      </p:cBhvr>
                                      <p:to>
                                        <p:strVal val="visible"/>
                                      </p:to>
                                    </p:set>
                                    <p:animEffect transition="out" filter="fade">
                                      <p:cBhvr additive="base" accumulate="none">
                                        <p:cTn id="339" dur="273" fill="hold">
                                          <p:stCondLst>
                                            <p:cond delay="1912"/>
                                          </p:stCondLst>
                                        </p:cTn>
                                        <p:tgtEl>
                                          <p:spTgt spid="111"/>
                                        </p:tgtEl>
                                      </p:cBhvr>
                                    </p:animEffect>
                                    <p:animEffect transition="in" filter="fade">
                                      <p:cBhvr additive="base" accumulate="none">
                                        <p:cTn id="340" dur="273" fill="hold">
                                          <p:stCondLst>
                                            <p:cond delay="0"/>
                                          </p:stCondLst>
                                        </p:cTn>
                                        <p:tgtEl>
                                          <p:spTgt spid="111"/>
                                        </p:tgtEl>
                                      </p:cBhvr>
                                    </p:animEffect>
                                    <p:set>
                                      <p:cBhvr additive="base" accumulate="none">
                                        <p:cTn id="341" dur="1" fill="hold">
                                          <p:stCondLst>
                                            <p:cond delay="2184"/>
                                          </p:stCondLst>
                                        </p:cTn>
                                        <p:tgtEl>
                                          <p:spTgt spid="111"/>
                                        </p:tgtEl>
                                        <p:attrNameLst>
                                          <p:attrName>style.visibility</p:attrName>
                                        </p:attrNameLst>
                                      </p:cBhvr>
                                      <p:to>
                                        <p:strVal val="hidden"/>
                                      </p:to>
                                    </p:set>
                                    <p:set>
                                      <p:cBhvr additive="base" accumulate="none">
                                        <p:cTn id="342" dur="2513" fill="hold">
                                          <p:stCondLst>
                                            <p:cond delay="0"/>
                                          </p:stCondLst>
                                        </p:cTn>
                                        <p:tgtEl>
                                          <p:spTgt spid="111"/>
                                        </p:tgtEl>
                                        <p:attrNameLst>
                                          <p:attrName/>
                                        </p:attrNameLst>
                                      </p:cBhvr>
                                      <p:to>
                                        <p:strVal val=""/>
                                      </p:to>
                                    </p:set>
                                  </p:childTnLst>
                                </p:cTn>
                              </p:par>
                              <p:par>
                                <p:cTn id="343" presetID="0" presetClass="path" presetSubtype="0" repeatCount="indefinite" fill="hold" grpId="1" nodeType="withEffect">
                                  <p:stCondLst>
                                    <p:cond delay="0"/>
                                  </p:stCondLst>
                                  <p:childTnLst>
                                    <p:animMotion origin="layout" path="M -2.29167E-6 -2.96296E-6 C 0.06433 -0.17315 0.0767 -0.06574 0.13086 -0.23171 " pathEditMode="relative" rAng="0" ptsTypes="AA">
                                      <p:cBhvr>
                                        <p:cTn id="344" dur="2180" fill="hold"/>
                                        <p:tgtEl>
                                          <p:spTgt spid="111"/>
                                        </p:tgtEl>
                                        <p:attrNameLst>
                                          <p:attrName>ppt_x</p:attrName>
                                          <p:attrName>ppt_y</p:attrName>
                                        </p:attrNameLst>
                                      </p:cBhvr>
                                      <p:rCtr x="6536" y="-11597"/>
                                    </p:animMotion>
                                  </p:childTnLst>
                                </p:cTn>
                              </p:par>
                              <p:par>
                                <p:cTn id="345" presetID="10" presetClass="entr" presetSubtype="0" repeatCount="indefinite" fill="hold" grpId="0" nodeType="withEffect">
                                  <p:stCondLst>
                                    <p:cond delay="0"/>
                                  </p:stCondLst>
                                  <p:childTnLst>
                                    <p:set>
                                      <p:cBhvr>
                                        <p:cTn id="346" dur="1" fill="hold">
                                          <p:stCondLst>
                                            <p:cond delay="0"/>
                                          </p:stCondLst>
                                        </p:cTn>
                                        <p:tgtEl>
                                          <p:spTgt spid="112"/>
                                        </p:tgtEl>
                                        <p:attrNameLst>
                                          <p:attrName>style.visibility</p:attrName>
                                        </p:attrNameLst>
                                      </p:cBhvr>
                                      <p:to>
                                        <p:strVal val="visible"/>
                                      </p:to>
                                    </p:set>
                                    <p:animEffect transition="out" filter="fade">
                                      <p:cBhvr additive="base" accumulate="none">
                                        <p:cTn id="347" dur="224" fill="hold">
                                          <p:stCondLst>
                                            <p:cond delay="1569"/>
                                          </p:stCondLst>
                                        </p:cTn>
                                        <p:tgtEl>
                                          <p:spTgt spid="112"/>
                                        </p:tgtEl>
                                      </p:cBhvr>
                                    </p:animEffect>
                                    <p:animEffect transition="in" filter="fade">
                                      <p:cBhvr additive="base" accumulate="none">
                                        <p:cTn id="348" dur="224" fill="hold">
                                          <p:stCondLst>
                                            <p:cond delay="0"/>
                                          </p:stCondLst>
                                        </p:cTn>
                                        <p:tgtEl>
                                          <p:spTgt spid="112"/>
                                        </p:tgtEl>
                                      </p:cBhvr>
                                    </p:animEffect>
                                    <p:set>
                                      <p:cBhvr additive="base" accumulate="none">
                                        <p:cTn id="349" dur="1" fill="hold">
                                          <p:stCondLst>
                                            <p:cond delay="1792"/>
                                          </p:stCondLst>
                                        </p:cTn>
                                        <p:tgtEl>
                                          <p:spTgt spid="112"/>
                                        </p:tgtEl>
                                        <p:attrNameLst>
                                          <p:attrName>style.visibility</p:attrName>
                                        </p:attrNameLst>
                                      </p:cBhvr>
                                      <p:to>
                                        <p:strVal val="hidden"/>
                                      </p:to>
                                    </p:set>
                                    <p:set>
                                      <p:cBhvr additive="base" accumulate="none">
                                        <p:cTn id="350" dur="2062" fill="hold">
                                          <p:stCondLst>
                                            <p:cond delay="0"/>
                                          </p:stCondLst>
                                        </p:cTn>
                                        <p:tgtEl>
                                          <p:spTgt spid="112"/>
                                        </p:tgtEl>
                                        <p:attrNameLst>
                                          <p:attrName/>
                                        </p:attrNameLst>
                                      </p:cBhvr>
                                      <p:to>
                                        <p:strVal val=""/>
                                      </p:to>
                                    </p:set>
                                  </p:childTnLst>
                                </p:cTn>
                              </p:par>
                              <p:par>
                                <p:cTn id="351" presetID="0" presetClass="path" presetSubtype="0" repeatCount="indefinite" fill="hold" grpId="1" nodeType="withEffect">
                                  <p:stCondLst>
                                    <p:cond delay="0"/>
                                  </p:stCondLst>
                                  <p:childTnLst>
                                    <p:animMotion origin="layout" path="M -2.29167E-6 -4.07407E-6 C -0.01471 -0.12338 -0.08021 -0.21551 -0.01002 -0.36713 " pathEditMode="relative" rAng="0" ptsTypes="AA">
                                      <p:cBhvr>
                                        <p:cTn id="352" dur="2645" fill="hold"/>
                                        <p:tgtEl>
                                          <p:spTgt spid="112"/>
                                        </p:tgtEl>
                                        <p:attrNameLst>
                                          <p:attrName>ppt_x</p:attrName>
                                          <p:attrName>ppt_y</p:attrName>
                                        </p:attrNameLst>
                                      </p:cBhvr>
                                      <p:rCtr x="-2096" y="-18356"/>
                                    </p:animMotion>
                                  </p:childTnLst>
                                </p:cTn>
                              </p:par>
                              <p:par>
                                <p:cTn id="353" presetID="10" presetClass="entr" presetSubtype="0" repeatCount="indefinite" fill="hold" grpId="0" nodeType="withEffect">
                                  <p:stCondLst>
                                    <p:cond delay="0"/>
                                  </p:stCondLst>
                                  <p:childTnLst>
                                    <p:set>
                                      <p:cBhvr>
                                        <p:cTn id="354" dur="1" fill="hold">
                                          <p:stCondLst>
                                            <p:cond delay="0"/>
                                          </p:stCondLst>
                                        </p:cTn>
                                        <p:tgtEl>
                                          <p:spTgt spid="114"/>
                                        </p:tgtEl>
                                        <p:attrNameLst>
                                          <p:attrName>style.visibility</p:attrName>
                                        </p:attrNameLst>
                                      </p:cBhvr>
                                      <p:to>
                                        <p:strVal val="visible"/>
                                      </p:to>
                                    </p:set>
                                    <p:animEffect transition="out" filter="fade">
                                      <p:cBhvr additive="base" accumulate="none">
                                        <p:cTn id="355" dur="269" fill="hold">
                                          <p:stCondLst>
                                            <p:cond delay="1880"/>
                                          </p:stCondLst>
                                        </p:cTn>
                                        <p:tgtEl>
                                          <p:spTgt spid="114"/>
                                        </p:tgtEl>
                                      </p:cBhvr>
                                    </p:animEffect>
                                    <p:animEffect transition="in" filter="fade">
                                      <p:cBhvr additive="base" accumulate="none">
                                        <p:cTn id="356" dur="269" fill="hold">
                                          <p:stCondLst>
                                            <p:cond delay="0"/>
                                          </p:stCondLst>
                                        </p:cTn>
                                        <p:tgtEl>
                                          <p:spTgt spid="114"/>
                                        </p:tgtEl>
                                      </p:cBhvr>
                                    </p:animEffect>
                                    <p:set>
                                      <p:cBhvr additive="base" accumulate="none">
                                        <p:cTn id="357" dur="1" fill="hold">
                                          <p:stCondLst>
                                            <p:cond delay="2147"/>
                                          </p:stCondLst>
                                        </p:cTn>
                                        <p:tgtEl>
                                          <p:spTgt spid="114"/>
                                        </p:tgtEl>
                                        <p:attrNameLst>
                                          <p:attrName>style.visibility</p:attrName>
                                        </p:attrNameLst>
                                      </p:cBhvr>
                                      <p:to>
                                        <p:strVal val="hidden"/>
                                      </p:to>
                                    </p:set>
                                    <p:set>
                                      <p:cBhvr additive="base" accumulate="none">
                                        <p:cTn id="358" dur="2471" fill="hold">
                                          <p:stCondLst>
                                            <p:cond delay="0"/>
                                          </p:stCondLst>
                                        </p:cTn>
                                        <p:tgtEl>
                                          <p:spTgt spid="114"/>
                                        </p:tgtEl>
                                        <p:attrNameLst>
                                          <p:attrName/>
                                        </p:attrNameLst>
                                      </p:cBhvr>
                                      <p:to>
                                        <p:strVal val=""/>
                                      </p:to>
                                    </p:set>
                                  </p:childTnLst>
                                </p:cTn>
                              </p:par>
                              <p:par>
                                <p:cTn id="359" presetID="0" presetClass="path" presetSubtype="0" repeatCount="indefinite" fill="hold" grpId="1" nodeType="withEffect">
                                  <p:stCondLst>
                                    <p:cond delay="0"/>
                                  </p:stCondLst>
                                  <p:childTnLst>
                                    <p:animMotion origin="layout" path="M -3.95833E-6 -4.07407E-6 C -0.04479 -0.16551 -0.08151 -0.08634 -0.12148 -0.25023 " pathEditMode="relative" rAng="0" ptsTypes="AA">
                                      <p:cBhvr>
                                        <p:cTn id="360" dur="2961" fill="hold"/>
                                        <p:tgtEl>
                                          <p:spTgt spid="114"/>
                                        </p:tgtEl>
                                        <p:attrNameLst>
                                          <p:attrName>ppt_x</p:attrName>
                                          <p:attrName>ppt_y</p:attrName>
                                        </p:attrNameLst>
                                      </p:cBhvr>
                                      <p:rCtr x="-6081" y="-12523"/>
                                    </p:animMotion>
                                  </p:childTnLst>
                                </p:cTn>
                              </p:par>
                              <p:par>
                                <p:cTn id="361" presetID="10" presetClass="entr" presetSubtype="0" repeatCount="indefinite" fill="hold" grpId="0" nodeType="withEffect">
                                  <p:stCondLst>
                                    <p:cond delay="0"/>
                                  </p:stCondLst>
                                  <p:childTnLst>
                                    <p:set>
                                      <p:cBhvr>
                                        <p:cTn id="362" dur="1" fill="hold">
                                          <p:stCondLst>
                                            <p:cond delay="0"/>
                                          </p:stCondLst>
                                        </p:cTn>
                                        <p:tgtEl>
                                          <p:spTgt spid="116"/>
                                        </p:tgtEl>
                                        <p:attrNameLst>
                                          <p:attrName>style.visibility</p:attrName>
                                        </p:attrNameLst>
                                      </p:cBhvr>
                                      <p:to>
                                        <p:strVal val="visible"/>
                                      </p:to>
                                    </p:set>
                                    <p:animEffect transition="out" filter="fade">
                                      <p:cBhvr additive="base" accumulate="none">
                                        <p:cTn id="363" dur="345" fill="hold">
                                          <p:stCondLst>
                                            <p:cond delay="2417"/>
                                          </p:stCondLst>
                                        </p:cTn>
                                        <p:tgtEl>
                                          <p:spTgt spid="116"/>
                                        </p:tgtEl>
                                      </p:cBhvr>
                                    </p:animEffect>
                                    <p:animEffect transition="in" filter="fade">
                                      <p:cBhvr additive="base" accumulate="none">
                                        <p:cTn id="364" dur="345" fill="hold">
                                          <p:stCondLst>
                                            <p:cond delay="0"/>
                                          </p:stCondLst>
                                        </p:cTn>
                                        <p:tgtEl>
                                          <p:spTgt spid="116"/>
                                        </p:tgtEl>
                                      </p:cBhvr>
                                    </p:animEffect>
                                    <p:set>
                                      <p:cBhvr additive="base" accumulate="none">
                                        <p:cTn id="365" dur="1" fill="hold">
                                          <p:stCondLst>
                                            <p:cond delay="2761"/>
                                          </p:stCondLst>
                                        </p:cTn>
                                        <p:tgtEl>
                                          <p:spTgt spid="116"/>
                                        </p:tgtEl>
                                        <p:attrNameLst>
                                          <p:attrName>style.visibility</p:attrName>
                                        </p:attrNameLst>
                                      </p:cBhvr>
                                      <p:to>
                                        <p:strVal val="hidden"/>
                                      </p:to>
                                    </p:set>
                                    <p:set>
                                      <p:cBhvr additive="base" accumulate="none">
                                        <p:cTn id="366" dur="3177" fill="hold">
                                          <p:stCondLst>
                                            <p:cond delay="0"/>
                                          </p:stCondLst>
                                        </p:cTn>
                                        <p:tgtEl>
                                          <p:spTgt spid="116"/>
                                        </p:tgtEl>
                                        <p:attrNameLst>
                                          <p:attrName/>
                                        </p:attrNameLst>
                                      </p:cBhvr>
                                      <p:to>
                                        <p:strVal val=""/>
                                      </p:to>
                                    </p:set>
                                  </p:childTnLst>
                                </p:cTn>
                              </p:par>
                              <p:par>
                                <p:cTn id="367" presetID="0" presetClass="path" presetSubtype="0" repeatCount="indefinite" fill="hold" grpId="1" nodeType="withEffect">
                                  <p:stCondLst>
                                    <p:cond delay="0"/>
                                  </p:stCondLst>
                                  <p:childTnLst>
                                    <p:animMotion origin="layout" path="M 2.91667E-6 2.96296E-6 C 0.0332 -0.23611 0.0431 -0.23704 0.13763 -0.34769 " pathEditMode="relative" rAng="0" ptsTypes="AA">
                                      <p:cBhvr>
                                        <p:cTn id="368" dur="3510" fill="hold"/>
                                        <p:tgtEl>
                                          <p:spTgt spid="116"/>
                                        </p:tgtEl>
                                        <p:attrNameLst>
                                          <p:attrName>ppt_x</p:attrName>
                                          <p:attrName>ppt_y</p:attrName>
                                        </p:attrNameLst>
                                      </p:cBhvr>
                                      <p:rCtr x="6875" y="-17384"/>
                                    </p:animMotion>
                                  </p:childTnLst>
                                </p:cTn>
                              </p:par>
                              <p:par>
                                <p:cTn id="369" presetID="10" presetClass="entr" presetSubtype="0" repeatCount="indefinite" fill="hold" grpId="0" nodeType="withEffect">
                                  <p:stCondLst>
                                    <p:cond delay="0"/>
                                  </p:stCondLst>
                                  <p:childTnLst>
                                    <p:set>
                                      <p:cBhvr>
                                        <p:cTn id="370" dur="1" fill="hold">
                                          <p:stCondLst>
                                            <p:cond delay="0"/>
                                          </p:stCondLst>
                                        </p:cTn>
                                        <p:tgtEl>
                                          <p:spTgt spid="117"/>
                                        </p:tgtEl>
                                        <p:attrNameLst>
                                          <p:attrName>style.visibility</p:attrName>
                                        </p:attrNameLst>
                                      </p:cBhvr>
                                      <p:to>
                                        <p:strVal val="visible"/>
                                      </p:to>
                                    </p:set>
                                    <p:animEffect transition="out" filter="fade">
                                      <p:cBhvr additive="base" accumulate="none">
                                        <p:cTn id="371" dur="419" fill="hold">
                                          <p:stCondLst>
                                            <p:cond delay="2934"/>
                                          </p:stCondLst>
                                        </p:cTn>
                                        <p:tgtEl>
                                          <p:spTgt spid="117"/>
                                        </p:tgtEl>
                                      </p:cBhvr>
                                    </p:animEffect>
                                    <p:animEffect transition="in" filter="fade">
                                      <p:cBhvr additive="base" accumulate="none">
                                        <p:cTn id="372" dur="419" fill="hold">
                                          <p:stCondLst>
                                            <p:cond delay="0"/>
                                          </p:stCondLst>
                                        </p:cTn>
                                        <p:tgtEl>
                                          <p:spTgt spid="117"/>
                                        </p:tgtEl>
                                      </p:cBhvr>
                                    </p:animEffect>
                                    <p:set>
                                      <p:cBhvr additive="base" accumulate="none">
                                        <p:cTn id="373" dur="1" fill="hold">
                                          <p:stCondLst>
                                            <p:cond delay="3351"/>
                                          </p:stCondLst>
                                        </p:cTn>
                                        <p:tgtEl>
                                          <p:spTgt spid="117"/>
                                        </p:tgtEl>
                                        <p:attrNameLst>
                                          <p:attrName>style.visibility</p:attrName>
                                        </p:attrNameLst>
                                      </p:cBhvr>
                                      <p:to>
                                        <p:strVal val="hidden"/>
                                      </p:to>
                                    </p:set>
                                    <p:set>
                                      <p:cBhvr additive="base" accumulate="none">
                                        <p:cTn id="374" dur="3856" fill="hold">
                                          <p:stCondLst>
                                            <p:cond delay="0"/>
                                          </p:stCondLst>
                                        </p:cTn>
                                        <p:tgtEl>
                                          <p:spTgt spid="117"/>
                                        </p:tgtEl>
                                        <p:attrNameLst>
                                          <p:attrName/>
                                        </p:attrNameLst>
                                      </p:cBhvr>
                                      <p:to>
                                        <p:strVal val=""/>
                                      </p:to>
                                    </p:set>
                                  </p:childTnLst>
                                </p:cTn>
                              </p:par>
                              <p:par>
                                <p:cTn id="375" presetID="0" presetClass="path" presetSubtype="0" repeatCount="indefinite" fill="hold" grpId="1" nodeType="withEffect">
                                  <p:stCondLst>
                                    <p:cond delay="0"/>
                                  </p:stCondLst>
                                  <p:childTnLst>
                                    <p:animMotion origin="layout" path="M 0.00013 4.07407E-6 C 0.00156 -0.15487 -0.16406 -0.17778 -0.12565 -0.34954 " pathEditMode="relative" rAng="0" ptsTypes="AA">
                                      <p:cBhvr>
                                        <p:cTn id="376" dur="2662" fill="hold"/>
                                        <p:tgtEl>
                                          <p:spTgt spid="117"/>
                                        </p:tgtEl>
                                        <p:attrNameLst>
                                          <p:attrName>ppt_x</p:attrName>
                                          <p:attrName>ppt_y</p:attrName>
                                        </p:attrNameLst>
                                      </p:cBhvr>
                                      <p:rCtr x="-6589" y="-17477"/>
                                    </p:animMotion>
                                  </p:childTnLst>
                                </p:cTn>
                              </p:par>
                              <p:par>
                                <p:cTn id="377" presetID="10" presetClass="entr" presetSubtype="0" repeatCount="indefinite" fill="hold" grpId="0" nodeType="withEffect">
                                  <p:stCondLst>
                                    <p:cond delay="0"/>
                                  </p:stCondLst>
                                  <p:childTnLst>
                                    <p:set>
                                      <p:cBhvr>
                                        <p:cTn id="378" dur="1" fill="hold">
                                          <p:stCondLst>
                                            <p:cond delay="0"/>
                                          </p:stCondLst>
                                        </p:cTn>
                                        <p:tgtEl>
                                          <p:spTgt spid="102"/>
                                        </p:tgtEl>
                                        <p:attrNameLst>
                                          <p:attrName>style.visibility</p:attrName>
                                        </p:attrNameLst>
                                      </p:cBhvr>
                                      <p:to>
                                        <p:strVal val="visible"/>
                                      </p:to>
                                    </p:set>
                                    <p:animEffect transition="out" filter="fade">
                                      <p:cBhvr additive="base" accumulate="none">
                                        <p:cTn id="379" dur="355" fill="hold">
                                          <p:stCondLst>
                                            <p:cond delay="2487"/>
                                          </p:stCondLst>
                                        </p:cTn>
                                        <p:tgtEl>
                                          <p:spTgt spid="102"/>
                                        </p:tgtEl>
                                      </p:cBhvr>
                                    </p:animEffect>
                                    <p:animEffect transition="in" filter="fade">
                                      <p:cBhvr additive="base" accumulate="none">
                                        <p:cTn id="380" dur="355" fill="hold">
                                          <p:stCondLst>
                                            <p:cond delay="0"/>
                                          </p:stCondLst>
                                        </p:cTn>
                                        <p:tgtEl>
                                          <p:spTgt spid="102"/>
                                        </p:tgtEl>
                                      </p:cBhvr>
                                    </p:animEffect>
                                    <p:set>
                                      <p:cBhvr additive="base" accumulate="none">
                                        <p:cTn id="381" dur="1" fill="hold">
                                          <p:stCondLst>
                                            <p:cond delay="2841"/>
                                          </p:stCondLst>
                                        </p:cTn>
                                        <p:tgtEl>
                                          <p:spTgt spid="102"/>
                                        </p:tgtEl>
                                        <p:attrNameLst>
                                          <p:attrName>style.visibility</p:attrName>
                                        </p:attrNameLst>
                                      </p:cBhvr>
                                      <p:to>
                                        <p:strVal val="hidden"/>
                                      </p:to>
                                    </p:set>
                                    <p:set>
                                      <p:cBhvr additive="base" accumulate="none">
                                        <p:cTn id="382" dur="3269" fill="hold">
                                          <p:stCondLst>
                                            <p:cond delay="0"/>
                                          </p:stCondLst>
                                        </p:cTn>
                                        <p:tgtEl>
                                          <p:spTgt spid="102"/>
                                        </p:tgtEl>
                                        <p:attrNameLst>
                                          <p:attrName/>
                                        </p:attrNameLst>
                                      </p:cBhvr>
                                      <p:to>
                                        <p:strVal val=""/>
                                      </p:to>
                                    </p:set>
                                  </p:childTnLst>
                                </p:cTn>
                              </p:par>
                              <p:par>
                                <p:cTn id="383" presetID="0" presetClass="path" presetSubtype="0" repeatCount="indefinite" fill="hold" grpId="1" nodeType="withEffect">
                                  <p:stCondLst>
                                    <p:cond delay="0"/>
                                  </p:stCondLst>
                                  <p:childTnLst>
                                    <p:animMotion origin="layout" path="M -3.54167E-6 3.33333E-6 C 0.07123 -0.04398 0.06237 -0.16273 0.09011 -0.27848 " pathEditMode="relative" rAng="0" ptsTypes="AA">
                                      <p:cBhvr>
                                        <p:cTn id="384" dur="2820" fill="hold"/>
                                        <p:tgtEl>
                                          <p:spTgt spid="102"/>
                                        </p:tgtEl>
                                        <p:attrNameLst>
                                          <p:attrName>ppt_x</p:attrName>
                                          <p:attrName>ppt_y</p:attrName>
                                        </p:attrNameLst>
                                      </p:cBhvr>
                                      <p:rCtr x="4505" y="-13935"/>
                                    </p:animMotion>
                                  </p:childTnLst>
                                </p:cTn>
                              </p:par>
                              <p:par>
                                <p:cTn id="385" presetID="10" presetClass="entr" presetSubtype="0" repeatCount="indefinite" fill="hold" grpId="0" nodeType="withEffect">
                                  <p:stCondLst>
                                    <p:cond delay="0"/>
                                  </p:stCondLst>
                                  <p:childTnLst>
                                    <p:set>
                                      <p:cBhvr>
                                        <p:cTn id="386" dur="1" fill="hold">
                                          <p:stCondLst>
                                            <p:cond delay="0"/>
                                          </p:stCondLst>
                                        </p:cTn>
                                        <p:tgtEl>
                                          <p:spTgt spid="118"/>
                                        </p:tgtEl>
                                        <p:attrNameLst>
                                          <p:attrName>style.visibility</p:attrName>
                                        </p:attrNameLst>
                                      </p:cBhvr>
                                      <p:to>
                                        <p:strVal val="visible"/>
                                      </p:to>
                                    </p:set>
                                    <p:animEffect transition="out" filter="fade">
                                      <p:cBhvr additive="base" accumulate="none">
                                        <p:cTn id="387" dur="293" fill="hold">
                                          <p:stCondLst>
                                            <p:cond delay="2051"/>
                                          </p:stCondLst>
                                        </p:cTn>
                                        <p:tgtEl>
                                          <p:spTgt spid="118"/>
                                        </p:tgtEl>
                                      </p:cBhvr>
                                    </p:animEffect>
                                    <p:animEffect transition="in" filter="fade">
                                      <p:cBhvr additive="base" accumulate="none">
                                        <p:cTn id="388" dur="293" fill="hold">
                                          <p:stCondLst>
                                            <p:cond delay="0"/>
                                          </p:stCondLst>
                                        </p:cTn>
                                        <p:tgtEl>
                                          <p:spTgt spid="118"/>
                                        </p:tgtEl>
                                      </p:cBhvr>
                                    </p:animEffect>
                                    <p:set>
                                      <p:cBhvr additive="base" accumulate="none">
                                        <p:cTn id="389" dur="1" fill="hold">
                                          <p:stCondLst>
                                            <p:cond delay="2343"/>
                                          </p:stCondLst>
                                        </p:cTn>
                                        <p:tgtEl>
                                          <p:spTgt spid="118"/>
                                        </p:tgtEl>
                                        <p:attrNameLst>
                                          <p:attrName>style.visibility</p:attrName>
                                        </p:attrNameLst>
                                      </p:cBhvr>
                                      <p:to>
                                        <p:strVal val="hidden"/>
                                      </p:to>
                                    </p:set>
                                    <p:set>
                                      <p:cBhvr additive="base" accumulate="none">
                                        <p:cTn id="390" dur="2695" fill="hold">
                                          <p:stCondLst>
                                            <p:cond delay="0"/>
                                          </p:stCondLst>
                                        </p:cTn>
                                        <p:tgtEl>
                                          <p:spTgt spid="118"/>
                                        </p:tgtEl>
                                        <p:attrNameLst>
                                          <p:attrName/>
                                        </p:attrNameLst>
                                      </p:cBhvr>
                                      <p:to>
                                        <p:strVal val=""/>
                                      </p:to>
                                    </p:set>
                                  </p:childTnLst>
                                </p:cTn>
                              </p:par>
                              <p:par>
                                <p:cTn id="391" presetID="0" presetClass="path" presetSubtype="0" repeatCount="indefinite" fill="hold" grpId="1" nodeType="withEffect">
                                  <p:stCondLst>
                                    <p:cond delay="0"/>
                                  </p:stCondLst>
                                  <p:childTnLst>
                                    <p:animMotion origin="layout" path="M -8.33333E-7 -2.96296E-6 C 0.00378 -0.22477 0.15404 -0.14282 0.13372 -0.2912 " pathEditMode="relative" rAng="0" ptsTypes="AA">
                                      <p:cBhvr>
                                        <p:cTn id="392" dur="2298" fill="hold"/>
                                        <p:tgtEl>
                                          <p:spTgt spid="118"/>
                                        </p:tgtEl>
                                        <p:attrNameLst>
                                          <p:attrName>ppt_x</p:attrName>
                                          <p:attrName>ppt_y</p:attrName>
                                        </p:attrNameLst>
                                      </p:cBhvr>
                                      <p:rCtr x="6771" y="-14560"/>
                                    </p:animMotion>
                                  </p:childTnLst>
                                </p:cTn>
                              </p:par>
                              <p:par>
                                <p:cTn id="393" presetID="10" presetClass="entr" presetSubtype="0" repeatCount="indefinite" fill="hold" grpId="0" nodeType="withEffect">
                                  <p:stCondLst>
                                    <p:cond delay="0"/>
                                  </p:stCondLst>
                                  <p:childTnLst>
                                    <p:set>
                                      <p:cBhvr>
                                        <p:cTn id="394" dur="1" fill="hold">
                                          <p:stCondLst>
                                            <p:cond delay="0"/>
                                          </p:stCondLst>
                                        </p:cTn>
                                        <p:tgtEl>
                                          <p:spTgt spid="119"/>
                                        </p:tgtEl>
                                        <p:attrNameLst>
                                          <p:attrName>style.visibility</p:attrName>
                                        </p:attrNameLst>
                                      </p:cBhvr>
                                      <p:to>
                                        <p:strVal val="visible"/>
                                      </p:to>
                                    </p:set>
                                    <p:animEffect transition="out" filter="fade">
                                      <p:cBhvr additive="base" accumulate="none">
                                        <p:cTn id="395" dur="336" fill="hold">
                                          <p:stCondLst>
                                            <p:cond delay="2355"/>
                                          </p:stCondLst>
                                        </p:cTn>
                                        <p:tgtEl>
                                          <p:spTgt spid="119"/>
                                        </p:tgtEl>
                                      </p:cBhvr>
                                    </p:animEffect>
                                    <p:animEffect transition="in" filter="fade">
                                      <p:cBhvr additive="base" accumulate="none">
                                        <p:cTn id="396" dur="336" fill="hold">
                                          <p:stCondLst>
                                            <p:cond delay="0"/>
                                          </p:stCondLst>
                                        </p:cTn>
                                        <p:tgtEl>
                                          <p:spTgt spid="119"/>
                                        </p:tgtEl>
                                      </p:cBhvr>
                                    </p:animEffect>
                                    <p:set>
                                      <p:cBhvr additive="base" accumulate="none">
                                        <p:cTn id="397" dur="1" fill="hold">
                                          <p:stCondLst>
                                            <p:cond delay="2690"/>
                                          </p:stCondLst>
                                        </p:cTn>
                                        <p:tgtEl>
                                          <p:spTgt spid="119"/>
                                        </p:tgtEl>
                                        <p:attrNameLst>
                                          <p:attrName>style.visibility</p:attrName>
                                        </p:attrNameLst>
                                      </p:cBhvr>
                                      <p:to>
                                        <p:strVal val="hidden"/>
                                      </p:to>
                                    </p:set>
                                    <p:set>
                                      <p:cBhvr additive="base" accumulate="none">
                                        <p:cTn id="398" dur="3095" fill="hold">
                                          <p:stCondLst>
                                            <p:cond delay="0"/>
                                          </p:stCondLst>
                                        </p:cTn>
                                        <p:tgtEl>
                                          <p:spTgt spid="119"/>
                                        </p:tgtEl>
                                        <p:attrNameLst>
                                          <p:attrName/>
                                        </p:attrNameLst>
                                      </p:cBhvr>
                                      <p:to>
                                        <p:strVal val=""/>
                                      </p:to>
                                    </p:set>
                                  </p:childTnLst>
                                </p:cTn>
                              </p:par>
                              <p:par>
                                <p:cTn id="399"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00" dur="3846" fill="hold"/>
                                        <p:tgtEl>
                                          <p:spTgt spid="119"/>
                                        </p:tgtEl>
                                        <p:attrNameLst>
                                          <p:attrName>ppt_x</p:attrName>
                                          <p:attrName>ppt_y</p:attrName>
                                        </p:attrNameLst>
                                      </p:cBhvr>
                                      <p:rCtr x="8138" y="-1852"/>
                                    </p:animMotion>
                                  </p:childTnLst>
                                </p:cTn>
                              </p:par>
                              <p:par>
                                <p:cTn id="401" presetID="10" presetClass="entr" presetSubtype="0" repeatCount="indefinite" fill="hold" grpId="0" nodeType="withEffect">
                                  <p:stCondLst>
                                    <p:cond delay="0"/>
                                  </p:stCondLst>
                                  <p:childTnLst>
                                    <p:set>
                                      <p:cBhvr>
                                        <p:cTn id="402" dur="1" fill="hold">
                                          <p:stCondLst>
                                            <p:cond delay="0"/>
                                          </p:stCondLst>
                                        </p:cTn>
                                        <p:tgtEl>
                                          <p:spTgt spid="120"/>
                                        </p:tgtEl>
                                        <p:attrNameLst>
                                          <p:attrName>style.visibility</p:attrName>
                                        </p:attrNameLst>
                                      </p:cBhvr>
                                      <p:to>
                                        <p:strVal val="visible"/>
                                      </p:to>
                                    </p:set>
                                    <p:animEffect transition="out" filter="fade">
                                      <p:cBhvr additive="base" accumulate="none">
                                        <p:cTn id="403" dur="402" fill="hold">
                                          <p:stCondLst>
                                            <p:cond delay="2811"/>
                                          </p:stCondLst>
                                        </p:cTn>
                                        <p:tgtEl>
                                          <p:spTgt spid="120"/>
                                        </p:tgtEl>
                                      </p:cBhvr>
                                    </p:animEffect>
                                    <p:animEffect transition="in" filter="fade">
                                      <p:cBhvr additive="base" accumulate="none">
                                        <p:cTn id="404" dur="402" fill="hold">
                                          <p:stCondLst>
                                            <p:cond delay="0"/>
                                          </p:stCondLst>
                                        </p:cTn>
                                        <p:tgtEl>
                                          <p:spTgt spid="120"/>
                                        </p:tgtEl>
                                      </p:cBhvr>
                                    </p:animEffect>
                                    <p:set>
                                      <p:cBhvr additive="base" accumulate="none">
                                        <p:cTn id="405" dur="1" fill="hold">
                                          <p:stCondLst>
                                            <p:cond delay="3211"/>
                                          </p:stCondLst>
                                        </p:cTn>
                                        <p:tgtEl>
                                          <p:spTgt spid="120"/>
                                        </p:tgtEl>
                                        <p:attrNameLst>
                                          <p:attrName>style.visibility</p:attrName>
                                        </p:attrNameLst>
                                      </p:cBhvr>
                                      <p:to>
                                        <p:strVal val="hidden"/>
                                      </p:to>
                                    </p:set>
                                    <p:set>
                                      <p:cBhvr additive="base" accumulate="none">
                                        <p:cTn id="406" dur="3694" fill="hold">
                                          <p:stCondLst>
                                            <p:cond delay="0"/>
                                          </p:stCondLst>
                                        </p:cTn>
                                        <p:tgtEl>
                                          <p:spTgt spid="120"/>
                                        </p:tgtEl>
                                        <p:attrNameLst>
                                          <p:attrName/>
                                        </p:attrNameLst>
                                      </p:cBhvr>
                                      <p:to>
                                        <p:strVal val=""/>
                                      </p:to>
                                    </p:set>
                                  </p:childTnLst>
                                </p:cTn>
                              </p:par>
                              <p:par>
                                <p:cTn id="407" presetID="0" presetClass="path" presetSubtype="0" repeatCount="indefinite" fill="hold" grpId="1" nodeType="withEffect">
                                  <p:stCondLst>
                                    <p:cond delay="0"/>
                                  </p:stCondLst>
                                  <p:childTnLst>
                                    <p:animMotion origin="layout" path="M 3.95833E-6 -1.48148E-6 C 0.00104 -0.11574 -0.11797 -0.13287 -0.09037 -0.26157 " pathEditMode="relative" rAng="0" ptsTypes="AA">
                                      <p:cBhvr>
                                        <p:cTn id="408" dur="3652" fill="hold"/>
                                        <p:tgtEl>
                                          <p:spTgt spid="120"/>
                                        </p:tgtEl>
                                        <p:attrNameLst>
                                          <p:attrName>ppt_x</p:attrName>
                                          <p:attrName>ppt_y</p:attrName>
                                        </p:attrNameLst>
                                      </p:cBhvr>
                                      <p:rCtr x="-4727" y="-13079"/>
                                    </p:animMotion>
                                  </p:childTnLst>
                                </p:cTn>
                              </p:par>
                              <p:par>
                                <p:cTn id="409" presetID="10" presetClass="entr" presetSubtype="0" repeatCount="indefinite" fill="hold" grpId="0" nodeType="withEffect">
                                  <p:stCondLst>
                                    <p:cond delay="0"/>
                                  </p:stCondLst>
                                  <p:childTnLst>
                                    <p:set>
                                      <p:cBhvr>
                                        <p:cTn id="410" dur="1" fill="hold">
                                          <p:stCondLst>
                                            <p:cond delay="0"/>
                                          </p:stCondLst>
                                        </p:cTn>
                                        <p:tgtEl>
                                          <p:spTgt spid="121"/>
                                        </p:tgtEl>
                                        <p:attrNameLst>
                                          <p:attrName>style.visibility</p:attrName>
                                        </p:attrNameLst>
                                      </p:cBhvr>
                                      <p:to>
                                        <p:strVal val="visible"/>
                                      </p:to>
                                    </p:set>
                                    <p:animEffect transition="out" filter="fade">
                                      <p:cBhvr additive="base" accumulate="none">
                                        <p:cTn id="411" dur="364" fill="hold">
                                          <p:stCondLst>
                                            <p:cond delay="2545"/>
                                          </p:stCondLst>
                                        </p:cTn>
                                        <p:tgtEl>
                                          <p:spTgt spid="121"/>
                                        </p:tgtEl>
                                      </p:cBhvr>
                                    </p:animEffect>
                                    <p:animEffect transition="in" filter="fade">
                                      <p:cBhvr additive="base" accumulate="none">
                                        <p:cTn id="412" dur="364" fill="hold">
                                          <p:stCondLst>
                                            <p:cond delay="0"/>
                                          </p:stCondLst>
                                        </p:cTn>
                                        <p:tgtEl>
                                          <p:spTgt spid="121"/>
                                        </p:tgtEl>
                                      </p:cBhvr>
                                    </p:animEffect>
                                    <p:set>
                                      <p:cBhvr additive="base" accumulate="none">
                                        <p:cTn id="413" dur="1" fill="hold">
                                          <p:stCondLst>
                                            <p:cond delay="2907"/>
                                          </p:stCondLst>
                                        </p:cTn>
                                        <p:tgtEl>
                                          <p:spTgt spid="121"/>
                                        </p:tgtEl>
                                        <p:attrNameLst>
                                          <p:attrName>style.visibility</p:attrName>
                                        </p:attrNameLst>
                                      </p:cBhvr>
                                      <p:to>
                                        <p:strVal val="hidden"/>
                                      </p:to>
                                    </p:set>
                                    <p:set>
                                      <p:cBhvr additive="base" accumulate="none">
                                        <p:cTn id="414" dur="3345" fill="hold">
                                          <p:stCondLst>
                                            <p:cond delay="0"/>
                                          </p:stCondLst>
                                        </p:cTn>
                                        <p:tgtEl>
                                          <p:spTgt spid="121"/>
                                        </p:tgtEl>
                                        <p:attrNameLst>
                                          <p:attrName/>
                                        </p:attrNameLst>
                                      </p:cBhvr>
                                      <p:to>
                                        <p:strVal val=""/>
                                      </p:to>
                                    </p:set>
                                  </p:childTnLst>
                                </p:cTn>
                              </p:par>
                              <p:par>
                                <p:cTn id="415" presetID="0" presetClass="path" presetSubtype="0" repeatCount="indefinite" fill="hold" grpId="1" nodeType="withEffect">
                                  <p:stCondLst>
                                    <p:cond delay="0"/>
                                  </p:stCondLst>
                                  <p:childTnLst>
                                    <p:animMotion origin="layout" path="M 4.79167E-6 -4.81481E-6 C 0.1069 -0.07314 0.10585 -0.1625 0.13359 -0.2912 " pathEditMode="relative" rAng="0" ptsTypes="AA">
                                      <p:cBhvr>
                                        <p:cTn id="416" dur="3444" fill="hold"/>
                                        <p:tgtEl>
                                          <p:spTgt spid="121"/>
                                        </p:tgtEl>
                                        <p:attrNameLst>
                                          <p:attrName>ppt_x</p:attrName>
                                          <p:attrName>ppt_y</p:attrName>
                                        </p:attrNameLst>
                                      </p:cBhvr>
                                      <p:rCtr x="6680" y="-14560"/>
                                    </p:animMotion>
                                  </p:childTnLst>
                                </p:cTn>
                              </p:par>
                              <p:par>
                                <p:cTn id="417" presetID="10" presetClass="entr" presetSubtype="0" repeatCount="indefinite" fill="hold" grpId="0" nodeType="withEffect">
                                  <p:stCondLst>
                                    <p:cond delay="0"/>
                                  </p:stCondLst>
                                  <p:childTnLst>
                                    <p:set>
                                      <p:cBhvr>
                                        <p:cTn id="418" dur="1" fill="hold">
                                          <p:stCondLst>
                                            <p:cond delay="0"/>
                                          </p:stCondLst>
                                        </p:cTn>
                                        <p:tgtEl>
                                          <p:spTgt spid="122"/>
                                        </p:tgtEl>
                                        <p:attrNameLst>
                                          <p:attrName>style.visibility</p:attrName>
                                        </p:attrNameLst>
                                      </p:cBhvr>
                                      <p:to>
                                        <p:strVal val="visible"/>
                                      </p:to>
                                    </p:set>
                                    <p:animEffect transition="out" filter="fade">
                                      <p:cBhvr additive="base" accumulate="none">
                                        <p:cTn id="419" dur="277" fill="hold">
                                          <p:stCondLst>
                                            <p:cond delay="1937"/>
                                          </p:stCondLst>
                                        </p:cTn>
                                        <p:tgtEl>
                                          <p:spTgt spid="122"/>
                                        </p:tgtEl>
                                      </p:cBhvr>
                                    </p:animEffect>
                                    <p:animEffect transition="in" filter="fade">
                                      <p:cBhvr additive="base" accumulate="none">
                                        <p:cTn id="420" dur="277" fill="hold">
                                          <p:stCondLst>
                                            <p:cond delay="0"/>
                                          </p:stCondLst>
                                        </p:cTn>
                                        <p:tgtEl>
                                          <p:spTgt spid="122"/>
                                        </p:tgtEl>
                                      </p:cBhvr>
                                    </p:animEffect>
                                    <p:set>
                                      <p:cBhvr additive="base" accumulate="none">
                                        <p:cTn id="421" dur="1" fill="hold">
                                          <p:stCondLst>
                                            <p:cond delay="2213"/>
                                          </p:stCondLst>
                                        </p:cTn>
                                        <p:tgtEl>
                                          <p:spTgt spid="122"/>
                                        </p:tgtEl>
                                        <p:attrNameLst>
                                          <p:attrName>style.visibility</p:attrName>
                                        </p:attrNameLst>
                                      </p:cBhvr>
                                      <p:to>
                                        <p:strVal val="hidden"/>
                                      </p:to>
                                    </p:set>
                                    <p:set>
                                      <p:cBhvr additive="base" accumulate="none">
                                        <p:cTn id="422" dur="2546" fill="hold">
                                          <p:stCondLst>
                                            <p:cond delay="0"/>
                                          </p:stCondLst>
                                        </p:cTn>
                                        <p:tgtEl>
                                          <p:spTgt spid="122"/>
                                        </p:tgtEl>
                                        <p:attrNameLst>
                                          <p:attrName/>
                                        </p:attrNameLst>
                                      </p:cBhvr>
                                      <p:to>
                                        <p:strVal val=""/>
                                      </p:to>
                                    </p:set>
                                  </p:childTnLst>
                                </p:cTn>
                              </p:par>
                              <p:par>
                                <p:cTn id="423" presetID="0" presetClass="path" presetSubtype="0" repeatCount="indefinite" fill="hold" grpId="1" nodeType="withEffect">
                                  <p:stCondLst>
                                    <p:cond delay="0"/>
                                  </p:stCondLst>
                                  <p:childTnLst>
                                    <p:animMotion origin="layout" path="M -4.16667E-7 3.7037E-6 C 0.07604 -0.05301 0.06667 -0.19607 0.09635 -0.33519 " pathEditMode="relative" rAng="0" ptsTypes="AA">
                                      <p:cBhvr>
                                        <p:cTn id="424" dur="3347" fill="hold"/>
                                        <p:tgtEl>
                                          <p:spTgt spid="122"/>
                                        </p:tgtEl>
                                        <p:attrNameLst>
                                          <p:attrName>ppt_x</p:attrName>
                                          <p:attrName>ppt_y</p:attrName>
                                        </p:attrNameLst>
                                      </p:cBhvr>
                                      <p:rCtr x="4818" y="-16759"/>
                                    </p:animMotion>
                                  </p:childTnLst>
                                </p:cTn>
                              </p:par>
                              <p:par>
                                <p:cTn id="425" presetID="10" presetClass="entr" presetSubtype="0" repeatCount="indefinite" fill="hold" grpId="0" nodeType="withEffect">
                                  <p:stCondLst>
                                    <p:cond delay="0"/>
                                  </p:stCondLst>
                                  <p:childTnLst>
                                    <p:set>
                                      <p:cBhvr>
                                        <p:cTn id="426" dur="1" fill="hold">
                                          <p:stCondLst>
                                            <p:cond delay="0"/>
                                          </p:stCondLst>
                                        </p:cTn>
                                        <p:tgtEl>
                                          <p:spTgt spid="123"/>
                                        </p:tgtEl>
                                        <p:attrNameLst>
                                          <p:attrName>style.visibility</p:attrName>
                                        </p:attrNameLst>
                                      </p:cBhvr>
                                      <p:to>
                                        <p:strVal val="visible"/>
                                      </p:to>
                                    </p:set>
                                    <p:animEffect transition="out" filter="fade">
                                      <p:cBhvr additive="base" accumulate="none">
                                        <p:cTn id="427" dur="345" fill="hold">
                                          <p:stCondLst>
                                            <p:cond delay="2417"/>
                                          </p:stCondLst>
                                        </p:cTn>
                                        <p:tgtEl>
                                          <p:spTgt spid="123"/>
                                        </p:tgtEl>
                                      </p:cBhvr>
                                    </p:animEffect>
                                    <p:animEffect transition="in" filter="fade">
                                      <p:cBhvr additive="base" accumulate="none">
                                        <p:cTn id="428" dur="345" fill="hold">
                                          <p:stCondLst>
                                            <p:cond delay="0"/>
                                          </p:stCondLst>
                                        </p:cTn>
                                        <p:tgtEl>
                                          <p:spTgt spid="123"/>
                                        </p:tgtEl>
                                      </p:cBhvr>
                                    </p:animEffect>
                                    <p:set>
                                      <p:cBhvr additive="base" accumulate="none">
                                        <p:cTn id="429" dur="1" fill="hold">
                                          <p:stCondLst>
                                            <p:cond delay="2761"/>
                                          </p:stCondLst>
                                        </p:cTn>
                                        <p:tgtEl>
                                          <p:spTgt spid="123"/>
                                        </p:tgtEl>
                                        <p:attrNameLst>
                                          <p:attrName>style.visibility</p:attrName>
                                        </p:attrNameLst>
                                      </p:cBhvr>
                                      <p:to>
                                        <p:strVal val="hidden"/>
                                      </p:to>
                                    </p:set>
                                    <p:set>
                                      <p:cBhvr additive="base" accumulate="none">
                                        <p:cTn id="430" dur="3177" fill="hold">
                                          <p:stCondLst>
                                            <p:cond delay="0"/>
                                          </p:stCondLst>
                                        </p:cTn>
                                        <p:tgtEl>
                                          <p:spTgt spid="123"/>
                                        </p:tgtEl>
                                        <p:attrNameLst>
                                          <p:attrName/>
                                        </p:attrNameLst>
                                      </p:cBhvr>
                                      <p:to>
                                        <p:strVal val=""/>
                                      </p:to>
                                    </p:set>
                                  </p:childTnLst>
                                </p:cTn>
                              </p:par>
                              <p:par>
                                <p:cTn id="431" presetID="0" presetClass="path" presetSubtype="0" repeatCount="indefinite" fill="hold" grpId="1" nodeType="withEffect">
                                  <p:stCondLst>
                                    <p:cond delay="0"/>
                                  </p:stCondLst>
                                  <p:childTnLst>
                                    <p:animMotion origin="layout" path="M 6.25E-7 3.33333E-6 C 0.0332 -0.23611 0.0431 -0.23704 0.13763 -0.34769 " pathEditMode="relative" rAng="0" ptsTypes="AA">
                                      <p:cBhvr>
                                        <p:cTn id="432" dur="3510" fill="hold"/>
                                        <p:tgtEl>
                                          <p:spTgt spid="123"/>
                                        </p:tgtEl>
                                        <p:attrNameLst>
                                          <p:attrName>ppt_x</p:attrName>
                                          <p:attrName>ppt_y</p:attrName>
                                        </p:attrNameLst>
                                      </p:cBhvr>
                                      <p:rCtr x="6875" y="-17384"/>
                                    </p:animMotion>
                                  </p:childTnLst>
                                </p:cTn>
                              </p:par>
                              <p:par>
                                <p:cTn id="433" presetID="10" presetClass="entr" presetSubtype="0" repeatCount="indefinite" fill="hold" grpId="0" nodeType="withEffect">
                                  <p:stCondLst>
                                    <p:cond delay="0"/>
                                  </p:stCondLst>
                                  <p:childTnLst>
                                    <p:set>
                                      <p:cBhvr>
                                        <p:cTn id="434" dur="1" fill="hold">
                                          <p:stCondLst>
                                            <p:cond delay="0"/>
                                          </p:stCondLst>
                                        </p:cTn>
                                        <p:tgtEl>
                                          <p:spTgt spid="124"/>
                                        </p:tgtEl>
                                        <p:attrNameLst>
                                          <p:attrName>style.visibility</p:attrName>
                                        </p:attrNameLst>
                                      </p:cBhvr>
                                      <p:to>
                                        <p:strVal val="visible"/>
                                      </p:to>
                                    </p:set>
                                    <p:animEffect transition="out" filter="fade">
                                      <p:cBhvr additive="base" accumulate="none">
                                        <p:cTn id="435" dur="419" fill="hold">
                                          <p:stCondLst>
                                            <p:cond delay="2934"/>
                                          </p:stCondLst>
                                        </p:cTn>
                                        <p:tgtEl>
                                          <p:spTgt spid="124"/>
                                        </p:tgtEl>
                                      </p:cBhvr>
                                    </p:animEffect>
                                    <p:animEffect transition="in" filter="fade">
                                      <p:cBhvr additive="base" accumulate="none">
                                        <p:cTn id="436" dur="419" fill="hold">
                                          <p:stCondLst>
                                            <p:cond delay="0"/>
                                          </p:stCondLst>
                                        </p:cTn>
                                        <p:tgtEl>
                                          <p:spTgt spid="124"/>
                                        </p:tgtEl>
                                      </p:cBhvr>
                                    </p:animEffect>
                                    <p:set>
                                      <p:cBhvr additive="base" accumulate="none">
                                        <p:cTn id="437" dur="1" fill="hold">
                                          <p:stCondLst>
                                            <p:cond delay="3351"/>
                                          </p:stCondLst>
                                        </p:cTn>
                                        <p:tgtEl>
                                          <p:spTgt spid="124"/>
                                        </p:tgtEl>
                                        <p:attrNameLst>
                                          <p:attrName>style.visibility</p:attrName>
                                        </p:attrNameLst>
                                      </p:cBhvr>
                                      <p:to>
                                        <p:strVal val="hidden"/>
                                      </p:to>
                                    </p:set>
                                    <p:set>
                                      <p:cBhvr additive="base" accumulate="none">
                                        <p:cTn id="438" dur="3856" fill="hold">
                                          <p:stCondLst>
                                            <p:cond delay="0"/>
                                          </p:stCondLst>
                                        </p:cTn>
                                        <p:tgtEl>
                                          <p:spTgt spid="124"/>
                                        </p:tgtEl>
                                        <p:attrNameLst>
                                          <p:attrName/>
                                        </p:attrNameLst>
                                      </p:cBhvr>
                                      <p:to>
                                        <p:strVal val=""/>
                                      </p:to>
                                    </p:set>
                                  </p:childTnLst>
                                </p:cTn>
                              </p:par>
                              <p:par>
                                <p:cTn id="439" presetID="0" presetClass="path" presetSubtype="0" repeatCount="indefinite" fill="hold" grpId="1" nodeType="withEffect">
                                  <p:stCondLst>
                                    <p:cond delay="0"/>
                                  </p:stCondLst>
                                  <p:childTnLst>
                                    <p:animMotion origin="layout" path="M 8.33333E-7 2.22222E-6 C 0.00143 -0.15486 -0.16406 -0.17778 -0.12565 -0.34954 " pathEditMode="relative" rAng="0" ptsTypes="AA">
                                      <p:cBhvr>
                                        <p:cTn id="440" dur="2662" fill="hold"/>
                                        <p:tgtEl>
                                          <p:spTgt spid="124"/>
                                        </p:tgtEl>
                                        <p:attrNameLst>
                                          <p:attrName>ppt_x</p:attrName>
                                          <p:attrName>ppt_y</p:attrName>
                                        </p:attrNameLst>
                                      </p:cBhvr>
                                      <p:rCtr x="-6576" y="-17477"/>
                                    </p:animMotion>
                                  </p:childTnLst>
                                </p:cTn>
                              </p:par>
                              <p:par>
                                <p:cTn id="441" presetID="10" presetClass="entr" presetSubtype="0" repeatCount="indefinite" fill="hold" grpId="0" nodeType="withEffect">
                                  <p:stCondLst>
                                    <p:cond delay="0"/>
                                  </p:stCondLst>
                                  <p:childTnLst>
                                    <p:set>
                                      <p:cBhvr>
                                        <p:cTn id="442" dur="1" fill="hold">
                                          <p:stCondLst>
                                            <p:cond delay="0"/>
                                          </p:stCondLst>
                                        </p:cTn>
                                        <p:tgtEl>
                                          <p:spTgt spid="125"/>
                                        </p:tgtEl>
                                        <p:attrNameLst>
                                          <p:attrName>style.visibility</p:attrName>
                                        </p:attrNameLst>
                                      </p:cBhvr>
                                      <p:to>
                                        <p:strVal val="visible"/>
                                      </p:to>
                                    </p:set>
                                    <p:animEffect transition="out" filter="fade">
                                      <p:cBhvr additive="base" accumulate="none">
                                        <p:cTn id="443" dur="426" fill="hold">
                                          <p:stCondLst>
                                            <p:cond delay="2983"/>
                                          </p:stCondLst>
                                        </p:cTn>
                                        <p:tgtEl>
                                          <p:spTgt spid="125"/>
                                        </p:tgtEl>
                                      </p:cBhvr>
                                    </p:animEffect>
                                    <p:animEffect transition="in" filter="fade">
                                      <p:cBhvr additive="base" accumulate="none">
                                        <p:cTn id="444" dur="426" fill="hold">
                                          <p:stCondLst>
                                            <p:cond delay="0"/>
                                          </p:stCondLst>
                                        </p:cTn>
                                        <p:tgtEl>
                                          <p:spTgt spid="125"/>
                                        </p:tgtEl>
                                      </p:cBhvr>
                                    </p:animEffect>
                                    <p:set>
                                      <p:cBhvr additive="base" accumulate="none">
                                        <p:cTn id="445" dur="1" fill="hold">
                                          <p:stCondLst>
                                            <p:cond delay="3408"/>
                                          </p:stCondLst>
                                        </p:cTn>
                                        <p:tgtEl>
                                          <p:spTgt spid="125"/>
                                        </p:tgtEl>
                                        <p:attrNameLst>
                                          <p:attrName>style.visibility</p:attrName>
                                        </p:attrNameLst>
                                      </p:cBhvr>
                                      <p:to>
                                        <p:strVal val="hidden"/>
                                      </p:to>
                                    </p:set>
                                    <p:set>
                                      <p:cBhvr additive="base" accumulate="none">
                                        <p:cTn id="446" dur="3921" fill="hold">
                                          <p:stCondLst>
                                            <p:cond delay="0"/>
                                          </p:stCondLst>
                                        </p:cTn>
                                        <p:tgtEl>
                                          <p:spTgt spid="125"/>
                                        </p:tgtEl>
                                        <p:attrNameLst>
                                          <p:attrName/>
                                        </p:attrNameLst>
                                      </p:cBhvr>
                                      <p:to>
                                        <p:strVal val=""/>
                                      </p:to>
                                    </p:set>
                                  </p:childTnLst>
                                </p:cTn>
                              </p:par>
                              <p:par>
                                <p:cTn id="447" presetID="0" presetClass="path" presetSubtype="0" repeatCount="indefinite" fill="hold" grpId="1" nodeType="withEffect">
                                  <p:stCondLst>
                                    <p:cond delay="0"/>
                                  </p:stCondLst>
                                  <p:childTnLst>
                                    <p:animMotion origin="layout" path="M -0.00013 1.11111E-6 C 0.06471 -0.13542 0.07708 -0.05139 0.13151 -0.18125 " pathEditMode="relative" rAng="0" ptsTypes="AA">
                                      <p:cBhvr>
                                        <p:cTn id="448" dur="2229" fill="hold"/>
                                        <p:tgtEl>
                                          <p:spTgt spid="125"/>
                                        </p:tgtEl>
                                        <p:attrNameLst>
                                          <p:attrName>ppt_x</p:attrName>
                                          <p:attrName>ppt_y</p:attrName>
                                        </p:attrNameLst>
                                      </p:cBhvr>
                                      <p:rCtr x="6576" y="-9074"/>
                                    </p:animMotion>
                                  </p:childTnLst>
                                </p:cTn>
                              </p:par>
                              <p:par>
                                <p:cTn id="449" presetID="10" presetClass="entr" presetSubtype="0" repeatCount="indefinite" fill="hold" grpId="0" nodeType="withEffect">
                                  <p:stCondLst>
                                    <p:cond delay="0"/>
                                  </p:stCondLst>
                                  <p:childTnLst>
                                    <p:set>
                                      <p:cBhvr>
                                        <p:cTn id="450" dur="1" fill="hold">
                                          <p:stCondLst>
                                            <p:cond delay="0"/>
                                          </p:stCondLst>
                                        </p:cTn>
                                        <p:tgtEl>
                                          <p:spTgt spid="126"/>
                                        </p:tgtEl>
                                        <p:attrNameLst>
                                          <p:attrName>style.visibility</p:attrName>
                                        </p:attrNameLst>
                                      </p:cBhvr>
                                      <p:to>
                                        <p:strVal val="visible"/>
                                      </p:to>
                                    </p:set>
                                    <p:animEffect transition="out" filter="fade">
                                      <p:cBhvr additive="base" accumulate="none">
                                        <p:cTn id="451" dur="336" fill="hold">
                                          <p:stCondLst>
                                            <p:cond delay="2355"/>
                                          </p:stCondLst>
                                        </p:cTn>
                                        <p:tgtEl>
                                          <p:spTgt spid="126"/>
                                        </p:tgtEl>
                                      </p:cBhvr>
                                    </p:animEffect>
                                    <p:animEffect transition="in" filter="fade">
                                      <p:cBhvr additive="base" accumulate="none">
                                        <p:cTn id="452" dur="336" fill="hold">
                                          <p:stCondLst>
                                            <p:cond delay="0"/>
                                          </p:stCondLst>
                                        </p:cTn>
                                        <p:tgtEl>
                                          <p:spTgt spid="126"/>
                                        </p:tgtEl>
                                      </p:cBhvr>
                                    </p:animEffect>
                                    <p:set>
                                      <p:cBhvr additive="base" accumulate="none">
                                        <p:cTn id="453" dur="1" fill="hold">
                                          <p:stCondLst>
                                            <p:cond delay="2690"/>
                                          </p:stCondLst>
                                        </p:cTn>
                                        <p:tgtEl>
                                          <p:spTgt spid="126"/>
                                        </p:tgtEl>
                                        <p:attrNameLst>
                                          <p:attrName>style.visibility</p:attrName>
                                        </p:attrNameLst>
                                      </p:cBhvr>
                                      <p:to>
                                        <p:strVal val="hidden"/>
                                      </p:to>
                                    </p:set>
                                    <p:set>
                                      <p:cBhvr additive="base" accumulate="none">
                                        <p:cTn id="454" dur="3095" fill="hold">
                                          <p:stCondLst>
                                            <p:cond delay="0"/>
                                          </p:stCondLst>
                                        </p:cTn>
                                        <p:tgtEl>
                                          <p:spTgt spid="126"/>
                                        </p:tgtEl>
                                        <p:attrNameLst>
                                          <p:attrName/>
                                        </p:attrNameLst>
                                      </p:cBhvr>
                                      <p:to>
                                        <p:strVal val=""/>
                                      </p:to>
                                    </p:set>
                                  </p:childTnLst>
                                </p:cTn>
                              </p:par>
                              <p:par>
                                <p:cTn id="455"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56" dur="3846" fill="hold"/>
                                        <p:tgtEl>
                                          <p:spTgt spid="126"/>
                                        </p:tgtEl>
                                        <p:attrNameLst>
                                          <p:attrName>ppt_x</p:attrName>
                                          <p:attrName>ppt_y</p:attrName>
                                        </p:attrNameLst>
                                      </p:cBhvr>
                                      <p:rCtr x="8138" y="-1852"/>
                                    </p:animMotion>
                                  </p:childTnLst>
                                </p:cTn>
                              </p:par>
                              <p:par>
                                <p:cTn id="457" presetID="10" presetClass="entr" presetSubtype="0" repeatCount="indefinite" fill="hold" grpId="0" nodeType="withEffect">
                                  <p:stCondLst>
                                    <p:cond delay="0"/>
                                  </p:stCondLst>
                                  <p:childTnLst>
                                    <p:set>
                                      <p:cBhvr>
                                        <p:cTn id="458" dur="1" fill="hold">
                                          <p:stCondLst>
                                            <p:cond delay="0"/>
                                          </p:stCondLst>
                                        </p:cTn>
                                        <p:tgtEl>
                                          <p:spTgt spid="127"/>
                                        </p:tgtEl>
                                        <p:attrNameLst>
                                          <p:attrName>style.visibility</p:attrName>
                                        </p:attrNameLst>
                                      </p:cBhvr>
                                      <p:to>
                                        <p:strVal val="visible"/>
                                      </p:to>
                                    </p:set>
                                    <p:animEffect transition="out" filter="fade">
                                      <p:cBhvr additive="base" accumulate="none">
                                        <p:cTn id="459" dur="250" fill="hold">
                                          <p:stCondLst>
                                            <p:cond delay="1750"/>
                                          </p:stCondLst>
                                        </p:cTn>
                                        <p:tgtEl>
                                          <p:spTgt spid="127"/>
                                        </p:tgtEl>
                                      </p:cBhvr>
                                    </p:animEffect>
                                    <p:animEffect transition="in" filter="fade">
                                      <p:cBhvr additive="base" accumulate="none">
                                        <p:cTn id="460" dur="250" fill="hold">
                                          <p:stCondLst>
                                            <p:cond delay="0"/>
                                          </p:stCondLst>
                                        </p:cTn>
                                        <p:tgtEl>
                                          <p:spTgt spid="127"/>
                                        </p:tgtEl>
                                      </p:cBhvr>
                                    </p:animEffect>
                                    <p:set>
                                      <p:cBhvr additive="base" accumulate="none">
                                        <p:cTn id="461" dur="1" fill="hold">
                                          <p:stCondLst>
                                            <p:cond delay="1999"/>
                                          </p:stCondLst>
                                        </p:cTn>
                                        <p:tgtEl>
                                          <p:spTgt spid="127"/>
                                        </p:tgtEl>
                                        <p:attrNameLst>
                                          <p:attrName>style.visibility</p:attrName>
                                        </p:attrNameLst>
                                      </p:cBhvr>
                                      <p:to>
                                        <p:strVal val="hidden"/>
                                      </p:to>
                                    </p:set>
                                    <p:set>
                                      <p:cBhvr additive="base" accumulate="none">
                                        <p:cTn id="462" dur="2300" fill="hold">
                                          <p:stCondLst>
                                            <p:cond delay="0"/>
                                          </p:stCondLst>
                                        </p:cTn>
                                        <p:tgtEl>
                                          <p:spTgt spid="127"/>
                                        </p:tgtEl>
                                        <p:attrNameLst>
                                          <p:attrName/>
                                        </p:attrNameLst>
                                      </p:cBhvr>
                                      <p:to>
                                        <p:strVal val=""/>
                                      </p:to>
                                    </p:set>
                                  </p:childTnLst>
                                </p:cTn>
                              </p:par>
                              <p:par>
                                <p:cTn id="463" presetID="0" presetClass="path" presetSubtype="0" repeatCount="indefinite" fill="hold" grpId="1" nodeType="withEffect">
                                  <p:stCondLst>
                                    <p:cond delay="0"/>
                                  </p:stCondLst>
                                  <p:childTnLst>
                                    <p:animMotion origin="layout" path="M -3.95833E-6 -2.96296E-6 C 0.07123 -0.04398 0.06237 -0.16273 0.09011 -0.27847 " pathEditMode="relative" rAng="0" ptsTypes="AA">
                                      <p:cBhvr>
                                        <p:cTn id="464" dur="2300" fill="hold"/>
                                        <p:tgtEl>
                                          <p:spTgt spid="127"/>
                                        </p:tgtEl>
                                        <p:attrNameLst>
                                          <p:attrName>ppt_x</p:attrName>
                                          <p:attrName>ppt_y</p:attrName>
                                        </p:attrNameLst>
                                      </p:cBhvr>
                                      <p:rCtr x="4505" y="-13935"/>
                                    </p:animMotion>
                                  </p:childTnLst>
                                </p:cTn>
                              </p:par>
                              <p:par>
                                <p:cTn id="465" presetID="10" presetClass="entr" presetSubtype="0" repeatCount="indefinite" fill="hold" grpId="0" nodeType="withEffect">
                                  <p:stCondLst>
                                    <p:cond delay="0"/>
                                  </p:stCondLst>
                                  <p:childTnLst>
                                    <p:set>
                                      <p:cBhvr>
                                        <p:cTn id="466" dur="1" fill="hold">
                                          <p:stCondLst>
                                            <p:cond delay="0"/>
                                          </p:stCondLst>
                                        </p:cTn>
                                        <p:tgtEl>
                                          <p:spTgt spid="128"/>
                                        </p:tgtEl>
                                        <p:attrNameLst>
                                          <p:attrName>style.visibility</p:attrName>
                                        </p:attrNameLst>
                                      </p:cBhvr>
                                      <p:to>
                                        <p:strVal val="visible"/>
                                      </p:to>
                                    </p:set>
                                    <p:animEffect transition="out" filter="fade">
                                      <p:cBhvr additive="base" accumulate="none">
                                        <p:cTn id="467" dur="250" fill="hold">
                                          <p:stCondLst>
                                            <p:cond delay="1750"/>
                                          </p:stCondLst>
                                        </p:cTn>
                                        <p:tgtEl>
                                          <p:spTgt spid="128"/>
                                        </p:tgtEl>
                                      </p:cBhvr>
                                    </p:animEffect>
                                    <p:animEffect transition="in" filter="fade">
                                      <p:cBhvr additive="base" accumulate="none">
                                        <p:cTn id="468" dur="250" fill="hold">
                                          <p:stCondLst>
                                            <p:cond delay="0"/>
                                          </p:stCondLst>
                                        </p:cTn>
                                        <p:tgtEl>
                                          <p:spTgt spid="128"/>
                                        </p:tgtEl>
                                      </p:cBhvr>
                                    </p:animEffect>
                                    <p:set>
                                      <p:cBhvr additive="base" accumulate="none">
                                        <p:cTn id="469" dur="1" fill="hold">
                                          <p:stCondLst>
                                            <p:cond delay="1999"/>
                                          </p:stCondLst>
                                        </p:cTn>
                                        <p:tgtEl>
                                          <p:spTgt spid="128"/>
                                        </p:tgtEl>
                                        <p:attrNameLst>
                                          <p:attrName>style.visibility</p:attrName>
                                        </p:attrNameLst>
                                      </p:cBhvr>
                                      <p:to>
                                        <p:strVal val="hidden"/>
                                      </p:to>
                                    </p:set>
                                    <p:set>
                                      <p:cBhvr additive="base" accumulate="none">
                                        <p:cTn id="470" dur="2300" fill="hold">
                                          <p:stCondLst>
                                            <p:cond delay="0"/>
                                          </p:stCondLst>
                                        </p:cTn>
                                        <p:tgtEl>
                                          <p:spTgt spid="128"/>
                                        </p:tgtEl>
                                        <p:attrNameLst>
                                          <p:attrName/>
                                        </p:attrNameLst>
                                      </p:cBhvr>
                                      <p:to>
                                        <p:strVal val=""/>
                                      </p:to>
                                    </p:set>
                                  </p:childTnLst>
                                </p:cTn>
                              </p:par>
                              <p:par>
                                <p:cTn id="471" presetID="0" presetClass="path" presetSubtype="0" repeatCount="indefinite" fill="hold" grpId="1" nodeType="withEffect">
                                  <p:stCondLst>
                                    <p:cond delay="0"/>
                                  </p:stCondLst>
                                  <p:childTnLst>
                                    <p:animMotion origin="layout" path="M -0.00013 3.33333E-6 C 0.06472 -0.13542 0.07709 -0.05139 0.13151 -0.18125 " pathEditMode="relative" rAng="0" ptsTypes="AA">
                                      <p:cBhvr>
                                        <p:cTn id="472" dur="2300" fill="hold"/>
                                        <p:tgtEl>
                                          <p:spTgt spid="128"/>
                                        </p:tgtEl>
                                        <p:attrNameLst>
                                          <p:attrName>ppt_x</p:attrName>
                                          <p:attrName>ppt_y</p:attrName>
                                        </p:attrNameLst>
                                      </p:cBhvr>
                                      <p:rCtr x="6576" y="-9074"/>
                                    </p:animMotion>
                                  </p:childTnLst>
                                </p:cTn>
                              </p:par>
                              <p:par>
                                <p:cTn id="473" presetID="10" presetClass="entr" presetSubtype="0" repeatCount="indefinite" fill="hold" grpId="0" nodeType="withEffect">
                                  <p:stCondLst>
                                    <p:cond delay="0"/>
                                  </p:stCondLst>
                                  <p:childTnLst>
                                    <p:set>
                                      <p:cBhvr>
                                        <p:cTn id="474" dur="1" fill="hold">
                                          <p:stCondLst>
                                            <p:cond delay="0"/>
                                          </p:stCondLst>
                                        </p:cTn>
                                        <p:tgtEl>
                                          <p:spTgt spid="129"/>
                                        </p:tgtEl>
                                        <p:attrNameLst>
                                          <p:attrName>style.visibility</p:attrName>
                                        </p:attrNameLst>
                                      </p:cBhvr>
                                      <p:to>
                                        <p:strVal val="visible"/>
                                      </p:to>
                                    </p:set>
                                    <p:animEffect transition="out" filter="fade">
                                      <p:cBhvr additive="base" accumulate="none">
                                        <p:cTn id="475" dur="250" fill="hold">
                                          <p:stCondLst>
                                            <p:cond delay="1750"/>
                                          </p:stCondLst>
                                        </p:cTn>
                                        <p:tgtEl>
                                          <p:spTgt spid="129"/>
                                        </p:tgtEl>
                                      </p:cBhvr>
                                    </p:animEffect>
                                    <p:animEffect transition="in" filter="fade">
                                      <p:cBhvr additive="base" accumulate="none">
                                        <p:cTn id="476" dur="250" fill="hold">
                                          <p:stCondLst>
                                            <p:cond delay="0"/>
                                          </p:stCondLst>
                                        </p:cTn>
                                        <p:tgtEl>
                                          <p:spTgt spid="129"/>
                                        </p:tgtEl>
                                      </p:cBhvr>
                                    </p:animEffect>
                                    <p:set>
                                      <p:cBhvr additive="base" accumulate="none">
                                        <p:cTn id="477" dur="1" fill="hold">
                                          <p:stCondLst>
                                            <p:cond delay="1999"/>
                                          </p:stCondLst>
                                        </p:cTn>
                                        <p:tgtEl>
                                          <p:spTgt spid="129"/>
                                        </p:tgtEl>
                                        <p:attrNameLst>
                                          <p:attrName>style.visibility</p:attrName>
                                        </p:attrNameLst>
                                      </p:cBhvr>
                                      <p:to>
                                        <p:strVal val="hidden"/>
                                      </p:to>
                                    </p:set>
                                    <p:set>
                                      <p:cBhvr additive="base" accumulate="none">
                                        <p:cTn id="478" dur="2300" fill="hold">
                                          <p:stCondLst>
                                            <p:cond delay="0"/>
                                          </p:stCondLst>
                                        </p:cTn>
                                        <p:tgtEl>
                                          <p:spTgt spid="129"/>
                                        </p:tgtEl>
                                        <p:attrNameLst>
                                          <p:attrName/>
                                        </p:attrNameLst>
                                      </p:cBhvr>
                                      <p:to>
                                        <p:strVal val=""/>
                                      </p:to>
                                    </p:set>
                                  </p:childTnLst>
                                </p:cTn>
                              </p:par>
                              <p:par>
                                <p:cTn id="479" presetID="0" presetClass="path" presetSubtype="0" repeatCount="indefinite" fill="hold" grpId="1" nodeType="withEffect">
                                  <p:stCondLst>
                                    <p:cond delay="0"/>
                                  </p:stCondLst>
                                  <p:childTnLst>
                                    <p:animMotion origin="layout" path="M -0.00013 -0.00023 C 0.09908 -0.05741 0.07317 0.02847 0.16263 -0.03727 " pathEditMode="relative" rAng="0" ptsTypes="AA">
                                      <p:cBhvr>
                                        <p:cTn id="480" dur="2300" fill="hold"/>
                                        <p:tgtEl>
                                          <p:spTgt spid="129"/>
                                        </p:tgtEl>
                                        <p:attrNameLst>
                                          <p:attrName>ppt_x</p:attrName>
                                          <p:attrName>ppt_y</p:attrName>
                                        </p:attrNameLst>
                                      </p:cBhvr>
                                      <p:rCtr x="8138" y="-1852"/>
                                    </p:animMotion>
                                  </p:childTnLst>
                                </p:cTn>
                              </p:par>
                              <p:par>
                                <p:cTn id="481" presetID="10" presetClass="entr" presetSubtype="0" repeatCount="indefinite" fill="hold" grpId="0" nodeType="withEffect">
                                  <p:stCondLst>
                                    <p:cond delay="0"/>
                                  </p:stCondLst>
                                  <p:childTnLst>
                                    <p:set>
                                      <p:cBhvr>
                                        <p:cTn id="482" dur="1" fill="hold">
                                          <p:stCondLst>
                                            <p:cond delay="0"/>
                                          </p:stCondLst>
                                        </p:cTn>
                                        <p:tgtEl>
                                          <p:spTgt spid="130"/>
                                        </p:tgtEl>
                                        <p:attrNameLst>
                                          <p:attrName>style.visibility</p:attrName>
                                        </p:attrNameLst>
                                      </p:cBhvr>
                                      <p:to>
                                        <p:strVal val="visible"/>
                                      </p:to>
                                    </p:set>
                                    <p:animEffect transition="out" filter="fade">
                                      <p:cBhvr additive="base" accumulate="none">
                                        <p:cTn id="483" dur="250" fill="hold">
                                          <p:stCondLst>
                                            <p:cond delay="1750"/>
                                          </p:stCondLst>
                                        </p:cTn>
                                        <p:tgtEl>
                                          <p:spTgt spid="130"/>
                                        </p:tgtEl>
                                      </p:cBhvr>
                                    </p:animEffect>
                                    <p:animEffect transition="in" filter="fade">
                                      <p:cBhvr additive="base" accumulate="none">
                                        <p:cTn id="484" dur="250" fill="hold">
                                          <p:stCondLst>
                                            <p:cond delay="0"/>
                                          </p:stCondLst>
                                        </p:cTn>
                                        <p:tgtEl>
                                          <p:spTgt spid="130"/>
                                        </p:tgtEl>
                                      </p:cBhvr>
                                    </p:animEffect>
                                    <p:set>
                                      <p:cBhvr additive="base" accumulate="none">
                                        <p:cTn id="485" dur="1" fill="hold">
                                          <p:stCondLst>
                                            <p:cond delay="1999"/>
                                          </p:stCondLst>
                                        </p:cTn>
                                        <p:tgtEl>
                                          <p:spTgt spid="130"/>
                                        </p:tgtEl>
                                        <p:attrNameLst>
                                          <p:attrName>style.visibility</p:attrName>
                                        </p:attrNameLst>
                                      </p:cBhvr>
                                      <p:to>
                                        <p:strVal val="hidden"/>
                                      </p:to>
                                    </p:set>
                                    <p:set>
                                      <p:cBhvr additive="base" accumulate="none">
                                        <p:cTn id="486" dur="2300" fill="hold">
                                          <p:stCondLst>
                                            <p:cond delay="0"/>
                                          </p:stCondLst>
                                        </p:cTn>
                                        <p:tgtEl>
                                          <p:spTgt spid="130"/>
                                        </p:tgtEl>
                                        <p:attrNameLst>
                                          <p:attrName/>
                                        </p:attrNameLst>
                                      </p:cBhvr>
                                      <p:to>
                                        <p:strVal val=""/>
                                      </p:to>
                                    </p:set>
                                  </p:childTnLst>
                                </p:cTn>
                              </p:par>
                              <p:par>
                                <p:cTn id="487" presetID="0" presetClass="path" presetSubtype="0" repeatCount="indefinite" fill="hold" grpId="1" nodeType="withEffect">
                                  <p:stCondLst>
                                    <p:cond delay="0"/>
                                  </p:stCondLst>
                                  <p:childTnLst>
                                    <p:animMotion origin="layout" path="M -4.79167E-6 -1.85185E-6 C 0.00378 -0.22477 0.15391 -0.14305 0.13373 -0.2912 " pathEditMode="relative" rAng="0" ptsTypes="AA">
                                      <p:cBhvr>
                                        <p:cTn id="488" dur="2300" fill="hold"/>
                                        <p:tgtEl>
                                          <p:spTgt spid="130"/>
                                        </p:tgtEl>
                                        <p:attrNameLst>
                                          <p:attrName>ppt_x</p:attrName>
                                          <p:attrName>ppt_y</p:attrName>
                                        </p:attrNameLst>
                                      </p:cBhvr>
                                      <p:rCtr x="6771" y="-14560"/>
                                    </p:animMotion>
                                  </p:childTnLst>
                                </p:cTn>
                              </p:par>
                              <p:par>
                                <p:cTn id="489" presetID="10" presetClass="entr" presetSubtype="0" repeatCount="indefinite" fill="hold" grpId="0" nodeType="withEffect">
                                  <p:stCondLst>
                                    <p:cond delay="0"/>
                                  </p:stCondLst>
                                  <p:childTnLst>
                                    <p:set>
                                      <p:cBhvr>
                                        <p:cTn id="490" dur="1" fill="hold">
                                          <p:stCondLst>
                                            <p:cond delay="0"/>
                                          </p:stCondLst>
                                        </p:cTn>
                                        <p:tgtEl>
                                          <p:spTgt spid="131"/>
                                        </p:tgtEl>
                                        <p:attrNameLst>
                                          <p:attrName>style.visibility</p:attrName>
                                        </p:attrNameLst>
                                      </p:cBhvr>
                                      <p:to>
                                        <p:strVal val="visible"/>
                                      </p:to>
                                    </p:set>
                                    <p:animEffect transition="out" filter="fade">
                                      <p:cBhvr additive="base" accumulate="none">
                                        <p:cTn id="491" dur="250" fill="hold">
                                          <p:stCondLst>
                                            <p:cond delay="1750"/>
                                          </p:stCondLst>
                                        </p:cTn>
                                        <p:tgtEl>
                                          <p:spTgt spid="131"/>
                                        </p:tgtEl>
                                      </p:cBhvr>
                                    </p:animEffect>
                                    <p:animEffect transition="in" filter="fade">
                                      <p:cBhvr additive="base" accumulate="none">
                                        <p:cTn id="492" dur="250" fill="hold">
                                          <p:stCondLst>
                                            <p:cond delay="0"/>
                                          </p:stCondLst>
                                        </p:cTn>
                                        <p:tgtEl>
                                          <p:spTgt spid="131"/>
                                        </p:tgtEl>
                                      </p:cBhvr>
                                    </p:animEffect>
                                    <p:set>
                                      <p:cBhvr additive="base" accumulate="none">
                                        <p:cTn id="493" dur="1" fill="hold">
                                          <p:stCondLst>
                                            <p:cond delay="1999"/>
                                          </p:stCondLst>
                                        </p:cTn>
                                        <p:tgtEl>
                                          <p:spTgt spid="131"/>
                                        </p:tgtEl>
                                        <p:attrNameLst>
                                          <p:attrName>style.visibility</p:attrName>
                                        </p:attrNameLst>
                                      </p:cBhvr>
                                      <p:to>
                                        <p:strVal val="hidden"/>
                                      </p:to>
                                    </p:set>
                                    <p:set>
                                      <p:cBhvr additive="base" accumulate="none">
                                        <p:cTn id="494" dur="2300" fill="hold">
                                          <p:stCondLst>
                                            <p:cond delay="0"/>
                                          </p:stCondLst>
                                        </p:cTn>
                                        <p:tgtEl>
                                          <p:spTgt spid="131"/>
                                        </p:tgtEl>
                                        <p:attrNameLst>
                                          <p:attrName/>
                                        </p:attrNameLst>
                                      </p:cBhvr>
                                      <p:to>
                                        <p:strVal val=""/>
                                      </p:to>
                                    </p:set>
                                  </p:childTnLst>
                                </p:cTn>
                              </p:par>
                              <p:par>
                                <p:cTn id="495" presetID="0" presetClass="path" presetSubtype="0" repeatCount="indefinite" fill="hold" grpId="1" nodeType="withEffect">
                                  <p:stCondLst>
                                    <p:cond delay="0"/>
                                  </p:stCondLst>
                                  <p:childTnLst>
                                    <p:animMotion origin="layout" path="M 5E-6 -2.96296E-6 C 0.0323 -0.19768 0.04193 -0.19838 0.1336 -0.2912 " pathEditMode="relative" rAng="0" ptsTypes="AA">
                                      <p:cBhvr>
                                        <p:cTn id="496" dur="2300" fill="hold"/>
                                        <p:tgtEl>
                                          <p:spTgt spid="131"/>
                                        </p:tgtEl>
                                        <p:attrNameLst>
                                          <p:attrName>ppt_x</p:attrName>
                                          <p:attrName>ppt_y</p:attrName>
                                        </p:attrNameLst>
                                      </p:cBhvr>
                                      <p:rCtr x="6680" y="-14560"/>
                                    </p:animMotion>
                                  </p:childTnLst>
                                </p:cTn>
                              </p:par>
                              <p:par>
                                <p:cTn id="497" presetID="10" presetClass="entr" presetSubtype="0" repeatCount="indefinite" fill="hold" grpId="0" nodeType="withEffect">
                                  <p:stCondLst>
                                    <p:cond delay="0"/>
                                  </p:stCondLst>
                                  <p:childTnLst>
                                    <p:set>
                                      <p:cBhvr>
                                        <p:cTn id="498" dur="1" fill="hold">
                                          <p:stCondLst>
                                            <p:cond delay="0"/>
                                          </p:stCondLst>
                                        </p:cTn>
                                        <p:tgtEl>
                                          <p:spTgt spid="132"/>
                                        </p:tgtEl>
                                        <p:attrNameLst>
                                          <p:attrName>style.visibility</p:attrName>
                                        </p:attrNameLst>
                                      </p:cBhvr>
                                      <p:to>
                                        <p:strVal val="visible"/>
                                      </p:to>
                                    </p:set>
                                    <p:animEffect transition="out" filter="fade">
                                      <p:cBhvr additive="base" accumulate="none">
                                        <p:cTn id="499" dur="250" fill="hold">
                                          <p:stCondLst>
                                            <p:cond delay="1750"/>
                                          </p:stCondLst>
                                        </p:cTn>
                                        <p:tgtEl>
                                          <p:spTgt spid="132"/>
                                        </p:tgtEl>
                                      </p:cBhvr>
                                    </p:animEffect>
                                    <p:animEffect transition="in" filter="fade">
                                      <p:cBhvr additive="base" accumulate="none">
                                        <p:cTn id="500" dur="250" fill="hold">
                                          <p:stCondLst>
                                            <p:cond delay="0"/>
                                          </p:stCondLst>
                                        </p:cTn>
                                        <p:tgtEl>
                                          <p:spTgt spid="132"/>
                                        </p:tgtEl>
                                      </p:cBhvr>
                                    </p:animEffect>
                                    <p:set>
                                      <p:cBhvr additive="base" accumulate="none">
                                        <p:cTn id="501" dur="1" fill="hold">
                                          <p:stCondLst>
                                            <p:cond delay="1999"/>
                                          </p:stCondLst>
                                        </p:cTn>
                                        <p:tgtEl>
                                          <p:spTgt spid="132"/>
                                        </p:tgtEl>
                                        <p:attrNameLst>
                                          <p:attrName>style.visibility</p:attrName>
                                        </p:attrNameLst>
                                      </p:cBhvr>
                                      <p:to>
                                        <p:strVal val="hidden"/>
                                      </p:to>
                                    </p:set>
                                    <p:set>
                                      <p:cBhvr additive="base" accumulate="none">
                                        <p:cTn id="502" dur="2300" fill="hold">
                                          <p:stCondLst>
                                            <p:cond delay="0"/>
                                          </p:stCondLst>
                                        </p:cTn>
                                        <p:tgtEl>
                                          <p:spTgt spid="132"/>
                                        </p:tgtEl>
                                        <p:attrNameLst>
                                          <p:attrName/>
                                        </p:attrNameLst>
                                      </p:cBhvr>
                                      <p:to>
                                        <p:strVal val=""/>
                                      </p:to>
                                    </p:set>
                                  </p:childTnLst>
                                </p:cTn>
                              </p:par>
                              <p:par>
                                <p:cTn id="503" presetID="0" presetClass="path" presetSubtype="0" repeatCount="indefinite" fill="hold" grpId="1" nodeType="withEffect">
                                  <p:stCondLst>
                                    <p:cond delay="0"/>
                                  </p:stCondLst>
                                  <p:childTnLst>
                                    <p:animMotion origin="layout" path="M -4.375E-6 7.40741E-7 C 0.00105 -0.11574 -0.11796 -0.13287 -0.09036 -0.26157 " pathEditMode="relative" rAng="0" ptsTypes="AA">
                                      <p:cBhvr>
                                        <p:cTn id="504" dur="2300" fill="hold"/>
                                        <p:tgtEl>
                                          <p:spTgt spid="132"/>
                                        </p:tgtEl>
                                        <p:attrNameLst>
                                          <p:attrName>ppt_x</p:attrName>
                                          <p:attrName>ppt_y</p:attrName>
                                        </p:attrNameLst>
                                      </p:cBhvr>
                                      <p:rCtr x="-4727" y="-13079"/>
                                    </p:animMotion>
                                  </p:childTnLst>
                                </p:cTn>
                              </p:par>
                              <p:par>
                                <p:cTn id="505" presetID="35" presetClass="path" presetSubtype="0" fill="hold" grpId="0" nodeType="withEffect">
                                  <p:stCondLst>
                                    <p:cond delay="0"/>
                                  </p:stCondLst>
                                  <p:childTnLst>
                                    <p:animMotion origin="layout" path="M -1.25E-6 -1.11111E-6 L 0.19518 -1.11111E-6 " pathEditMode="relative" rAng="0" ptsTypes="AA">
                                      <p:cBhvr>
                                        <p:cTn id="506" dur="7000" fill="hold"/>
                                        <p:tgtEl>
                                          <p:spTgt spid="133"/>
                                        </p:tgtEl>
                                        <p:attrNameLst>
                                          <p:attrName>ppt_x</p:attrName>
                                          <p:attrName>ppt_y</p:attrName>
                                        </p:attrNameLst>
                                      </p:cBhvr>
                                      <p:rCtr x="9753" y="0"/>
                                    </p:animMotion>
                                  </p:childTnLst>
                                </p:cTn>
                              </p:par>
                              <p:par>
                                <p:cTn id="507" presetID="21" presetClass="entr" presetSubtype="1" fill="hold" nodeType="withEffect">
                                  <p:stCondLst>
                                    <p:cond delay="0"/>
                                  </p:stCondLst>
                                  <p:childTnLst>
                                    <p:set>
                                      <p:cBhvr>
                                        <p:cTn id="508" dur="1" fill="hold">
                                          <p:stCondLst>
                                            <p:cond delay="0"/>
                                          </p:stCondLst>
                                        </p:cTn>
                                        <p:tgtEl>
                                          <p:spTgt spid="3">
                                            <p:txEl>
                                              <p:pRg st="0" end="0"/>
                                            </p:txEl>
                                          </p:spTgt>
                                        </p:tgtEl>
                                        <p:attrNameLst>
                                          <p:attrName>style.visibility</p:attrName>
                                        </p:attrNameLst>
                                      </p:cBhvr>
                                      <p:to>
                                        <p:strVal val="visible"/>
                                      </p:to>
                                    </p:set>
                                    <p:animEffect transition="in" filter="wheel(1)">
                                      <p:cBhvr>
                                        <p:cTn id="509" dur="2000"/>
                                        <p:tgtEl>
                                          <p:spTgt spid="3">
                                            <p:txEl>
                                              <p:pRg st="0" end="0"/>
                                            </p:txEl>
                                          </p:spTgt>
                                        </p:tgtEl>
                                      </p:cBhvr>
                                    </p:animEffect>
                                  </p:childTnLst>
                                </p:cTn>
                              </p:par>
                              <p:par>
                                <p:cTn id="510" presetID="21" presetClass="entr" presetSubtype="1" fill="hold" nodeType="withEffect">
                                  <p:stCondLst>
                                    <p:cond delay="0"/>
                                  </p:stCondLst>
                                  <p:childTnLst>
                                    <p:set>
                                      <p:cBhvr>
                                        <p:cTn id="511" dur="1" fill="hold">
                                          <p:stCondLst>
                                            <p:cond delay="0"/>
                                          </p:stCondLst>
                                        </p:cTn>
                                        <p:tgtEl>
                                          <p:spTgt spid="3">
                                            <p:txEl>
                                              <p:pRg st="1" end="1"/>
                                            </p:txEl>
                                          </p:spTgt>
                                        </p:tgtEl>
                                        <p:attrNameLst>
                                          <p:attrName>style.visibility</p:attrName>
                                        </p:attrNameLst>
                                      </p:cBhvr>
                                      <p:to>
                                        <p:strVal val="visible"/>
                                      </p:to>
                                    </p:set>
                                    <p:animEffect transition="in" filter="wheel(1)">
                                      <p:cBhvr>
                                        <p:cTn id="5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3" repeatCount="indefinite" fill="hold" display="0">
                  <p:stCondLst>
                    <p:cond delay="indefinite"/>
                  </p:stCondLst>
                  <p:endCondLst>
                    <p:cond evt="onStopAudio" delay="0">
                      <p:tgtEl>
                        <p:sldTgt/>
                      </p:tgtEl>
                    </p:cond>
                  </p:endCondLst>
                </p:cTn>
                <p:tgtEl>
                  <p:spTgt spid="2"/>
                </p:tgtEl>
              </p:cMediaNode>
            </p:audio>
          </p:childTnLst>
        </p:cTn>
      </p:par>
    </p:tnLst>
    <p:bldLst>
      <p:bldP spid="22" grpId="0" animBg="1"/>
      <p:bldP spid="22" grpId="1" animBg="1"/>
      <p:bldP spid="213" grpId="0" animBg="1"/>
      <p:bldP spid="219" grpId="0" animBg="1"/>
      <p:bldP spid="69" grpId="0" animBg="1"/>
      <p:bldP spid="69" grpId="1" animBg="1"/>
      <p:bldP spid="70" grpId="0" animBg="1"/>
      <p:bldP spid="70"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4" grpId="0" animBg="1"/>
      <p:bldP spid="84" grpId="1" animBg="1"/>
      <p:bldP spid="85" grpId="0" animBg="1"/>
      <p:bldP spid="85"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10" grpId="0" animBg="1"/>
      <p:bldP spid="110" grpId="1" animBg="1"/>
      <p:bldP spid="111" grpId="0" animBg="1"/>
      <p:bldP spid="111" grpId="1" animBg="1"/>
      <p:bldP spid="112" grpId="0" animBg="1"/>
      <p:bldP spid="112" grpId="1" animBg="1"/>
      <p:bldP spid="114" grpId="0" animBg="1"/>
      <p:bldP spid="114"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638314-E35D-FB43-A801-50CC2EA26682}"/>
              </a:ext>
            </a:extLst>
          </p:cNvPr>
          <p:cNvSpPr/>
          <p:nvPr/>
        </p:nvSpPr>
        <p:spPr>
          <a:xfrm>
            <a:off x="3377609" y="977596"/>
            <a:ext cx="5436782" cy="1179041"/>
          </a:xfrm>
          <a:prstGeom prst="rect">
            <a:avLst/>
          </a:prstGeom>
        </p:spPr>
        <p:txBody>
          <a:bodyPr wrap="square">
            <a:spAutoFit/>
          </a:bodyPr>
          <a:lstStyle/>
          <a:p>
            <a:pPr algn="ctr">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Đọc thầm phần Kiến thức ngữ văn về trạng ngữ trang số 66. </a:t>
            </a:r>
            <a:endParaRPr lang="en-VN" sz="3200" dirty="0"/>
          </a:p>
        </p:txBody>
      </p:sp>
      <p:pic>
        <p:nvPicPr>
          <p:cNvPr id="5" name="Picture 4">
            <a:extLst>
              <a:ext uri="{FF2B5EF4-FFF2-40B4-BE49-F238E27FC236}">
                <a16:creationId xmlns:a16="http://schemas.microsoft.com/office/drawing/2014/main" id="{2783659C-4421-7A4A-97E5-FC0C201CBF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800" y="1676400"/>
            <a:ext cx="7772400" cy="5181600"/>
          </a:xfrm>
          <a:prstGeom prst="rect">
            <a:avLst/>
          </a:prstGeom>
        </p:spPr>
      </p:pic>
    </p:spTree>
    <p:extLst>
      <p:ext uri="{BB962C8B-B14F-4D97-AF65-F5344CB8AC3E}">
        <p14:creationId xmlns:p14="http://schemas.microsoft.com/office/powerpoint/2010/main" val="217019331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51D18-8599-7948-BC07-980E60DE24F2}"/>
              </a:ext>
            </a:extLst>
          </p:cNvPr>
          <p:cNvSpPr txBox="1"/>
          <p:nvPr/>
        </p:nvSpPr>
        <p:spPr>
          <a:xfrm>
            <a:off x="4271187" y="1234642"/>
            <a:ext cx="5922335" cy="784830"/>
          </a:xfrm>
          <a:prstGeom prst="rect">
            <a:avLst/>
          </a:prstGeom>
          <a:noFill/>
        </p:spPr>
        <p:txBody>
          <a:bodyPr wrap="square" rtlCol="0">
            <a:spAutoFit/>
          </a:bodyPr>
          <a:lstStyle/>
          <a:p>
            <a:pPr algn="ctr"/>
            <a:r>
              <a:rPr lang="en-VN" sz="4500" b="1" i="1" dirty="0">
                <a:solidFill>
                  <a:srgbClr val="FF0000"/>
                </a:solidFill>
                <a:latin typeface="Times New Roman" panose="02020603050405020304" pitchFamily="18" charset="0"/>
                <a:cs typeface="Times New Roman" panose="02020603050405020304" pitchFamily="18" charset="0"/>
              </a:rPr>
              <a:t>1. Khái niệm:</a:t>
            </a:r>
          </a:p>
        </p:txBody>
      </p:sp>
      <p:pic>
        <p:nvPicPr>
          <p:cNvPr id="4" name="Picture 3">
            <a:extLst>
              <a:ext uri="{FF2B5EF4-FFF2-40B4-BE49-F238E27FC236}">
                <a16:creationId xmlns:a16="http://schemas.microsoft.com/office/drawing/2014/main" id="{8256C0CD-13D2-A84C-8D4F-45EEA5DC5D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4374" y="950440"/>
            <a:ext cx="4221126" cy="4221126"/>
          </a:xfrm>
          <a:prstGeom prst="rect">
            <a:avLst/>
          </a:prstGeom>
        </p:spPr>
      </p:pic>
      <p:sp>
        <p:nvSpPr>
          <p:cNvPr id="3" name="Rectangle 2">
            <a:extLst>
              <a:ext uri="{FF2B5EF4-FFF2-40B4-BE49-F238E27FC236}">
                <a16:creationId xmlns:a16="http://schemas.microsoft.com/office/drawing/2014/main" id="{38435BF1-50E6-EC4E-9AD5-BDDC6FF8F373}"/>
              </a:ext>
            </a:extLst>
          </p:cNvPr>
          <p:cNvSpPr/>
          <p:nvPr/>
        </p:nvSpPr>
        <p:spPr>
          <a:xfrm>
            <a:off x="4637125" y="2577288"/>
            <a:ext cx="5556397" cy="2878480"/>
          </a:xfrm>
          <a:prstGeom prst="rect">
            <a:avLst/>
          </a:prstGeom>
          <a:ln>
            <a:solidFill>
              <a:schemeClr val="accent1"/>
            </a:solidFill>
          </a:ln>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Trạng ngữ là thành phần phụ trong câu chỉ bối cảnh (thời gian, vị trí, nguyên nhân, mục đích, phương tiện, tính chất,…) của sự việc nêu trong câu. </a:t>
            </a:r>
            <a:endParaRPr lang="en-VN" sz="3200"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372500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51D18-8599-7948-BC07-980E60DE24F2}"/>
              </a:ext>
            </a:extLst>
          </p:cNvPr>
          <p:cNvSpPr txBox="1"/>
          <p:nvPr/>
        </p:nvSpPr>
        <p:spPr>
          <a:xfrm>
            <a:off x="166255" y="1041439"/>
            <a:ext cx="10035685" cy="819712"/>
          </a:xfrm>
          <a:prstGeom prst="rect">
            <a:avLst/>
          </a:prstGeom>
          <a:noFill/>
        </p:spPr>
        <p:txBody>
          <a:bodyPr wrap="square" rtlCol="0">
            <a:spAutoFit/>
          </a:bodyPr>
          <a:lstStyle/>
          <a:p>
            <a:pPr algn="ctr">
              <a:lnSpc>
                <a:spcPct val="114000"/>
              </a:lnSpc>
            </a:pPr>
            <a:r>
              <a:rPr lang="en-VN" sz="4500" b="1" i="1" dirty="0">
                <a:solidFill>
                  <a:srgbClr val="FF0000"/>
                </a:solidFill>
                <a:latin typeface="Times New Roman" panose="02020603050405020304" pitchFamily="18" charset="0"/>
                <a:cs typeface="Times New Roman" panose="02020603050405020304" pitchFamily="18" charset="0"/>
              </a:rPr>
              <a:t>2. Biểu hiện của trạng ngữ:</a:t>
            </a:r>
          </a:p>
        </p:txBody>
      </p:sp>
      <p:sp>
        <p:nvSpPr>
          <p:cNvPr id="3" name="Rectangle 2">
            <a:extLst>
              <a:ext uri="{FF2B5EF4-FFF2-40B4-BE49-F238E27FC236}">
                <a16:creationId xmlns:a16="http://schemas.microsoft.com/office/drawing/2014/main" id="{AD520D3C-60EE-044B-9A1E-AECCA36FC0A5}"/>
              </a:ext>
            </a:extLst>
          </p:cNvPr>
          <p:cNvSpPr/>
          <p:nvPr/>
        </p:nvSpPr>
        <p:spPr>
          <a:xfrm>
            <a:off x="885277" y="2215391"/>
            <a:ext cx="9316663" cy="1745863"/>
          </a:xfrm>
          <a:prstGeom prst="rect">
            <a:avLst/>
          </a:prstGeom>
          <a:ln>
            <a:solidFill>
              <a:schemeClr val="accent1"/>
            </a:solidFill>
          </a:ln>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Trạng ngữ có thể được biểu hiện bằng từ, cụm từ và thường trả lời cho các câu hỏi: </a:t>
            </a:r>
            <a:r>
              <a:rPr lang="vi-VN" sz="3200" b="1" i="1" dirty="0">
                <a:solidFill>
                  <a:srgbClr val="000000"/>
                </a:solidFill>
                <a:latin typeface="Times New Roman" panose="02020603050405020304" pitchFamily="18" charset="0"/>
                <a:ea typeface="Calibri" panose="020F0502020204030204" pitchFamily="34" charset="0"/>
              </a:rPr>
              <a:t>Khi nào? Ở đâu? Vì sao? Để làm gì? Bằng gì? Như thế nào?...</a:t>
            </a:r>
            <a:endParaRPr lang="en-VN" sz="3200" b="1" i="1" dirty="0">
              <a:solidFill>
                <a:srgbClr val="000000"/>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22002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_文本占位符 4">
            <a:extLst>
              <a:ext uri="{FF2B5EF4-FFF2-40B4-BE49-F238E27FC236}">
                <a16:creationId xmlns:a16="http://schemas.microsoft.com/office/drawing/2014/main" id="{EA169C6B-BC31-491F-A1FC-D498743C4AAE}"/>
              </a:ext>
            </a:extLst>
          </p:cNvPr>
          <p:cNvSpPr txBox="1">
            <a:spLocks/>
          </p:cNvSpPr>
          <p:nvPr>
            <p:custDataLst>
              <p:tags r:id="rId2"/>
            </p:custDataLst>
          </p:nvPr>
        </p:nvSpPr>
        <p:spPr bwMode="auto">
          <a:xfrm>
            <a:off x="3630520" y="1447799"/>
            <a:ext cx="493095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52000" bIns="90000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II</a:t>
            </a:r>
            <a:endParaRPr lang="zh-CN" altLang="en-US"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PA_标题 5">
            <a:extLst>
              <a:ext uri="{FF2B5EF4-FFF2-40B4-BE49-F238E27FC236}">
                <a16:creationId xmlns:a16="http://schemas.microsoft.com/office/drawing/2014/main" id="{519B7574-B85D-4EE6-B0B8-B7752018A0E1}"/>
              </a:ext>
            </a:extLst>
          </p:cNvPr>
          <p:cNvSpPr txBox="1">
            <a:spLocks/>
          </p:cNvSpPr>
          <p:nvPr>
            <p:custDataLst>
              <p:tags r:id="rId3"/>
            </p:custDataLst>
          </p:nvPr>
        </p:nvSpPr>
        <p:spPr>
          <a:xfrm>
            <a:off x="3308018" y="2875387"/>
            <a:ext cx="5575964" cy="1107225"/>
          </a:xfrm>
          <a:prstGeom prst="rect">
            <a:avLst/>
          </a:prstGeom>
          <a:solidFill>
            <a:srgbClr val="FFFFFF">
              <a:alpha val="80000"/>
            </a:srgbClr>
          </a:solidFill>
        </p:spPr>
        <p:txBody>
          <a:bodyPr bIns="0" anchor="ctr">
            <a:noAutofit/>
          </a:bodyPr>
          <a:lstStyle>
            <a:lvl1pPr algn="ctr">
              <a:lnSpc>
                <a:spcPct val="90000"/>
              </a:lnSpc>
              <a:spcBef>
                <a:spcPct val="0"/>
              </a:spcBef>
              <a:buNone/>
              <a:defRPr sz="4000">
                <a:latin typeface="+mj-lt"/>
                <a:ea typeface="+mj-ea"/>
                <a:cs typeface="+mj-cs"/>
              </a:defRPr>
            </a:lvl1pPr>
          </a:lstStyle>
          <a:p>
            <a:pPr>
              <a:defRPr/>
            </a:pPr>
            <a:r>
              <a:rPr lang="en-US" altLang="zh-CN"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LUYỆN TẬP </a:t>
            </a:r>
            <a:endParaRPr lang="zh-CN" altLang="en-US"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59432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2D6E9B-AE1E-274A-A0C3-B70B9002B73A}"/>
              </a:ext>
            </a:extLst>
          </p:cNvPr>
          <p:cNvSpPr/>
          <p:nvPr/>
        </p:nvSpPr>
        <p:spPr>
          <a:xfrm>
            <a:off x="942753" y="315686"/>
            <a:ext cx="9753599" cy="5947910"/>
          </a:xfrm>
          <a:prstGeom prst="rect">
            <a:avLst/>
          </a:prstGeom>
        </p:spPr>
        <p:txBody>
          <a:bodyPr wrap="square">
            <a:spAutoFit/>
          </a:bodyPr>
          <a:lstStyle/>
          <a:p>
            <a:pPr>
              <a:lnSpc>
                <a:spcPct val="114000"/>
              </a:lnSpc>
            </a:pPr>
            <a:r>
              <a:rPr lang="vi-VN" sz="2800" b="1" dirty="0">
                <a:solidFill>
                  <a:srgbClr val="FF0000"/>
                </a:solidFill>
                <a:latin typeface="Times New Roman" panose="02020603050405020304" pitchFamily="18" charset="0"/>
                <a:ea typeface="Calibri" panose="020F0502020204030204" pitchFamily="34" charset="0"/>
              </a:rPr>
              <a:t>Bài tập 1:</a:t>
            </a:r>
            <a:endParaRPr lang="en-VN" sz="2800" dirty="0">
              <a:solidFill>
                <a:srgbClr val="FF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Cụm từ </a:t>
            </a:r>
            <a:r>
              <a:rPr lang="vi-VN" sz="2800" b="1" dirty="0">
                <a:solidFill>
                  <a:srgbClr val="FF0000"/>
                </a:solidFill>
                <a:latin typeface="Times New Roman" panose="02020603050405020304" pitchFamily="18" charset="0"/>
                <a:ea typeface="Calibri" panose="020F0502020204030204" pitchFamily="34" charset="0"/>
              </a:rPr>
              <a:t>“ngày hôm nay”</a:t>
            </a:r>
            <a:r>
              <a:rPr lang="vi-VN" sz="2800" dirty="0">
                <a:solidFill>
                  <a:srgbClr val="000000"/>
                </a:solidFill>
                <a:latin typeface="Times New Roman" panose="02020603050405020304" pitchFamily="18" charset="0"/>
                <a:ea typeface="Calibri" panose="020F0502020204030204" pitchFamily="34" charset="0"/>
              </a:rPr>
              <a:t> ở câu (b) là trạng ngữ.</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dirty="0">
                <a:solidFill>
                  <a:srgbClr val="000000"/>
                </a:solidFill>
                <a:latin typeface="Times New Roman" panose="02020603050405020304" pitchFamily="18" charset="0"/>
                <a:ea typeface="Calibri" panose="020F0502020204030204" pitchFamily="34" charset="0"/>
              </a:rPr>
              <a:t>- Vì:</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b="1" dirty="0">
                <a:solidFill>
                  <a:srgbClr val="000000"/>
                </a:solidFill>
                <a:latin typeface="Times New Roman" panose="02020603050405020304" pitchFamily="18" charset="0"/>
                <a:ea typeface="Calibri" panose="020F0502020204030204" pitchFamily="34" charset="0"/>
              </a:rPr>
              <a:t>+ Về vai trò cú pháp</a:t>
            </a:r>
            <a:r>
              <a:rPr lang="vi-VN" sz="2800" dirty="0">
                <a:solidFill>
                  <a:srgbClr val="000000"/>
                </a:solidFill>
                <a:latin typeface="Times New Roman" panose="02020603050405020304" pitchFamily="18" charset="0"/>
                <a:ea typeface="Calibri" panose="020F0502020204030204" pitchFamily="34" charset="0"/>
              </a:rPr>
              <a:t>, khác với chủ ngữ (“ngày hôm nay” ở câu a) là thành phần chính (có tính bắt buộc), trạng ngữ là </a:t>
            </a:r>
            <a:r>
              <a:rPr lang="vi-VN" sz="2800" u="sng" dirty="0">
                <a:solidFill>
                  <a:srgbClr val="000000"/>
                </a:solidFill>
                <a:latin typeface="Times New Roman" panose="02020603050405020304" pitchFamily="18" charset="0"/>
                <a:ea typeface="Calibri" panose="020F0502020204030204" pitchFamily="34" charset="0"/>
              </a:rPr>
              <a:t>thành phần phụ không bắt buộc</a:t>
            </a:r>
            <a:r>
              <a:rPr lang="vi-VN" sz="2800" dirty="0">
                <a:solidFill>
                  <a:srgbClr val="000000"/>
                </a:solidFill>
                <a:latin typeface="Times New Roman" panose="02020603050405020304" pitchFamily="18" charset="0"/>
                <a:ea typeface="Calibri" panose="020F0502020204030204" pitchFamily="34" charset="0"/>
              </a:rPr>
              <a:t> trong câu: </a:t>
            </a:r>
            <a:r>
              <a:rPr lang="vi-VN" sz="2800" u="sng" dirty="0">
                <a:solidFill>
                  <a:srgbClr val="000000"/>
                </a:solidFill>
                <a:latin typeface="Times New Roman" panose="02020603050405020304" pitchFamily="18" charset="0"/>
                <a:ea typeface="Calibri" panose="020F0502020204030204" pitchFamily="34" charset="0"/>
              </a:rPr>
              <a:t>có thể lược bỏ trạng ngữ</a:t>
            </a:r>
            <a:r>
              <a:rPr lang="vi-VN" sz="2800" dirty="0">
                <a:solidFill>
                  <a:srgbClr val="000000"/>
                </a:solidFill>
                <a:latin typeface="Times New Roman" panose="02020603050405020304" pitchFamily="18" charset="0"/>
                <a:ea typeface="Calibri" panose="020F0502020204030204" pitchFamily="34" charset="0"/>
              </a:rPr>
              <a:t> “ngày hôm nay” ở câu b </a:t>
            </a:r>
            <a:r>
              <a:rPr lang="vi-VN" sz="2800" u="sng" dirty="0">
                <a:solidFill>
                  <a:srgbClr val="000000"/>
                </a:solidFill>
                <a:latin typeface="Times New Roman" panose="02020603050405020304" pitchFamily="18" charset="0"/>
                <a:ea typeface="Calibri" panose="020F0502020204030204" pitchFamily="34" charset="0"/>
              </a:rPr>
              <a:t>mà không ảnh hưởng đến tính trọn vẹn của câu</a:t>
            </a:r>
            <a:r>
              <a:rPr lang="vi-VN" sz="2800" dirty="0">
                <a:solidFill>
                  <a:srgbClr val="000000"/>
                </a:solidFill>
                <a:latin typeface="Times New Roman" panose="02020603050405020304" pitchFamily="18" charset="0"/>
                <a:ea typeface="Calibri" panose="020F0502020204030204" pitchFamily="34" charset="0"/>
              </a:rPr>
              <a:t>.</a:t>
            </a:r>
            <a:endParaRPr lang="en-VN" sz="28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800" b="1" dirty="0">
                <a:solidFill>
                  <a:srgbClr val="000000"/>
                </a:solidFill>
                <a:latin typeface="Times New Roman" panose="02020603050405020304" pitchFamily="18" charset="0"/>
                <a:ea typeface="Calibri" panose="020F0502020204030204" pitchFamily="34" charset="0"/>
              </a:rPr>
              <a:t>+ Về ý nghĩa</a:t>
            </a:r>
            <a:r>
              <a:rPr lang="vi-VN" sz="2800" dirty="0">
                <a:solidFill>
                  <a:srgbClr val="000000"/>
                </a:solidFill>
                <a:latin typeface="Times New Roman" panose="02020603050405020304" pitchFamily="18" charset="0"/>
                <a:ea typeface="Calibri" panose="020F0502020204030204" pitchFamily="34" charset="0"/>
              </a:rPr>
              <a:t>, cụm từ “ngày hôm nay” ở câu b </a:t>
            </a:r>
            <a:r>
              <a:rPr lang="vi-VN" sz="2800" u="sng" dirty="0">
                <a:solidFill>
                  <a:srgbClr val="000000"/>
                </a:solidFill>
                <a:latin typeface="Times New Roman" panose="02020603050405020304" pitchFamily="18" charset="0"/>
                <a:ea typeface="Calibri" panose="020F0502020204030204" pitchFamily="34" charset="0"/>
              </a:rPr>
              <a:t>chỉ thời gian diễn ra sự việc nêu ở vị ngữ</a:t>
            </a:r>
            <a:r>
              <a:rPr lang="vi-VN" sz="2800" dirty="0">
                <a:solidFill>
                  <a:srgbClr val="000000"/>
                </a:solidFill>
                <a:latin typeface="Times New Roman" panose="02020603050405020304" pitchFamily="18" charset="0"/>
                <a:ea typeface="Calibri" panose="020F0502020204030204" pitchFamily="34" charset="0"/>
              </a:rPr>
              <a:t>. Đây là ý nghĩa đặc trưng của trạng ngữ. </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b="1" dirty="0">
                <a:solidFill>
                  <a:srgbClr val="000000"/>
                </a:solidFill>
                <a:latin typeface="Times New Roman" panose="02020603050405020304" pitchFamily="18" charset="0"/>
                <a:ea typeface="Calibri" panose="020F0502020204030204" pitchFamily="34" charset="0"/>
              </a:rPr>
              <a:t>+ Về hình thức</a:t>
            </a:r>
            <a:r>
              <a:rPr lang="vi-VN" sz="2800" dirty="0">
                <a:solidFill>
                  <a:srgbClr val="000000"/>
                </a:solidFill>
                <a:latin typeface="Times New Roman" panose="02020603050405020304" pitchFamily="18" charset="0"/>
                <a:ea typeface="Calibri" panose="020F0502020204030204" pitchFamily="34" charset="0"/>
              </a:rPr>
              <a:t>, cụm từ “ngày hôm nay” ở câu b </a:t>
            </a:r>
            <a:r>
              <a:rPr lang="vi-VN" sz="2800" u="sng" dirty="0">
                <a:solidFill>
                  <a:srgbClr val="000000"/>
                </a:solidFill>
                <a:latin typeface="Times New Roman" panose="02020603050405020304" pitchFamily="18" charset="0"/>
                <a:ea typeface="Calibri" panose="020F0502020204030204" pitchFamily="34" charset="0"/>
              </a:rPr>
              <a:t>trả lời câu hỏi Khi nào</a:t>
            </a:r>
            <a:r>
              <a:rPr lang="vi-VN" sz="2800" dirty="0">
                <a:solidFill>
                  <a:srgbClr val="000000"/>
                </a:solidFill>
                <a:latin typeface="Times New Roman" panose="02020603050405020304" pitchFamily="18" charset="0"/>
                <a:ea typeface="Calibri" panose="020F0502020204030204" pitchFamily="34" charset="0"/>
              </a:rPr>
              <a:t>, là câu hỏi đặc trưng của trạng ngữ. Khi đứng đầu câu hoặc trước vị ngữ, trạng ngữ thường được </a:t>
            </a:r>
            <a:r>
              <a:rPr lang="vi-VN" sz="2800" u="sng" dirty="0">
                <a:solidFill>
                  <a:srgbClr val="000000"/>
                </a:solidFill>
                <a:latin typeface="Times New Roman" panose="02020603050405020304" pitchFamily="18" charset="0"/>
                <a:ea typeface="Calibri" panose="020F0502020204030204" pitchFamily="34" charset="0"/>
              </a:rPr>
              <a:t>tách biệt bởi dấu phẩy.</a:t>
            </a:r>
            <a:r>
              <a:rPr lang="en-VN" sz="2800" u="sng" dirty="0"/>
              <a:t> </a:t>
            </a:r>
          </a:p>
        </p:txBody>
      </p:sp>
    </p:spTree>
    <p:extLst>
      <p:ext uri="{BB962C8B-B14F-4D97-AF65-F5344CB8AC3E}">
        <p14:creationId xmlns:p14="http://schemas.microsoft.com/office/powerpoint/2010/main" val="2816027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4F0F44-E51D-3044-A959-9053051650DF}"/>
              </a:ext>
            </a:extLst>
          </p:cNvPr>
          <p:cNvSpPr/>
          <p:nvPr/>
        </p:nvSpPr>
        <p:spPr>
          <a:xfrm>
            <a:off x="772633" y="317373"/>
            <a:ext cx="10561674" cy="6197530"/>
          </a:xfrm>
          <a:prstGeom prst="rect">
            <a:avLst/>
          </a:prstGeom>
        </p:spPr>
        <p:txBody>
          <a:bodyPr wrap="square">
            <a:spAutoFit/>
          </a:bodyPr>
          <a:lstStyle/>
          <a:p>
            <a:pPr>
              <a:lnSpc>
                <a:spcPct val="114000"/>
              </a:lnSpc>
            </a:pPr>
            <a:r>
              <a:rPr lang="vi-VN" sz="2500" b="1" dirty="0">
                <a:solidFill>
                  <a:srgbClr val="FF0000"/>
                </a:solidFill>
                <a:latin typeface="Times New Roman" panose="02020603050405020304" pitchFamily="18" charset="0"/>
                <a:ea typeface="Calibri" panose="020F0502020204030204" pitchFamily="34" charset="0"/>
              </a:rPr>
              <a:t>Bài tập 2: </a:t>
            </a:r>
            <a:endParaRPr lang="en-VN" sz="2500" dirty="0">
              <a:solidFill>
                <a:srgbClr val="FF0000"/>
              </a:solidFill>
              <a:latin typeface="Times New Roman" panose="02020603050405020304" pitchFamily="18" charset="0"/>
              <a:ea typeface="Calibri" panose="020F0502020204030204" pitchFamily="34" charset="0"/>
            </a:endParaRPr>
          </a:p>
          <a:p>
            <a:pPr algn="just">
              <a:lnSpc>
                <a:spcPct val="114000"/>
              </a:lnSpc>
            </a:pPr>
            <a:r>
              <a:rPr lang="vi-VN" sz="2500" dirty="0">
                <a:solidFill>
                  <a:srgbClr val="000000"/>
                </a:solidFill>
                <a:latin typeface="Times New Roman" panose="02020603050405020304" pitchFamily="18" charset="0"/>
                <a:ea typeface="Calibri" panose="020F0502020204030204" pitchFamily="34" charset="0"/>
              </a:rPr>
              <a:t>- Trạng ngữ chỉ thời gian:</a:t>
            </a:r>
            <a:r>
              <a:rPr lang="vi-VN" sz="2500" i="1" dirty="0">
                <a:solidFill>
                  <a:srgbClr val="000000"/>
                </a:solidFill>
                <a:latin typeface="Times New Roman" panose="02020603050405020304" pitchFamily="18" charset="0"/>
                <a:ea typeface="Calibri" panose="020F0502020204030204" pitchFamily="34" charset="0"/>
              </a:rPr>
              <a:t> một hôm, hôm đó, kể từ hôm đó,…</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500" dirty="0">
                <a:solidFill>
                  <a:srgbClr val="000000"/>
                </a:solidFill>
                <a:latin typeface="Times New Roman" panose="02020603050405020304" pitchFamily="18" charset="0"/>
                <a:ea typeface="Calibri" panose="020F0502020204030204" pitchFamily="34" charset="0"/>
              </a:rPr>
              <a:t>- Tác dụng liên kết câu:</a:t>
            </a:r>
            <a:endParaRPr lang="en-VN" sz="25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500" dirty="0">
                <a:solidFill>
                  <a:srgbClr val="000000"/>
                </a:solidFill>
                <a:latin typeface="Times New Roman" panose="02020603050405020304" pitchFamily="18" charset="0"/>
                <a:ea typeface="Calibri" panose="020F0502020204030204" pitchFamily="34" charset="0"/>
              </a:rPr>
              <a:t>+ Tác dụng của trạng ngữ chỉ thời gian đối với việc liên kết các câu trong một đoạn văn: </a:t>
            </a:r>
            <a:r>
              <a:rPr lang="vi-VN" sz="2500" u="sng" dirty="0">
                <a:solidFill>
                  <a:srgbClr val="000000"/>
                </a:solidFill>
                <a:latin typeface="Times New Roman" panose="02020603050405020304" pitchFamily="18" charset="0"/>
                <a:ea typeface="Calibri" panose="020F0502020204030204" pitchFamily="34" charset="0"/>
              </a:rPr>
              <a:t>Trạng ngữ chỉ thời gian tạo bối cảnh thời gian chung cho các sự việc nêu ở các câu trong đoạn</a:t>
            </a:r>
            <a:r>
              <a:rPr lang="vi-VN" sz="2500" dirty="0">
                <a:solidFill>
                  <a:srgbClr val="000000"/>
                </a:solidFill>
                <a:latin typeface="Times New Roman" panose="02020603050405020304" pitchFamily="18" charset="0"/>
                <a:ea typeface="Calibri" panose="020F0502020204030204" pitchFamily="34" charset="0"/>
              </a:rPr>
              <a:t>. VD: “Một hôm” nêu bối cảnh thời gian chung của câu chứa nó và các câu còn lại trong đoạn (các sự việc nêu ở những câu trong đoạn đều xảy ra vào một hôm). Nhờ đó, các câu trong đoạn được gắn kết với nhau về ý nghĩa. </a:t>
            </a:r>
            <a:endParaRPr lang="en-VN" sz="25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500" dirty="0">
                <a:solidFill>
                  <a:srgbClr val="000000"/>
                </a:solidFill>
                <a:latin typeface="Times New Roman" panose="02020603050405020304" pitchFamily="18" charset="0"/>
                <a:ea typeface="Calibri" panose="020F0502020204030204" pitchFamily="34" charset="0"/>
              </a:rPr>
              <a:t>+ Tác dụng của trạng ngũ chỉ thời gian đối với các câu ở đoạn văn trước đó: Mỗi trạng ngữ chỉ thời gian đánh dấu một bối cảnh thời gian chung cho các sự việc nêu trong một đoạn văn nên nó có tác dụng </a:t>
            </a:r>
            <a:r>
              <a:rPr lang="vi-VN" sz="2500" u="sng" dirty="0">
                <a:solidFill>
                  <a:srgbClr val="000000"/>
                </a:solidFill>
                <a:latin typeface="Times New Roman" panose="02020603050405020304" pitchFamily="18" charset="0"/>
                <a:ea typeface="Calibri" panose="020F0502020204030204" pitchFamily="34" charset="0"/>
              </a:rPr>
              <a:t>đánh dấu sự chuyển đổi giữa các mốc thời gian trong văn bản</a:t>
            </a:r>
            <a:r>
              <a:rPr lang="vi-VN" sz="2500" dirty="0">
                <a:solidFill>
                  <a:srgbClr val="000000"/>
                </a:solidFill>
                <a:latin typeface="Times New Roman" panose="02020603050405020304" pitchFamily="18" charset="0"/>
                <a:ea typeface="Calibri" panose="020F0502020204030204" pitchFamily="34" charset="0"/>
              </a:rPr>
              <a:t>. VD: trạng ngữ “Kể từ hôm đó” đánh dấu một mốc thời gian mới gắn với sự chuyển đổi về tâm lí của người anh trong câu chuyện.</a:t>
            </a:r>
            <a:r>
              <a:rPr lang="en-VN" sz="2500" dirty="0"/>
              <a:t> </a:t>
            </a:r>
          </a:p>
        </p:txBody>
      </p:sp>
    </p:spTree>
    <p:extLst>
      <p:ext uri="{BB962C8B-B14F-4D97-AF65-F5344CB8AC3E}">
        <p14:creationId xmlns:p14="http://schemas.microsoft.com/office/powerpoint/2010/main" val="3166054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552633-C1AF-2746-A984-1F931FB6F439}"/>
              </a:ext>
            </a:extLst>
          </p:cNvPr>
          <p:cNvSpPr/>
          <p:nvPr/>
        </p:nvSpPr>
        <p:spPr>
          <a:xfrm>
            <a:off x="430924" y="161807"/>
            <a:ext cx="11151476" cy="6374053"/>
          </a:xfrm>
          <a:prstGeom prst="rect">
            <a:avLst/>
          </a:prstGeom>
        </p:spPr>
        <p:txBody>
          <a:bodyPr wrap="square">
            <a:spAutoFit/>
          </a:bodyPr>
          <a:lstStyle/>
          <a:p>
            <a:pPr>
              <a:lnSpc>
                <a:spcPct val="114000"/>
              </a:lnSpc>
            </a:pPr>
            <a:r>
              <a:rPr lang="vi-VN" sz="2400" b="1" dirty="0">
                <a:solidFill>
                  <a:srgbClr val="FF0000"/>
                </a:solidFill>
                <a:latin typeface="Times New Roman" panose="02020603050405020304" pitchFamily="18" charset="0"/>
                <a:ea typeface="Calibri" panose="020F0502020204030204" pitchFamily="34" charset="0"/>
              </a:rPr>
              <a:t>Bài tập 3:</a:t>
            </a:r>
            <a:r>
              <a:rPr lang="vi-VN" sz="2400" b="1" dirty="0">
                <a:solidFill>
                  <a:srgbClr val="000000"/>
                </a:solidFill>
                <a:latin typeface="Times New Roman" panose="02020603050405020304" pitchFamily="18" charset="0"/>
                <a:ea typeface="Calibri" panose="020F0502020204030204" pitchFamily="34" charset="0"/>
              </a:rPr>
              <a:t> </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70C0"/>
                </a:solidFill>
                <a:latin typeface="Times New Roman" panose="02020603050405020304" pitchFamily="18" charset="0"/>
                <a:ea typeface="Calibri" panose="020F0502020204030204" pitchFamily="34" charset="0"/>
              </a:rPr>
              <a:t>* Ảnh hưởng của việc lược bỏ trạng ngữ đến ý nghĩa của câu:</a:t>
            </a:r>
            <a:endParaRPr lang="en-VN" sz="2400" dirty="0">
              <a:solidFill>
                <a:srgbClr val="0070C0"/>
              </a:solidFill>
              <a:latin typeface="Times New Roman" panose="02020603050405020304" pitchFamily="18" charset="0"/>
              <a:ea typeface="Calibri" panose="020F0502020204030204" pitchFamily="34" charset="0"/>
            </a:endParaRPr>
          </a:p>
          <a:p>
            <a:pPr algn="just">
              <a:lnSpc>
                <a:spcPct val="114000"/>
              </a:lnSpc>
            </a:pPr>
            <a:r>
              <a:rPr lang="vi-VN" sz="2400" b="1" dirty="0">
                <a:solidFill>
                  <a:srgbClr val="000000"/>
                </a:solidFill>
                <a:latin typeface="Times New Roman" panose="02020603050405020304" pitchFamily="18" charset="0"/>
                <a:ea typeface="Calibri" panose="020F0502020204030204" pitchFamily="34" charset="0"/>
              </a:rPr>
              <a:t>- Ở câu a</a:t>
            </a:r>
            <a:r>
              <a:rPr lang="vi-VN" sz="2400" dirty="0">
                <a:solidFill>
                  <a:srgbClr val="000000"/>
                </a:solidFill>
                <a:latin typeface="Times New Roman" panose="02020603050405020304" pitchFamily="18" charset="0"/>
                <a:ea typeface="Calibri" panose="020F0502020204030204" pitchFamily="34" charset="0"/>
              </a:rPr>
              <a:t>, việc lược bỏ trạng ngữ sẽ khiến câu thu được (Làng quê toàn màu vàng) mang một </a:t>
            </a:r>
            <a:r>
              <a:rPr lang="vi-VN" sz="2400" u="sng" dirty="0">
                <a:solidFill>
                  <a:srgbClr val="000000"/>
                </a:solidFill>
                <a:latin typeface="Times New Roman" panose="02020603050405020304" pitchFamily="18" charset="0"/>
                <a:ea typeface="Calibri" panose="020F0502020204030204" pitchFamily="34" charset="0"/>
              </a:rPr>
              <a:t>ý nghĩa không phù hợp, không chân thực</a:t>
            </a:r>
            <a:r>
              <a:rPr lang="vi-VN" sz="2400" dirty="0">
                <a:solidFill>
                  <a:srgbClr val="000000"/>
                </a:solidFill>
                <a:latin typeface="Times New Roman" panose="02020603050405020304" pitchFamily="18" charset="0"/>
                <a:ea typeface="Calibri" panose="020F0502020204030204" pitchFamily="34" charset="0"/>
              </a:rPr>
              <a:t> (vì đặc điểm “toàn màu vàng” chỉ phù hợp về nghĩa với làng quê vào mùa đông, giữa ngày mùa, chứ không phù hợp về nghĩa với làng quê vào các mùa khác).</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b="1" dirty="0">
                <a:solidFill>
                  <a:srgbClr val="000000"/>
                </a:solidFill>
                <a:latin typeface="Times New Roman" panose="02020603050405020304" pitchFamily="18" charset="0"/>
                <a:ea typeface="Calibri" panose="020F0502020204030204" pitchFamily="34" charset="0"/>
              </a:rPr>
              <a:t>- Ở câu b</a:t>
            </a:r>
            <a:r>
              <a:rPr lang="vi-VN" sz="2400" dirty="0">
                <a:solidFill>
                  <a:srgbClr val="000000"/>
                </a:solidFill>
                <a:latin typeface="Times New Roman" panose="02020603050405020304" pitchFamily="18" charset="0"/>
                <a:ea typeface="Calibri" panose="020F0502020204030204" pitchFamily="34" charset="0"/>
              </a:rPr>
              <a:t>, việc lược bỏ trạng ngữ (“trong tranh”) sẽ khiến </a:t>
            </a:r>
            <a:r>
              <a:rPr lang="vi-VN" sz="2400" u="sng" dirty="0">
                <a:solidFill>
                  <a:srgbClr val="000000"/>
                </a:solidFill>
                <a:latin typeface="Times New Roman" panose="02020603050405020304" pitchFamily="18" charset="0"/>
                <a:ea typeface="Calibri" panose="020F0502020204030204" pitchFamily="34" charset="0"/>
              </a:rPr>
              <a:t>câu không diễn đạt được ý nghĩa</a:t>
            </a:r>
            <a:r>
              <a:rPr lang="vi-VN" sz="2400" dirty="0">
                <a:solidFill>
                  <a:srgbClr val="000000"/>
                </a:solidFill>
                <a:latin typeface="Times New Roman" panose="02020603050405020304" pitchFamily="18" charset="0"/>
                <a:ea typeface="Calibri" panose="020F0502020204030204" pitchFamily="34" charset="0"/>
              </a:rPr>
              <a:t>: chú bé đang ngồi nhìn ra ngoài cửa sổ là nhân vật ở trong tranh chứ không phải người ở ngoài đời sống hiện thực.</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b="1" dirty="0">
                <a:solidFill>
                  <a:srgbClr val="000000"/>
                </a:solidFill>
                <a:latin typeface="Times New Roman" panose="02020603050405020304" pitchFamily="18" charset="0"/>
                <a:ea typeface="Calibri" panose="020F0502020204030204" pitchFamily="34" charset="0"/>
              </a:rPr>
              <a:t>- Ở câu c</a:t>
            </a:r>
            <a:r>
              <a:rPr lang="vi-VN" sz="2400" dirty="0">
                <a:solidFill>
                  <a:srgbClr val="000000"/>
                </a:solidFill>
                <a:latin typeface="Times New Roman" panose="02020603050405020304" pitchFamily="18" charset="0"/>
                <a:ea typeface="Calibri" panose="020F0502020204030204" pitchFamily="34" charset="0"/>
              </a:rPr>
              <a:t>, sau khi lược bỏ trạng ngữ, câu thu được (Má đạp xe đi về…) sẽ </a:t>
            </a:r>
            <a:r>
              <a:rPr lang="vi-VN" sz="2400" u="sng" dirty="0">
                <a:solidFill>
                  <a:srgbClr val="000000"/>
                </a:solidFill>
                <a:latin typeface="Times New Roman" panose="02020603050405020304" pitchFamily="18" charset="0"/>
                <a:ea typeface="Calibri" panose="020F0502020204030204" pitchFamily="34" charset="0"/>
              </a:rPr>
              <a:t>không thể hiện được nỗi vất vả của người mẹ</a:t>
            </a:r>
            <a:r>
              <a:rPr lang="vi-VN" sz="2400" dirty="0">
                <a:solidFill>
                  <a:srgbClr val="000000"/>
                </a:solidFill>
                <a:latin typeface="Times New Roman" panose="02020603050405020304" pitchFamily="18" charset="0"/>
                <a:ea typeface="Calibri" panose="020F0502020204030204" pitchFamily="34" charset="0"/>
              </a:rPr>
              <a:t> (trong suy nghĩ của người con – nhân vật Thuỷ).</a:t>
            </a:r>
            <a:endParaRPr lang="en-VN" sz="2400" dirty="0">
              <a:solidFill>
                <a:srgbClr val="000000"/>
              </a:solidFill>
              <a:latin typeface="Times New Roman" panose="02020603050405020304" pitchFamily="18" charset="0"/>
              <a:ea typeface="Calibri" panose="020F0502020204030204" pitchFamily="34" charset="0"/>
            </a:endParaRPr>
          </a:p>
          <a:p>
            <a:pPr algn="just">
              <a:lnSpc>
                <a:spcPct val="114000"/>
              </a:lnSpc>
            </a:pPr>
            <a:r>
              <a:rPr lang="vi-VN" sz="2400" dirty="0">
                <a:solidFill>
                  <a:srgbClr val="0070C0"/>
                </a:solidFill>
                <a:latin typeface="Times New Roman" panose="02020603050405020304" pitchFamily="18" charset="0"/>
                <a:ea typeface="Calibri" panose="020F0502020204030204" pitchFamily="34" charset="0"/>
              </a:rPr>
              <a:t>* Nhận xét về vai trò của trạng ngữ đối với ý nghĩa của câu:</a:t>
            </a:r>
            <a:endParaRPr lang="en-VN" sz="2400" dirty="0">
              <a:solidFill>
                <a:srgbClr val="0070C0"/>
              </a:solidFill>
              <a:latin typeface="Times New Roman" panose="02020603050405020304" pitchFamily="18" charset="0"/>
              <a:ea typeface="Calibri" panose="020F0502020204030204" pitchFamily="34" charset="0"/>
            </a:endParaRPr>
          </a:p>
          <a:p>
            <a:pPr>
              <a:lnSpc>
                <a:spcPct val="114000"/>
              </a:lnSpc>
            </a:pPr>
            <a:r>
              <a:rPr lang="vi-VN" sz="2400" dirty="0">
                <a:solidFill>
                  <a:srgbClr val="000000"/>
                </a:solidFill>
                <a:latin typeface="Times New Roman" panose="02020603050405020304" pitchFamily="18" charset="0"/>
                <a:ea typeface="Calibri" panose="020F0502020204030204" pitchFamily="34" charset="0"/>
              </a:rPr>
              <a:t>- Tuy là thành phần phụ không bắt buộc (về cú pháp) nhưng trạng ngữ có vai trò quan trọng về ý nghĩa. Điều này thể hiện ở chỗ trong nhiều trường hợp, </a:t>
            </a:r>
            <a:r>
              <a:rPr lang="vi-VN" sz="2400" u="sng" dirty="0">
                <a:solidFill>
                  <a:srgbClr val="000000"/>
                </a:solidFill>
                <a:latin typeface="Times New Roman" panose="02020603050405020304" pitchFamily="18" charset="0"/>
                <a:ea typeface="Calibri" panose="020F0502020204030204" pitchFamily="34" charset="0"/>
              </a:rPr>
              <a:t>việc lược bỏ trạng ngữ sẽ khiến nghĩa của câu không đầy đủ, rõ ràng, không phù hợp với nội dung cần biểu đạt. </a:t>
            </a:r>
            <a:endParaRPr lang="en-VN" sz="2400" u="sng" dirty="0"/>
          </a:p>
        </p:txBody>
      </p:sp>
    </p:spTree>
    <p:extLst>
      <p:ext uri="{BB962C8B-B14F-4D97-AF65-F5344CB8AC3E}">
        <p14:creationId xmlns:p14="http://schemas.microsoft.com/office/powerpoint/2010/main" val="411250232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heckerboard(across)">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heckerboard(across)">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heckerboard(across)">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checkerboard(across)">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E20C8D-8B0F-9A4C-ACB6-0ECA6E3C5A79}"/>
              </a:ext>
            </a:extLst>
          </p:cNvPr>
          <p:cNvSpPr/>
          <p:nvPr/>
        </p:nvSpPr>
        <p:spPr>
          <a:xfrm>
            <a:off x="1094679" y="681125"/>
            <a:ext cx="10002641" cy="4965462"/>
          </a:xfrm>
          <a:prstGeom prst="rect">
            <a:avLst/>
          </a:prstGeom>
        </p:spPr>
        <p:txBody>
          <a:bodyPr wrap="square">
            <a:spAutoFit/>
          </a:bodyPr>
          <a:lstStyle/>
          <a:p>
            <a:pPr>
              <a:lnSpc>
                <a:spcPct val="114000"/>
              </a:lnSpc>
            </a:pPr>
            <a:r>
              <a:rPr lang="vi-VN" sz="2800" b="1" dirty="0">
                <a:solidFill>
                  <a:srgbClr val="FF0000"/>
                </a:solidFill>
                <a:latin typeface="Times New Roman" panose="02020603050405020304" pitchFamily="18" charset="0"/>
                <a:ea typeface="Calibri" panose="020F0502020204030204" pitchFamily="34" charset="0"/>
              </a:rPr>
              <a:t>Bài tập 4: </a:t>
            </a:r>
            <a:endParaRPr lang="en-VN" sz="2800" dirty="0">
              <a:solidFill>
                <a:srgbClr val="FF0000"/>
              </a:solidFill>
              <a:latin typeface="Times New Roman" panose="02020603050405020304" pitchFamily="18" charset="0"/>
              <a:ea typeface="Calibri" panose="020F0502020204030204" pitchFamily="34" charset="0"/>
            </a:endParaRPr>
          </a:p>
          <a:p>
            <a:pPr algn="just">
              <a:lnSpc>
                <a:spcPct val="114000"/>
              </a:lnSpc>
            </a:pPr>
            <a:r>
              <a:rPr lang="vi-VN" sz="2800" b="1" dirty="0">
                <a:solidFill>
                  <a:srgbClr val="000000"/>
                </a:solidFill>
                <a:latin typeface="Times New Roman" panose="02020603050405020304" pitchFamily="18" charset="0"/>
                <a:ea typeface="Calibri" panose="020F0502020204030204" pitchFamily="34" charset="0"/>
              </a:rPr>
              <a:t>- Ở câu a1</a:t>
            </a:r>
            <a:r>
              <a:rPr lang="vi-VN" sz="2800" dirty="0">
                <a:solidFill>
                  <a:srgbClr val="000000"/>
                </a:solidFill>
                <a:latin typeface="Times New Roman" panose="02020603050405020304" pitchFamily="18" charset="0"/>
                <a:ea typeface="Calibri" panose="020F0502020204030204" pitchFamily="34" charset="0"/>
              </a:rPr>
              <a:t>, trạng ngữ chỉ mục đích (</a:t>
            </a:r>
            <a:r>
              <a:rPr lang="vi-VN" sz="2800" i="1" dirty="0">
                <a:solidFill>
                  <a:srgbClr val="000000"/>
                </a:solidFill>
                <a:latin typeface="Times New Roman" panose="02020603050405020304" pitchFamily="18" charset="0"/>
                <a:ea typeface="Calibri" panose="020F0502020204030204" pitchFamily="34" charset="0"/>
              </a:rPr>
              <a:t>để biết chính xác hơn nữa</a:t>
            </a:r>
            <a:r>
              <a:rPr lang="vi-VN" sz="2800" dirty="0">
                <a:solidFill>
                  <a:srgbClr val="000000"/>
                </a:solidFill>
                <a:latin typeface="Times New Roman" panose="02020603050405020304" pitchFamily="18" charset="0"/>
                <a:ea typeface="Calibri" panose="020F0502020204030204" pitchFamily="34" charset="0"/>
              </a:rPr>
              <a:t>) được đặt trước cụm chủ vị; còn ở câu a2, trạng ngữ này được đặt sau cụm chủ vị. Cách diễn đạt ở câu a1 được lựa chọn vì tạo sự liên kết chặt chẽ và thể hiện được rõ hơn ý nhấn mạnh vào thông tin nêu ở trạng ngữ. </a:t>
            </a:r>
            <a:endParaRPr lang="en-VN" sz="2800" dirty="0">
              <a:solidFill>
                <a:srgbClr val="000000"/>
              </a:solidFill>
              <a:latin typeface="Times New Roman" panose="02020603050405020304" pitchFamily="18" charset="0"/>
              <a:ea typeface="Calibri" panose="020F0502020204030204" pitchFamily="34" charset="0"/>
            </a:endParaRPr>
          </a:p>
          <a:p>
            <a:pPr>
              <a:lnSpc>
                <a:spcPct val="114000"/>
              </a:lnSpc>
            </a:pPr>
            <a:r>
              <a:rPr lang="vi-VN" sz="2800" b="1" dirty="0">
                <a:solidFill>
                  <a:srgbClr val="000000"/>
                </a:solidFill>
                <a:latin typeface="Times New Roman" panose="02020603050405020304" pitchFamily="18" charset="0"/>
                <a:ea typeface="Calibri" panose="020F0502020204030204" pitchFamily="34" charset="0"/>
              </a:rPr>
              <a:t>- Ở câu b1</a:t>
            </a:r>
            <a:r>
              <a:rPr lang="vi-VN" sz="2800" dirty="0">
                <a:solidFill>
                  <a:srgbClr val="000000"/>
                </a:solidFill>
                <a:latin typeface="Times New Roman" panose="02020603050405020304" pitchFamily="18" charset="0"/>
                <a:ea typeface="Calibri" panose="020F0502020204030204" pitchFamily="34" charset="0"/>
              </a:rPr>
              <a:t>, trạng ngữ chỉ vị trí (trước đền) được đặt ở đầu câu (ngay sau câu đứng trước). Ở câu b2, trạng ngữ này được chuyển xuống vị trí cuối câu. Cách diễn đạt ở b1 tạo sự liên kết chặt chẽ hơn, liền mạch hơn giữa câu chứa nó với câu đứng trước. </a:t>
            </a:r>
            <a:endParaRPr lang="en-VN" sz="2800" dirty="0"/>
          </a:p>
        </p:txBody>
      </p:sp>
    </p:spTree>
    <p:extLst>
      <p:ext uri="{BB962C8B-B14F-4D97-AF65-F5344CB8AC3E}">
        <p14:creationId xmlns:p14="http://schemas.microsoft.com/office/powerpoint/2010/main" val="4190154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heckerboard(across)">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heckerboard(across)">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_文本占位符 4">
            <a:extLst>
              <a:ext uri="{FF2B5EF4-FFF2-40B4-BE49-F238E27FC236}">
                <a16:creationId xmlns:a16="http://schemas.microsoft.com/office/drawing/2014/main" id="{EA169C6B-BC31-491F-A1FC-D498743C4AAE}"/>
              </a:ext>
            </a:extLst>
          </p:cNvPr>
          <p:cNvSpPr txBox="1">
            <a:spLocks/>
          </p:cNvSpPr>
          <p:nvPr>
            <p:custDataLst>
              <p:tags r:id="rId2"/>
            </p:custDataLst>
          </p:nvPr>
        </p:nvSpPr>
        <p:spPr bwMode="auto">
          <a:xfrm>
            <a:off x="2750925" y="1447799"/>
            <a:ext cx="6690149"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52000" bIns="90000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III</a:t>
            </a:r>
            <a:endParaRPr lang="zh-CN" altLang="en-US"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PA_标题 5">
            <a:extLst>
              <a:ext uri="{FF2B5EF4-FFF2-40B4-BE49-F238E27FC236}">
                <a16:creationId xmlns:a16="http://schemas.microsoft.com/office/drawing/2014/main" id="{519B7574-B85D-4EE6-B0B8-B7752018A0E1}"/>
              </a:ext>
            </a:extLst>
          </p:cNvPr>
          <p:cNvSpPr txBox="1">
            <a:spLocks/>
          </p:cNvSpPr>
          <p:nvPr>
            <p:custDataLst>
              <p:tags r:id="rId3"/>
            </p:custDataLst>
          </p:nvPr>
        </p:nvSpPr>
        <p:spPr>
          <a:xfrm>
            <a:off x="3308018" y="2875387"/>
            <a:ext cx="5575964" cy="1107225"/>
          </a:xfrm>
          <a:prstGeom prst="rect">
            <a:avLst/>
          </a:prstGeom>
          <a:solidFill>
            <a:srgbClr val="FFFFFF">
              <a:alpha val="80000"/>
            </a:srgbClr>
          </a:solidFill>
        </p:spPr>
        <p:txBody>
          <a:bodyPr bIns="0" anchor="ctr">
            <a:noAutofit/>
          </a:bodyPr>
          <a:lstStyle>
            <a:lvl1pPr algn="ctr">
              <a:lnSpc>
                <a:spcPct val="90000"/>
              </a:lnSpc>
              <a:spcBef>
                <a:spcPct val="0"/>
              </a:spcBef>
              <a:buNone/>
              <a:defRPr sz="4000">
                <a:latin typeface="+mj-lt"/>
                <a:ea typeface="+mj-ea"/>
                <a:cs typeface="+mj-cs"/>
              </a:defRPr>
            </a:lvl1pPr>
          </a:lstStyle>
          <a:p>
            <a:pPr>
              <a:defRPr/>
            </a:pPr>
            <a:r>
              <a:rPr lang="en-US" altLang="zh-CN"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VẬN DỤNG</a:t>
            </a:r>
            <a:endParaRPr lang="zh-CN" altLang="en-US"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388189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36CFF3-FA73-5946-98B9-6D54A1158D80}"/>
              </a:ext>
            </a:extLst>
          </p:cNvPr>
          <p:cNvSpPr/>
          <p:nvPr/>
        </p:nvSpPr>
        <p:spPr>
          <a:xfrm>
            <a:off x="1450061" y="1034331"/>
            <a:ext cx="9291878" cy="4318875"/>
          </a:xfrm>
          <a:prstGeom prst="rect">
            <a:avLst/>
          </a:prstGeom>
        </p:spPr>
        <p:txBody>
          <a:bodyPr wrap="square">
            <a:spAutoFit/>
          </a:bodyPr>
          <a:lstStyle/>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Chọn một trong hai đề sau:</a:t>
            </a: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a/ Viết đoạn văn kể lại một đoạn truyện đã học hoặc đã đọc, trong đó có sử dụng một số trạng ngữ chỉ thời gian có chức năng liên kết các câu trong đoạn.</a:t>
            </a:r>
            <a:endParaRPr lang="en-VN" sz="3200" dirty="0">
              <a:solidFill>
                <a:srgbClr val="000000"/>
              </a:solidFill>
              <a:latin typeface="Times New Roman" panose="02020603050405020304" pitchFamily="18" charset="0"/>
              <a:ea typeface="Calibri" panose="020F0502020204030204" pitchFamily="34" charset="0"/>
            </a:endParaRPr>
          </a:p>
          <a:p>
            <a:pPr algn="just">
              <a:lnSpc>
                <a:spcPct val="115000"/>
              </a:lnSpc>
              <a:spcBef>
                <a:spcPts val="600"/>
              </a:spcBef>
              <a:spcAft>
                <a:spcPts val="600"/>
              </a:spcAft>
            </a:pPr>
            <a:r>
              <a:rPr lang="vi-VN" sz="3200" dirty="0">
                <a:solidFill>
                  <a:srgbClr val="000000"/>
                </a:solidFill>
                <a:latin typeface="Times New Roman" panose="02020603050405020304" pitchFamily="18" charset="0"/>
                <a:ea typeface="Calibri" panose="020F0502020204030204" pitchFamily="34" charset="0"/>
              </a:rPr>
              <a:t>b/ Viết đoạn văn trình bày suy nghĩ của em về một tác phẩm đã học, trong đó có sử dụng một số trạng ngữ chỉ vị trí để liên kết các câu trong đoạn. </a:t>
            </a:r>
            <a:endParaRPr lang="en-VN" sz="3200"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8014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851D18-8599-7948-BC07-980E60DE24F2}"/>
              </a:ext>
            </a:extLst>
          </p:cNvPr>
          <p:cNvSpPr txBox="1"/>
          <p:nvPr/>
        </p:nvSpPr>
        <p:spPr>
          <a:xfrm>
            <a:off x="4770477" y="2035467"/>
            <a:ext cx="5277291" cy="2169825"/>
          </a:xfrm>
          <a:prstGeom prst="rect">
            <a:avLst/>
          </a:prstGeom>
          <a:noFill/>
        </p:spPr>
        <p:txBody>
          <a:bodyPr wrap="square" rtlCol="0">
            <a:spAutoFit/>
          </a:bodyPr>
          <a:lstStyle/>
          <a:p>
            <a:pPr algn="ctr"/>
            <a:r>
              <a:rPr lang="en-VN" sz="4500" dirty="0">
                <a:latin typeface="Times New Roman" panose="02020603050405020304" pitchFamily="18" charset="0"/>
                <a:cs typeface="Times New Roman" panose="02020603050405020304" pitchFamily="18" charset="0"/>
              </a:rPr>
              <a:t>Quan sát hình và cùng đặt câu có sử dụng trạng ngữ nhé!</a:t>
            </a:r>
          </a:p>
        </p:txBody>
      </p:sp>
      <p:pic>
        <p:nvPicPr>
          <p:cNvPr id="4" name="Picture 3">
            <a:extLst>
              <a:ext uri="{FF2B5EF4-FFF2-40B4-BE49-F238E27FC236}">
                <a16:creationId xmlns:a16="http://schemas.microsoft.com/office/drawing/2014/main" id="{8256C0CD-13D2-A84C-8D4F-45EEA5DC5D1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61753" y="1009817"/>
            <a:ext cx="4221126" cy="4221126"/>
          </a:xfrm>
          <a:prstGeom prst="rect">
            <a:avLst/>
          </a:prstGeom>
        </p:spPr>
      </p:pic>
    </p:spTree>
    <p:custDataLst>
      <p:tags r:id="rId2"/>
    </p:custDataLst>
    <p:extLst>
      <p:ext uri="{BB962C8B-B14F-4D97-AF65-F5344CB8AC3E}">
        <p14:creationId xmlns:p14="http://schemas.microsoft.com/office/powerpoint/2010/main" val="882176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C15834-F0EE-1549-AB5D-AC52C812268C}"/>
              </a:ext>
            </a:extLst>
          </p:cNvPr>
          <p:cNvSpPr/>
          <p:nvPr/>
        </p:nvSpPr>
        <p:spPr>
          <a:xfrm>
            <a:off x="1040524" y="513586"/>
            <a:ext cx="10110952" cy="5830827"/>
          </a:xfrm>
          <a:prstGeom prst="rect">
            <a:avLst/>
          </a:prstGeom>
        </p:spPr>
        <p:txBody>
          <a:bodyPr wrap="square">
            <a:spAutoFit/>
          </a:bodyPr>
          <a:lstStyle/>
          <a:p>
            <a:pPr algn="just">
              <a:lnSpc>
                <a:spcPct val="115000"/>
              </a:lnSpc>
              <a:spcBef>
                <a:spcPts val="600"/>
              </a:spcBef>
              <a:spcAft>
                <a:spcPts val="600"/>
              </a:spcAft>
            </a:pPr>
            <a:r>
              <a:rPr lang="vi-VN" sz="2600" dirty="0">
                <a:solidFill>
                  <a:srgbClr val="000000"/>
                </a:solidFill>
                <a:latin typeface="Times New Roman" panose="02020603050405020304" pitchFamily="18" charset="0"/>
                <a:ea typeface="Calibri" panose="020F0502020204030204" pitchFamily="34" charset="0"/>
              </a:rPr>
              <a:t>Đoạn a/ Kể lại phần sau truyện Bức tranh của em gái tôi:</a:t>
            </a:r>
            <a:endParaRPr lang="en-VN" sz="2600" dirty="0">
              <a:solidFill>
                <a:srgbClr val="000000"/>
              </a:solidFill>
              <a:latin typeface="Times New Roman" panose="02020603050405020304" pitchFamily="18" charset="0"/>
              <a:ea typeface="Calibri" panose="020F0502020204030204" pitchFamily="34" charset="0"/>
            </a:endParaRPr>
          </a:p>
          <a:p>
            <a:pPr algn="just"/>
            <a:r>
              <a:rPr lang="vi-VN" sz="2600" dirty="0">
                <a:solidFill>
                  <a:srgbClr val="000000"/>
                </a:solidFill>
                <a:latin typeface="Times New Roman" panose="02020603050405020304" pitchFamily="18" charset="0"/>
                <a:ea typeface="Calibri" panose="020F0502020204030204" pitchFamily="34" charset="0"/>
              </a:rPr>
              <a:t>         </a:t>
            </a:r>
            <a:r>
              <a:rPr lang="vi-VN" sz="2600" b="1" i="1" dirty="0">
                <a:solidFill>
                  <a:srgbClr val="000000"/>
                </a:solidFill>
                <a:latin typeface="Times New Roman" panose="02020603050405020304" pitchFamily="18" charset="0"/>
                <a:ea typeface="Calibri" panose="020F0502020204030204" pitchFamily="34" charset="0"/>
              </a:rPr>
              <a:t>Một thời gian sau</a:t>
            </a:r>
            <a:r>
              <a:rPr lang="vi-VN" sz="2600" dirty="0">
                <a:solidFill>
                  <a:srgbClr val="000000"/>
                </a:solidFill>
                <a:latin typeface="Times New Roman" panose="02020603050405020304" pitchFamily="18" charset="0"/>
                <a:ea typeface="Calibri" panose="020F0502020204030204" pitchFamily="34" charset="0"/>
              </a:rPr>
              <a:t>, em gái tôi được mời tham gia trại thi vẽ quốc tế và bức tranh của em được tặng giải nhất.</a:t>
            </a:r>
            <a:r>
              <a:rPr lang="vi-VN" sz="2600" b="1" i="1" dirty="0">
                <a:solidFill>
                  <a:srgbClr val="000000"/>
                </a:solidFill>
                <a:latin typeface="Times New Roman" panose="02020603050405020304" pitchFamily="18" charset="0"/>
                <a:ea typeface="Calibri" panose="020F0502020204030204" pitchFamily="34" charset="0"/>
              </a:rPr>
              <a:t> Hôm nhận thông báo đi nhận giải thưởng</a:t>
            </a:r>
            <a:r>
              <a:rPr lang="vi-VN" sz="2600" dirty="0">
                <a:solidFill>
                  <a:srgbClr val="000000"/>
                </a:solidFill>
                <a:latin typeface="Times New Roman" panose="02020603050405020304" pitchFamily="18" charset="0"/>
                <a:ea typeface="Calibri" panose="020F0502020204030204" pitchFamily="34" charset="0"/>
              </a:rPr>
              <a:t>, em ôm cổ tôi thì thầm: “Em muốn cả anh cùng đi nhận giải”. Trong một gian phòng lớn tràn ngập ánh sáng, tranh thí sinh treo kín bốn bức tường. Bố mẹ kéo tôi qua đám đông để xem bức tranh của Kiều Phương được đóng khung, lồng kính. Bức tranh vẽ một chú bé ngồi nhìn ra cửa sổ, mặt chú như toả ra một thứ ánh sáng rất lạ và chú có cặp mắt, tư thế ngồi rất mơ mộng.</a:t>
            </a:r>
            <a:r>
              <a:rPr lang="vi-VN" sz="2600" b="1" i="1" dirty="0">
                <a:solidFill>
                  <a:srgbClr val="000000"/>
                </a:solidFill>
                <a:latin typeface="Times New Roman" panose="02020603050405020304" pitchFamily="18" charset="0"/>
                <a:ea typeface="Calibri" panose="020F0502020204030204" pitchFamily="34" charset="0"/>
              </a:rPr>
              <a:t> Lúc đó</a:t>
            </a:r>
            <a:r>
              <a:rPr lang="vi-VN" sz="2600" dirty="0">
                <a:solidFill>
                  <a:srgbClr val="000000"/>
                </a:solidFill>
                <a:latin typeface="Times New Roman" panose="02020603050405020304" pitchFamily="18" charset="0"/>
                <a:ea typeface="Calibri" panose="020F0502020204030204" pitchFamily="34" charset="0"/>
              </a:rPr>
              <a:t>, mẹ tôi hỏi: “Con có nhận ra con không?”. Tôi giật sững người… Thoạt tiên là ngỡ ngàng rồi đến hãnh diện sau đó là xấu hổ. Như bị thôi miên khi tôi nhìn dòng chữ đề trên bức tranh: “Anh trai tôi”. Tôi muốn khóc quá, khi nghe mẹ hỏi: “Con đã nhận ra con chưa?”. Nếu nói được với mẹ, tôi sẽ nói: “Không phải con đâu. Đấy là tâm hồn và lòng nhân hậu của em con đấy!”. </a:t>
            </a:r>
            <a:endParaRPr lang="en-VN" sz="2600" dirty="0"/>
          </a:p>
        </p:txBody>
      </p:sp>
    </p:spTree>
    <p:extLst>
      <p:ext uri="{BB962C8B-B14F-4D97-AF65-F5344CB8AC3E}">
        <p14:creationId xmlns:p14="http://schemas.microsoft.com/office/powerpoint/2010/main" val="3945537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
            <a:extLst>
              <a:ext uri="{FF2B5EF4-FFF2-40B4-BE49-F238E27FC236}">
                <a16:creationId xmlns:a16="http://schemas.microsoft.com/office/drawing/2014/main" id="{367D03D8-5816-429F-B8BE-8BE013E52068}"/>
              </a:ext>
            </a:extLst>
          </p:cNvPr>
          <p:cNvSpPr txBox="1">
            <a:spLocks/>
          </p:cNvSpPr>
          <p:nvPr/>
        </p:nvSpPr>
        <p:spPr>
          <a:xfrm>
            <a:off x="2344194" y="503603"/>
            <a:ext cx="7518400" cy="471365"/>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altLang="zh-CN"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HƯỚNG DẪN TỰ HỌC</a:t>
            </a:r>
            <a:endParaRPr lang="en-US" altLang="zh-CN" b="1" dirty="0">
              <a:solidFill>
                <a:srgbClr val="FF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Oval 3">
            <a:extLst>
              <a:ext uri="{FF2B5EF4-FFF2-40B4-BE49-F238E27FC236}">
                <a16:creationId xmlns:a16="http://schemas.microsoft.com/office/drawing/2014/main" id="{0A0665A6-555B-4C5D-8D01-250B1467060C}"/>
              </a:ext>
            </a:extLst>
          </p:cNvPr>
          <p:cNvSpPr/>
          <p:nvPr/>
        </p:nvSpPr>
        <p:spPr>
          <a:xfrm>
            <a:off x="1040090" y="1979960"/>
            <a:ext cx="3599732" cy="35997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3" name="Oval 4">
            <a:extLst>
              <a:ext uri="{FF2B5EF4-FFF2-40B4-BE49-F238E27FC236}">
                <a16:creationId xmlns:a16="http://schemas.microsoft.com/office/drawing/2014/main" id="{864E8C48-ECD0-4009-B181-1CB05D8901C5}"/>
              </a:ext>
            </a:extLst>
          </p:cNvPr>
          <p:cNvSpPr/>
          <p:nvPr/>
        </p:nvSpPr>
        <p:spPr>
          <a:xfrm>
            <a:off x="2798872" y="5101437"/>
            <a:ext cx="1010451" cy="1010451"/>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4" name="Oval 5">
            <a:extLst>
              <a:ext uri="{FF2B5EF4-FFF2-40B4-BE49-F238E27FC236}">
                <a16:creationId xmlns:a16="http://schemas.microsoft.com/office/drawing/2014/main" id="{374A292B-5C4D-4184-86EF-0DDE22B0CD08}"/>
              </a:ext>
            </a:extLst>
          </p:cNvPr>
          <p:cNvSpPr/>
          <p:nvPr/>
        </p:nvSpPr>
        <p:spPr>
          <a:xfrm>
            <a:off x="3655356" y="4363181"/>
            <a:ext cx="1315249" cy="1315249"/>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5" name="Oval 6">
            <a:extLst>
              <a:ext uri="{FF2B5EF4-FFF2-40B4-BE49-F238E27FC236}">
                <a16:creationId xmlns:a16="http://schemas.microsoft.com/office/drawing/2014/main" id="{282896B4-B1C2-4409-BE80-A6E5AEDAABD4}"/>
              </a:ext>
            </a:extLst>
          </p:cNvPr>
          <p:cNvSpPr/>
          <p:nvPr/>
        </p:nvSpPr>
        <p:spPr>
          <a:xfrm>
            <a:off x="4048892" y="2946651"/>
            <a:ext cx="1509443" cy="1509441"/>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6" name="Oval 7">
            <a:extLst>
              <a:ext uri="{FF2B5EF4-FFF2-40B4-BE49-F238E27FC236}">
                <a16:creationId xmlns:a16="http://schemas.microsoft.com/office/drawing/2014/main" id="{6A0E80D0-CA31-4012-AD58-0A3F76E43CA5}"/>
              </a:ext>
            </a:extLst>
          </p:cNvPr>
          <p:cNvSpPr/>
          <p:nvPr/>
        </p:nvSpPr>
        <p:spPr>
          <a:xfrm>
            <a:off x="3152819" y="1218798"/>
            <a:ext cx="1894595" cy="1894593"/>
          </a:xfrm>
          <a:prstGeom prst="ellipse">
            <a:avLst/>
          </a:prstGeom>
          <a:solidFill>
            <a:schemeClr val="accent6"/>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27" name="Group 8">
            <a:extLst>
              <a:ext uri="{FF2B5EF4-FFF2-40B4-BE49-F238E27FC236}">
                <a16:creationId xmlns:a16="http://schemas.microsoft.com/office/drawing/2014/main" id="{E930A68D-570A-4DCA-9327-B5E04D6DC2C4}"/>
              </a:ext>
            </a:extLst>
          </p:cNvPr>
          <p:cNvGrpSpPr/>
          <p:nvPr/>
        </p:nvGrpSpPr>
        <p:grpSpPr>
          <a:xfrm>
            <a:off x="4126389" y="4495922"/>
            <a:ext cx="384046" cy="1077808"/>
            <a:chOff x="7494588" y="1292225"/>
            <a:chExt cx="295275" cy="828675"/>
          </a:xfrm>
          <a:solidFill>
            <a:schemeClr val="bg1"/>
          </a:solidFill>
        </p:grpSpPr>
        <p:sp>
          <p:nvSpPr>
            <p:cNvPr id="112" name="Freeform: Shape 9">
              <a:extLst>
                <a:ext uri="{FF2B5EF4-FFF2-40B4-BE49-F238E27FC236}">
                  <a16:creationId xmlns:a16="http://schemas.microsoft.com/office/drawing/2014/main" id="{C8293654-599D-4C51-8BCB-27D4A5D6E1FD}"/>
                </a:ext>
              </a:extLst>
            </p:cNvPr>
            <p:cNvSpPr>
              <a:spLocks/>
            </p:cNvSpPr>
            <p:nvPr/>
          </p:nvSpPr>
          <p:spPr bwMode="auto">
            <a:xfrm>
              <a:off x="7524750" y="1292225"/>
              <a:ext cx="101600" cy="384175"/>
            </a:xfrm>
            <a:custGeom>
              <a:avLst/>
              <a:gdLst/>
              <a:ahLst/>
              <a:cxnLst>
                <a:cxn ang="0">
                  <a:pos x="16" y="35"/>
                </a:cxn>
                <a:cxn ang="0">
                  <a:pos x="13" y="24"/>
                </a:cxn>
                <a:cxn ang="0">
                  <a:pos x="11" y="19"/>
                </a:cxn>
                <a:cxn ang="0">
                  <a:pos x="16" y="16"/>
                </a:cxn>
                <a:cxn ang="0">
                  <a:pos x="24" y="35"/>
                </a:cxn>
                <a:cxn ang="0">
                  <a:pos x="24" y="210"/>
                </a:cxn>
                <a:cxn ang="0">
                  <a:pos x="56" y="210"/>
                </a:cxn>
                <a:cxn ang="0">
                  <a:pos x="56" y="29"/>
                </a:cxn>
                <a:cxn ang="0">
                  <a:pos x="56" y="23"/>
                </a:cxn>
                <a:cxn ang="0">
                  <a:pos x="28" y="0"/>
                </a:cxn>
                <a:cxn ang="0">
                  <a:pos x="0" y="29"/>
                </a:cxn>
                <a:cxn ang="0">
                  <a:pos x="0" y="210"/>
                </a:cxn>
                <a:cxn ang="0">
                  <a:pos x="16" y="210"/>
                </a:cxn>
                <a:cxn ang="0">
                  <a:pos x="16" y="35"/>
                </a:cxn>
                <a:cxn ang="0">
                  <a:pos x="16" y="35"/>
                </a:cxn>
                <a:cxn ang="0">
                  <a:pos x="16" y="35"/>
                </a:cxn>
              </a:cxnLst>
              <a:rect l="0" t="0" r="r" b="b"/>
              <a:pathLst>
                <a:path w="56" h="210">
                  <a:moveTo>
                    <a:pt x="16" y="35"/>
                  </a:moveTo>
                  <a:cubicBezTo>
                    <a:pt x="16" y="26"/>
                    <a:pt x="13" y="24"/>
                    <a:pt x="13" y="24"/>
                  </a:cubicBezTo>
                  <a:cubicBezTo>
                    <a:pt x="11" y="23"/>
                    <a:pt x="10" y="21"/>
                    <a:pt x="11" y="19"/>
                  </a:cubicBezTo>
                  <a:cubicBezTo>
                    <a:pt x="11" y="17"/>
                    <a:pt x="14" y="16"/>
                    <a:pt x="16" y="16"/>
                  </a:cubicBezTo>
                  <a:cubicBezTo>
                    <a:pt x="17" y="17"/>
                    <a:pt x="24" y="20"/>
                    <a:pt x="24" y="35"/>
                  </a:cubicBezTo>
                  <a:cubicBezTo>
                    <a:pt x="24" y="210"/>
                    <a:pt x="24" y="210"/>
                    <a:pt x="24" y="210"/>
                  </a:cubicBezTo>
                  <a:cubicBezTo>
                    <a:pt x="56" y="210"/>
                    <a:pt x="56" y="210"/>
                    <a:pt x="56" y="210"/>
                  </a:cubicBezTo>
                  <a:cubicBezTo>
                    <a:pt x="56" y="29"/>
                    <a:pt x="56" y="29"/>
                    <a:pt x="56" y="29"/>
                  </a:cubicBezTo>
                  <a:cubicBezTo>
                    <a:pt x="56" y="27"/>
                    <a:pt x="56" y="25"/>
                    <a:pt x="56" y="23"/>
                  </a:cubicBezTo>
                  <a:cubicBezTo>
                    <a:pt x="53" y="10"/>
                    <a:pt x="42" y="0"/>
                    <a:pt x="28" y="0"/>
                  </a:cubicBezTo>
                  <a:cubicBezTo>
                    <a:pt x="12" y="0"/>
                    <a:pt x="0" y="12"/>
                    <a:pt x="0" y="29"/>
                  </a:cubicBezTo>
                  <a:cubicBezTo>
                    <a:pt x="0" y="210"/>
                    <a:pt x="0" y="210"/>
                    <a:pt x="0" y="210"/>
                  </a:cubicBezTo>
                  <a:cubicBezTo>
                    <a:pt x="16" y="210"/>
                    <a:pt x="16" y="210"/>
                    <a:pt x="16" y="210"/>
                  </a:cubicBezTo>
                  <a:lnTo>
                    <a:pt x="16" y="35"/>
                  </a:lnTo>
                  <a:close/>
                  <a:moveTo>
                    <a:pt x="16" y="35"/>
                  </a:moveTo>
                  <a:cubicBezTo>
                    <a:pt x="16" y="35"/>
                    <a:pt x="16" y="35"/>
                    <a:pt x="16" y="35"/>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3" name="Freeform: Shape 10">
              <a:extLst>
                <a:ext uri="{FF2B5EF4-FFF2-40B4-BE49-F238E27FC236}">
                  <a16:creationId xmlns:a16="http://schemas.microsoft.com/office/drawing/2014/main" id="{F73A05B9-1812-42DB-B4C3-39E34E3A9BAA}"/>
                </a:ext>
              </a:extLst>
            </p:cNvPr>
            <p:cNvSpPr>
              <a:spLocks/>
            </p:cNvSpPr>
            <p:nvPr/>
          </p:nvSpPr>
          <p:spPr bwMode="auto">
            <a:xfrm>
              <a:off x="7658100" y="1293813"/>
              <a:ext cx="101600" cy="382588"/>
            </a:xfrm>
            <a:custGeom>
              <a:avLst/>
              <a:gdLst/>
              <a:ahLst/>
              <a:cxnLst>
                <a:cxn ang="0">
                  <a:pos x="32" y="34"/>
                </a:cxn>
                <a:cxn ang="0">
                  <a:pos x="40" y="16"/>
                </a:cxn>
                <a:cxn ang="0">
                  <a:pos x="46" y="18"/>
                </a:cxn>
                <a:cxn ang="0">
                  <a:pos x="43" y="24"/>
                </a:cxn>
                <a:cxn ang="0">
                  <a:pos x="40" y="34"/>
                </a:cxn>
                <a:cxn ang="0">
                  <a:pos x="40" y="209"/>
                </a:cxn>
                <a:cxn ang="0">
                  <a:pos x="56" y="209"/>
                </a:cxn>
                <a:cxn ang="0">
                  <a:pos x="56" y="32"/>
                </a:cxn>
                <a:cxn ang="0">
                  <a:pos x="26" y="0"/>
                </a:cxn>
                <a:cxn ang="0">
                  <a:pos x="0" y="28"/>
                </a:cxn>
                <a:cxn ang="0">
                  <a:pos x="0" y="209"/>
                </a:cxn>
                <a:cxn ang="0">
                  <a:pos x="32" y="209"/>
                </a:cxn>
                <a:cxn ang="0">
                  <a:pos x="32" y="34"/>
                </a:cxn>
                <a:cxn ang="0">
                  <a:pos x="32" y="34"/>
                </a:cxn>
                <a:cxn ang="0">
                  <a:pos x="32" y="34"/>
                </a:cxn>
              </a:cxnLst>
              <a:rect l="0" t="0" r="r" b="b"/>
              <a:pathLst>
                <a:path w="56" h="209">
                  <a:moveTo>
                    <a:pt x="32" y="34"/>
                  </a:moveTo>
                  <a:cubicBezTo>
                    <a:pt x="32" y="19"/>
                    <a:pt x="40" y="16"/>
                    <a:pt x="40" y="16"/>
                  </a:cubicBezTo>
                  <a:cubicBezTo>
                    <a:pt x="42" y="15"/>
                    <a:pt x="45" y="16"/>
                    <a:pt x="46" y="18"/>
                  </a:cubicBezTo>
                  <a:cubicBezTo>
                    <a:pt x="46" y="20"/>
                    <a:pt x="45" y="23"/>
                    <a:pt x="43" y="24"/>
                  </a:cubicBezTo>
                  <a:cubicBezTo>
                    <a:pt x="43" y="24"/>
                    <a:pt x="40" y="26"/>
                    <a:pt x="40" y="34"/>
                  </a:cubicBezTo>
                  <a:cubicBezTo>
                    <a:pt x="40" y="209"/>
                    <a:pt x="40" y="209"/>
                    <a:pt x="40" y="209"/>
                  </a:cubicBezTo>
                  <a:cubicBezTo>
                    <a:pt x="56" y="209"/>
                    <a:pt x="56" y="209"/>
                    <a:pt x="56" y="209"/>
                  </a:cubicBezTo>
                  <a:cubicBezTo>
                    <a:pt x="56" y="32"/>
                    <a:pt x="56" y="32"/>
                    <a:pt x="56" y="32"/>
                  </a:cubicBezTo>
                  <a:cubicBezTo>
                    <a:pt x="56" y="15"/>
                    <a:pt x="43" y="1"/>
                    <a:pt x="26" y="0"/>
                  </a:cubicBezTo>
                  <a:cubicBezTo>
                    <a:pt x="11" y="1"/>
                    <a:pt x="0" y="13"/>
                    <a:pt x="0" y="28"/>
                  </a:cubicBezTo>
                  <a:cubicBezTo>
                    <a:pt x="0" y="209"/>
                    <a:pt x="0" y="209"/>
                    <a:pt x="0" y="209"/>
                  </a:cubicBezTo>
                  <a:cubicBezTo>
                    <a:pt x="32" y="209"/>
                    <a:pt x="32" y="209"/>
                    <a:pt x="32" y="209"/>
                  </a:cubicBezTo>
                  <a:lnTo>
                    <a:pt x="32" y="34"/>
                  </a:lnTo>
                  <a:close/>
                  <a:moveTo>
                    <a:pt x="32" y="34"/>
                  </a:moveTo>
                  <a:cubicBezTo>
                    <a:pt x="32" y="34"/>
                    <a:pt x="32" y="34"/>
                    <a:pt x="32" y="34"/>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4" name="Freeform: Shape 11">
              <a:extLst>
                <a:ext uri="{FF2B5EF4-FFF2-40B4-BE49-F238E27FC236}">
                  <a16:creationId xmlns:a16="http://schemas.microsoft.com/office/drawing/2014/main" id="{5BADED54-2099-4759-97C7-079BC532DF2A}"/>
                </a:ext>
              </a:extLst>
            </p:cNvPr>
            <p:cNvSpPr>
              <a:spLocks/>
            </p:cNvSpPr>
            <p:nvPr/>
          </p:nvSpPr>
          <p:spPr bwMode="auto">
            <a:xfrm>
              <a:off x="7494588" y="1692275"/>
              <a:ext cx="295275" cy="236538"/>
            </a:xfrm>
            <a:custGeom>
              <a:avLst/>
              <a:gdLst/>
              <a:ahLst/>
              <a:cxnLst>
                <a:cxn ang="0">
                  <a:pos x="153" y="1"/>
                </a:cxn>
                <a:cxn ang="0">
                  <a:pos x="149" y="0"/>
                </a:cxn>
                <a:cxn ang="0">
                  <a:pos x="12" y="0"/>
                </a:cxn>
                <a:cxn ang="0">
                  <a:pos x="8" y="1"/>
                </a:cxn>
                <a:cxn ang="0">
                  <a:pos x="0" y="12"/>
                </a:cxn>
                <a:cxn ang="0">
                  <a:pos x="0" y="82"/>
                </a:cxn>
                <a:cxn ang="0">
                  <a:pos x="6" y="103"/>
                </a:cxn>
                <a:cxn ang="0">
                  <a:pos x="35" y="129"/>
                </a:cxn>
                <a:cxn ang="0">
                  <a:pos x="122" y="129"/>
                </a:cxn>
                <a:cxn ang="0">
                  <a:pos x="151" y="101"/>
                </a:cxn>
                <a:cxn ang="0">
                  <a:pos x="160" y="82"/>
                </a:cxn>
                <a:cxn ang="0">
                  <a:pos x="160" y="12"/>
                </a:cxn>
                <a:cxn ang="0">
                  <a:pos x="153" y="1"/>
                </a:cxn>
                <a:cxn ang="0">
                  <a:pos x="153" y="1"/>
                </a:cxn>
                <a:cxn ang="0">
                  <a:pos x="153" y="1"/>
                </a:cxn>
              </a:cxnLst>
              <a:rect l="0" t="0" r="r" b="b"/>
              <a:pathLst>
                <a:path w="161" h="129">
                  <a:moveTo>
                    <a:pt x="153" y="1"/>
                  </a:moveTo>
                  <a:cubicBezTo>
                    <a:pt x="152" y="1"/>
                    <a:pt x="151" y="0"/>
                    <a:pt x="149" y="0"/>
                  </a:cubicBezTo>
                  <a:cubicBezTo>
                    <a:pt x="12" y="0"/>
                    <a:pt x="12" y="0"/>
                    <a:pt x="12" y="0"/>
                  </a:cubicBezTo>
                  <a:cubicBezTo>
                    <a:pt x="10" y="0"/>
                    <a:pt x="9" y="1"/>
                    <a:pt x="8" y="1"/>
                  </a:cubicBezTo>
                  <a:cubicBezTo>
                    <a:pt x="3" y="3"/>
                    <a:pt x="0" y="7"/>
                    <a:pt x="0" y="12"/>
                  </a:cubicBezTo>
                  <a:cubicBezTo>
                    <a:pt x="0" y="82"/>
                    <a:pt x="0" y="82"/>
                    <a:pt x="0" y="82"/>
                  </a:cubicBezTo>
                  <a:cubicBezTo>
                    <a:pt x="0" y="90"/>
                    <a:pt x="0" y="97"/>
                    <a:pt x="6" y="103"/>
                  </a:cubicBezTo>
                  <a:cubicBezTo>
                    <a:pt x="35" y="129"/>
                    <a:pt x="35" y="129"/>
                    <a:pt x="35" y="129"/>
                  </a:cubicBezTo>
                  <a:cubicBezTo>
                    <a:pt x="122" y="129"/>
                    <a:pt x="122" y="129"/>
                    <a:pt x="122" y="129"/>
                  </a:cubicBezTo>
                  <a:cubicBezTo>
                    <a:pt x="151" y="101"/>
                    <a:pt x="151" y="101"/>
                    <a:pt x="151" y="101"/>
                  </a:cubicBezTo>
                  <a:cubicBezTo>
                    <a:pt x="157" y="94"/>
                    <a:pt x="160" y="90"/>
                    <a:pt x="160" y="82"/>
                  </a:cubicBezTo>
                  <a:cubicBezTo>
                    <a:pt x="160" y="12"/>
                    <a:pt x="160" y="12"/>
                    <a:pt x="160" y="12"/>
                  </a:cubicBezTo>
                  <a:cubicBezTo>
                    <a:pt x="161" y="7"/>
                    <a:pt x="158" y="3"/>
                    <a:pt x="153" y="1"/>
                  </a:cubicBezTo>
                  <a:close/>
                  <a:moveTo>
                    <a:pt x="153" y="1"/>
                  </a:moveTo>
                  <a:cubicBezTo>
                    <a:pt x="153" y="1"/>
                    <a:pt x="153" y="1"/>
                    <a:pt x="153" y="1"/>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5" name="Freeform: Shape 12">
              <a:extLst>
                <a:ext uri="{FF2B5EF4-FFF2-40B4-BE49-F238E27FC236}">
                  <a16:creationId xmlns:a16="http://schemas.microsoft.com/office/drawing/2014/main" id="{671EA831-B568-44D7-9688-BD95B78A02CE}"/>
                </a:ext>
              </a:extLst>
            </p:cNvPr>
            <p:cNvSpPr>
              <a:spLocks/>
            </p:cNvSpPr>
            <p:nvPr/>
          </p:nvSpPr>
          <p:spPr bwMode="auto">
            <a:xfrm>
              <a:off x="7539038" y="1943100"/>
              <a:ext cx="192088" cy="28575"/>
            </a:xfrm>
            <a:custGeom>
              <a:avLst/>
              <a:gdLst/>
              <a:ahLst/>
              <a:cxnLst>
                <a:cxn ang="0">
                  <a:pos x="98" y="0"/>
                </a:cxn>
                <a:cxn ang="0">
                  <a:pos x="3" y="0"/>
                </a:cxn>
                <a:cxn ang="0">
                  <a:pos x="0" y="3"/>
                </a:cxn>
                <a:cxn ang="0">
                  <a:pos x="0" y="13"/>
                </a:cxn>
                <a:cxn ang="0">
                  <a:pos x="3" y="16"/>
                </a:cxn>
                <a:cxn ang="0">
                  <a:pos x="102" y="16"/>
                </a:cxn>
                <a:cxn ang="0">
                  <a:pos x="105" y="13"/>
                </a:cxn>
                <a:cxn ang="0">
                  <a:pos x="105" y="8"/>
                </a:cxn>
                <a:cxn ang="0">
                  <a:pos x="98" y="0"/>
                </a:cxn>
                <a:cxn ang="0">
                  <a:pos x="98" y="0"/>
                </a:cxn>
                <a:cxn ang="0">
                  <a:pos x="98" y="0"/>
                </a:cxn>
              </a:cxnLst>
              <a:rect l="0" t="0" r="r" b="b"/>
              <a:pathLst>
                <a:path w="105" h="16">
                  <a:moveTo>
                    <a:pt x="98" y="0"/>
                  </a:moveTo>
                  <a:cubicBezTo>
                    <a:pt x="3" y="0"/>
                    <a:pt x="3" y="0"/>
                    <a:pt x="3" y="0"/>
                  </a:cubicBezTo>
                  <a:cubicBezTo>
                    <a:pt x="2" y="0"/>
                    <a:pt x="0" y="1"/>
                    <a:pt x="0" y="3"/>
                  </a:cubicBezTo>
                  <a:cubicBezTo>
                    <a:pt x="0" y="13"/>
                    <a:pt x="0" y="13"/>
                    <a:pt x="0" y="13"/>
                  </a:cubicBezTo>
                  <a:cubicBezTo>
                    <a:pt x="0" y="15"/>
                    <a:pt x="1" y="16"/>
                    <a:pt x="3" y="16"/>
                  </a:cubicBezTo>
                  <a:cubicBezTo>
                    <a:pt x="102" y="16"/>
                    <a:pt x="102" y="16"/>
                    <a:pt x="102" y="16"/>
                  </a:cubicBezTo>
                  <a:cubicBezTo>
                    <a:pt x="103" y="16"/>
                    <a:pt x="105" y="15"/>
                    <a:pt x="105" y="13"/>
                  </a:cubicBezTo>
                  <a:cubicBezTo>
                    <a:pt x="105" y="8"/>
                    <a:pt x="105" y="8"/>
                    <a:pt x="105" y="8"/>
                  </a:cubicBezTo>
                  <a:cubicBezTo>
                    <a:pt x="105" y="3"/>
                    <a:pt x="102" y="0"/>
                    <a:pt x="98" y="0"/>
                  </a:cubicBezTo>
                  <a:close/>
                  <a:moveTo>
                    <a:pt x="98" y="0"/>
                  </a:moveTo>
                  <a:cubicBezTo>
                    <a:pt x="98" y="0"/>
                    <a:pt x="98" y="0"/>
                    <a:pt x="9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6" name="Freeform: Shape 13">
              <a:extLst>
                <a:ext uri="{FF2B5EF4-FFF2-40B4-BE49-F238E27FC236}">
                  <a16:creationId xmlns:a16="http://schemas.microsoft.com/office/drawing/2014/main" id="{9490463B-8B75-4497-9366-101D015062CF}"/>
                </a:ext>
              </a:extLst>
            </p:cNvPr>
            <p:cNvSpPr>
              <a:spLocks/>
            </p:cNvSpPr>
            <p:nvPr/>
          </p:nvSpPr>
          <p:spPr bwMode="auto">
            <a:xfrm>
              <a:off x="7539038" y="1987550"/>
              <a:ext cx="192088" cy="30163"/>
            </a:xfrm>
            <a:custGeom>
              <a:avLst/>
              <a:gdLst/>
              <a:ahLst/>
              <a:cxnLst>
                <a:cxn ang="0">
                  <a:pos x="98" y="0"/>
                </a:cxn>
                <a:cxn ang="0">
                  <a:pos x="3" y="0"/>
                </a:cxn>
                <a:cxn ang="0">
                  <a:pos x="0" y="4"/>
                </a:cxn>
                <a:cxn ang="0">
                  <a:pos x="0" y="13"/>
                </a:cxn>
                <a:cxn ang="0">
                  <a:pos x="3" y="17"/>
                </a:cxn>
                <a:cxn ang="0">
                  <a:pos x="102" y="17"/>
                </a:cxn>
                <a:cxn ang="0">
                  <a:pos x="105" y="13"/>
                </a:cxn>
                <a:cxn ang="0">
                  <a:pos x="105" y="8"/>
                </a:cxn>
                <a:cxn ang="0">
                  <a:pos x="98" y="0"/>
                </a:cxn>
                <a:cxn ang="0">
                  <a:pos x="98" y="0"/>
                </a:cxn>
                <a:cxn ang="0">
                  <a:pos x="98" y="0"/>
                </a:cxn>
              </a:cxnLst>
              <a:rect l="0" t="0" r="r" b="b"/>
              <a:pathLst>
                <a:path w="105" h="17">
                  <a:moveTo>
                    <a:pt x="98" y="0"/>
                  </a:moveTo>
                  <a:cubicBezTo>
                    <a:pt x="3" y="0"/>
                    <a:pt x="3" y="0"/>
                    <a:pt x="3" y="0"/>
                  </a:cubicBezTo>
                  <a:cubicBezTo>
                    <a:pt x="2" y="0"/>
                    <a:pt x="0" y="2"/>
                    <a:pt x="0" y="4"/>
                  </a:cubicBezTo>
                  <a:cubicBezTo>
                    <a:pt x="0" y="13"/>
                    <a:pt x="0" y="13"/>
                    <a:pt x="0" y="13"/>
                  </a:cubicBezTo>
                  <a:cubicBezTo>
                    <a:pt x="0" y="15"/>
                    <a:pt x="1" y="17"/>
                    <a:pt x="3" y="17"/>
                  </a:cubicBezTo>
                  <a:cubicBezTo>
                    <a:pt x="102" y="17"/>
                    <a:pt x="102" y="17"/>
                    <a:pt x="102" y="17"/>
                  </a:cubicBezTo>
                  <a:cubicBezTo>
                    <a:pt x="103" y="17"/>
                    <a:pt x="105" y="15"/>
                    <a:pt x="105" y="13"/>
                  </a:cubicBezTo>
                  <a:cubicBezTo>
                    <a:pt x="105" y="8"/>
                    <a:pt x="105" y="8"/>
                    <a:pt x="105" y="8"/>
                  </a:cubicBezTo>
                  <a:cubicBezTo>
                    <a:pt x="105" y="4"/>
                    <a:pt x="102" y="0"/>
                    <a:pt x="98" y="0"/>
                  </a:cubicBezTo>
                  <a:close/>
                  <a:moveTo>
                    <a:pt x="98" y="0"/>
                  </a:moveTo>
                  <a:cubicBezTo>
                    <a:pt x="98" y="0"/>
                    <a:pt x="98" y="0"/>
                    <a:pt x="9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7" name="Freeform: Shape 14">
              <a:extLst>
                <a:ext uri="{FF2B5EF4-FFF2-40B4-BE49-F238E27FC236}">
                  <a16:creationId xmlns:a16="http://schemas.microsoft.com/office/drawing/2014/main" id="{660B6CD7-2DF9-4562-B848-3930CD40D52E}"/>
                </a:ext>
              </a:extLst>
            </p:cNvPr>
            <p:cNvSpPr>
              <a:spLocks/>
            </p:cNvSpPr>
            <p:nvPr/>
          </p:nvSpPr>
          <p:spPr bwMode="auto">
            <a:xfrm>
              <a:off x="7539038" y="2032000"/>
              <a:ext cx="192088" cy="30163"/>
            </a:xfrm>
            <a:custGeom>
              <a:avLst/>
              <a:gdLst/>
              <a:ahLst/>
              <a:cxnLst>
                <a:cxn ang="0">
                  <a:pos x="98" y="0"/>
                </a:cxn>
                <a:cxn ang="0">
                  <a:pos x="3" y="0"/>
                </a:cxn>
                <a:cxn ang="0">
                  <a:pos x="0" y="3"/>
                </a:cxn>
                <a:cxn ang="0">
                  <a:pos x="0" y="13"/>
                </a:cxn>
                <a:cxn ang="0">
                  <a:pos x="3" y="16"/>
                </a:cxn>
                <a:cxn ang="0">
                  <a:pos x="102" y="16"/>
                </a:cxn>
                <a:cxn ang="0">
                  <a:pos x="105" y="13"/>
                </a:cxn>
                <a:cxn ang="0">
                  <a:pos x="105" y="7"/>
                </a:cxn>
                <a:cxn ang="0">
                  <a:pos x="98" y="0"/>
                </a:cxn>
                <a:cxn ang="0">
                  <a:pos x="98" y="0"/>
                </a:cxn>
                <a:cxn ang="0">
                  <a:pos x="98" y="0"/>
                </a:cxn>
              </a:cxnLst>
              <a:rect l="0" t="0" r="r" b="b"/>
              <a:pathLst>
                <a:path w="105" h="16">
                  <a:moveTo>
                    <a:pt x="98" y="0"/>
                  </a:moveTo>
                  <a:cubicBezTo>
                    <a:pt x="3" y="0"/>
                    <a:pt x="3" y="0"/>
                    <a:pt x="3" y="0"/>
                  </a:cubicBezTo>
                  <a:cubicBezTo>
                    <a:pt x="2" y="0"/>
                    <a:pt x="0" y="1"/>
                    <a:pt x="0" y="3"/>
                  </a:cubicBezTo>
                  <a:cubicBezTo>
                    <a:pt x="0" y="13"/>
                    <a:pt x="0" y="13"/>
                    <a:pt x="0" y="13"/>
                  </a:cubicBezTo>
                  <a:cubicBezTo>
                    <a:pt x="0" y="14"/>
                    <a:pt x="1" y="16"/>
                    <a:pt x="3" y="16"/>
                  </a:cubicBezTo>
                  <a:cubicBezTo>
                    <a:pt x="102" y="16"/>
                    <a:pt x="102" y="16"/>
                    <a:pt x="102" y="16"/>
                  </a:cubicBezTo>
                  <a:cubicBezTo>
                    <a:pt x="104" y="16"/>
                    <a:pt x="105" y="15"/>
                    <a:pt x="105" y="13"/>
                  </a:cubicBezTo>
                  <a:cubicBezTo>
                    <a:pt x="105" y="7"/>
                    <a:pt x="105" y="7"/>
                    <a:pt x="105" y="7"/>
                  </a:cubicBezTo>
                  <a:cubicBezTo>
                    <a:pt x="105" y="3"/>
                    <a:pt x="102" y="0"/>
                    <a:pt x="98" y="0"/>
                  </a:cubicBezTo>
                  <a:close/>
                  <a:moveTo>
                    <a:pt x="98" y="0"/>
                  </a:moveTo>
                  <a:cubicBezTo>
                    <a:pt x="98" y="0"/>
                    <a:pt x="98" y="0"/>
                    <a:pt x="9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8" name="Freeform: Shape 15">
              <a:extLst>
                <a:ext uri="{FF2B5EF4-FFF2-40B4-BE49-F238E27FC236}">
                  <a16:creationId xmlns:a16="http://schemas.microsoft.com/office/drawing/2014/main" id="{5593E9F0-BEDB-4012-9B26-8B9817E1E1E7}"/>
                </a:ext>
              </a:extLst>
            </p:cNvPr>
            <p:cNvSpPr>
              <a:spLocks/>
            </p:cNvSpPr>
            <p:nvPr/>
          </p:nvSpPr>
          <p:spPr bwMode="auto">
            <a:xfrm>
              <a:off x="7583488" y="2076450"/>
              <a:ext cx="100013" cy="44450"/>
            </a:xfrm>
            <a:custGeom>
              <a:avLst/>
              <a:gdLst/>
              <a:ahLst/>
              <a:cxnLst>
                <a:cxn ang="0">
                  <a:pos x="15" y="28"/>
                </a:cxn>
                <a:cxn ang="0">
                  <a:pos x="48" y="28"/>
                </a:cxn>
                <a:cxn ang="0">
                  <a:pos x="63" y="0"/>
                </a:cxn>
                <a:cxn ang="0">
                  <a:pos x="0" y="0"/>
                </a:cxn>
                <a:cxn ang="0">
                  <a:pos x="15" y="28"/>
                </a:cxn>
                <a:cxn ang="0">
                  <a:pos x="15" y="28"/>
                </a:cxn>
                <a:cxn ang="0">
                  <a:pos x="15" y="28"/>
                </a:cxn>
              </a:cxnLst>
              <a:rect l="0" t="0" r="r" b="b"/>
              <a:pathLst>
                <a:path w="63" h="28">
                  <a:moveTo>
                    <a:pt x="15" y="28"/>
                  </a:moveTo>
                  <a:lnTo>
                    <a:pt x="48" y="28"/>
                  </a:lnTo>
                  <a:lnTo>
                    <a:pt x="63" y="0"/>
                  </a:lnTo>
                  <a:lnTo>
                    <a:pt x="0" y="0"/>
                  </a:lnTo>
                  <a:lnTo>
                    <a:pt x="15" y="28"/>
                  </a:lnTo>
                  <a:close/>
                  <a:moveTo>
                    <a:pt x="15" y="28"/>
                  </a:moveTo>
                  <a:lnTo>
                    <a:pt x="15" y="28"/>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9" name="Freeform: Shape 16">
              <a:extLst>
                <a:ext uri="{FF2B5EF4-FFF2-40B4-BE49-F238E27FC236}">
                  <a16:creationId xmlns:a16="http://schemas.microsoft.com/office/drawing/2014/main" id="{233B32A9-8414-4E3B-B52F-F5C3E14E0DA1}"/>
                </a:ext>
              </a:extLst>
            </p:cNvPr>
            <p:cNvSpPr>
              <a:spLocks/>
            </p:cNvSpPr>
            <p:nvPr/>
          </p:nvSpPr>
          <p:spPr bwMode="auto">
            <a:xfrm>
              <a:off x="7583488" y="2076450"/>
              <a:ext cx="100013" cy="44450"/>
            </a:xfrm>
            <a:custGeom>
              <a:avLst/>
              <a:gdLst/>
              <a:ahLst/>
              <a:cxnLst>
                <a:cxn ang="0">
                  <a:pos x="15" y="28"/>
                </a:cxn>
                <a:cxn ang="0">
                  <a:pos x="48" y="28"/>
                </a:cxn>
                <a:cxn ang="0">
                  <a:pos x="63" y="0"/>
                </a:cxn>
                <a:cxn ang="0">
                  <a:pos x="0" y="0"/>
                </a:cxn>
                <a:cxn ang="0">
                  <a:pos x="15" y="28"/>
                </a:cxn>
                <a:cxn ang="0">
                  <a:pos x="15" y="28"/>
                </a:cxn>
                <a:cxn ang="0">
                  <a:pos x="15" y="28"/>
                </a:cxn>
              </a:cxnLst>
              <a:rect l="0" t="0" r="r" b="b"/>
              <a:pathLst>
                <a:path w="63" h="28">
                  <a:moveTo>
                    <a:pt x="15" y="28"/>
                  </a:moveTo>
                  <a:lnTo>
                    <a:pt x="48" y="28"/>
                  </a:lnTo>
                  <a:lnTo>
                    <a:pt x="63" y="0"/>
                  </a:lnTo>
                  <a:lnTo>
                    <a:pt x="0" y="0"/>
                  </a:lnTo>
                  <a:lnTo>
                    <a:pt x="15" y="28"/>
                  </a:lnTo>
                  <a:moveTo>
                    <a:pt x="15" y="28"/>
                  </a:moveTo>
                  <a:lnTo>
                    <a:pt x="15" y="28"/>
                  </a:ln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grpSp>
        <p:nvGrpSpPr>
          <p:cNvPr id="28" name="Group 17">
            <a:extLst>
              <a:ext uri="{FF2B5EF4-FFF2-40B4-BE49-F238E27FC236}">
                <a16:creationId xmlns:a16="http://schemas.microsoft.com/office/drawing/2014/main" id="{F2B6E122-FD70-4FB1-AB06-5A69A14ADEFB}"/>
              </a:ext>
            </a:extLst>
          </p:cNvPr>
          <p:cNvGrpSpPr/>
          <p:nvPr/>
        </p:nvGrpSpPr>
        <p:grpSpPr>
          <a:xfrm>
            <a:off x="4498103" y="3095204"/>
            <a:ext cx="634651" cy="1195404"/>
            <a:chOff x="8085138" y="1274763"/>
            <a:chExt cx="463550" cy="873125"/>
          </a:xfrm>
          <a:solidFill>
            <a:schemeClr val="bg1"/>
          </a:solidFill>
        </p:grpSpPr>
        <p:sp>
          <p:nvSpPr>
            <p:cNvPr id="108" name="Freeform: Shape 18">
              <a:extLst>
                <a:ext uri="{FF2B5EF4-FFF2-40B4-BE49-F238E27FC236}">
                  <a16:creationId xmlns:a16="http://schemas.microsoft.com/office/drawing/2014/main" id="{7420DF7D-F43B-48E1-8AC1-55DB29542509}"/>
                </a:ext>
              </a:extLst>
            </p:cNvPr>
            <p:cNvSpPr>
              <a:spLocks/>
            </p:cNvSpPr>
            <p:nvPr/>
          </p:nvSpPr>
          <p:spPr bwMode="auto">
            <a:xfrm>
              <a:off x="8085138" y="1543050"/>
              <a:ext cx="463550" cy="604838"/>
            </a:xfrm>
            <a:custGeom>
              <a:avLst/>
              <a:gdLst/>
              <a:ahLst/>
              <a:cxnLst>
                <a:cxn ang="0">
                  <a:pos x="229" y="3"/>
                </a:cxn>
                <a:cxn ang="0">
                  <a:pos x="16" y="60"/>
                </a:cxn>
                <a:cxn ang="0">
                  <a:pos x="3" y="83"/>
                </a:cxn>
                <a:cxn ang="0">
                  <a:pos x="21" y="97"/>
                </a:cxn>
                <a:cxn ang="0">
                  <a:pos x="26" y="96"/>
                </a:cxn>
                <a:cxn ang="0">
                  <a:pos x="56" y="88"/>
                </a:cxn>
                <a:cxn ang="0">
                  <a:pos x="56" y="111"/>
                </a:cxn>
                <a:cxn ang="0">
                  <a:pos x="32" y="111"/>
                </a:cxn>
                <a:cxn ang="0">
                  <a:pos x="21" y="121"/>
                </a:cxn>
                <a:cxn ang="0">
                  <a:pos x="21" y="174"/>
                </a:cxn>
                <a:cxn ang="0">
                  <a:pos x="27" y="193"/>
                </a:cxn>
                <a:cxn ang="0">
                  <a:pos x="46" y="219"/>
                </a:cxn>
                <a:cxn ang="0">
                  <a:pos x="53" y="238"/>
                </a:cxn>
                <a:cxn ang="0">
                  <a:pos x="53" y="259"/>
                </a:cxn>
                <a:cxn ang="0">
                  <a:pos x="63" y="270"/>
                </a:cxn>
                <a:cxn ang="0">
                  <a:pos x="74" y="270"/>
                </a:cxn>
                <a:cxn ang="0">
                  <a:pos x="76" y="274"/>
                </a:cxn>
                <a:cxn ang="0">
                  <a:pos x="74" y="283"/>
                </a:cxn>
                <a:cxn ang="0">
                  <a:pos x="76" y="291"/>
                </a:cxn>
                <a:cxn ang="0">
                  <a:pos x="74" y="300"/>
                </a:cxn>
                <a:cxn ang="0">
                  <a:pos x="83" y="313"/>
                </a:cxn>
                <a:cxn ang="0">
                  <a:pos x="99" y="313"/>
                </a:cxn>
                <a:cxn ang="0">
                  <a:pos x="99" y="317"/>
                </a:cxn>
                <a:cxn ang="0">
                  <a:pos x="108" y="330"/>
                </a:cxn>
                <a:cxn ang="0">
                  <a:pos x="146" y="330"/>
                </a:cxn>
                <a:cxn ang="0">
                  <a:pos x="156" y="317"/>
                </a:cxn>
                <a:cxn ang="0">
                  <a:pos x="155" y="313"/>
                </a:cxn>
                <a:cxn ang="0">
                  <a:pos x="171" y="313"/>
                </a:cxn>
                <a:cxn ang="0">
                  <a:pos x="181" y="300"/>
                </a:cxn>
                <a:cxn ang="0">
                  <a:pos x="178" y="291"/>
                </a:cxn>
                <a:cxn ang="0">
                  <a:pos x="181" y="283"/>
                </a:cxn>
                <a:cxn ang="0">
                  <a:pos x="178" y="274"/>
                </a:cxn>
                <a:cxn ang="0">
                  <a:pos x="180" y="270"/>
                </a:cxn>
                <a:cxn ang="0">
                  <a:pos x="191" y="270"/>
                </a:cxn>
                <a:cxn ang="0">
                  <a:pos x="202" y="259"/>
                </a:cxn>
                <a:cxn ang="0">
                  <a:pos x="202" y="238"/>
                </a:cxn>
                <a:cxn ang="0">
                  <a:pos x="208" y="219"/>
                </a:cxn>
                <a:cxn ang="0">
                  <a:pos x="227" y="193"/>
                </a:cxn>
                <a:cxn ang="0">
                  <a:pos x="233" y="174"/>
                </a:cxn>
                <a:cxn ang="0">
                  <a:pos x="233" y="121"/>
                </a:cxn>
                <a:cxn ang="0">
                  <a:pos x="223" y="111"/>
                </a:cxn>
                <a:cxn ang="0">
                  <a:pos x="198" y="111"/>
                </a:cxn>
                <a:cxn ang="0">
                  <a:pos x="199" y="109"/>
                </a:cxn>
                <a:cxn ang="0">
                  <a:pos x="199" y="50"/>
                </a:cxn>
                <a:cxn ang="0">
                  <a:pos x="238" y="39"/>
                </a:cxn>
                <a:cxn ang="0">
                  <a:pos x="252" y="16"/>
                </a:cxn>
                <a:cxn ang="0">
                  <a:pos x="229" y="3"/>
                </a:cxn>
                <a:cxn ang="0">
                  <a:pos x="87" y="80"/>
                </a:cxn>
                <a:cxn ang="0">
                  <a:pos x="167" y="58"/>
                </a:cxn>
                <a:cxn ang="0">
                  <a:pos x="167" y="109"/>
                </a:cxn>
                <a:cxn ang="0">
                  <a:pos x="168" y="111"/>
                </a:cxn>
                <a:cxn ang="0">
                  <a:pos x="87" y="111"/>
                </a:cxn>
                <a:cxn ang="0">
                  <a:pos x="87" y="80"/>
                </a:cxn>
                <a:cxn ang="0">
                  <a:pos x="87" y="80"/>
                </a:cxn>
                <a:cxn ang="0">
                  <a:pos x="87" y="80"/>
                </a:cxn>
              </a:cxnLst>
              <a:rect l="0" t="0" r="r" b="b"/>
              <a:pathLst>
                <a:path w="254" h="330">
                  <a:moveTo>
                    <a:pt x="229" y="3"/>
                  </a:moveTo>
                  <a:cubicBezTo>
                    <a:pt x="16" y="60"/>
                    <a:pt x="16" y="60"/>
                    <a:pt x="16" y="60"/>
                  </a:cubicBezTo>
                  <a:cubicBezTo>
                    <a:pt x="6" y="62"/>
                    <a:pt x="0" y="73"/>
                    <a:pt x="3" y="83"/>
                  </a:cubicBezTo>
                  <a:cubicBezTo>
                    <a:pt x="5" y="91"/>
                    <a:pt x="13" y="97"/>
                    <a:pt x="21" y="97"/>
                  </a:cubicBezTo>
                  <a:cubicBezTo>
                    <a:pt x="23" y="97"/>
                    <a:pt x="24" y="97"/>
                    <a:pt x="26" y="96"/>
                  </a:cubicBezTo>
                  <a:cubicBezTo>
                    <a:pt x="56" y="88"/>
                    <a:pt x="56" y="88"/>
                    <a:pt x="56" y="88"/>
                  </a:cubicBezTo>
                  <a:cubicBezTo>
                    <a:pt x="56" y="111"/>
                    <a:pt x="56" y="111"/>
                    <a:pt x="56" y="111"/>
                  </a:cubicBezTo>
                  <a:cubicBezTo>
                    <a:pt x="32" y="111"/>
                    <a:pt x="32" y="111"/>
                    <a:pt x="32" y="111"/>
                  </a:cubicBezTo>
                  <a:cubicBezTo>
                    <a:pt x="26" y="111"/>
                    <a:pt x="21" y="115"/>
                    <a:pt x="21" y="121"/>
                  </a:cubicBezTo>
                  <a:cubicBezTo>
                    <a:pt x="21" y="174"/>
                    <a:pt x="21" y="174"/>
                    <a:pt x="21" y="174"/>
                  </a:cubicBezTo>
                  <a:cubicBezTo>
                    <a:pt x="21" y="180"/>
                    <a:pt x="24" y="189"/>
                    <a:pt x="27" y="193"/>
                  </a:cubicBezTo>
                  <a:cubicBezTo>
                    <a:pt x="46" y="219"/>
                    <a:pt x="46" y="219"/>
                    <a:pt x="46" y="219"/>
                  </a:cubicBezTo>
                  <a:cubicBezTo>
                    <a:pt x="50" y="224"/>
                    <a:pt x="53" y="232"/>
                    <a:pt x="53" y="238"/>
                  </a:cubicBezTo>
                  <a:cubicBezTo>
                    <a:pt x="53" y="259"/>
                    <a:pt x="53" y="259"/>
                    <a:pt x="53" y="259"/>
                  </a:cubicBezTo>
                  <a:cubicBezTo>
                    <a:pt x="53" y="265"/>
                    <a:pt x="58" y="270"/>
                    <a:pt x="63" y="270"/>
                  </a:cubicBezTo>
                  <a:cubicBezTo>
                    <a:pt x="74" y="270"/>
                    <a:pt x="74" y="270"/>
                    <a:pt x="74" y="270"/>
                  </a:cubicBezTo>
                  <a:cubicBezTo>
                    <a:pt x="75" y="271"/>
                    <a:pt x="75" y="273"/>
                    <a:pt x="76" y="274"/>
                  </a:cubicBezTo>
                  <a:cubicBezTo>
                    <a:pt x="75" y="276"/>
                    <a:pt x="74" y="279"/>
                    <a:pt x="74" y="283"/>
                  </a:cubicBezTo>
                  <a:cubicBezTo>
                    <a:pt x="74" y="286"/>
                    <a:pt x="75" y="289"/>
                    <a:pt x="76" y="291"/>
                  </a:cubicBezTo>
                  <a:cubicBezTo>
                    <a:pt x="75" y="294"/>
                    <a:pt x="74" y="297"/>
                    <a:pt x="74" y="300"/>
                  </a:cubicBezTo>
                  <a:cubicBezTo>
                    <a:pt x="74" y="307"/>
                    <a:pt x="78" y="313"/>
                    <a:pt x="83" y="313"/>
                  </a:cubicBezTo>
                  <a:cubicBezTo>
                    <a:pt x="99" y="313"/>
                    <a:pt x="99" y="313"/>
                    <a:pt x="99" y="313"/>
                  </a:cubicBezTo>
                  <a:cubicBezTo>
                    <a:pt x="99" y="314"/>
                    <a:pt x="99" y="316"/>
                    <a:pt x="99" y="317"/>
                  </a:cubicBezTo>
                  <a:cubicBezTo>
                    <a:pt x="99" y="324"/>
                    <a:pt x="103" y="330"/>
                    <a:pt x="108" y="330"/>
                  </a:cubicBezTo>
                  <a:cubicBezTo>
                    <a:pt x="146" y="330"/>
                    <a:pt x="146" y="330"/>
                    <a:pt x="146" y="330"/>
                  </a:cubicBezTo>
                  <a:cubicBezTo>
                    <a:pt x="151" y="330"/>
                    <a:pt x="156" y="324"/>
                    <a:pt x="156" y="317"/>
                  </a:cubicBezTo>
                  <a:cubicBezTo>
                    <a:pt x="156" y="316"/>
                    <a:pt x="155" y="314"/>
                    <a:pt x="155" y="313"/>
                  </a:cubicBezTo>
                  <a:cubicBezTo>
                    <a:pt x="171" y="313"/>
                    <a:pt x="171" y="313"/>
                    <a:pt x="171" y="313"/>
                  </a:cubicBezTo>
                  <a:cubicBezTo>
                    <a:pt x="177" y="313"/>
                    <a:pt x="181" y="307"/>
                    <a:pt x="181" y="300"/>
                  </a:cubicBezTo>
                  <a:cubicBezTo>
                    <a:pt x="181" y="297"/>
                    <a:pt x="180" y="294"/>
                    <a:pt x="178" y="291"/>
                  </a:cubicBezTo>
                  <a:cubicBezTo>
                    <a:pt x="180" y="289"/>
                    <a:pt x="181" y="286"/>
                    <a:pt x="181" y="283"/>
                  </a:cubicBezTo>
                  <a:cubicBezTo>
                    <a:pt x="181" y="279"/>
                    <a:pt x="180" y="276"/>
                    <a:pt x="178" y="274"/>
                  </a:cubicBezTo>
                  <a:cubicBezTo>
                    <a:pt x="179" y="273"/>
                    <a:pt x="180" y="271"/>
                    <a:pt x="180" y="270"/>
                  </a:cubicBezTo>
                  <a:cubicBezTo>
                    <a:pt x="191" y="270"/>
                    <a:pt x="191" y="270"/>
                    <a:pt x="191" y="270"/>
                  </a:cubicBezTo>
                  <a:cubicBezTo>
                    <a:pt x="197" y="270"/>
                    <a:pt x="202" y="265"/>
                    <a:pt x="202" y="259"/>
                  </a:cubicBezTo>
                  <a:cubicBezTo>
                    <a:pt x="202" y="238"/>
                    <a:pt x="202" y="238"/>
                    <a:pt x="202" y="238"/>
                  </a:cubicBezTo>
                  <a:cubicBezTo>
                    <a:pt x="202" y="232"/>
                    <a:pt x="204" y="224"/>
                    <a:pt x="208" y="219"/>
                  </a:cubicBezTo>
                  <a:cubicBezTo>
                    <a:pt x="227" y="193"/>
                    <a:pt x="227" y="193"/>
                    <a:pt x="227" y="193"/>
                  </a:cubicBezTo>
                  <a:cubicBezTo>
                    <a:pt x="231" y="189"/>
                    <a:pt x="233" y="180"/>
                    <a:pt x="233" y="174"/>
                  </a:cubicBezTo>
                  <a:cubicBezTo>
                    <a:pt x="233" y="121"/>
                    <a:pt x="233" y="121"/>
                    <a:pt x="233" y="121"/>
                  </a:cubicBezTo>
                  <a:cubicBezTo>
                    <a:pt x="233" y="115"/>
                    <a:pt x="229" y="111"/>
                    <a:pt x="223" y="111"/>
                  </a:cubicBezTo>
                  <a:cubicBezTo>
                    <a:pt x="198" y="111"/>
                    <a:pt x="198" y="111"/>
                    <a:pt x="198" y="111"/>
                  </a:cubicBezTo>
                  <a:cubicBezTo>
                    <a:pt x="198" y="110"/>
                    <a:pt x="199" y="109"/>
                    <a:pt x="199" y="109"/>
                  </a:cubicBezTo>
                  <a:cubicBezTo>
                    <a:pt x="199" y="50"/>
                    <a:pt x="199" y="50"/>
                    <a:pt x="199" y="50"/>
                  </a:cubicBezTo>
                  <a:cubicBezTo>
                    <a:pt x="238" y="39"/>
                    <a:pt x="238" y="39"/>
                    <a:pt x="238" y="39"/>
                  </a:cubicBezTo>
                  <a:cubicBezTo>
                    <a:pt x="248" y="37"/>
                    <a:pt x="254" y="26"/>
                    <a:pt x="252" y="16"/>
                  </a:cubicBezTo>
                  <a:cubicBezTo>
                    <a:pt x="249" y="6"/>
                    <a:pt x="239" y="0"/>
                    <a:pt x="229" y="3"/>
                  </a:cubicBezTo>
                  <a:close/>
                  <a:moveTo>
                    <a:pt x="87" y="80"/>
                  </a:moveTo>
                  <a:cubicBezTo>
                    <a:pt x="167" y="58"/>
                    <a:pt x="167" y="58"/>
                    <a:pt x="167" y="58"/>
                  </a:cubicBezTo>
                  <a:cubicBezTo>
                    <a:pt x="167" y="109"/>
                    <a:pt x="167" y="109"/>
                    <a:pt x="167" y="109"/>
                  </a:cubicBezTo>
                  <a:cubicBezTo>
                    <a:pt x="167" y="109"/>
                    <a:pt x="167" y="110"/>
                    <a:pt x="168" y="111"/>
                  </a:cubicBezTo>
                  <a:cubicBezTo>
                    <a:pt x="87" y="111"/>
                    <a:pt x="87" y="111"/>
                    <a:pt x="87" y="111"/>
                  </a:cubicBezTo>
                  <a:lnTo>
                    <a:pt x="87" y="80"/>
                  </a:lnTo>
                  <a:close/>
                  <a:moveTo>
                    <a:pt x="87" y="80"/>
                  </a:moveTo>
                  <a:cubicBezTo>
                    <a:pt x="87" y="80"/>
                    <a:pt x="87" y="80"/>
                    <a:pt x="87" y="8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9" name="Freeform: Shape 19">
              <a:extLst>
                <a:ext uri="{FF2B5EF4-FFF2-40B4-BE49-F238E27FC236}">
                  <a16:creationId xmlns:a16="http://schemas.microsoft.com/office/drawing/2014/main" id="{B8C3DA7E-348B-43DD-A2C9-BB43AD2DFC8D}"/>
                </a:ext>
              </a:extLst>
            </p:cNvPr>
            <p:cNvSpPr>
              <a:spLocks/>
            </p:cNvSpPr>
            <p:nvPr/>
          </p:nvSpPr>
          <p:spPr bwMode="auto">
            <a:xfrm>
              <a:off x="8085138" y="1436688"/>
              <a:ext cx="463550" cy="177800"/>
            </a:xfrm>
            <a:custGeom>
              <a:avLst/>
              <a:gdLst/>
              <a:ahLst/>
              <a:cxnLst>
                <a:cxn ang="0">
                  <a:pos x="229" y="2"/>
                </a:cxn>
                <a:cxn ang="0">
                  <a:pos x="16" y="59"/>
                </a:cxn>
                <a:cxn ang="0">
                  <a:pos x="3" y="83"/>
                </a:cxn>
                <a:cxn ang="0">
                  <a:pos x="21" y="97"/>
                </a:cxn>
                <a:cxn ang="0">
                  <a:pos x="26" y="96"/>
                </a:cxn>
                <a:cxn ang="0">
                  <a:pos x="238" y="39"/>
                </a:cxn>
                <a:cxn ang="0">
                  <a:pos x="252" y="16"/>
                </a:cxn>
                <a:cxn ang="0">
                  <a:pos x="229" y="2"/>
                </a:cxn>
                <a:cxn ang="0">
                  <a:pos x="229" y="2"/>
                </a:cxn>
                <a:cxn ang="0">
                  <a:pos x="229" y="2"/>
                </a:cxn>
              </a:cxnLst>
              <a:rect l="0" t="0" r="r" b="b"/>
              <a:pathLst>
                <a:path w="254" h="97">
                  <a:moveTo>
                    <a:pt x="229" y="2"/>
                  </a:moveTo>
                  <a:cubicBezTo>
                    <a:pt x="16" y="59"/>
                    <a:pt x="16" y="59"/>
                    <a:pt x="16" y="59"/>
                  </a:cubicBezTo>
                  <a:cubicBezTo>
                    <a:pt x="6" y="62"/>
                    <a:pt x="0" y="72"/>
                    <a:pt x="3" y="83"/>
                  </a:cubicBezTo>
                  <a:cubicBezTo>
                    <a:pt x="5" y="91"/>
                    <a:pt x="13" y="97"/>
                    <a:pt x="21" y="97"/>
                  </a:cubicBezTo>
                  <a:cubicBezTo>
                    <a:pt x="23" y="97"/>
                    <a:pt x="24" y="96"/>
                    <a:pt x="26" y="96"/>
                  </a:cubicBezTo>
                  <a:cubicBezTo>
                    <a:pt x="238" y="39"/>
                    <a:pt x="238" y="39"/>
                    <a:pt x="238" y="39"/>
                  </a:cubicBezTo>
                  <a:cubicBezTo>
                    <a:pt x="248" y="36"/>
                    <a:pt x="254" y="26"/>
                    <a:pt x="252" y="16"/>
                  </a:cubicBezTo>
                  <a:cubicBezTo>
                    <a:pt x="249" y="6"/>
                    <a:pt x="239" y="0"/>
                    <a:pt x="229" y="2"/>
                  </a:cubicBezTo>
                  <a:close/>
                  <a:moveTo>
                    <a:pt x="229" y="2"/>
                  </a:moveTo>
                  <a:cubicBezTo>
                    <a:pt x="229" y="2"/>
                    <a:pt x="229" y="2"/>
                    <a:pt x="229" y="2"/>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0" name="Freeform: Shape 20">
              <a:extLst>
                <a:ext uri="{FF2B5EF4-FFF2-40B4-BE49-F238E27FC236}">
                  <a16:creationId xmlns:a16="http://schemas.microsoft.com/office/drawing/2014/main" id="{FA384774-27F3-483A-94EB-6BF997C40C03}"/>
                </a:ext>
              </a:extLst>
            </p:cNvPr>
            <p:cNvSpPr>
              <a:spLocks/>
            </p:cNvSpPr>
            <p:nvPr/>
          </p:nvSpPr>
          <p:spPr bwMode="auto">
            <a:xfrm>
              <a:off x="8085138" y="1328738"/>
              <a:ext cx="463550" cy="177800"/>
            </a:xfrm>
            <a:custGeom>
              <a:avLst/>
              <a:gdLst/>
              <a:ahLst/>
              <a:cxnLst>
                <a:cxn ang="0">
                  <a:pos x="3" y="83"/>
                </a:cxn>
                <a:cxn ang="0">
                  <a:pos x="21" y="97"/>
                </a:cxn>
                <a:cxn ang="0">
                  <a:pos x="26" y="97"/>
                </a:cxn>
                <a:cxn ang="0">
                  <a:pos x="238" y="40"/>
                </a:cxn>
                <a:cxn ang="0">
                  <a:pos x="252" y="16"/>
                </a:cxn>
                <a:cxn ang="0">
                  <a:pos x="229" y="3"/>
                </a:cxn>
                <a:cxn ang="0">
                  <a:pos x="16" y="60"/>
                </a:cxn>
                <a:cxn ang="0">
                  <a:pos x="3" y="83"/>
                </a:cxn>
                <a:cxn ang="0">
                  <a:pos x="3" y="83"/>
                </a:cxn>
                <a:cxn ang="0">
                  <a:pos x="3" y="83"/>
                </a:cxn>
              </a:cxnLst>
              <a:rect l="0" t="0" r="r" b="b"/>
              <a:pathLst>
                <a:path w="254" h="97">
                  <a:moveTo>
                    <a:pt x="3" y="83"/>
                  </a:moveTo>
                  <a:cubicBezTo>
                    <a:pt x="5" y="92"/>
                    <a:pt x="13" y="97"/>
                    <a:pt x="21" y="97"/>
                  </a:cubicBezTo>
                  <a:cubicBezTo>
                    <a:pt x="23" y="97"/>
                    <a:pt x="24" y="97"/>
                    <a:pt x="26" y="97"/>
                  </a:cubicBezTo>
                  <a:cubicBezTo>
                    <a:pt x="238" y="40"/>
                    <a:pt x="238" y="40"/>
                    <a:pt x="238" y="40"/>
                  </a:cubicBezTo>
                  <a:cubicBezTo>
                    <a:pt x="248" y="37"/>
                    <a:pt x="254" y="26"/>
                    <a:pt x="252" y="16"/>
                  </a:cubicBezTo>
                  <a:cubicBezTo>
                    <a:pt x="249" y="6"/>
                    <a:pt x="239" y="0"/>
                    <a:pt x="229" y="3"/>
                  </a:cubicBezTo>
                  <a:cubicBezTo>
                    <a:pt x="16" y="60"/>
                    <a:pt x="16" y="60"/>
                    <a:pt x="16" y="60"/>
                  </a:cubicBezTo>
                  <a:cubicBezTo>
                    <a:pt x="6" y="63"/>
                    <a:pt x="0" y="73"/>
                    <a:pt x="3" y="83"/>
                  </a:cubicBezTo>
                  <a:close/>
                  <a:moveTo>
                    <a:pt x="3" y="83"/>
                  </a:moveTo>
                  <a:cubicBezTo>
                    <a:pt x="3" y="83"/>
                    <a:pt x="3" y="83"/>
                    <a:pt x="3" y="83"/>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11" name="Freeform: Shape 21">
              <a:extLst>
                <a:ext uri="{FF2B5EF4-FFF2-40B4-BE49-F238E27FC236}">
                  <a16:creationId xmlns:a16="http://schemas.microsoft.com/office/drawing/2014/main" id="{8B60E12A-0512-4476-85CF-F1A25DA01F16}"/>
                </a:ext>
              </a:extLst>
            </p:cNvPr>
            <p:cNvSpPr>
              <a:spLocks/>
            </p:cNvSpPr>
            <p:nvPr/>
          </p:nvSpPr>
          <p:spPr bwMode="auto">
            <a:xfrm>
              <a:off x="8085138" y="1274763"/>
              <a:ext cx="273050" cy="125413"/>
            </a:xfrm>
            <a:custGeom>
              <a:avLst/>
              <a:gdLst/>
              <a:ahLst/>
              <a:cxnLst>
                <a:cxn ang="0">
                  <a:pos x="21" y="69"/>
                </a:cxn>
                <a:cxn ang="0">
                  <a:pos x="26" y="68"/>
                </a:cxn>
                <a:cxn ang="0">
                  <a:pos x="134" y="39"/>
                </a:cxn>
                <a:cxn ang="0">
                  <a:pos x="147" y="16"/>
                </a:cxn>
                <a:cxn ang="0">
                  <a:pos x="124" y="3"/>
                </a:cxn>
                <a:cxn ang="0">
                  <a:pos x="16" y="32"/>
                </a:cxn>
                <a:cxn ang="0">
                  <a:pos x="3" y="55"/>
                </a:cxn>
                <a:cxn ang="0">
                  <a:pos x="21" y="69"/>
                </a:cxn>
                <a:cxn ang="0">
                  <a:pos x="21" y="69"/>
                </a:cxn>
                <a:cxn ang="0">
                  <a:pos x="21" y="69"/>
                </a:cxn>
              </a:cxnLst>
              <a:rect l="0" t="0" r="r" b="b"/>
              <a:pathLst>
                <a:path w="150" h="69">
                  <a:moveTo>
                    <a:pt x="21" y="69"/>
                  </a:moveTo>
                  <a:cubicBezTo>
                    <a:pt x="23" y="69"/>
                    <a:pt x="24" y="69"/>
                    <a:pt x="26" y="68"/>
                  </a:cubicBezTo>
                  <a:cubicBezTo>
                    <a:pt x="134" y="39"/>
                    <a:pt x="134" y="39"/>
                    <a:pt x="134" y="39"/>
                  </a:cubicBezTo>
                  <a:cubicBezTo>
                    <a:pt x="144" y="36"/>
                    <a:pt x="150" y="26"/>
                    <a:pt x="147" y="16"/>
                  </a:cubicBezTo>
                  <a:cubicBezTo>
                    <a:pt x="144" y="6"/>
                    <a:pt x="134" y="0"/>
                    <a:pt x="124" y="3"/>
                  </a:cubicBezTo>
                  <a:cubicBezTo>
                    <a:pt x="16" y="32"/>
                    <a:pt x="16" y="32"/>
                    <a:pt x="16" y="32"/>
                  </a:cubicBezTo>
                  <a:cubicBezTo>
                    <a:pt x="6" y="34"/>
                    <a:pt x="0" y="45"/>
                    <a:pt x="3" y="55"/>
                  </a:cubicBezTo>
                  <a:cubicBezTo>
                    <a:pt x="5" y="63"/>
                    <a:pt x="13" y="69"/>
                    <a:pt x="21" y="69"/>
                  </a:cubicBezTo>
                  <a:close/>
                  <a:moveTo>
                    <a:pt x="21" y="69"/>
                  </a:moveTo>
                  <a:cubicBezTo>
                    <a:pt x="21" y="69"/>
                    <a:pt x="21" y="69"/>
                    <a:pt x="21" y="69"/>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grpSp>
        <p:nvGrpSpPr>
          <p:cNvPr id="46" name="Group 22">
            <a:extLst>
              <a:ext uri="{FF2B5EF4-FFF2-40B4-BE49-F238E27FC236}">
                <a16:creationId xmlns:a16="http://schemas.microsoft.com/office/drawing/2014/main" id="{53D2012B-7897-4345-8552-93E8E4F03E45}"/>
              </a:ext>
            </a:extLst>
          </p:cNvPr>
          <p:cNvGrpSpPr/>
          <p:nvPr/>
        </p:nvGrpSpPr>
        <p:grpSpPr>
          <a:xfrm>
            <a:off x="3108746" y="5287311"/>
            <a:ext cx="411138" cy="691287"/>
            <a:chOff x="6627813" y="1292225"/>
            <a:chExt cx="503238" cy="846138"/>
          </a:xfrm>
          <a:solidFill>
            <a:schemeClr val="bg1"/>
          </a:solidFill>
        </p:grpSpPr>
        <p:sp>
          <p:nvSpPr>
            <p:cNvPr id="104" name="Freeform: Shape 23">
              <a:extLst>
                <a:ext uri="{FF2B5EF4-FFF2-40B4-BE49-F238E27FC236}">
                  <a16:creationId xmlns:a16="http://schemas.microsoft.com/office/drawing/2014/main" id="{0AC58FD9-7193-4627-A110-3867C8DABE49}"/>
                </a:ext>
              </a:extLst>
            </p:cNvPr>
            <p:cNvSpPr>
              <a:spLocks/>
            </p:cNvSpPr>
            <p:nvPr/>
          </p:nvSpPr>
          <p:spPr bwMode="auto">
            <a:xfrm>
              <a:off x="6740525" y="1900238"/>
              <a:ext cx="276225" cy="63500"/>
            </a:xfrm>
            <a:custGeom>
              <a:avLst/>
              <a:gdLst/>
              <a:ahLst/>
              <a:cxnLst>
                <a:cxn ang="0">
                  <a:pos x="131" y="0"/>
                </a:cxn>
                <a:cxn ang="0">
                  <a:pos x="21" y="0"/>
                </a:cxn>
                <a:cxn ang="0">
                  <a:pos x="0" y="17"/>
                </a:cxn>
                <a:cxn ang="0">
                  <a:pos x="21" y="34"/>
                </a:cxn>
                <a:cxn ang="0">
                  <a:pos x="131" y="34"/>
                </a:cxn>
                <a:cxn ang="0">
                  <a:pos x="151" y="17"/>
                </a:cxn>
                <a:cxn ang="0">
                  <a:pos x="131" y="0"/>
                </a:cxn>
                <a:cxn ang="0">
                  <a:pos x="131" y="0"/>
                </a:cxn>
                <a:cxn ang="0">
                  <a:pos x="131" y="0"/>
                </a:cxn>
              </a:cxnLst>
              <a:rect l="0" t="0" r="r" b="b"/>
              <a:pathLst>
                <a:path w="151" h="34">
                  <a:moveTo>
                    <a:pt x="131" y="0"/>
                  </a:moveTo>
                  <a:cubicBezTo>
                    <a:pt x="21" y="0"/>
                    <a:pt x="21" y="0"/>
                    <a:pt x="21" y="0"/>
                  </a:cubicBezTo>
                  <a:cubicBezTo>
                    <a:pt x="9" y="0"/>
                    <a:pt x="0" y="8"/>
                    <a:pt x="0" y="17"/>
                  </a:cubicBezTo>
                  <a:cubicBezTo>
                    <a:pt x="0" y="26"/>
                    <a:pt x="9" y="34"/>
                    <a:pt x="21" y="34"/>
                  </a:cubicBezTo>
                  <a:cubicBezTo>
                    <a:pt x="131" y="34"/>
                    <a:pt x="131" y="34"/>
                    <a:pt x="131" y="34"/>
                  </a:cubicBezTo>
                  <a:cubicBezTo>
                    <a:pt x="142" y="34"/>
                    <a:pt x="151" y="26"/>
                    <a:pt x="151" y="17"/>
                  </a:cubicBezTo>
                  <a:cubicBezTo>
                    <a:pt x="151" y="8"/>
                    <a:pt x="142" y="0"/>
                    <a:pt x="131" y="0"/>
                  </a:cubicBezTo>
                  <a:close/>
                  <a:moveTo>
                    <a:pt x="131" y="0"/>
                  </a:moveTo>
                  <a:cubicBezTo>
                    <a:pt x="131" y="0"/>
                    <a:pt x="131" y="0"/>
                    <a:pt x="131"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5" name="Freeform: Shape 24">
              <a:extLst>
                <a:ext uri="{FF2B5EF4-FFF2-40B4-BE49-F238E27FC236}">
                  <a16:creationId xmlns:a16="http://schemas.microsoft.com/office/drawing/2014/main" id="{D4F08A79-6CA1-4CCF-90A1-4E9E598D6CAC}"/>
                </a:ext>
              </a:extLst>
            </p:cNvPr>
            <p:cNvSpPr>
              <a:spLocks/>
            </p:cNvSpPr>
            <p:nvPr/>
          </p:nvSpPr>
          <p:spPr bwMode="auto">
            <a:xfrm>
              <a:off x="6740525" y="1989138"/>
              <a:ext cx="276225" cy="61913"/>
            </a:xfrm>
            <a:custGeom>
              <a:avLst/>
              <a:gdLst/>
              <a:ahLst/>
              <a:cxnLst>
                <a:cxn ang="0">
                  <a:pos x="151" y="17"/>
                </a:cxn>
                <a:cxn ang="0">
                  <a:pos x="131" y="0"/>
                </a:cxn>
                <a:cxn ang="0">
                  <a:pos x="21" y="0"/>
                </a:cxn>
                <a:cxn ang="0">
                  <a:pos x="0" y="17"/>
                </a:cxn>
                <a:cxn ang="0">
                  <a:pos x="21" y="34"/>
                </a:cxn>
                <a:cxn ang="0">
                  <a:pos x="131" y="34"/>
                </a:cxn>
                <a:cxn ang="0">
                  <a:pos x="151" y="17"/>
                </a:cxn>
                <a:cxn ang="0">
                  <a:pos x="151" y="17"/>
                </a:cxn>
                <a:cxn ang="0">
                  <a:pos x="151" y="17"/>
                </a:cxn>
              </a:cxnLst>
              <a:rect l="0" t="0" r="r" b="b"/>
              <a:pathLst>
                <a:path w="151" h="34">
                  <a:moveTo>
                    <a:pt x="151" y="17"/>
                  </a:moveTo>
                  <a:cubicBezTo>
                    <a:pt x="151" y="8"/>
                    <a:pt x="142" y="0"/>
                    <a:pt x="131" y="0"/>
                  </a:cubicBezTo>
                  <a:cubicBezTo>
                    <a:pt x="21" y="0"/>
                    <a:pt x="21" y="0"/>
                    <a:pt x="21" y="0"/>
                  </a:cubicBezTo>
                  <a:cubicBezTo>
                    <a:pt x="9" y="0"/>
                    <a:pt x="0" y="8"/>
                    <a:pt x="0" y="17"/>
                  </a:cubicBezTo>
                  <a:cubicBezTo>
                    <a:pt x="0" y="26"/>
                    <a:pt x="9" y="34"/>
                    <a:pt x="21" y="34"/>
                  </a:cubicBezTo>
                  <a:cubicBezTo>
                    <a:pt x="131" y="34"/>
                    <a:pt x="131" y="34"/>
                    <a:pt x="131" y="34"/>
                  </a:cubicBezTo>
                  <a:cubicBezTo>
                    <a:pt x="142" y="34"/>
                    <a:pt x="151" y="26"/>
                    <a:pt x="151" y="17"/>
                  </a:cubicBezTo>
                  <a:close/>
                  <a:moveTo>
                    <a:pt x="151" y="17"/>
                  </a:moveTo>
                  <a:cubicBezTo>
                    <a:pt x="151" y="17"/>
                    <a:pt x="151" y="17"/>
                    <a:pt x="151" y="17"/>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6" name="Freeform: Shape 25">
              <a:extLst>
                <a:ext uri="{FF2B5EF4-FFF2-40B4-BE49-F238E27FC236}">
                  <a16:creationId xmlns:a16="http://schemas.microsoft.com/office/drawing/2014/main" id="{59B283A8-A6A6-4089-9A0F-DBEBA48982FB}"/>
                </a:ext>
              </a:extLst>
            </p:cNvPr>
            <p:cNvSpPr>
              <a:spLocks/>
            </p:cNvSpPr>
            <p:nvPr/>
          </p:nvSpPr>
          <p:spPr bwMode="auto">
            <a:xfrm>
              <a:off x="6770688" y="2078038"/>
              <a:ext cx="219075" cy="60325"/>
            </a:xfrm>
            <a:custGeom>
              <a:avLst/>
              <a:gdLst/>
              <a:ahLst/>
              <a:cxnLst>
                <a:cxn ang="0">
                  <a:pos x="20" y="0"/>
                </a:cxn>
                <a:cxn ang="0">
                  <a:pos x="0" y="17"/>
                </a:cxn>
                <a:cxn ang="0">
                  <a:pos x="20" y="33"/>
                </a:cxn>
                <a:cxn ang="0">
                  <a:pos x="99" y="33"/>
                </a:cxn>
                <a:cxn ang="0">
                  <a:pos x="120" y="17"/>
                </a:cxn>
                <a:cxn ang="0">
                  <a:pos x="99" y="0"/>
                </a:cxn>
                <a:cxn ang="0">
                  <a:pos x="20" y="0"/>
                </a:cxn>
                <a:cxn ang="0">
                  <a:pos x="20" y="0"/>
                </a:cxn>
                <a:cxn ang="0">
                  <a:pos x="20" y="0"/>
                </a:cxn>
              </a:cxnLst>
              <a:rect l="0" t="0" r="r" b="b"/>
              <a:pathLst>
                <a:path w="120" h="33">
                  <a:moveTo>
                    <a:pt x="20" y="0"/>
                  </a:moveTo>
                  <a:cubicBezTo>
                    <a:pt x="9" y="0"/>
                    <a:pt x="0" y="7"/>
                    <a:pt x="0" y="17"/>
                  </a:cubicBezTo>
                  <a:cubicBezTo>
                    <a:pt x="0" y="26"/>
                    <a:pt x="9" y="33"/>
                    <a:pt x="20" y="33"/>
                  </a:cubicBezTo>
                  <a:cubicBezTo>
                    <a:pt x="99" y="33"/>
                    <a:pt x="99" y="33"/>
                    <a:pt x="99" y="33"/>
                  </a:cubicBezTo>
                  <a:cubicBezTo>
                    <a:pt x="110" y="33"/>
                    <a:pt x="120" y="26"/>
                    <a:pt x="120" y="17"/>
                  </a:cubicBezTo>
                  <a:cubicBezTo>
                    <a:pt x="120" y="7"/>
                    <a:pt x="110" y="0"/>
                    <a:pt x="99" y="0"/>
                  </a:cubicBezTo>
                  <a:lnTo>
                    <a:pt x="20" y="0"/>
                  </a:lnTo>
                  <a:close/>
                  <a:moveTo>
                    <a:pt x="20" y="0"/>
                  </a:moveTo>
                  <a:cubicBezTo>
                    <a:pt x="20" y="0"/>
                    <a:pt x="20" y="0"/>
                    <a:pt x="20"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7" name="Freeform: Shape 26">
              <a:extLst>
                <a:ext uri="{FF2B5EF4-FFF2-40B4-BE49-F238E27FC236}">
                  <a16:creationId xmlns:a16="http://schemas.microsoft.com/office/drawing/2014/main" id="{770B1247-06EF-46D1-A758-2A7C54DF16D2}"/>
                </a:ext>
              </a:extLst>
            </p:cNvPr>
            <p:cNvSpPr>
              <a:spLocks/>
            </p:cNvSpPr>
            <p:nvPr/>
          </p:nvSpPr>
          <p:spPr bwMode="auto">
            <a:xfrm>
              <a:off x="6627813" y="1292225"/>
              <a:ext cx="503238" cy="581025"/>
            </a:xfrm>
            <a:custGeom>
              <a:avLst/>
              <a:gdLst/>
              <a:ahLst/>
              <a:cxnLst>
                <a:cxn ang="0">
                  <a:pos x="221" y="309"/>
                </a:cxn>
                <a:cxn ang="0">
                  <a:pos x="223" y="297"/>
                </a:cxn>
                <a:cxn ang="0">
                  <a:pos x="224" y="294"/>
                </a:cxn>
                <a:cxn ang="0">
                  <a:pos x="251" y="220"/>
                </a:cxn>
                <a:cxn ang="0">
                  <a:pos x="276" y="138"/>
                </a:cxn>
                <a:cxn ang="0">
                  <a:pos x="138" y="0"/>
                </a:cxn>
                <a:cxn ang="0">
                  <a:pos x="0" y="138"/>
                </a:cxn>
                <a:cxn ang="0">
                  <a:pos x="24" y="220"/>
                </a:cxn>
                <a:cxn ang="0">
                  <a:pos x="52" y="301"/>
                </a:cxn>
                <a:cxn ang="0">
                  <a:pos x="68" y="317"/>
                </a:cxn>
                <a:cxn ang="0">
                  <a:pos x="207" y="317"/>
                </a:cxn>
                <a:cxn ang="0">
                  <a:pos x="221" y="309"/>
                </a:cxn>
                <a:cxn ang="0">
                  <a:pos x="115" y="281"/>
                </a:cxn>
                <a:cxn ang="0">
                  <a:pos x="149" y="175"/>
                </a:cxn>
                <a:cxn ang="0">
                  <a:pos x="150" y="169"/>
                </a:cxn>
                <a:cxn ang="0">
                  <a:pos x="147" y="167"/>
                </a:cxn>
                <a:cxn ang="0">
                  <a:pos x="144" y="168"/>
                </a:cxn>
                <a:cxn ang="0">
                  <a:pos x="109" y="226"/>
                </a:cxn>
                <a:cxn ang="0">
                  <a:pos x="109" y="226"/>
                </a:cxn>
                <a:cxn ang="0">
                  <a:pos x="99" y="159"/>
                </a:cxn>
                <a:cxn ang="0">
                  <a:pos x="186" y="102"/>
                </a:cxn>
                <a:cxn ang="0">
                  <a:pos x="187" y="102"/>
                </a:cxn>
                <a:cxn ang="0">
                  <a:pos x="191" y="105"/>
                </a:cxn>
                <a:cxn ang="0">
                  <a:pos x="175" y="216"/>
                </a:cxn>
                <a:cxn ang="0">
                  <a:pos x="145" y="231"/>
                </a:cxn>
                <a:cxn ang="0">
                  <a:pos x="136" y="241"/>
                </a:cxn>
                <a:cxn ang="0">
                  <a:pos x="136" y="280"/>
                </a:cxn>
                <a:cxn ang="0">
                  <a:pos x="131" y="285"/>
                </a:cxn>
                <a:cxn ang="0">
                  <a:pos x="119" y="285"/>
                </a:cxn>
                <a:cxn ang="0">
                  <a:pos x="115" y="284"/>
                </a:cxn>
                <a:cxn ang="0">
                  <a:pos x="115" y="281"/>
                </a:cxn>
                <a:cxn ang="0">
                  <a:pos x="115" y="281"/>
                </a:cxn>
                <a:cxn ang="0">
                  <a:pos x="115" y="281"/>
                </a:cxn>
              </a:cxnLst>
              <a:rect l="0" t="0" r="r" b="b"/>
              <a:pathLst>
                <a:path w="276" h="317">
                  <a:moveTo>
                    <a:pt x="221" y="309"/>
                  </a:moveTo>
                  <a:cubicBezTo>
                    <a:pt x="223" y="306"/>
                    <a:pt x="223" y="301"/>
                    <a:pt x="223" y="297"/>
                  </a:cubicBezTo>
                  <a:cubicBezTo>
                    <a:pt x="224" y="296"/>
                    <a:pt x="224" y="295"/>
                    <a:pt x="224" y="294"/>
                  </a:cubicBezTo>
                  <a:cubicBezTo>
                    <a:pt x="228" y="260"/>
                    <a:pt x="240" y="240"/>
                    <a:pt x="251" y="220"/>
                  </a:cubicBezTo>
                  <a:cubicBezTo>
                    <a:pt x="264" y="198"/>
                    <a:pt x="276" y="177"/>
                    <a:pt x="276" y="138"/>
                  </a:cubicBezTo>
                  <a:cubicBezTo>
                    <a:pt x="276" y="62"/>
                    <a:pt x="214" y="0"/>
                    <a:pt x="138" y="0"/>
                  </a:cubicBezTo>
                  <a:cubicBezTo>
                    <a:pt x="62" y="0"/>
                    <a:pt x="0" y="62"/>
                    <a:pt x="0" y="138"/>
                  </a:cubicBezTo>
                  <a:cubicBezTo>
                    <a:pt x="0" y="177"/>
                    <a:pt x="12" y="198"/>
                    <a:pt x="24" y="220"/>
                  </a:cubicBezTo>
                  <a:cubicBezTo>
                    <a:pt x="36" y="241"/>
                    <a:pt x="48" y="263"/>
                    <a:pt x="52" y="301"/>
                  </a:cubicBezTo>
                  <a:cubicBezTo>
                    <a:pt x="52" y="310"/>
                    <a:pt x="60" y="317"/>
                    <a:pt x="68" y="317"/>
                  </a:cubicBezTo>
                  <a:cubicBezTo>
                    <a:pt x="207" y="317"/>
                    <a:pt x="207" y="317"/>
                    <a:pt x="207" y="317"/>
                  </a:cubicBezTo>
                  <a:cubicBezTo>
                    <a:pt x="213" y="317"/>
                    <a:pt x="218" y="314"/>
                    <a:pt x="221" y="309"/>
                  </a:cubicBezTo>
                  <a:close/>
                  <a:moveTo>
                    <a:pt x="115" y="281"/>
                  </a:moveTo>
                  <a:cubicBezTo>
                    <a:pt x="126" y="209"/>
                    <a:pt x="144" y="182"/>
                    <a:pt x="149" y="175"/>
                  </a:cubicBezTo>
                  <a:cubicBezTo>
                    <a:pt x="151" y="172"/>
                    <a:pt x="151" y="170"/>
                    <a:pt x="150" y="169"/>
                  </a:cubicBezTo>
                  <a:cubicBezTo>
                    <a:pt x="150" y="168"/>
                    <a:pt x="149" y="167"/>
                    <a:pt x="147" y="167"/>
                  </a:cubicBezTo>
                  <a:cubicBezTo>
                    <a:pt x="146" y="167"/>
                    <a:pt x="145" y="167"/>
                    <a:pt x="144" y="168"/>
                  </a:cubicBezTo>
                  <a:cubicBezTo>
                    <a:pt x="136" y="171"/>
                    <a:pt x="112" y="186"/>
                    <a:pt x="109" y="226"/>
                  </a:cubicBezTo>
                  <a:cubicBezTo>
                    <a:pt x="109" y="226"/>
                    <a:pt x="109" y="226"/>
                    <a:pt x="109" y="226"/>
                  </a:cubicBezTo>
                  <a:cubicBezTo>
                    <a:pt x="102" y="215"/>
                    <a:pt x="88" y="187"/>
                    <a:pt x="99" y="159"/>
                  </a:cubicBezTo>
                  <a:cubicBezTo>
                    <a:pt x="110" y="133"/>
                    <a:pt x="139" y="114"/>
                    <a:pt x="186" y="102"/>
                  </a:cubicBezTo>
                  <a:cubicBezTo>
                    <a:pt x="186" y="102"/>
                    <a:pt x="187" y="102"/>
                    <a:pt x="187" y="102"/>
                  </a:cubicBezTo>
                  <a:cubicBezTo>
                    <a:pt x="189" y="102"/>
                    <a:pt x="191" y="103"/>
                    <a:pt x="191" y="105"/>
                  </a:cubicBezTo>
                  <a:cubicBezTo>
                    <a:pt x="193" y="126"/>
                    <a:pt x="200" y="188"/>
                    <a:pt x="175" y="216"/>
                  </a:cubicBezTo>
                  <a:cubicBezTo>
                    <a:pt x="168" y="225"/>
                    <a:pt x="158" y="230"/>
                    <a:pt x="145" y="231"/>
                  </a:cubicBezTo>
                  <a:cubicBezTo>
                    <a:pt x="140" y="231"/>
                    <a:pt x="136" y="236"/>
                    <a:pt x="136" y="241"/>
                  </a:cubicBezTo>
                  <a:cubicBezTo>
                    <a:pt x="136" y="280"/>
                    <a:pt x="136" y="280"/>
                    <a:pt x="136" y="280"/>
                  </a:cubicBezTo>
                  <a:cubicBezTo>
                    <a:pt x="136" y="283"/>
                    <a:pt x="134" y="285"/>
                    <a:pt x="131" y="285"/>
                  </a:cubicBezTo>
                  <a:cubicBezTo>
                    <a:pt x="119" y="285"/>
                    <a:pt x="119" y="285"/>
                    <a:pt x="119" y="285"/>
                  </a:cubicBezTo>
                  <a:cubicBezTo>
                    <a:pt x="117" y="285"/>
                    <a:pt x="116" y="285"/>
                    <a:pt x="115" y="284"/>
                  </a:cubicBezTo>
                  <a:cubicBezTo>
                    <a:pt x="115" y="283"/>
                    <a:pt x="114" y="282"/>
                    <a:pt x="115" y="281"/>
                  </a:cubicBezTo>
                  <a:close/>
                  <a:moveTo>
                    <a:pt x="115" y="281"/>
                  </a:moveTo>
                  <a:cubicBezTo>
                    <a:pt x="115" y="281"/>
                    <a:pt x="115" y="281"/>
                    <a:pt x="115" y="281"/>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sp>
        <p:nvSpPr>
          <p:cNvPr id="47" name="Freeform: Shape 27">
            <a:extLst>
              <a:ext uri="{FF2B5EF4-FFF2-40B4-BE49-F238E27FC236}">
                <a16:creationId xmlns:a16="http://schemas.microsoft.com/office/drawing/2014/main" id="{5B9AC406-1ABE-404F-95DC-08C91984DDD4}"/>
              </a:ext>
            </a:extLst>
          </p:cNvPr>
          <p:cNvSpPr>
            <a:spLocks/>
          </p:cNvSpPr>
          <p:nvPr/>
        </p:nvSpPr>
        <p:spPr bwMode="auto">
          <a:xfrm>
            <a:off x="3795989" y="1474688"/>
            <a:ext cx="608257" cy="1382811"/>
          </a:xfrm>
          <a:custGeom>
            <a:avLst/>
            <a:gdLst/>
            <a:ahLst/>
            <a:cxnLst>
              <a:cxn ang="0">
                <a:pos x="97" y="511"/>
              </a:cxn>
              <a:cxn ang="0">
                <a:pos x="49" y="511"/>
              </a:cxn>
              <a:cxn ang="0">
                <a:pos x="49" y="73"/>
              </a:cxn>
              <a:cxn ang="0">
                <a:pos x="122" y="0"/>
              </a:cxn>
              <a:cxn ang="0">
                <a:pos x="195" y="73"/>
              </a:cxn>
              <a:cxn ang="0">
                <a:pos x="195" y="511"/>
              </a:cxn>
              <a:cxn ang="0">
                <a:pos x="146" y="511"/>
              </a:cxn>
              <a:cxn ang="0">
                <a:pos x="146" y="73"/>
              </a:cxn>
              <a:cxn ang="0">
                <a:pos x="122" y="48"/>
              </a:cxn>
              <a:cxn ang="0">
                <a:pos x="97" y="73"/>
              </a:cxn>
              <a:cxn ang="0">
                <a:pos x="97" y="511"/>
              </a:cxn>
              <a:cxn ang="0">
                <a:pos x="219" y="48"/>
              </a:cxn>
              <a:cxn ang="0">
                <a:pos x="243" y="73"/>
              </a:cxn>
              <a:cxn ang="0">
                <a:pos x="243" y="511"/>
              </a:cxn>
              <a:cxn ang="0">
                <a:pos x="292" y="511"/>
              </a:cxn>
              <a:cxn ang="0">
                <a:pos x="292" y="73"/>
              </a:cxn>
              <a:cxn ang="0">
                <a:pos x="219" y="0"/>
              </a:cxn>
              <a:cxn ang="0">
                <a:pos x="192" y="5"/>
              </a:cxn>
              <a:cxn ang="0">
                <a:pos x="216" y="49"/>
              </a:cxn>
              <a:cxn ang="0">
                <a:pos x="219" y="48"/>
              </a:cxn>
              <a:cxn ang="0">
                <a:pos x="0" y="535"/>
              </a:cxn>
              <a:cxn ang="0">
                <a:pos x="0" y="633"/>
              </a:cxn>
              <a:cxn ang="0">
                <a:pos x="73" y="666"/>
              </a:cxn>
              <a:cxn ang="0">
                <a:pos x="73" y="681"/>
              </a:cxn>
              <a:cxn ang="0">
                <a:pos x="122" y="730"/>
              </a:cxn>
              <a:cxn ang="0">
                <a:pos x="170" y="779"/>
              </a:cxn>
              <a:cxn ang="0">
                <a:pos x="219" y="730"/>
              </a:cxn>
              <a:cxn ang="0">
                <a:pos x="268" y="681"/>
              </a:cxn>
              <a:cxn ang="0">
                <a:pos x="268" y="666"/>
              </a:cxn>
              <a:cxn ang="0">
                <a:pos x="341" y="633"/>
              </a:cxn>
              <a:cxn ang="0">
                <a:pos x="341" y="535"/>
              </a:cxn>
              <a:cxn ang="0">
                <a:pos x="0" y="535"/>
              </a:cxn>
              <a:cxn ang="0">
                <a:pos x="0" y="535"/>
              </a:cxn>
              <a:cxn ang="0">
                <a:pos x="0" y="535"/>
              </a:cxn>
            </a:cxnLst>
            <a:rect l="0" t="0" r="r" b="b"/>
            <a:pathLst>
              <a:path w="341" h="779">
                <a:moveTo>
                  <a:pt x="97" y="511"/>
                </a:moveTo>
                <a:cubicBezTo>
                  <a:pt x="49" y="511"/>
                  <a:pt x="49" y="511"/>
                  <a:pt x="49" y="511"/>
                </a:cubicBezTo>
                <a:cubicBezTo>
                  <a:pt x="49" y="73"/>
                  <a:pt x="49" y="73"/>
                  <a:pt x="49" y="73"/>
                </a:cubicBezTo>
                <a:cubicBezTo>
                  <a:pt x="49" y="32"/>
                  <a:pt x="81" y="0"/>
                  <a:pt x="122" y="0"/>
                </a:cubicBezTo>
                <a:cubicBezTo>
                  <a:pt x="162" y="0"/>
                  <a:pt x="195" y="32"/>
                  <a:pt x="195" y="73"/>
                </a:cubicBezTo>
                <a:cubicBezTo>
                  <a:pt x="195" y="511"/>
                  <a:pt x="195" y="511"/>
                  <a:pt x="195" y="511"/>
                </a:cubicBezTo>
                <a:cubicBezTo>
                  <a:pt x="146" y="511"/>
                  <a:pt x="146" y="511"/>
                  <a:pt x="146" y="511"/>
                </a:cubicBezTo>
                <a:cubicBezTo>
                  <a:pt x="146" y="73"/>
                  <a:pt x="146" y="73"/>
                  <a:pt x="146" y="73"/>
                </a:cubicBezTo>
                <a:cubicBezTo>
                  <a:pt x="146" y="59"/>
                  <a:pt x="135" y="48"/>
                  <a:pt x="122" y="48"/>
                </a:cubicBezTo>
                <a:cubicBezTo>
                  <a:pt x="108" y="48"/>
                  <a:pt x="97" y="59"/>
                  <a:pt x="97" y="73"/>
                </a:cubicBezTo>
                <a:lnTo>
                  <a:pt x="97" y="511"/>
                </a:lnTo>
                <a:close/>
                <a:moveTo>
                  <a:pt x="219" y="48"/>
                </a:moveTo>
                <a:cubicBezTo>
                  <a:pt x="232" y="48"/>
                  <a:pt x="243" y="59"/>
                  <a:pt x="243" y="73"/>
                </a:cubicBezTo>
                <a:cubicBezTo>
                  <a:pt x="243" y="511"/>
                  <a:pt x="243" y="511"/>
                  <a:pt x="243" y="511"/>
                </a:cubicBezTo>
                <a:cubicBezTo>
                  <a:pt x="292" y="511"/>
                  <a:pt x="292" y="511"/>
                  <a:pt x="292" y="511"/>
                </a:cubicBezTo>
                <a:cubicBezTo>
                  <a:pt x="292" y="73"/>
                  <a:pt x="292" y="73"/>
                  <a:pt x="292" y="73"/>
                </a:cubicBezTo>
                <a:cubicBezTo>
                  <a:pt x="292" y="32"/>
                  <a:pt x="259" y="0"/>
                  <a:pt x="219" y="0"/>
                </a:cubicBezTo>
                <a:cubicBezTo>
                  <a:pt x="209" y="0"/>
                  <a:pt x="200" y="2"/>
                  <a:pt x="192" y="5"/>
                </a:cubicBezTo>
                <a:cubicBezTo>
                  <a:pt x="203" y="17"/>
                  <a:pt x="212" y="32"/>
                  <a:pt x="216" y="49"/>
                </a:cubicBezTo>
                <a:cubicBezTo>
                  <a:pt x="217" y="49"/>
                  <a:pt x="218" y="48"/>
                  <a:pt x="219" y="48"/>
                </a:cubicBezTo>
                <a:close/>
                <a:moveTo>
                  <a:pt x="0" y="535"/>
                </a:moveTo>
                <a:cubicBezTo>
                  <a:pt x="0" y="633"/>
                  <a:pt x="0" y="633"/>
                  <a:pt x="0" y="633"/>
                </a:cubicBezTo>
                <a:cubicBezTo>
                  <a:pt x="23" y="647"/>
                  <a:pt x="48" y="658"/>
                  <a:pt x="73" y="666"/>
                </a:cubicBezTo>
                <a:cubicBezTo>
                  <a:pt x="73" y="681"/>
                  <a:pt x="73" y="681"/>
                  <a:pt x="73" y="681"/>
                </a:cubicBezTo>
                <a:cubicBezTo>
                  <a:pt x="73" y="708"/>
                  <a:pt x="95" y="730"/>
                  <a:pt x="122" y="730"/>
                </a:cubicBezTo>
                <a:cubicBezTo>
                  <a:pt x="122" y="757"/>
                  <a:pt x="143" y="779"/>
                  <a:pt x="170" y="779"/>
                </a:cubicBezTo>
                <a:cubicBezTo>
                  <a:pt x="197" y="779"/>
                  <a:pt x="219" y="757"/>
                  <a:pt x="219" y="730"/>
                </a:cubicBezTo>
                <a:cubicBezTo>
                  <a:pt x="246" y="730"/>
                  <a:pt x="268" y="708"/>
                  <a:pt x="268" y="681"/>
                </a:cubicBezTo>
                <a:cubicBezTo>
                  <a:pt x="268" y="666"/>
                  <a:pt x="268" y="666"/>
                  <a:pt x="268" y="666"/>
                </a:cubicBezTo>
                <a:cubicBezTo>
                  <a:pt x="293" y="658"/>
                  <a:pt x="318" y="647"/>
                  <a:pt x="341" y="633"/>
                </a:cubicBezTo>
                <a:cubicBezTo>
                  <a:pt x="341" y="535"/>
                  <a:pt x="341" y="535"/>
                  <a:pt x="341" y="535"/>
                </a:cubicBezTo>
                <a:lnTo>
                  <a:pt x="0" y="535"/>
                </a:lnTo>
                <a:close/>
                <a:moveTo>
                  <a:pt x="0" y="535"/>
                </a:moveTo>
                <a:cubicBezTo>
                  <a:pt x="0" y="535"/>
                  <a:pt x="0" y="535"/>
                  <a:pt x="0" y="535"/>
                </a:cubicBezTo>
              </a:path>
            </a:pathLst>
          </a:custGeom>
          <a:solidFill>
            <a:schemeClr val="bg1"/>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cxnSp>
        <p:nvCxnSpPr>
          <p:cNvPr id="48" name="Connector: Elbow 28">
            <a:extLst>
              <a:ext uri="{FF2B5EF4-FFF2-40B4-BE49-F238E27FC236}">
                <a16:creationId xmlns:a16="http://schemas.microsoft.com/office/drawing/2014/main" id="{AA8AFA41-3381-433C-8663-888C7281388A}"/>
              </a:ext>
            </a:extLst>
          </p:cNvPr>
          <p:cNvCxnSpPr/>
          <p:nvPr/>
        </p:nvCxnSpPr>
        <p:spPr>
          <a:xfrm flipV="1">
            <a:off x="5174289" y="1887374"/>
            <a:ext cx="2534708" cy="307240"/>
          </a:xfrm>
          <a:prstGeom prst="bentConnector3">
            <a:avLst>
              <a:gd name="adj1" fmla="val 39731"/>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49" name="Connector: Elbow 29">
            <a:extLst>
              <a:ext uri="{FF2B5EF4-FFF2-40B4-BE49-F238E27FC236}">
                <a16:creationId xmlns:a16="http://schemas.microsoft.com/office/drawing/2014/main" id="{0CD4855B-9F12-4B04-84EC-5E2B158A1246}"/>
              </a:ext>
            </a:extLst>
          </p:cNvPr>
          <p:cNvCxnSpPr/>
          <p:nvPr/>
        </p:nvCxnSpPr>
        <p:spPr>
          <a:xfrm flipV="1">
            <a:off x="5635145" y="3039515"/>
            <a:ext cx="2073852" cy="691285"/>
          </a:xfrm>
          <a:prstGeom prst="bentConnector3">
            <a:avLst>
              <a:gd name="adj1" fmla="val 34807"/>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0" name="Connector: Elbow 30">
            <a:extLst>
              <a:ext uri="{FF2B5EF4-FFF2-40B4-BE49-F238E27FC236}">
                <a16:creationId xmlns:a16="http://schemas.microsoft.com/office/drawing/2014/main" id="{9234CD80-F8BF-40D5-B597-800770EE2B7F}"/>
              </a:ext>
            </a:extLst>
          </p:cNvPr>
          <p:cNvCxnSpPr/>
          <p:nvPr/>
        </p:nvCxnSpPr>
        <p:spPr>
          <a:xfrm flipV="1">
            <a:off x="3868529" y="5190176"/>
            <a:ext cx="3840467" cy="691284"/>
          </a:xfrm>
          <a:prstGeom prst="bentConnector3">
            <a:avLst>
              <a:gd name="adj1" fmla="val 77466"/>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cxnSp>
        <p:nvCxnSpPr>
          <p:cNvPr id="51" name="Connector: Elbow 35">
            <a:extLst>
              <a:ext uri="{FF2B5EF4-FFF2-40B4-BE49-F238E27FC236}">
                <a16:creationId xmlns:a16="http://schemas.microsoft.com/office/drawing/2014/main" id="{DEA38E09-AF99-457F-96A9-921A675A9648}"/>
              </a:ext>
            </a:extLst>
          </p:cNvPr>
          <p:cNvCxnSpPr/>
          <p:nvPr/>
        </p:nvCxnSpPr>
        <p:spPr>
          <a:xfrm flipV="1">
            <a:off x="5020670" y="4114845"/>
            <a:ext cx="2688327" cy="998523"/>
          </a:xfrm>
          <a:prstGeom prst="bentConnector3">
            <a:avLst>
              <a:gd name="adj1" fmla="val 56624"/>
            </a:avLst>
          </a:prstGeom>
          <a:ln w="19050" cmpd="sng">
            <a:solidFill>
              <a:schemeClr val="bg1">
                <a:lumMod val="85000"/>
              </a:schemeClr>
            </a:solidFill>
            <a:prstDash val="solid"/>
            <a:headEnd type="oval"/>
            <a:tailEnd type="oval"/>
          </a:ln>
        </p:spPr>
        <p:style>
          <a:lnRef idx="1">
            <a:schemeClr val="accent1"/>
          </a:lnRef>
          <a:fillRef idx="0">
            <a:schemeClr val="accent1"/>
          </a:fillRef>
          <a:effectRef idx="0">
            <a:schemeClr val="accent1"/>
          </a:effectRef>
          <a:fontRef idx="minor">
            <a:schemeClr val="tx1"/>
          </a:fontRef>
        </p:style>
      </p:cxnSp>
      <p:sp>
        <p:nvSpPr>
          <p:cNvPr id="56" name="Freeform: Shape 40">
            <a:extLst>
              <a:ext uri="{FF2B5EF4-FFF2-40B4-BE49-F238E27FC236}">
                <a16:creationId xmlns:a16="http://schemas.microsoft.com/office/drawing/2014/main" id="{4743277B-B0F1-4E35-B5A6-C9B7C82FF5A4}"/>
              </a:ext>
            </a:extLst>
          </p:cNvPr>
          <p:cNvSpPr>
            <a:spLocks/>
          </p:cNvSpPr>
          <p:nvPr/>
        </p:nvSpPr>
        <p:spPr bwMode="auto">
          <a:xfrm>
            <a:off x="7858360" y="168295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6"/>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7" name="Freeform: Shape 41">
            <a:extLst>
              <a:ext uri="{FF2B5EF4-FFF2-40B4-BE49-F238E27FC236}">
                <a16:creationId xmlns:a16="http://schemas.microsoft.com/office/drawing/2014/main" id="{8B957EEB-9729-4311-BA06-C52E75B3C336}"/>
              </a:ext>
            </a:extLst>
          </p:cNvPr>
          <p:cNvSpPr>
            <a:spLocks/>
          </p:cNvSpPr>
          <p:nvPr/>
        </p:nvSpPr>
        <p:spPr bwMode="auto">
          <a:xfrm>
            <a:off x="7858360" y="284606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8" name="Freeform: Shape 42">
            <a:extLst>
              <a:ext uri="{FF2B5EF4-FFF2-40B4-BE49-F238E27FC236}">
                <a16:creationId xmlns:a16="http://schemas.microsoft.com/office/drawing/2014/main" id="{EE3B431F-399B-443F-8144-792414583B9C}"/>
              </a:ext>
            </a:extLst>
          </p:cNvPr>
          <p:cNvSpPr>
            <a:spLocks/>
          </p:cNvSpPr>
          <p:nvPr/>
        </p:nvSpPr>
        <p:spPr bwMode="auto">
          <a:xfrm>
            <a:off x="7858360" y="391997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59" name="Freeform: Shape 43">
            <a:extLst>
              <a:ext uri="{FF2B5EF4-FFF2-40B4-BE49-F238E27FC236}">
                <a16:creationId xmlns:a16="http://schemas.microsoft.com/office/drawing/2014/main" id="{0CBC481E-8C1B-461E-9320-CF77E6132A15}"/>
              </a:ext>
            </a:extLst>
          </p:cNvPr>
          <p:cNvSpPr>
            <a:spLocks/>
          </p:cNvSpPr>
          <p:nvPr/>
        </p:nvSpPr>
        <p:spPr bwMode="auto">
          <a:xfrm>
            <a:off x="7858360" y="5003542"/>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60" name="Group 44">
            <a:extLst>
              <a:ext uri="{FF2B5EF4-FFF2-40B4-BE49-F238E27FC236}">
                <a16:creationId xmlns:a16="http://schemas.microsoft.com/office/drawing/2014/main" id="{0BB9B65B-D7A5-4467-8E27-189AFE215FE8}"/>
              </a:ext>
            </a:extLst>
          </p:cNvPr>
          <p:cNvGrpSpPr/>
          <p:nvPr/>
        </p:nvGrpSpPr>
        <p:grpSpPr>
          <a:xfrm flipH="1">
            <a:off x="1660199" y="2801194"/>
            <a:ext cx="2207112" cy="1804865"/>
            <a:chOff x="1347272" y="1882322"/>
            <a:chExt cx="1899767" cy="1553533"/>
          </a:xfrm>
          <a:solidFill>
            <a:schemeClr val="bg1"/>
          </a:solidFill>
        </p:grpSpPr>
        <p:sp>
          <p:nvSpPr>
            <p:cNvPr id="75" name="Freeform: Shape 45">
              <a:extLst>
                <a:ext uri="{FF2B5EF4-FFF2-40B4-BE49-F238E27FC236}">
                  <a16:creationId xmlns:a16="http://schemas.microsoft.com/office/drawing/2014/main" id="{CB727DAC-3271-435F-9681-740A14D6DB16}"/>
                </a:ext>
              </a:extLst>
            </p:cNvPr>
            <p:cNvSpPr>
              <a:spLocks/>
            </p:cNvSpPr>
            <p:nvPr/>
          </p:nvSpPr>
          <p:spPr bwMode="auto">
            <a:xfrm>
              <a:off x="1347272" y="3104382"/>
              <a:ext cx="1559627" cy="331473"/>
            </a:xfrm>
            <a:custGeom>
              <a:avLst/>
              <a:gdLst/>
              <a:ahLst/>
              <a:cxnLst>
                <a:cxn ang="0">
                  <a:pos x="367" y="24"/>
                </a:cxn>
                <a:cxn ang="0">
                  <a:pos x="367" y="0"/>
                </a:cxn>
                <a:cxn ang="0">
                  <a:pos x="0" y="0"/>
                </a:cxn>
                <a:cxn ang="0">
                  <a:pos x="0" y="24"/>
                </a:cxn>
                <a:cxn ang="0">
                  <a:pos x="164" y="24"/>
                </a:cxn>
                <a:cxn ang="0">
                  <a:pos x="164" y="53"/>
                </a:cxn>
                <a:cxn ang="0">
                  <a:pos x="132" y="53"/>
                </a:cxn>
                <a:cxn ang="0">
                  <a:pos x="132" y="78"/>
                </a:cxn>
                <a:cxn ang="0">
                  <a:pos x="235" y="78"/>
                </a:cxn>
                <a:cxn ang="0">
                  <a:pos x="235" y="53"/>
                </a:cxn>
                <a:cxn ang="0">
                  <a:pos x="203" y="53"/>
                </a:cxn>
                <a:cxn ang="0">
                  <a:pos x="203" y="24"/>
                </a:cxn>
                <a:cxn ang="0">
                  <a:pos x="367" y="24"/>
                </a:cxn>
              </a:cxnLst>
              <a:rect l="0" t="0" r="r" b="b"/>
              <a:pathLst>
                <a:path w="367" h="78">
                  <a:moveTo>
                    <a:pt x="367" y="24"/>
                  </a:moveTo>
                  <a:lnTo>
                    <a:pt x="367" y="0"/>
                  </a:lnTo>
                  <a:lnTo>
                    <a:pt x="0" y="0"/>
                  </a:lnTo>
                  <a:lnTo>
                    <a:pt x="0" y="24"/>
                  </a:lnTo>
                  <a:lnTo>
                    <a:pt x="164" y="24"/>
                  </a:lnTo>
                  <a:lnTo>
                    <a:pt x="164" y="53"/>
                  </a:lnTo>
                  <a:lnTo>
                    <a:pt x="132" y="53"/>
                  </a:lnTo>
                  <a:lnTo>
                    <a:pt x="132" y="78"/>
                  </a:lnTo>
                  <a:lnTo>
                    <a:pt x="235" y="78"/>
                  </a:lnTo>
                  <a:lnTo>
                    <a:pt x="235" y="53"/>
                  </a:lnTo>
                  <a:lnTo>
                    <a:pt x="203" y="53"/>
                  </a:lnTo>
                  <a:lnTo>
                    <a:pt x="203" y="24"/>
                  </a:lnTo>
                  <a:lnTo>
                    <a:pt x="367" y="24"/>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6" name="Freeform: Shape 46">
              <a:extLst>
                <a:ext uri="{FF2B5EF4-FFF2-40B4-BE49-F238E27FC236}">
                  <a16:creationId xmlns:a16="http://schemas.microsoft.com/office/drawing/2014/main" id="{7C16F88B-9944-4639-8249-9BE41539AD5F}"/>
                </a:ext>
              </a:extLst>
            </p:cNvPr>
            <p:cNvSpPr>
              <a:spLocks/>
            </p:cNvSpPr>
            <p:nvPr/>
          </p:nvSpPr>
          <p:spPr bwMode="auto">
            <a:xfrm>
              <a:off x="2141957" y="2475433"/>
              <a:ext cx="322975" cy="114742"/>
            </a:xfrm>
            <a:custGeom>
              <a:avLst/>
              <a:gdLst/>
              <a:ahLst/>
              <a:cxnLst>
                <a:cxn ang="0">
                  <a:pos x="76" y="27"/>
                </a:cxn>
                <a:cxn ang="0">
                  <a:pos x="70" y="0"/>
                </a:cxn>
                <a:cxn ang="0">
                  <a:pos x="0" y="0"/>
                </a:cxn>
                <a:cxn ang="0">
                  <a:pos x="0" y="27"/>
                </a:cxn>
                <a:cxn ang="0">
                  <a:pos x="76" y="27"/>
                </a:cxn>
              </a:cxnLst>
              <a:rect l="0" t="0" r="r" b="b"/>
              <a:pathLst>
                <a:path w="76" h="27">
                  <a:moveTo>
                    <a:pt x="76" y="27"/>
                  </a:moveTo>
                  <a:lnTo>
                    <a:pt x="70" y="0"/>
                  </a:lnTo>
                  <a:lnTo>
                    <a:pt x="0" y="0"/>
                  </a:lnTo>
                  <a:lnTo>
                    <a:pt x="0" y="27"/>
                  </a:lnTo>
                  <a:lnTo>
                    <a:pt x="76" y="2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7" name="Freeform: Shape 47">
              <a:extLst>
                <a:ext uri="{FF2B5EF4-FFF2-40B4-BE49-F238E27FC236}">
                  <a16:creationId xmlns:a16="http://schemas.microsoft.com/office/drawing/2014/main" id="{09B79FED-AC5A-4EF3-BD06-33A74B55246E}"/>
                </a:ext>
              </a:extLst>
            </p:cNvPr>
            <p:cNvSpPr>
              <a:spLocks/>
            </p:cNvSpPr>
            <p:nvPr/>
          </p:nvSpPr>
          <p:spPr bwMode="auto">
            <a:xfrm>
              <a:off x="2137709" y="2615672"/>
              <a:ext cx="390969" cy="216733"/>
            </a:xfrm>
            <a:custGeom>
              <a:avLst/>
              <a:gdLst/>
              <a:ahLst/>
              <a:cxnLst>
                <a:cxn ang="0">
                  <a:pos x="0" y="51"/>
                </a:cxn>
                <a:cxn ang="0">
                  <a:pos x="92" y="51"/>
                </a:cxn>
                <a:cxn ang="0">
                  <a:pos x="79" y="0"/>
                </a:cxn>
                <a:cxn ang="0">
                  <a:pos x="1" y="0"/>
                </a:cxn>
                <a:cxn ang="0">
                  <a:pos x="0" y="51"/>
                </a:cxn>
              </a:cxnLst>
              <a:rect l="0" t="0" r="r" b="b"/>
              <a:pathLst>
                <a:path w="92" h="51">
                  <a:moveTo>
                    <a:pt x="0" y="51"/>
                  </a:moveTo>
                  <a:lnTo>
                    <a:pt x="92" y="51"/>
                  </a:lnTo>
                  <a:lnTo>
                    <a:pt x="79" y="0"/>
                  </a:lnTo>
                  <a:lnTo>
                    <a:pt x="1" y="0"/>
                  </a:lnTo>
                  <a:lnTo>
                    <a:pt x="0" y="5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8" name="Freeform: Shape 48">
              <a:extLst>
                <a:ext uri="{FF2B5EF4-FFF2-40B4-BE49-F238E27FC236}">
                  <a16:creationId xmlns:a16="http://schemas.microsoft.com/office/drawing/2014/main" id="{17626AB6-64AA-40F6-9238-10F54DBB4242}"/>
                </a:ext>
              </a:extLst>
            </p:cNvPr>
            <p:cNvSpPr>
              <a:spLocks/>
            </p:cNvSpPr>
            <p:nvPr/>
          </p:nvSpPr>
          <p:spPr bwMode="auto">
            <a:xfrm>
              <a:off x="2477681" y="2475433"/>
              <a:ext cx="250732" cy="114742"/>
            </a:xfrm>
            <a:custGeom>
              <a:avLst/>
              <a:gdLst/>
              <a:ahLst/>
              <a:cxnLst>
                <a:cxn ang="0">
                  <a:pos x="59" y="27"/>
                </a:cxn>
                <a:cxn ang="0">
                  <a:pos x="51" y="0"/>
                </a:cxn>
                <a:cxn ang="0">
                  <a:pos x="0" y="0"/>
                </a:cxn>
                <a:cxn ang="0">
                  <a:pos x="8" y="27"/>
                </a:cxn>
                <a:cxn ang="0">
                  <a:pos x="59" y="27"/>
                </a:cxn>
              </a:cxnLst>
              <a:rect l="0" t="0" r="r" b="b"/>
              <a:pathLst>
                <a:path w="59" h="27">
                  <a:moveTo>
                    <a:pt x="59" y="27"/>
                  </a:moveTo>
                  <a:lnTo>
                    <a:pt x="51" y="0"/>
                  </a:lnTo>
                  <a:lnTo>
                    <a:pt x="0" y="0"/>
                  </a:lnTo>
                  <a:lnTo>
                    <a:pt x="8" y="27"/>
                  </a:lnTo>
                  <a:lnTo>
                    <a:pt x="59" y="2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79" name="Freeform: Shape 49">
              <a:extLst>
                <a:ext uri="{FF2B5EF4-FFF2-40B4-BE49-F238E27FC236}">
                  <a16:creationId xmlns:a16="http://schemas.microsoft.com/office/drawing/2014/main" id="{A90AC356-EDCD-4491-B325-6EB289274971}"/>
                </a:ext>
              </a:extLst>
            </p:cNvPr>
            <p:cNvSpPr>
              <a:spLocks/>
            </p:cNvSpPr>
            <p:nvPr/>
          </p:nvSpPr>
          <p:spPr bwMode="auto">
            <a:xfrm>
              <a:off x="2515927" y="2615672"/>
              <a:ext cx="284729" cy="216733"/>
            </a:xfrm>
            <a:custGeom>
              <a:avLst/>
              <a:gdLst/>
              <a:ahLst/>
              <a:cxnLst>
                <a:cxn ang="0">
                  <a:pos x="12" y="51"/>
                </a:cxn>
                <a:cxn ang="0">
                  <a:pos x="67" y="51"/>
                </a:cxn>
                <a:cxn ang="0">
                  <a:pos x="52" y="0"/>
                </a:cxn>
                <a:cxn ang="0">
                  <a:pos x="0" y="0"/>
                </a:cxn>
                <a:cxn ang="0">
                  <a:pos x="12" y="51"/>
                </a:cxn>
              </a:cxnLst>
              <a:rect l="0" t="0" r="r" b="b"/>
              <a:pathLst>
                <a:path w="67" h="51">
                  <a:moveTo>
                    <a:pt x="12" y="51"/>
                  </a:moveTo>
                  <a:lnTo>
                    <a:pt x="67" y="51"/>
                  </a:lnTo>
                  <a:lnTo>
                    <a:pt x="52" y="0"/>
                  </a:lnTo>
                  <a:lnTo>
                    <a:pt x="0" y="0"/>
                  </a:lnTo>
                  <a:lnTo>
                    <a:pt x="12" y="5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0" name="Freeform: Shape 50">
              <a:extLst>
                <a:ext uri="{FF2B5EF4-FFF2-40B4-BE49-F238E27FC236}">
                  <a16:creationId xmlns:a16="http://schemas.microsoft.com/office/drawing/2014/main" id="{5917A984-E123-480E-BE5E-89352546D4CF}"/>
                </a:ext>
              </a:extLst>
            </p:cNvPr>
            <p:cNvSpPr>
              <a:spLocks/>
            </p:cNvSpPr>
            <p:nvPr/>
          </p:nvSpPr>
          <p:spPr bwMode="auto">
            <a:xfrm>
              <a:off x="1432264" y="2615672"/>
              <a:ext cx="297476" cy="216733"/>
            </a:xfrm>
            <a:custGeom>
              <a:avLst/>
              <a:gdLst/>
              <a:ahLst/>
              <a:cxnLst>
                <a:cxn ang="0">
                  <a:pos x="70" y="0"/>
                </a:cxn>
                <a:cxn ang="0">
                  <a:pos x="17" y="0"/>
                </a:cxn>
                <a:cxn ang="0">
                  <a:pos x="0" y="51"/>
                </a:cxn>
                <a:cxn ang="0">
                  <a:pos x="56" y="51"/>
                </a:cxn>
                <a:cxn ang="0">
                  <a:pos x="70" y="0"/>
                </a:cxn>
              </a:cxnLst>
              <a:rect l="0" t="0" r="r" b="b"/>
              <a:pathLst>
                <a:path w="70" h="51">
                  <a:moveTo>
                    <a:pt x="70" y="0"/>
                  </a:moveTo>
                  <a:lnTo>
                    <a:pt x="17" y="0"/>
                  </a:lnTo>
                  <a:lnTo>
                    <a:pt x="0" y="51"/>
                  </a:lnTo>
                  <a:lnTo>
                    <a:pt x="56" y="51"/>
                  </a:lnTo>
                  <a:lnTo>
                    <a:pt x="7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1" name="Freeform: Shape 51">
              <a:extLst>
                <a:ext uri="{FF2B5EF4-FFF2-40B4-BE49-F238E27FC236}">
                  <a16:creationId xmlns:a16="http://schemas.microsoft.com/office/drawing/2014/main" id="{85153A3B-473A-493F-A2DF-C4A3EFE866FA}"/>
                </a:ext>
              </a:extLst>
            </p:cNvPr>
            <p:cNvSpPr>
              <a:spLocks/>
            </p:cNvSpPr>
            <p:nvPr/>
          </p:nvSpPr>
          <p:spPr bwMode="auto">
            <a:xfrm>
              <a:off x="1513007" y="2475433"/>
              <a:ext cx="254979" cy="114742"/>
            </a:xfrm>
            <a:custGeom>
              <a:avLst/>
              <a:gdLst/>
              <a:ahLst/>
              <a:cxnLst>
                <a:cxn ang="0">
                  <a:pos x="60" y="0"/>
                </a:cxn>
                <a:cxn ang="0">
                  <a:pos x="8" y="0"/>
                </a:cxn>
                <a:cxn ang="0">
                  <a:pos x="0" y="27"/>
                </a:cxn>
                <a:cxn ang="0">
                  <a:pos x="52" y="27"/>
                </a:cxn>
                <a:cxn ang="0">
                  <a:pos x="60" y="0"/>
                </a:cxn>
              </a:cxnLst>
              <a:rect l="0" t="0" r="r" b="b"/>
              <a:pathLst>
                <a:path w="60" h="27">
                  <a:moveTo>
                    <a:pt x="60" y="0"/>
                  </a:moveTo>
                  <a:lnTo>
                    <a:pt x="8" y="0"/>
                  </a:lnTo>
                  <a:lnTo>
                    <a:pt x="0" y="27"/>
                  </a:lnTo>
                  <a:lnTo>
                    <a:pt x="52" y="27"/>
                  </a:lnTo>
                  <a:lnTo>
                    <a:pt x="6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2" name="Freeform: Shape 52">
              <a:extLst>
                <a:ext uri="{FF2B5EF4-FFF2-40B4-BE49-F238E27FC236}">
                  <a16:creationId xmlns:a16="http://schemas.microsoft.com/office/drawing/2014/main" id="{E8A7BE37-239C-40DA-B729-DB42865CAD7B}"/>
                </a:ext>
              </a:extLst>
            </p:cNvPr>
            <p:cNvSpPr>
              <a:spLocks/>
            </p:cNvSpPr>
            <p:nvPr/>
          </p:nvSpPr>
          <p:spPr bwMode="auto">
            <a:xfrm>
              <a:off x="1355770" y="2857902"/>
              <a:ext cx="305976" cy="199735"/>
            </a:xfrm>
            <a:custGeom>
              <a:avLst/>
              <a:gdLst/>
              <a:ahLst/>
              <a:cxnLst>
                <a:cxn ang="0">
                  <a:pos x="16" y="0"/>
                </a:cxn>
                <a:cxn ang="0">
                  <a:pos x="0" y="47"/>
                </a:cxn>
                <a:cxn ang="0">
                  <a:pos x="60" y="47"/>
                </a:cxn>
                <a:cxn ang="0">
                  <a:pos x="72" y="0"/>
                </a:cxn>
                <a:cxn ang="0">
                  <a:pos x="16" y="0"/>
                </a:cxn>
              </a:cxnLst>
              <a:rect l="0" t="0" r="r" b="b"/>
              <a:pathLst>
                <a:path w="72" h="47">
                  <a:moveTo>
                    <a:pt x="16" y="0"/>
                  </a:moveTo>
                  <a:lnTo>
                    <a:pt x="0" y="47"/>
                  </a:lnTo>
                  <a:lnTo>
                    <a:pt x="60" y="47"/>
                  </a:lnTo>
                  <a:lnTo>
                    <a:pt x="72" y="0"/>
                  </a:lnTo>
                  <a:lnTo>
                    <a:pt x="16"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3" name="Freeform: Shape 53">
              <a:extLst>
                <a:ext uri="{FF2B5EF4-FFF2-40B4-BE49-F238E27FC236}">
                  <a16:creationId xmlns:a16="http://schemas.microsoft.com/office/drawing/2014/main" id="{5A7EADB4-71B1-4AD9-BAAC-2B9098F714A0}"/>
                </a:ext>
              </a:extLst>
            </p:cNvPr>
            <p:cNvSpPr>
              <a:spLocks/>
            </p:cNvSpPr>
            <p:nvPr/>
          </p:nvSpPr>
          <p:spPr bwMode="auto">
            <a:xfrm>
              <a:off x="1780737" y="2475433"/>
              <a:ext cx="318726" cy="114742"/>
            </a:xfrm>
            <a:custGeom>
              <a:avLst/>
              <a:gdLst/>
              <a:ahLst/>
              <a:cxnLst>
                <a:cxn ang="0">
                  <a:pos x="75" y="27"/>
                </a:cxn>
                <a:cxn ang="0">
                  <a:pos x="75" y="0"/>
                </a:cxn>
                <a:cxn ang="0">
                  <a:pos x="7" y="0"/>
                </a:cxn>
                <a:cxn ang="0">
                  <a:pos x="0" y="27"/>
                </a:cxn>
                <a:cxn ang="0">
                  <a:pos x="75" y="27"/>
                </a:cxn>
              </a:cxnLst>
              <a:rect l="0" t="0" r="r" b="b"/>
              <a:pathLst>
                <a:path w="75" h="27">
                  <a:moveTo>
                    <a:pt x="75" y="27"/>
                  </a:moveTo>
                  <a:lnTo>
                    <a:pt x="75" y="0"/>
                  </a:lnTo>
                  <a:lnTo>
                    <a:pt x="7" y="0"/>
                  </a:lnTo>
                  <a:lnTo>
                    <a:pt x="0" y="27"/>
                  </a:lnTo>
                  <a:lnTo>
                    <a:pt x="75" y="2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4" name="Freeform: Shape 54">
              <a:extLst>
                <a:ext uri="{FF2B5EF4-FFF2-40B4-BE49-F238E27FC236}">
                  <a16:creationId xmlns:a16="http://schemas.microsoft.com/office/drawing/2014/main" id="{016F2AF0-5D19-4E96-A1A4-C93B9AEFDCA3}"/>
                </a:ext>
              </a:extLst>
            </p:cNvPr>
            <p:cNvSpPr>
              <a:spLocks/>
            </p:cNvSpPr>
            <p:nvPr/>
          </p:nvSpPr>
          <p:spPr bwMode="auto">
            <a:xfrm>
              <a:off x="2571174" y="2857902"/>
              <a:ext cx="301727" cy="199735"/>
            </a:xfrm>
            <a:custGeom>
              <a:avLst/>
              <a:gdLst/>
              <a:ahLst/>
              <a:cxnLst>
                <a:cxn ang="0">
                  <a:pos x="12" y="47"/>
                </a:cxn>
                <a:cxn ang="0">
                  <a:pos x="71" y="47"/>
                </a:cxn>
                <a:cxn ang="0">
                  <a:pos x="56" y="0"/>
                </a:cxn>
                <a:cxn ang="0">
                  <a:pos x="0" y="0"/>
                </a:cxn>
                <a:cxn ang="0">
                  <a:pos x="12" y="47"/>
                </a:cxn>
              </a:cxnLst>
              <a:rect l="0" t="0" r="r" b="b"/>
              <a:pathLst>
                <a:path w="71" h="47">
                  <a:moveTo>
                    <a:pt x="12" y="47"/>
                  </a:moveTo>
                  <a:lnTo>
                    <a:pt x="71" y="47"/>
                  </a:lnTo>
                  <a:lnTo>
                    <a:pt x="56" y="0"/>
                  </a:lnTo>
                  <a:lnTo>
                    <a:pt x="0" y="0"/>
                  </a:lnTo>
                  <a:lnTo>
                    <a:pt x="12" y="47"/>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5" name="Freeform: Shape 55">
              <a:extLst>
                <a:ext uri="{FF2B5EF4-FFF2-40B4-BE49-F238E27FC236}">
                  <a16:creationId xmlns:a16="http://schemas.microsoft.com/office/drawing/2014/main" id="{5532ACFB-212E-4CB2-A678-66146AA1721A}"/>
                </a:ext>
              </a:extLst>
            </p:cNvPr>
            <p:cNvSpPr>
              <a:spLocks/>
            </p:cNvSpPr>
            <p:nvPr/>
          </p:nvSpPr>
          <p:spPr bwMode="auto">
            <a:xfrm>
              <a:off x="2137709" y="2857902"/>
              <a:ext cx="446216" cy="199735"/>
            </a:xfrm>
            <a:custGeom>
              <a:avLst/>
              <a:gdLst/>
              <a:ahLst/>
              <a:cxnLst>
                <a:cxn ang="0">
                  <a:pos x="0" y="0"/>
                </a:cxn>
                <a:cxn ang="0">
                  <a:pos x="0" y="47"/>
                </a:cxn>
                <a:cxn ang="0">
                  <a:pos x="105" y="47"/>
                </a:cxn>
                <a:cxn ang="0">
                  <a:pos x="93" y="0"/>
                </a:cxn>
                <a:cxn ang="0">
                  <a:pos x="0" y="0"/>
                </a:cxn>
              </a:cxnLst>
              <a:rect l="0" t="0" r="r" b="b"/>
              <a:pathLst>
                <a:path w="105" h="47">
                  <a:moveTo>
                    <a:pt x="0" y="0"/>
                  </a:moveTo>
                  <a:lnTo>
                    <a:pt x="0" y="47"/>
                  </a:lnTo>
                  <a:lnTo>
                    <a:pt x="105" y="47"/>
                  </a:lnTo>
                  <a:lnTo>
                    <a:pt x="93" y="0"/>
                  </a:ln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6" name="Freeform: Shape 56">
              <a:extLst>
                <a:ext uri="{FF2B5EF4-FFF2-40B4-BE49-F238E27FC236}">
                  <a16:creationId xmlns:a16="http://schemas.microsoft.com/office/drawing/2014/main" id="{0B280B3C-1965-4E77-8AAA-DF5C0073600A}"/>
                </a:ext>
              </a:extLst>
            </p:cNvPr>
            <p:cNvSpPr>
              <a:spLocks/>
            </p:cNvSpPr>
            <p:nvPr/>
          </p:nvSpPr>
          <p:spPr bwMode="auto">
            <a:xfrm>
              <a:off x="1648996" y="2857902"/>
              <a:ext cx="446216" cy="199735"/>
            </a:xfrm>
            <a:custGeom>
              <a:avLst/>
              <a:gdLst/>
              <a:ahLst/>
              <a:cxnLst>
                <a:cxn ang="0">
                  <a:pos x="13" y="0"/>
                </a:cxn>
                <a:cxn ang="0">
                  <a:pos x="0" y="47"/>
                </a:cxn>
                <a:cxn ang="0">
                  <a:pos x="105" y="47"/>
                </a:cxn>
                <a:cxn ang="0">
                  <a:pos x="105" y="0"/>
                </a:cxn>
                <a:cxn ang="0">
                  <a:pos x="13" y="0"/>
                </a:cxn>
              </a:cxnLst>
              <a:rect l="0" t="0" r="r" b="b"/>
              <a:pathLst>
                <a:path w="105" h="47">
                  <a:moveTo>
                    <a:pt x="13" y="0"/>
                  </a:moveTo>
                  <a:lnTo>
                    <a:pt x="0" y="47"/>
                  </a:lnTo>
                  <a:lnTo>
                    <a:pt x="105" y="47"/>
                  </a:lnTo>
                  <a:lnTo>
                    <a:pt x="105" y="0"/>
                  </a:lnTo>
                  <a:lnTo>
                    <a:pt x="13"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87" name="Freeform: Shape 57">
              <a:extLst>
                <a:ext uri="{FF2B5EF4-FFF2-40B4-BE49-F238E27FC236}">
                  <a16:creationId xmlns:a16="http://schemas.microsoft.com/office/drawing/2014/main" id="{2145FC32-38F4-4763-93FD-0823AC71F700}"/>
                </a:ext>
              </a:extLst>
            </p:cNvPr>
            <p:cNvSpPr>
              <a:spLocks/>
            </p:cNvSpPr>
            <p:nvPr/>
          </p:nvSpPr>
          <p:spPr bwMode="auto">
            <a:xfrm>
              <a:off x="1712742" y="2615672"/>
              <a:ext cx="386720" cy="216733"/>
            </a:xfrm>
            <a:custGeom>
              <a:avLst/>
              <a:gdLst/>
              <a:ahLst/>
              <a:cxnLst>
                <a:cxn ang="0">
                  <a:pos x="0" y="51"/>
                </a:cxn>
                <a:cxn ang="0">
                  <a:pos x="90" y="51"/>
                </a:cxn>
                <a:cxn ang="0">
                  <a:pos x="91" y="0"/>
                </a:cxn>
                <a:cxn ang="0">
                  <a:pos x="14" y="0"/>
                </a:cxn>
                <a:cxn ang="0">
                  <a:pos x="0" y="51"/>
                </a:cxn>
              </a:cxnLst>
              <a:rect l="0" t="0" r="r" b="b"/>
              <a:pathLst>
                <a:path w="91" h="51">
                  <a:moveTo>
                    <a:pt x="0" y="51"/>
                  </a:moveTo>
                  <a:lnTo>
                    <a:pt x="90" y="51"/>
                  </a:lnTo>
                  <a:lnTo>
                    <a:pt x="91" y="0"/>
                  </a:lnTo>
                  <a:lnTo>
                    <a:pt x="14" y="0"/>
                  </a:lnTo>
                  <a:lnTo>
                    <a:pt x="0" y="5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nvGrpSpPr>
            <p:cNvPr id="88" name="Group 58">
              <a:extLst>
                <a:ext uri="{FF2B5EF4-FFF2-40B4-BE49-F238E27FC236}">
                  <a16:creationId xmlns:a16="http://schemas.microsoft.com/office/drawing/2014/main" id="{27F53F5A-7A9B-46E9-B23D-244589D40B0D}"/>
                </a:ext>
              </a:extLst>
            </p:cNvPr>
            <p:cNvGrpSpPr/>
            <p:nvPr/>
          </p:nvGrpSpPr>
          <p:grpSpPr>
            <a:xfrm flipH="1">
              <a:off x="2251125" y="1882322"/>
              <a:ext cx="995914" cy="974873"/>
              <a:chOff x="703295" y="84831"/>
              <a:chExt cx="1044237" cy="1022174"/>
            </a:xfrm>
            <a:grpFill/>
          </p:grpSpPr>
          <p:sp>
            <p:nvSpPr>
              <p:cNvPr id="89" name="Freeform: Shape 59">
                <a:extLst>
                  <a:ext uri="{FF2B5EF4-FFF2-40B4-BE49-F238E27FC236}">
                    <a16:creationId xmlns:a16="http://schemas.microsoft.com/office/drawing/2014/main" id="{C4B729ED-D9B0-4002-976B-A76828D06CEF}"/>
                  </a:ext>
                </a:extLst>
              </p:cNvPr>
              <p:cNvSpPr>
                <a:spLocks/>
              </p:cNvSpPr>
              <p:nvPr/>
            </p:nvSpPr>
            <p:spPr bwMode="auto">
              <a:xfrm>
                <a:off x="887139" y="279707"/>
                <a:ext cx="683901" cy="661839"/>
              </a:xfrm>
              <a:custGeom>
                <a:avLst/>
                <a:gdLst/>
                <a:ahLst/>
                <a:cxnLst>
                  <a:cxn ang="0">
                    <a:pos x="176" y="100"/>
                  </a:cxn>
                  <a:cxn ang="0">
                    <a:pos x="177" y="89"/>
                  </a:cxn>
                  <a:cxn ang="0">
                    <a:pos x="88" y="0"/>
                  </a:cxn>
                  <a:cxn ang="0">
                    <a:pos x="0" y="89"/>
                  </a:cxn>
                  <a:cxn ang="0">
                    <a:pos x="59" y="172"/>
                  </a:cxn>
                  <a:cxn ang="0">
                    <a:pos x="96" y="100"/>
                  </a:cxn>
                  <a:cxn ang="0">
                    <a:pos x="176" y="100"/>
                  </a:cxn>
                </a:cxnLst>
                <a:rect l="0" t="0" r="r" b="b"/>
                <a:pathLst>
                  <a:path w="177" h="172">
                    <a:moveTo>
                      <a:pt x="176" y="100"/>
                    </a:moveTo>
                    <a:cubicBezTo>
                      <a:pt x="177" y="97"/>
                      <a:pt x="177" y="93"/>
                      <a:pt x="177" y="89"/>
                    </a:cubicBezTo>
                    <a:cubicBezTo>
                      <a:pt x="177" y="40"/>
                      <a:pt x="137" y="0"/>
                      <a:pt x="88" y="0"/>
                    </a:cubicBezTo>
                    <a:cubicBezTo>
                      <a:pt x="40" y="0"/>
                      <a:pt x="0" y="40"/>
                      <a:pt x="0" y="89"/>
                    </a:cubicBezTo>
                    <a:cubicBezTo>
                      <a:pt x="0" y="127"/>
                      <a:pt x="24" y="159"/>
                      <a:pt x="59" y="172"/>
                    </a:cubicBezTo>
                    <a:cubicBezTo>
                      <a:pt x="96" y="100"/>
                      <a:pt x="96" y="100"/>
                      <a:pt x="96" y="100"/>
                    </a:cubicBezTo>
                    <a:lnTo>
                      <a:pt x="176" y="10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0" name="Freeform: Shape 60">
                <a:extLst>
                  <a:ext uri="{FF2B5EF4-FFF2-40B4-BE49-F238E27FC236}">
                    <a16:creationId xmlns:a16="http://schemas.microsoft.com/office/drawing/2014/main" id="{24AEF090-57C7-4403-8C2F-877738E21DE2}"/>
                  </a:ext>
                </a:extLst>
              </p:cNvPr>
              <p:cNvSpPr>
                <a:spLocks/>
              </p:cNvSpPr>
              <p:nvPr/>
            </p:nvSpPr>
            <p:spPr bwMode="auto">
              <a:xfrm>
                <a:off x="872432" y="834916"/>
                <a:ext cx="125014" cy="128692"/>
              </a:xfrm>
              <a:custGeom>
                <a:avLst/>
                <a:gdLst/>
                <a:ahLst/>
                <a:cxnLst>
                  <a:cxn ang="0">
                    <a:pos x="18" y="0"/>
                  </a:cxn>
                  <a:cxn ang="0">
                    <a:pos x="0" y="33"/>
                  </a:cxn>
                  <a:cxn ang="0">
                    <a:pos x="32" y="15"/>
                  </a:cxn>
                  <a:cxn ang="0">
                    <a:pos x="18" y="0"/>
                  </a:cxn>
                </a:cxnLst>
                <a:rect l="0" t="0" r="r" b="b"/>
                <a:pathLst>
                  <a:path w="32" h="33">
                    <a:moveTo>
                      <a:pt x="18" y="0"/>
                    </a:moveTo>
                    <a:cubicBezTo>
                      <a:pt x="0" y="33"/>
                      <a:pt x="0" y="33"/>
                      <a:pt x="0" y="33"/>
                    </a:cubicBezTo>
                    <a:cubicBezTo>
                      <a:pt x="32" y="15"/>
                      <a:pt x="32" y="15"/>
                      <a:pt x="32" y="15"/>
                    </a:cubicBezTo>
                    <a:cubicBezTo>
                      <a:pt x="27" y="10"/>
                      <a:pt x="22" y="6"/>
                      <a:pt x="18"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1" name="Freeform: Shape 61">
                <a:extLst>
                  <a:ext uri="{FF2B5EF4-FFF2-40B4-BE49-F238E27FC236}">
                    <a16:creationId xmlns:a16="http://schemas.microsoft.com/office/drawing/2014/main" id="{DFDD3435-5C54-44B3-A615-511DEC61B06A}"/>
                  </a:ext>
                </a:extLst>
              </p:cNvPr>
              <p:cNvSpPr>
                <a:spLocks/>
              </p:cNvSpPr>
              <p:nvPr/>
            </p:nvSpPr>
            <p:spPr bwMode="auto">
              <a:xfrm>
                <a:off x="997446" y="915807"/>
                <a:ext cx="106631" cy="191198"/>
              </a:xfrm>
              <a:custGeom>
                <a:avLst/>
                <a:gdLst/>
                <a:ahLst/>
                <a:cxnLst>
                  <a:cxn ang="0">
                    <a:pos x="0" y="49"/>
                  </a:cxn>
                  <a:cxn ang="0">
                    <a:pos x="28" y="10"/>
                  </a:cxn>
                  <a:cxn ang="0">
                    <a:pos x="8" y="0"/>
                  </a:cxn>
                  <a:cxn ang="0">
                    <a:pos x="0" y="49"/>
                  </a:cxn>
                </a:cxnLst>
                <a:rect l="0" t="0" r="r" b="b"/>
                <a:pathLst>
                  <a:path w="28" h="49">
                    <a:moveTo>
                      <a:pt x="0" y="49"/>
                    </a:moveTo>
                    <a:cubicBezTo>
                      <a:pt x="28" y="10"/>
                      <a:pt x="28" y="10"/>
                      <a:pt x="28" y="10"/>
                    </a:cubicBezTo>
                    <a:cubicBezTo>
                      <a:pt x="21" y="8"/>
                      <a:pt x="14" y="4"/>
                      <a:pt x="8" y="0"/>
                    </a:cubicBezTo>
                    <a:lnTo>
                      <a:pt x="0" y="49"/>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2" name="Freeform: Shape 62">
                <a:extLst>
                  <a:ext uri="{FF2B5EF4-FFF2-40B4-BE49-F238E27FC236}">
                    <a16:creationId xmlns:a16="http://schemas.microsoft.com/office/drawing/2014/main" id="{C4EC0A66-A154-423E-BFF3-EB924AB66670}"/>
                  </a:ext>
                </a:extLst>
              </p:cNvPr>
              <p:cNvSpPr>
                <a:spLocks/>
              </p:cNvSpPr>
              <p:nvPr/>
            </p:nvSpPr>
            <p:spPr bwMode="auto">
              <a:xfrm>
                <a:off x="747418" y="724609"/>
                <a:ext cx="176491" cy="125014"/>
              </a:xfrm>
              <a:custGeom>
                <a:avLst/>
                <a:gdLst/>
                <a:ahLst/>
                <a:cxnLst>
                  <a:cxn ang="0">
                    <a:pos x="0" y="33"/>
                  </a:cxn>
                  <a:cxn ang="0">
                    <a:pos x="46" y="21"/>
                  </a:cxn>
                  <a:cxn ang="0">
                    <a:pos x="36" y="0"/>
                  </a:cxn>
                  <a:cxn ang="0">
                    <a:pos x="0" y="33"/>
                  </a:cxn>
                </a:cxnLst>
                <a:rect l="0" t="0" r="r" b="b"/>
                <a:pathLst>
                  <a:path w="46" h="33">
                    <a:moveTo>
                      <a:pt x="0" y="33"/>
                    </a:moveTo>
                    <a:cubicBezTo>
                      <a:pt x="46" y="21"/>
                      <a:pt x="46" y="21"/>
                      <a:pt x="46" y="21"/>
                    </a:cubicBezTo>
                    <a:cubicBezTo>
                      <a:pt x="42" y="14"/>
                      <a:pt x="39" y="7"/>
                      <a:pt x="36" y="0"/>
                    </a:cubicBezTo>
                    <a:lnTo>
                      <a:pt x="0" y="33"/>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3" name="Freeform: Shape 63">
                <a:extLst>
                  <a:ext uri="{FF2B5EF4-FFF2-40B4-BE49-F238E27FC236}">
                    <a16:creationId xmlns:a16="http://schemas.microsoft.com/office/drawing/2014/main" id="{E0BAF7D1-A4B8-428F-8308-9D8BF4D5E69F}"/>
                  </a:ext>
                </a:extLst>
              </p:cNvPr>
              <p:cNvSpPr>
                <a:spLocks/>
              </p:cNvSpPr>
              <p:nvPr/>
            </p:nvSpPr>
            <p:spPr bwMode="auto">
              <a:xfrm>
                <a:off x="703295" y="470905"/>
                <a:ext cx="194876" cy="91923"/>
              </a:xfrm>
              <a:custGeom>
                <a:avLst/>
                <a:gdLst/>
                <a:ahLst/>
                <a:cxnLst>
                  <a:cxn ang="0">
                    <a:pos x="0" y="0"/>
                  </a:cxn>
                  <a:cxn ang="0">
                    <a:pos x="47" y="23"/>
                  </a:cxn>
                  <a:cxn ang="0">
                    <a:pos x="51" y="2"/>
                  </a:cxn>
                  <a:cxn ang="0">
                    <a:pos x="0" y="0"/>
                  </a:cxn>
                </a:cxnLst>
                <a:rect l="0" t="0" r="r" b="b"/>
                <a:pathLst>
                  <a:path w="51" h="23">
                    <a:moveTo>
                      <a:pt x="0" y="0"/>
                    </a:moveTo>
                    <a:cubicBezTo>
                      <a:pt x="47" y="23"/>
                      <a:pt x="47" y="23"/>
                      <a:pt x="47" y="23"/>
                    </a:cubicBezTo>
                    <a:cubicBezTo>
                      <a:pt x="45" y="18"/>
                      <a:pt x="48" y="10"/>
                      <a:pt x="51" y="2"/>
                    </a:cubicBez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4" name="Freeform: Shape 64">
                <a:extLst>
                  <a:ext uri="{FF2B5EF4-FFF2-40B4-BE49-F238E27FC236}">
                    <a16:creationId xmlns:a16="http://schemas.microsoft.com/office/drawing/2014/main" id="{17B8B9B1-B94E-4B69-8178-46D28BEBE24E}"/>
                  </a:ext>
                </a:extLst>
              </p:cNvPr>
              <p:cNvSpPr>
                <a:spLocks/>
              </p:cNvSpPr>
              <p:nvPr/>
            </p:nvSpPr>
            <p:spPr bwMode="auto">
              <a:xfrm>
                <a:off x="767642" y="592241"/>
                <a:ext cx="99277" cy="77216"/>
              </a:xfrm>
              <a:custGeom>
                <a:avLst/>
                <a:gdLst/>
                <a:ahLst/>
                <a:cxnLst>
                  <a:cxn ang="0">
                    <a:pos x="26" y="0"/>
                  </a:cxn>
                  <a:cxn ang="0">
                    <a:pos x="0" y="14"/>
                  </a:cxn>
                  <a:cxn ang="0">
                    <a:pos x="26" y="20"/>
                  </a:cxn>
                  <a:cxn ang="0">
                    <a:pos x="25" y="6"/>
                  </a:cxn>
                  <a:cxn ang="0">
                    <a:pos x="26" y="0"/>
                  </a:cxn>
                </a:cxnLst>
                <a:rect l="0" t="0" r="r" b="b"/>
                <a:pathLst>
                  <a:path w="26" h="20">
                    <a:moveTo>
                      <a:pt x="26" y="0"/>
                    </a:moveTo>
                    <a:cubicBezTo>
                      <a:pt x="0" y="14"/>
                      <a:pt x="0" y="14"/>
                      <a:pt x="0" y="14"/>
                    </a:cubicBezTo>
                    <a:cubicBezTo>
                      <a:pt x="26" y="20"/>
                      <a:pt x="26" y="20"/>
                      <a:pt x="26" y="20"/>
                    </a:cubicBezTo>
                    <a:cubicBezTo>
                      <a:pt x="26" y="15"/>
                      <a:pt x="25" y="11"/>
                      <a:pt x="25" y="6"/>
                    </a:cubicBezTo>
                    <a:cubicBezTo>
                      <a:pt x="25" y="4"/>
                      <a:pt x="25" y="2"/>
                      <a:pt x="26" y="0"/>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5" name="Freeform: Shape 65">
                <a:extLst>
                  <a:ext uri="{FF2B5EF4-FFF2-40B4-BE49-F238E27FC236}">
                    <a16:creationId xmlns:a16="http://schemas.microsoft.com/office/drawing/2014/main" id="{6DFC2326-862B-4EBE-B015-6975DD0715C6}"/>
                  </a:ext>
                </a:extLst>
              </p:cNvPr>
              <p:cNvSpPr>
                <a:spLocks/>
              </p:cNvSpPr>
              <p:nvPr/>
            </p:nvSpPr>
            <p:spPr bwMode="auto">
              <a:xfrm>
                <a:off x="817280" y="371628"/>
                <a:ext cx="147076" cy="91923"/>
              </a:xfrm>
              <a:custGeom>
                <a:avLst/>
                <a:gdLst/>
                <a:ahLst/>
                <a:cxnLst>
                  <a:cxn ang="0">
                    <a:pos x="0" y="0"/>
                  </a:cxn>
                  <a:cxn ang="0">
                    <a:pos x="23" y="24"/>
                  </a:cxn>
                  <a:cxn ang="0">
                    <a:pos x="38" y="2"/>
                  </a:cxn>
                  <a:cxn ang="0">
                    <a:pos x="0" y="0"/>
                  </a:cxn>
                </a:cxnLst>
                <a:rect l="0" t="0" r="r" b="b"/>
                <a:pathLst>
                  <a:path w="38" h="24">
                    <a:moveTo>
                      <a:pt x="0" y="0"/>
                    </a:moveTo>
                    <a:cubicBezTo>
                      <a:pt x="23" y="24"/>
                      <a:pt x="23" y="24"/>
                      <a:pt x="23" y="24"/>
                    </a:cubicBezTo>
                    <a:cubicBezTo>
                      <a:pt x="27" y="16"/>
                      <a:pt x="32" y="9"/>
                      <a:pt x="38" y="2"/>
                    </a:cubicBez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6" name="Freeform: Shape 66">
                <a:extLst>
                  <a:ext uri="{FF2B5EF4-FFF2-40B4-BE49-F238E27FC236}">
                    <a16:creationId xmlns:a16="http://schemas.microsoft.com/office/drawing/2014/main" id="{D55A4B82-7846-4C1B-A864-6CF4C72B2B69}"/>
                  </a:ext>
                </a:extLst>
              </p:cNvPr>
              <p:cNvSpPr>
                <a:spLocks/>
              </p:cNvSpPr>
              <p:nvPr/>
            </p:nvSpPr>
            <p:spPr bwMode="auto">
              <a:xfrm>
                <a:off x="1074662" y="180430"/>
                <a:ext cx="69862" cy="113985"/>
              </a:xfrm>
              <a:custGeom>
                <a:avLst/>
                <a:gdLst/>
                <a:ahLst/>
                <a:cxnLst>
                  <a:cxn ang="0">
                    <a:pos x="0" y="0"/>
                  </a:cxn>
                  <a:cxn ang="0">
                    <a:pos x="1" y="30"/>
                  </a:cxn>
                  <a:cxn ang="0">
                    <a:pos x="18" y="25"/>
                  </a:cxn>
                  <a:cxn ang="0">
                    <a:pos x="0" y="0"/>
                  </a:cxn>
                </a:cxnLst>
                <a:rect l="0" t="0" r="r" b="b"/>
                <a:pathLst>
                  <a:path w="18" h="30">
                    <a:moveTo>
                      <a:pt x="0" y="0"/>
                    </a:moveTo>
                    <a:cubicBezTo>
                      <a:pt x="1" y="30"/>
                      <a:pt x="1" y="30"/>
                      <a:pt x="1" y="30"/>
                    </a:cubicBezTo>
                    <a:cubicBezTo>
                      <a:pt x="6" y="28"/>
                      <a:pt x="12" y="26"/>
                      <a:pt x="18" y="25"/>
                    </a:cubicBezTo>
                    <a:lnTo>
                      <a:pt x="0"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7" name="Freeform: Shape 67">
                <a:extLst>
                  <a:ext uri="{FF2B5EF4-FFF2-40B4-BE49-F238E27FC236}">
                    <a16:creationId xmlns:a16="http://schemas.microsoft.com/office/drawing/2014/main" id="{C2B99E99-653D-463D-96DA-08A0EC81C193}"/>
                  </a:ext>
                </a:extLst>
              </p:cNvPr>
              <p:cNvSpPr>
                <a:spLocks/>
              </p:cNvSpPr>
              <p:nvPr/>
            </p:nvSpPr>
            <p:spPr bwMode="auto">
              <a:xfrm>
                <a:off x="883464" y="220877"/>
                <a:ext cx="147076" cy="150753"/>
              </a:xfrm>
              <a:custGeom>
                <a:avLst/>
                <a:gdLst/>
                <a:ahLst/>
                <a:cxnLst>
                  <a:cxn ang="0">
                    <a:pos x="38" y="26"/>
                  </a:cxn>
                  <a:cxn ang="0">
                    <a:pos x="0" y="0"/>
                  </a:cxn>
                  <a:cxn ang="0">
                    <a:pos x="23" y="39"/>
                  </a:cxn>
                  <a:cxn ang="0">
                    <a:pos x="38" y="26"/>
                  </a:cxn>
                </a:cxnLst>
                <a:rect l="0" t="0" r="r" b="b"/>
                <a:pathLst>
                  <a:path w="38" h="39">
                    <a:moveTo>
                      <a:pt x="38" y="26"/>
                    </a:moveTo>
                    <a:cubicBezTo>
                      <a:pt x="0" y="0"/>
                      <a:pt x="0" y="0"/>
                      <a:pt x="0" y="0"/>
                    </a:cubicBezTo>
                    <a:cubicBezTo>
                      <a:pt x="23" y="39"/>
                      <a:pt x="23" y="39"/>
                      <a:pt x="23" y="39"/>
                    </a:cubicBezTo>
                    <a:cubicBezTo>
                      <a:pt x="27" y="34"/>
                      <a:pt x="32" y="30"/>
                      <a:pt x="38" y="26"/>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8" name="Freeform: Shape 68">
                <a:extLst>
                  <a:ext uri="{FF2B5EF4-FFF2-40B4-BE49-F238E27FC236}">
                    <a16:creationId xmlns:a16="http://schemas.microsoft.com/office/drawing/2014/main" id="{E74384BC-1157-455C-AF52-AEDEAD7F0C86}"/>
                  </a:ext>
                </a:extLst>
              </p:cNvPr>
              <p:cNvSpPr>
                <a:spLocks/>
              </p:cNvSpPr>
              <p:nvPr/>
            </p:nvSpPr>
            <p:spPr bwMode="auto">
              <a:xfrm>
                <a:off x="1192322" y="84831"/>
                <a:ext cx="77216" cy="180169"/>
              </a:xfrm>
              <a:custGeom>
                <a:avLst/>
                <a:gdLst/>
                <a:ahLst/>
                <a:cxnLst>
                  <a:cxn ang="0">
                    <a:pos x="20" y="46"/>
                  </a:cxn>
                  <a:cxn ang="0">
                    <a:pos x="7" y="0"/>
                  </a:cxn>
                  <a:cxn ang="0">
                    <a:pos x="0" y="46"/>
                  </a:cxn>
                  <a:cxn ang="0">
                    <a:pos x="9" y="46"/>
                  </a:cxn>
                  <a:cxn ang="0">
                    <a:pos x="20" y="46"/>
                  </a:cxn>
                </a:cxnLst>
                <a:rect l="0" t="0" r="r" b="b"/>
                <a:pathLst>
                  <a:path w="20" h="46">
                    <a:moveTo>
                      <a:pt x="20" y="46"/>
                    </a:moveTo>
                    <a:cubicBezTo>
                      <a:pt x="7" y="0"/>
                      <a:pt x="7" y="0"/>
                      <a:pt x="7" y="0"/>
                    </a:cubicBezTo>
                    <a:cubicBezTo>
                      <a:pt x="0" y="46"/>
                      <a:pt x="0" y="46"/>
                      <a:pt x="0" y="46"/>
                    </a:cubicBezTo>
                    <a:cubicBezTo>
                      <a:pt x="3" y="46"/>
                      <a:pt x="6" y="46"/>
                      <a:pt x="9" y="46"/>
                    </a:cubicBezTo>
                    <a:cubicBezTo>
                      <a:pt x="13" y="46"/>
                      <a:pt x="17" y="46"/>
                      <a:pt x="20" y="46"/>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99" name="Freeform: Shape 69">
                <a:extLst>
                  <a:ext uri="{FF2B5EF4-FFF2-40B4-BE49-F238E27FC236}">
                    <a16:creationId xmlns:a16="http://schemas.microsoft.com/office/drawing/2014/main" id="{689B52B1-2403-4C5A-B2F2-71AD0147BBC2}"/>
                  </a:ext>
                </a:extLst>
              </p:cNvPr>
              <p:cNvSpPr>
                <a:spLocks/>
              </p:cNvSpPr>
              <p:nvPr/>
            </p:nvSpPr>
            <p:spPr bwMode="auto">
              <a:xfrm>
                <a:off x="1405582" y="184108"/>
                <a:ext cx="128692" cy="180169"/>
              </a:xfrm>
              <a:custGeom>
                <a:avLst/>
                <a:gdLst/>
                <a:ahLst/>
                <a:cxnLst>
                  <a:cxn ang="0">
                    <a:pos x="33" y="0"/>
                  </a:cxn>
                  <a:cxn ang="0">
                    <a:pos x="0" y="32"/>
                  </a:cxn>
                  <a:cxn ang="0">
                    <a:pos x="19" y="47"/>
                  </a:cxn>
                  <a:cxn ang="0">
                    <a:pos x="33" y="0"/>
                  </a:cxn>
                </a:cxnLst>
                <a:rect l="0" t="0" r="r" b="b"/>
                <a:pathLst>
                  <a:path w="33" h="47">
                    <a:moveTo>
                      <a:pt x="33" y="0"/>
                    </a:moveTo>
                    <a:cubicBezTo>
                      <a:pt x="0" y="32"/>
                      <a:pt x="0" y="32"/>
                      <a:pt x="0" y="32"/>
                    </a:cubicBezTo>
                    <a:cubicBezTo>
                      <a:pt x="7" y="36"/>
                      <a:pt x="13" y="41"/>
                      <a:pt x="19" y="47"/>
                    </a:cubicBezTo>
                    <a:lnTo>
                      <a:pt x="33"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0" name="Freeform: Shape 70">
                <a:extLst>
                  <a:ext uri="{FF2B5EF4-FFF2-40B4-BE49-F238E27FC236}">
                    <a16:creationId xmlns:a16="http://schemas.microsoft.com/office/drawing/2014/main" id="{55BD6B1F-40B8-40A4-8845-EE97D7D16714}"/>
                  </a:ext>
                </a:extLst>
              </p:cNvPr>
              <p:cNvSpPr>
                <a:spLocks/>
              </p:cNvSpPr>
              <p:nvPr/>
            </p:nvSpPr>
            <p:spPr bwMode="auto">
              <a:xfrm>
                <a:off x="1309983" y="180430"/>
                <a:ext cx="91923" cy="125014"/>
              </a:xfrm>
              <a:custGeom>
                <a:avLst/>
                <a:gdLst/>
                <a:ahLst/>
                <a:cxnLst>
                  <a:cxn ang="0">
                    <a:pos x="18" y="0"/>
                  </a:cxn>
                  <a:cxn ang="0">
                    <a:pos x="0" y="24"/>
                  </a:cxn>
                  <a:cxn ang="0">
                    <a:pos x="24" y="33"/>
                  </a:cxn>
                  <a:cxn ang="0">
                    <a:pos x="18" y="0"/>
                  </a:cxn>
                </a:cxnLst>
                <a:rect l="0" t="0" r="r" b="b"/>
                <a:pathLst>
                  <a:path w="24" h="33">
                    <a:moveTo>
                      <a:pt x="18" y="0"/>
                    </a:moveTo>
                    <a:cubicBezTo>
                      <a:pt x="0" y="24"/>
                      <a:pt x="0" y="24"/>
                      <a:pt x="0" y="24"/>
                    </a:cubicBezTo>
                    <a:cubicBezTo>
                      <a:pt x="9" y="26"/>
                      <a:pt x="16" y="29"/>
                      <a:pt x="24" y="33"/>
                    </a:cubicBezTo>
                    <a:lnTo>
                      <a:pt x="18"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1" name="Freeform: Shape 71">
                <a:extLst>
                  <a:ext uri="{FF2B5EF4-FFF2-40B4-BE49-F238E27FC236}">
                    <a16:creationId xmlns:a16="http://schemas.microsoft.com/office/drawing/2014/main" id="{329B04BB-2AB5-4E07-9AA2-A478C316353C}"/>
                  </a:ext>
                </a:extLst>
              </p:cNvPr>
              <p:cNvSpPr>
                <a:spLocks/>
              </p:cNvSpPr>
              <p:nvPr/>
            </p:nvSpPr>
            <p:spPr bwMode="auto">
              <a:xfrm>
                <a:off x="1295275" y="301768"/>
                <a:ext cx="14708" cy="3678"/>
              </a:xfrm>
              <a:custGeom>
                <a:avLst/>
                <a:gdLst/>
                <a:ahLst/>
                <a:cxnLst>
                  <a:cxn ang="0">
                    <a:pos x="4" y="1"/>
                  </a:cxn>
                  <a:cxn ang="0">
                    <a:pos x="0" y="0"/>
                  </a:cxn>
                  <a:cxn ang="0">
                    <a:pos x="0" y="1"/>
                  </a:cxn>
                  <a:cxn ang="0">
                    <a:pos x="4" y="1"/>
                  </a:cxn>
                </a:cxnLst>
                <a:rect l="0" t="0" r="r" b="b"/>
                <a:pathLst>
                  <a:path w="4" h="1">
                    <a:moveTo>
                      <a:pt x="4" y="1"/>
                    </a:moveTo>
                    <a:cubicBezTo>
                      <a:pt x="3" y="1"/>
                      <a:pt x="1" y="0"/>
                      <a:pt x="0" y="0"/>
                    </a:cubicBezTo>
                    <a:cubicBezTo>
                      <a:pt x="0" y="1"/>
                      <a:pt x="0" y="1"/>
                      <a:pt x="0" y="1"/>
                    </a:cubicBezTo>
                    <a:lnTo>
                      <a:pt x="4" y="1"/>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2" name="Freeform: Shape 72">
                <a:extLst>
                  <a:ext uri="{FF2B5EF4-FFF2-40B4-BE49-F238E27FC236}">
                    <a16:creationId xmlns:a16="http://schemas.microsoft.com/office/drawing/2014/main" id="{4B08BCCE-C473-4988-B376-9C6D4A23849C}"/>
                  </a:ext>
                </a:extLst>
              </p:cNvPr>
              <p:cNvSpPr>
                <a:spLocks/>
              </p:cNvSpPr>
              <p:nvPr/>
            </p:nvSpPr>
            <p:spPr bwMode="auto">
              <a:xfrm>
                <a:off x="1493827" y="360599"/>
                <a:ext cx="136046" cy="102953"/>
              </a:xfrm>
              <a:custGeom>
                <a:avLst/>
                <a:gdLst/>
                <a:ahLst/>
                <a:cxnLst>
                  <a:cxn ang="0">
                    <a:pos x="35" y="0"/>
                  </a:cxn>
                  <a:cxn ang="0">
                    <a:pos x="0" y="5"/>
                  </a:cxn>
                  <a:cxn ang="0">
                    <a:pos x="15" y="27"/>
                  </a:cxn>
                  <a:cxn ang="0">
                    <a:pos x="35" y="0"/>
                  </a:cxn>
                </a:cxnLst>
                <a:rect l="0" t="0" r="r" b="b"/>
                <a:pathLst>
                  <a:path w="35" h="27">
                    <a:moveTo>
                      <a:pt x="35" y="0"/>
                    </a:moveTo>
                    <a:cubicBezTo>
                      <a:pt x="0" y="5"/>
                      <a:pt x="0" y="5"/>
                      <a:pt x="0" y="5"/>
                    </a:cubicBezTo>
                    <a:cubicBezTo>
                      <a:pt x="6" y="11"/>
                      <a:pt x="11" y="19"/>
                      <a:pt x="15" y="27"/>
                    </a:cubicBezTo>
                    <a:lnTo>
                      <a:pt x="35" y="0"/>
                    </a:lnTo>
                    <a:close/>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103" name="Freeform: Shape 73">
                <a:extLst>
                  <a:ext uri="{FF2B5EF4-FFF2-40B4-BE49-F238E27FC236}">
                    <a16:creationId xmlns:a16="http://schemas.microsoft.com/office/drawing/2014/main" id="{1D11E50F-1CB1-4DB6-8F1C-8ECB1F2E0E4A}"/>
                  </a:ext>
                </a:extLst>
              </p:cNvPr>
              <p:cNvSpPr>
                <a:spLocks/>
              </p:cNvSpPr>
              <p:nvPr/>
            </p:nvSpPr>
            <p:spPr bwMode="auto">
              <a:xfrm>
                <a:off x="1571041" y="515028"/>
                <a:ext cx="176491" cy="128692"/>
              </a:xfrm>
              <a:custGeom>
                <a:avLst/>
                <a:gdLst/>
                <a:ahLst/>
                <a:cxnLst>
                  <a:cxn ang="0">
                    <a:pos x="4" y="33"/>
                  </a:cxn>
                  <a:cxn ang="0">
                    <a:pos x="46" y="10"/>
                  </a:cxn>
                  <a:cxn ang="0">
                    <a:pos x="0" y="0"/>
                  </a:cxn>
                  <a:cxn ang="0">
                    <a:pos x="4" y="28"/>
                  </a:cxn>
                  <a:cxn ang="0">
                    <a:pos x="4" y="33"/>
                  </a:cxn>
                </a:cxnLst>
                <a:rect l="0" t="0" r="r" b="b"/>
                <a:pathLst>
                  <a:path w="46" h="33">
                    <a:moveTo>
                      <a:pt x="4" y="33"/>
                    </a:moveTo>
                    <a:cubicBezTo>
                      <a:pt x="46" y="10"/>
                      <a:pt x="46" y="10"/>
                      <a:pt x="46" y="10"/>
                    </a:cubicBezTo>
                    <a:cubicBezTo>
                      <a:pt x="0" y="0"/>
                      <a:pt x="0" y="0"/>
                      <a:pt x="0" y="0"/>
                    </a:cubicBezTo>
                    <a:cubicBezTo>
                      <a:pt x="3" y="9"/>
                      <a:pt x="4" y="18"/>
                      <a:pt x="4" y="28"/>
                    </a:cubicBezTo>
                    <a:cubicBezTo>
                      <a:pt x="4" y="29"/>
                      <a:pt x="4" y="31"/>
                      <a:pt x="4" y="33"/>
                    </a:cubicBezTo>
                  </a:path>
                </a:pathLst>
              </a:custGeom>
              <a:grpFill/>
              <a:ln w="9525">
                <a:noFill/>
                <a:round/>
                <a:headEnd/>
                <a:tailEnd/>
              </a:ln>
            </p:spPr>
            <p:txBody>
              <a:bodyPr anchor="ctr"/>
              <a:lstStyle/>
              <a:p>
                <a:pPr algn="ctr"/>
                <a:endParaRPr dirty="0">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grpSp>
      </p:grpSp>
    </p:spTree>
    <p:extLst>
      <p:ext uri="{BB962C8B-B14F-4D97-AF65-F5344CB8AC3E}">
        <p14:creationId xmlns:p14="http://schemas.microsoft.com/office/powerpoint/2010/main" val="161414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iterate type="lt">
                                    <p:tmPct val="10000"/>
                                  </p:iterate>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p:tgtEl>
                                          <p:spTgt spid="66"/>
                                        </p:tgtEl>
                                        <p:attrNameLst>
                                          <p:attrName>ppt_y</p:attrName>
                                        </p:attrNameLst>
                                      </p:cBhvr>
                                      <p:tavLst>
                                        <p:tav tm="0">
                                          <p:val>
                                            <p:strVal val="#ppt_y+#ppt_h*1.125000"/>
                                          </p:val>
                                        </p:tav>
                                        <p:tav tm="100000">
                                          <p:val>
                                            <p:strVal val="#ppt_y"/>
                                          </p:val>
                                        </p:tav>
                                      </p:tavLst>
                                    </p:anim>
                                    <p:animEffect transition="in" filter="wipe(up)">
                                      <p:cBhvr>
                                        <p:cTn id="8" dur="500"/>
                                        <p:tgtEl>
                                          <p:spTgt spid="66"/>
                                        </p:tgtEl>
                                      </p:cBhvr>
                                    </p:animEffect>
                                  </p:childTnLst>
                                </p:cTn>
                              </p:par>
                            </p:childTnLst>
                          </p:cTn>
                        </p:par>
                        <p:par>
                          <p:cTn id="9" fill="hold">
                            <p:stCondLst>
                              <p:cond delay="1100"/>
                            </p:stCondLst>
                            <p:childTnLst>
                              <p:par>
                                <p:cTn id="10" presetID="53" presetClass="entr" presetSubtype="16"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childTnLst>
                          </p:cTn>
                        </p:par>
                        <p:par>
                          <p:cTn id="15" fill="hold">
                            <p:stCondLst>
                              <p:cond delay="1600"/>
                            </p:stCondLst>
                            <p:childTnLst>
                              <p:par>
                                <p:cTn id="16" presetID="53" presetClass="entr" presetSubtype="16"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p:cTn id="18" dur="500" fill="hold"/>
                                        <p:tgtEl>
                                          <p:spTgt spid="23"/>
                                        </p:tgtEl>
                                        <p:attrNameLst>
                                          <p:attrName>ppt_w</p:attrName>
                                        </p:attrNameLst>
                                      </p:cBhvr>
                                      <p:tavLst>
                                        <p:tav tm="0">
                                          <p:val>
                                            <p:fltVal val="0"/>
                                          </p:val>
                                        </p:tav>
                                        <p:tav tm="100000">
                                          <p:val>
                                            <p:strVal val="#ppt_w"/>
                                          </p:val>
                                        </p:tav>
                                      </p:tavLst>
                                    </p:anim>
                                    <p:anim calcmode="lin" valueType="num">
                                      <p:cBhvr>
                                        <p:cTn id="19" dur="500" fill="hold"/>
                                        <p:tgtEl>
                                          <p:spTgt spid="23"/>
                                        </p:tgtEl>
                                        <p:attrNameLst>
                                          <p:attrName>ppt_h</p:attrName>
                                        </p:attrNameLst>
                                      </p:cBhvr>
                                      <p:tavLst>
                                        <p:tav tm="0">
                                          <p:val>
                                            <p:fltVal val="0"/>
                                          </p:val>
                                        </p:tav>
                                        <p:tav tm="100000">
                                          <p:val>
                                            <p:strVal val="#ppt_h"/>
                                          </p:val>
                                        </p:tav>
                                      </p:tavLst>
                                    </p:anim>
                                    <p:animEffect transition="in" filter="fade">
                                      <p:cBhvr>
                                        <p:cTn id="20" dur="500"/>
                                        <p:tgtEl>
                                          <p:spTgt spid="23"/>
                                        </p:tgtEl>
                                      </p:cBhvr>
                                    </p:animEffect>
                                  </p:childTnLst>
                                </p:cTn>
                              </p:par>
                            </p:childTnLst>
                          </p:cTn>
                        </p:par>
                        <p:par>
                          <p:cTn id="21" fill="hold">
                            <p:stCondLst>
                              <p:cond delay="2100"/>
                            </p:stCondLst>
                            <p:childTnLst>
                              <p:par>
                                <p:cTn id="22" presetID="53" presetClass="entr" presetSubtype="16"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childTnLst>
                          </p:cTn>
                        </p:par>
                        <p:par>
                          <p:cTn id="27" fill="hold">
                            <p:stCondLst>
                              <p:cond delay="2600"/>
                            </p:stCondLst>
                            <p:childTnLst>
                              <p:par>
                                <p:cTn id="28" presetID="53" presetClass="entr" presetSubtype="16"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childTnLst>
                          </p:cTn>
                        </p:par>
                        <p:par>
                          <p:cTn id="33" fill="hold">
                            <p:stCondLst>
                              <p:cond delay="3100"/>
                            </p:stCondLst>
                            <p:childTnLst>
                              <p:par>
                                <p:cTn id="34" presetID="53" presetClass="entr" presetSubtype="16"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par>
                          <p:cTn id="39" fill="hold">
                            <p:stCondLst>
                              <p:cond delay="3600"/>
                            </p:stCondLst>
                            <p:childTnLst>
                              <p:par>
                                <p:cTn id="40" presetID="53" presetClass="entr" presetSubtype="16"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par>
                          <p:cTn id="45" fill="hold">
                            <p:stCondLst>
                              <p:cond delay="4100"/>
                            </p:stCondLst>
                            <p:childTnLst>
                              <p:par>
                                <p:cTn id="46" presetID="53" presetClass="entr" presetSubtype="16" fill="hold" nodeType="after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4600"/>
                            </p:stCondLst>
                            <p:childTnLst>
                              <p:par>
                                <p:cTn id="52" presetID="53" presetClass="entr" presetSubtype="16" fill="hold" nodeType="after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par>
                          <p:cTn id="57" fill="hold">
                            <p:stCondLst>
                              <p:cond delay="5100"/>
                            </p:stCondLst>
                            <p:childTnLst>
                              <p:par>
                                <p:cTn id="58" presetID="53" presetClass="entr" presetSubtype="16"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500" fill="hold"/>
                                        <p:tgtEl>
                                          <p:spTgt spid="47"/>
                                        </p:tgtEl>
                                        <p:attrNameLst>
                                          <p:attrName>ppt_w</p:attrName>
                                        </p:attrNameLst>
                                      </p:cBhvr>
                                      <p:tavLst>
                                        <p:tav tm="0">
                                          <p:val>
                                            <p:fltVal val="0"/>
                                          </p:val>
                                        </p:tav>
                                        <p:tav tm="100000">
                                          <p:val>
                                            <p:strVal val="#ppt_w"/>
                                          </p:val>
                                        </p:tav>
                                      </p:tavLst>
                                    </p:anim>
                                    <p:anim calcmode="lin" valueType="num">
                                      <p:cBhvr>
                                        <p:cTn id="61" dur="500" fill="hold"/>
                                        <p:tgtEl>
                                          <p:spTgt spid="47"/>
                                        </p:tgtEl>
                                        <p:attrNameLst>
                                          <p:attrName>ppt_h</p:attrName>
                                        </p:attrNameLst>
                                      </p:cBhvr>
                                      <p:tavLst>
                                        <p:tav tm="0">
                                          <p:val>
                                            <p:fltVal val="0"/>
                                          </p:val>
                                        </p:tav>
                                        <p:tav tm="100000">
                                          <p:val>
                                            <p:strVal val="#ppt_h"/>
                                          </p:val>
                                        </p:tav>
                                      </p:tavLst>
                                    </p:anim>
                                    <p:animEffect transition="in" filter="fade">
                                      <p:cBhvr>
                                        <p:cTn id="62" dur="500"/>
                                        <p:tgtEl>
                                          <p:spTgt spid="47"/>
                                        </p:tgtEl>
                                      </p:cBhvr>
                                    </p:animEffect>
                                  </p:childTnLst>
                                </p:cTn>
                              </p:par>
                            </p:childTnLst>
                          </p:cTn>
                        </p:par>
                        <p:par>
                          <p:cTn id="63" fill="hold">
                            <p:stCondLst>
                              <p:cond delay="5600"/>
                            </p:stCondLst>
                            <p:childTnLst>
                              <p:par>
                                <p:cTn id="64" presetID="53" presetClass="entr" presetSubtype="16"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 calcmode="lin" valueType="num">
                                      <p:cBhvr>
                                        <p:cTn id="66" dur="500" fill="hold"/>
                                        <p:tgtEl>
                                          <p:spTgt spid="48"/>
                                        </p:tgtEl>
                                        <p:attrNameLst>
                                          <p:attrName>ppt_w</p:attrName>
                                        </p:attrNameLst>
                                      </p:cBhvr>
                                      <p:tavLst>
                                        <p:tav tm="0">
                                          <p:val>
                                            <p:fltVal val="0"/>
                                          </p:val>
                                        </p:tav>
                                        <p:tav tm="100000">
                                          <p:val>
                                            <p:strVal val="#ppt_w"/>
                                          </p:val>
                                        </p:tav>
                                      </p:tavLst>
                                    </p:anim>
                                    <p:anim calcmode="lin" valueType="num">
                                      <p:cBhvr>
                                        <p:cTn id="67" dur="500" fill="hold"/>
                                        <p:tgtEl>
                                          <p:spTgt spid="48"/>
                                        </p:tgtEl>
                                        <p:attrNameLst>
                                          <p:attrName>ppt_h</p:attrName>
                                        </p:attrNameLst>
                                      </p:cBhvr>
                                      <p:tavLst>
                                        <p:tav tm="0">
                                          <p:val>
                                            <p:fltVal val="0"/>
                                          </p:val>
                                        </p:tav>
                                        <p:tav tm="100000">
                                          <p:val>
                                            <p:strVal val="#ppt_h"/>
                                          </p:val>
                                        </p:tav>
                                      </p:tavLst>
                                    </p:anim>
                                    <p:animEffect transition="in" filter="fade">
                                      <p:cBhvr>
                                        <p:cTn id="68" dur="500"/>
                                        <p:tgtEl>
                                          <p:spTgt spid="48"/>
                                        </p:tgtEl>
                                      </p:cBhvr>
                                    </p:animEffect>
                                  </p:childTnLst>
                                </p:cTn>
                              </p:par>
                            </p:childTnLst>
                          </p:cTn>
                        </p:par>
                        <p:par>
                          <p:cTn id="69" fill="hold">
                            <p:stCondLst>
                              <p:cond delay="6100"/>
                            </p:stCondLst>
                            <p:childTnLst>
                              <p:par>
                                <p:cTn id="70" presetID="53" presetClass="entr" presetSubtype="16" fill="hold" nodeType="afterEffect">
                                  <p:stCondLst>
                                    <p:cond delay="0"/>
                                  </p:stCondLst>
                                  <p:childTnLst>
                                    <p:set>
                                      <p:cBhvr>
                                        <p:cTn id="71" dur="1" fill="hold">
                                          <p:stCondLst>
                                            <p:cond delay="0"/>
                                          </p:stCondLst>
                                        </p:cTn>
                                        <p:tgtEl>
                                          <p:spTgt spid="49"/>
                                        </p:tgtEl>
                                        <p:attrNameLst>
                                          <p:attrName>style.visibility</p:attrName>
                                        </p:attrNameLst>
                                      </p:cBhvr>
                                      <p:to>
                                        <p:strVal val="visible"/>
                                      </p:to>
                                    </p:set>
                                    <p:anim calcmode="lin" valueType="num">
                                      <p:cBhvr>
                                        <p:cTn id="72" dur="500" fill="hold"/>
                                        <p:tgtEl>
                                          <p:spTgt spid="49"/>
                                        </p:tgtEl>
                                        <p:attrNameLst>
                                          <p:attrName>ppt_w</p:attrName>
                                        </p:attrNameLst>
                                      </p:cBhvr>
                                      <p:tavLst>
                                        <p:tav tm="0">
                                          <p:val>
                                            <p:fltVal val="0"/>
                                          </p:val>
                                        </p:tav>
                                        <p:tav tm="100000">
                                          <p:val>
                                            <p:strVal val="#ppt_w"/>
                                          </p:val>
                                        </p:tav>
                                      </p:tavLst>
                                    </p:anim>
                                    <p:anim calcmode="lin" valueType="num">
                                      <p:cBhvr>
                                        <p:cTn id="73" dur="500" fill="hold"/>
                                        <p:tgtEl>
                                          <p:spTgt spid="49"/>
                                        </p:tgtEl>
                                        <p:attrNameLst>
                                          <p:attrName>ppt_h</p:attrName>
                                        </p:attrNameLst>
                                      </p:cBhvr>
                                      <p:tavLst>
                                        <p:tav tm="0">
                                          <p:val>
                                            <p:fltVal val="0"/>
                                          </p:val>
                                        </p:tav>
                                        <p:tav tm="100000">
                                          <p:val>
                                            <p:strVal val="#ppt_h"/>
                                          </p:val>
                                        </p:tav>
                                      </p:tavLst>
                                    </p:anim>
                                    <p:animEffect transition="in" filter="fade">
                                      <p:cBhvr>
                                        <p:cTn id="74" dur="500"/>
                                        <p:tgtEl>
                                          <p:spTgt spid="49"/>
                                        </p:tgtEl>
                                      </p:cBhvr>
                                    </p:animEffect>
                                  </p:childTnLst>
                                </p:cTn>
                              </p:par>
                            </p:childTnLst>
                          </p:cTn>
                        </p:par>
                        <p:par>
                          <p:cTn id="75" fill="hold">
                            <p:stCondLst>
                              <p:cond delay="6600"/>
                            </p:stCondLst>
                            <p:childTnLst>
                              <p:par>
                                <p:cTn id="76" presetID="53" presetClass="entr" presetSubtype="16" fill="hold" nodeType="afterEffect">
                                  <p:stCondLst>
                                    <p:cond delay="0"/>
                                  </p:stCondLst>
                                  <p:childTnLst>
                                    <p:set>
                                      <p:cBhvr>
                                        <p:cTn id="77" dur="1" fill="hold">
                                          <p:stCondLst>
                                            <p:cond delay="0"/>
                                          </p:stCondLst>
                                        </p:cTn>
                                        <p:tgtEl>
                                          <p:spTgt spid="50"/>
                                        </p:tgtEl>
                                        <p:attrNameLst>
                                          <p:attrName>style.visibility</p:attrName>
                                        </p:attrNameLst>
                                      </p:cBhvr>
                                      <p:to>
                                        <p:strVal val="visible"/>
                                      </p:to>
                                    </p:set>
                                    <p:anim calcmode="lin" valueType="num">
                                      <p:cBhvr>
                                        <p:cTn id="78" dur="500" fill="hold"/>
                                        <p:tgtEl>
                                          <p:spTgt spid="50"/>
                                        </p:tgtEl>
                                        <p:attrNameLst>
                                          <p:attrName>ppt_w</p:attrName>
                                        </p:attrNameLst>
                                      </p:cBhvr>
                                      <p:tavLst>
                                        <p:tav tm="0">
                                          <p:val>
                                            <p:fltVal val="0"/>
                                          </p:val>
                                        </p:tav>
                                        <p:tav tm="100000">
                                          <p:val>
                                            <p:strVal val="#ppt_w"/>
                                          </p:val>
                                        </p:tav>
                                      </p:tavLst>
                                    </p:anim>
                                    <p:anim calcmode="lin" valueType="num">
                                      <p:cBhvr>
                                        <p:cTn id="79" dur="500" fill="hold"/>
                                        <p:tgtEl>
                                          <p:spTgt spid="50"/>
                                        </p:tgtEl>
                                        <p:attrNameLst>
                                          <p:attrName>ppt_h</p:attrName>
                                        </p:attrNameLst>
                                      </p:cBhvr>
                                      <p:tavLst>
                                        <p:tav tm="0">
                                          <p:val>
                                            <p:fltVal val="0"/>
                                          </p:val>
                                        </p:tav>
                                        <p:tav tm="100000">
                                          <p:val>
                                            <p:strVal val="#ppt_h"/>
                                          </p:val>
                                        </p:tav>
                                      </p:tavLst>
                                    </p:anim>
                                    <p:animEffect transition="in" filter="fade">
                                      <p:cBhvr>
                                        <p:cTn id="80" dur="500"/>
                                        <p:tgtEl>
                                          <p:spTgt spid="50"/>
                                        </p:tgtEl>
                                      </p:cBhvr>
                                    </p:animEffect>
                                  </p:childTnLst>
                                </p:cTn>
                              </p:par>
                            </p:childTnLst>
                          </p:cTn>
                        </p:par>
                        <p:par>
                          <p:cTn id="81" fill="hold">
                            <p:stCondLst>
                              <p:cond delay="7100"/>
                            </p:stCondLst>
                            <p:childTnLst>
                              <p:par>
                                <p:cTn id="82" presetID="53" presetClass="entr" presetSubtype="16"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 calcmode="lin" valueType="num">
                                      <p:cBhvr>
                                        <p:cTn id="84" dur="500" fill="hold"/>
                                        <p:tgtEl>
                                          <p:spTgt spid="51"/>
                                        </p:tgtEl>
                                        <p:attrNameLst>
                                          <p:attrName>ppt_w</p:attrName>
                                        </p:attrNameLst>
                                      </p:cBhvr>
                                      <p:tavLst>
                                        <p:tav tm="0">
                                          <p:val>
                                            <p:fltVal val="0"/>
                                          </p:val>
                                        </p:tav>
                                        <p:tav tm="100000">
                                          <p:val>
                                            <p:strVal val="#ppt_w"/>
                                          </p:val>
                                        </p:tav>
                                      </p:tavLst>
                                    </p:anim>
                                    <p:anim calcmode="lin" valueType="num">
                                      <p:cBhvr>
                                        <p:cTn id="85" dur="500" fill="hold"/>
                                        <p:tgtEl>
                                          <p:spTgt spid="51"/>
                                        </p:tgtEl>
                                        <p:attrNameLst>
                                          <p:attrName>ppt_h</p:attrName>
                                        </p:attrNameLst>
                                      </p:cBhvr>
                                      <p:tavLst>
                                        <p:tav tm="0">
                                          <p:val>
                                            <p:fltVal val="0"/>
                                          </p:val>
                                        </p:tav>
                                        <p:tav tm="100000">
                                          <p:val>
                                            <p:strVal val="#ppt_h"/>
                                          </p:val>
                                        </p:tav>
                                      </p:tavLst>
                                    </p:anim>
                                    <p:animEffect transition="in" filter="fade">
                                      <p:cBhvr>
                                        <p:cTn id="86" dur="500"/>
                                        <p:tgtEl>
                                          <p:spTgt spid="51"/>
                                        </p:tgtEl>
                                      </p:cBhvr>
                                    </p:animEffect>
                                  </p:childTnLst>
                                </p:cTn>
                              </p:par>
                            </p:childTnLst>
                          </p:cTn>
                        </p:par>
                        <p:par>
                          <p:cTn id="87" fill="hold">
                            <p:stCondLst>
                              <p:cond delay="7600"/>
                            </p:stCondLst>
                            <p:childTnLst>
                              <p:par>
                                <p:cTn id="88" presetID="53" presetClass="entr" presetSubtype="16" fill="hold" grpId="0" nodeType="afterEffect">
                                  <p:stCondLst>
                                    <p:cond delay="0"/>
                                  </p:stCondLst>
                                  <p:childTnLst>
                                    <p:set>
                                      <p:cBhvr>
                                        <p:cTn id="89" dur="1" fill="hold">
                                          <p:stCondLst>
                                            <p:cond delay="0"/>
                                          </p:stCondLst>
                                        </p:cTn>
                                        <p:tgtEl>
                                          <p:spTgt spid="56"/>
                                        </p:tgtEl>
                                        <p:attrNameLst>
                                          <p:attrName>style.visibility</p:attrName>
                                        </p:attrNameLst>
                                      </p:cBhvr>
                                      <p:to>
                                        <p:strVal val="visible"/>
                                      </p:to>
                                    </p:set>
                                    <p:anim calcmode="lin" valueType="num">
                                      <p:cBhvr>
                                        <p:cTn id="90" dur="500" fill="hold"/>
                                        <p:tgtEl>
                                          <p:spTgt spid="56"/>
                                        </p:tgtEl>
                                        <p:attrNameLst>
                                          <p:attrName>ppt_w</p:attrName>
                                        </p:attrNameLst>
                                      </p:cBhvr>
                                      <p:tavLst>
                                        <p:tav tm="0">
                                          <p:val>
                                            <p:fltVal val="0"/>
                                          </p:val>
                                        </p:tav>
                                        <p:tav tm="100000">
                                          <p:val>
                                            <p:strVal val="#ppt_w"/>
                                          </p:val>
                                        </p:tav>
                                      </p:tavLst>
                                    </p:anim>
                                    <p:anim calcmode="lin" valueType="num">
                                      <p:cBhvr>
                                        <p:cTn id="91" dur="500" fill="hold"/>
                                        <p:tgtEl>
                                          <p:spTgt spid="56"/>
                                        </p:tgtEl>
                                        <p:attrNameLst>
                                          <p:attrName>ppt_h</p:attrName>
                                        </p:attrNameLst>
                                      </p:cBhvr>
                                      <p:tavLst>
                                        <p:tav tm="0">
                                          <p:val>
                                            <p:fltVal val="0"/>
                                          </p:val>
                                        </p:tav>
                                        <p:tav tm="100000">
                                          <p:val>
                                            <p:strVal val="#ppt_h"/>
                                          </p:val>
                                        </p:tav>
                                      </p:tavLst>
                                    </p:anim>
                                    <p:animEffect transition="in" filter="fade">
                                      <p:cBhvr>
                                        <p:cTn id="92" dur="500"/>
                                        <p:tgtEl>
                                          <p:spTgt spid="56"/>
                                        </p:tgtEl>
                                      </p:cBhvr>
                                    </p:animEffect>
                                  </p:childTnLst>
                                </p:cTn>
                              </p:par>
                            </p:childTnLst>
                          </p:cTn>
                        </p:par>
                        <p:par>
                          <p:cTn id="93" fill="hold">
                            <p:stCondLst>
                              <p:cond delay="8100"/>
                            </p:stCondLst>
                            <p:childTnLst>
                              <p:par>
                                <p:cTn id="94" presetID="53" presetClass="entr" presetSubtype="16" fill="hold" grpId="0" nodeType="afterEffect">
                                  <p:stCondLst>
                                    <p:cond delay="0"/>
                                  </p:stCondLst>
                                  <p:childTnLst>
                                    <p:set>
                                      <p:cBhvr>
                                        <p:cTn id="95" dur="1" fill="hold">
                                          <p:stCondLst>
                                            <p:cond delay="0"/>
                                          </p:stCondLst>
                                        </p:cTn>
                                        <p:tgtEl>
                                          <p:spTgt spid="57"/>
                                        </p:tgtEl>
                                        <p:attrNameLst>
                                          <p:attrName>style.visibility</p:attrName>
                                        </p:attrNameLst>
                                      </p:cBhvr>
                                      <p:to>
                                        <p:strVal val="visible"/>
                                      </p:to>
                                    </p:set>
                                    <p:anim calcmode="lin" valueType="num">
                                      <p:cBhvr>
                                        <p:cTn id="96" dur="500" fill="hold"/>
                                        <p:tgtEl>
                                          <p:spTgt spid="57"/>
                                        </p:tgtEl>
                                        <p:attrNameLst>
                                          <p:attrName>ppt_w</p:attrName>
                                        </p:attrNameLst>
                                      </p:cBhvr>
                                      <p:tavLst>
                                        <p:tav tm="0">
                                          <p:val>
                                            <p:fltVal val="0"/>
                                          </p:val>
                                        </p:tav>
                                        <p:tav tm="100000">
                                          <p:val>
                                            <p:strVal val="#ppt_w"/>
                                          </p:val>
                                        </p:tav>
                                      </p:tavLst>
                                    </p:anim>
                                    <p:anim calcmode="lin" valueType="num">
                                      <p:cBhvr>
                                        <p:cTn id="97" dur="500" fill="hold"/>
                                        <p:tgtEl>
                                          <p:spTgt spid="57"/>
                                        </p:tgtEl>
                                        <p:attrNameLst>
                                          <p:attrName>ppt_h</p:attrName>
                                        </p:attrNameLst>
                                      </p:cBhvr>
                                      <p:tavLst>
                                        <p:tav tm="0">
                                          <p:val>
                                            <p:fltVal val="0"/>
                                          </p:val>
                                        </p:tav>
                                        <p:tav tm="100000">
                                          <p:val>
                                            <p:strVal val="#ppt_h"/>
                                          </p:val>
                                        </p:tav>
                                      </p:tavLst>
                                    </p:anim>
                                    <p:animEffect transition="in" filter="fade">
                                      <p:cBhvr>
                                        <p:cTn id="98" dur="500"/>
                                        <p:tgtEl>
                                          <p:spTgt spid="57"/>
                                        </p:tgtEl>
                                      </p:cBhvr>
                                    </p:animEffect>
                                  </p:childTnLst>
                                </p:cTn>
                              </p:par>
                            </p:childTnLst>
                          </p:cTn>
                        </p:par>
                        <p:par>
                          <p:cTn id="99" fill="hold">
                            <p:stCondLst>
                              <p:cond delay="8600"/>
                            </p:stCondLst>
                            <p:childTnLst>
                              <p:par>
                                <p:cTn id="100" presetID="53" presetClass="entr" presetSubtype="16" fill="hold" grpId="0" nodeType="afterEffect">
                                  <p:stCondLst>
                                    <p:cond delay="0"/>
                                  </p:stCondLst>
                                  <p:childTnLst>
                                    <p:set>
                                      <p:cBhvr>
                                        <p:cTn id="101" dur="1" fill="hold">
                                          <p:stCondLst>
                                            <p:cond delay="0"/>
                                          </p:stCondLst>
                                        </p:cTn>
                                        <p:tgtEl>
                                          <p:spTgt spid="58"/>
                                        </p:tgtEl>
                                        <p:attrNameLst>
                                          <p:attrName>style.visibility</p:attrName>
                                        </p:attrNameLst>
                                      </p:cBhvr>
                                      <p:to>
                                        <p:strVal val="visible"/>
                                      </p:to>
                                    </p:set>
                                    <p:anim calcmode="lin" valueType="num">
                                      <p:cBhvr>
                                        <p:cTn id="102" dur="500" fill="hold"/>
                                        <p:tgtEl>
                                          <p:spTgt spid="58"/>
                                        </p:tgtEl>
                                        <p:attrNameLst>
                                          <p:attrName>ppt_w</p:attrName>
                                        </p:attrNameLst>
                                      </p:cBhvr>
                                      <p:tavLst>
                                        <p:tav tm="0">
                                          <p:val>
                                            <p:fltVal val="0"/>
                                          </p:val>
                                        </p:tav>
                                        <p:tav tm="100000">
                                          <p:val>
                                            <p:strVal val="#ppt_w"/>
                                          </p:val>
                                        </p:tav>
                                      </p:tavLst>
                                    </p:anim>
                                    <p:anim calcmode="lin" valueType="num">
                                      <p:cBhvr>
                                        <p:cTn id="103" dur="500" fill="hold"/>
                                        <p:tgtEl>
                                          <p:spTgt spid="58"/>
                                        </p:tgtEl>
                                        <p:attrNameLst>
                                          <p:attrName>ppt_h</p:attrName>
                                        </p:attrNameLst>
                                      </p:cBhvr>
                                      <p:tavLst>
                                        <p:tav tm="0">
                                          <p:val>
                                            <p:fltVal val="0"/>
                                          </p:val>
                                        </p:tav>
                                        <p:tav tm="100000">
                                          <p:val>
                                            <p:strVal val="#ppt_h"/>
                                          </p:val>
                                        </p:tav>
                                      </p:tavLst>
                                    </p:anim>
                                    <p:animEffect transition="in" filter="fade">
                                      <p:cBhvr>
                                        <p:cTn id="104" dur="500"/>
                                        <p:tgtEl>
                                          <p:spTgt spid="58"/>
                                        </p:tgtEl>
                                      </p:cBhvr>
                                    </p:animEffect>
                                  </p:childTnLst>
                                </p:cTn>
                              </p:par>
                            </p:childTnLst>
                          </p:cTn>
                        </p:par>
                        <p:par>
                          <p:cTn id="105" fill="hold">
                            <p:stCondLst>
                              <p:cond delay="9100"/>
                            </p:stCondLst>
                            <p:childTnLst>
                              <p:par>
                                <p:cTn id="106" presetID="53" presetClass="entr" presetSubtype="16" fill="hold" grpId="0" nodeType="afterEffect">
                                  <p:stCondLst>
                                    <p:cond delay="0"/>
                                  </p:stCondLst>
                                  <p:childTnLst>
                                    <p:set>
                                      <p:cBhvr>
                                        <p:cTn id="107" dur="1" fill="hold">
                                          <p:stCondLst>
                                            <p:cond delay="0"/>
                                          </p:stCondLst>
                                        </p:cTn>
                                        <p:tgtEl>
                                          <p:spTgt spid="59"/>
                                        </p:tgtEl>
                                        <p:attrNameLst>
                                          <p:attrName>style.visibility</p:attrName>
                                        </p:attrNameLst>
                                      </p:cBhvr>
                                      <p:to>
                                        <p:strVal val="visible"/>
                                      </p:to>
                                    </p:set>
                                    <p:anim calcmode="lin" valueType="num">
                                      <p:cBhvr>
                                        <p:cTn id="108" dur="500" fill="hold"/>
                                        <p:tgtEl>
                                          <p:spTgt spid="59"/>
                                        </p:tgtEl>
                                        <p:attrNameLst>
                                          <p:attrName>ppt_w</p:attrName>
                                        </p:attrNameLst>
                                      </p:cBhvr>
                                      <p:tavLst>
                                        <p:tav tm="0">
                                          <p:val>
                                            <p:fltVal val="0"/>
                                          </p:val>
                                        </p:tav>
                                        <p:tav tm="100000">
                                          <p:val>
                                            <p:strVal val="#ppt_w"/>
                                          </p:val>
                                        </p:tav>
                                      </p:tavLst>
                                    </p:anim>
                                    <p:anim calcmode="lin" valueType="num">
                                      <p:cBhvr>
                                        <p:cTn id="109" dur="500" fill="hold"/>
                                        <p:tgtEl>
                                          <p:spTgt spid="59"/>
                                        </p:tgtEl>
                                        <p:attrNameLst>
                                          <p:attrName>ppt_h</p:attrName>
                                        </p:attrNameLst>
                                      </p:cBhvr>
                                      <p:tavLst>
                                        <p:tav tm="0">
                                          <p:val>
                                            <p:fltVal val="0"/>
                                          </p:val>
                                        </p:tav>
                                        <p:tav tm="100000">
                                          <p:val>
                                            <p:strVal val="#ppt_h"/>
                                          </p:val>
                                        </p:tav>
                                      </p:tavLst>
                                    </p:anim>
                                    <p:animEffect transition="in" filter="fade">
                                      <p:cBhvr>
                                        <p:cTn id="110" dur="500"/>
                                        <p:tgtEl>
                                          <p:spTgt spid="59"/>
                                        </p:tgtEl>
                                      </p:cBhvr>
                                    </p:animEffect>
                                  </p:childTnLst>
                                </p:cTn>
                              </p:par>
                            </p:childTnLst>
                          </p:cTn>
                        </p:par>
                        <p:par>
                          <p:cTn id="111" fill="hold">
                            <p:stCondLst>
                              <p:cond delay="9600"/>
                            </p:stCondLst>
                            <p:childTnLst>
                              <p:par>
                                <p:cTn id="112" presetID="53" presetClass="entr" presetSubtype="16" fill="hold" nodeType="afterEffect">
                                  <p:stCondLst>
                                    <p:cond delay="0"/>
                                  </p:stCondLst>
                                  <p:childTnLst>
                                    <p:set>
                                      <p:cBhvr>
                                        <p:cTn id="113" dur="1" fill="hold">
                                          <p:stCondLst>
                                            <p:cond delay="0"/>
                                          </p:stCondLst>
                                        </p:cTn>
                                        <p:tgtEl>
                                          <p:spTgt spid="60"/>
                                        </p:tgtEl>
                                        <p:attrNameLst>
                                          <p:attrName>style.visibility</p:attrName>
                                        </p:attrNameLst>
                                      </p:cBhvr>
                                      <p:to>
                                        <p:strVal val="visible"/>
                                      </p:to>
                                    </p:set>
                                    <p:anim calcmode="lin" valueType="num">
                                      <p:cBhvr>
                                        <p:cTn id="114" dur="500" fill="hold"/>
                                        <p:tgtEl>
                                          <p:spTgt spid="60"/>
                                        </p:tgtEl>
                                        <p:attrNameLst>
                                          <p:attrName>ppt_w</p:attrName>
                                        </p:attrNameLst>
                                      </p:cBhvr>
                                      <p:tavLst>
                                        <p:tav tm="0">
                                          <p:val>
                                            <p:fltVal val="0"/>
                                          </p:val>
                                        </p:tav>
                                        <p:tav tm="100000">
                                          <p:val>
                                            <p:strVal val="#ppt_w"/>
                                          </p:val>
                                        </p:tav>
                                      </p:tavLst>
                                    </p:anim>
                                    <p:anim calcmode="lin" valueType="num">
                                      <p:cBhvr>
                                        <p:cTn id="115" dur="500" fill="hold"/>
                                        <p:tgtEl>
                                          <p:spTgt spid="60"/>
                                        </p:tgtEl>
                                        <p:attrNameLst>
                                          <p:attrName>ppt_h</p:attrName>
                                        </p:attrNameLst>
                                      </p:cBhvr>
                                      <p:tavLst>
                                        <p:tav tm="0">
                                          <p:val>
                                            <p:fltVal val="0"/>
                                          </p:val>
                                        </p:tav>
                                        <p:tav tm="100000">
                                          <p:val>
                                            <p:strVal val="#ppt_h"/>
                                          </p:val>
                                        </p:tav>
                                      </p:tavLst>
                                    </p:anim>
                                    <p:animEffect transition="in" filter="fade">
                                      <p:cBhvr>
                                        <p:cTn id="116"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22" grpId="0" animBg="1"/>
      <p:bldP spid="23" grpId="0" animBg="1"/>
      <p:bldP spid="24" grpId="0" animBg="1"/>
      <p:bldP spid="25" grpId="0" animBg="1"/>
      <p:bldP spid="26" grpId="0" animBg="1"/>
      <p:bldP spid="47" grpId="0" animBg="1"/>
      <p:bldP spid="56" grpId="0" animBg="1"/>
      <p:bldP spid="57" grpId="0" animBg="1"/>
      <p:bldP spid="58" grpId="0" animBg="1"/>
      <p:bldP spid="5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椭圆 21">
            <a:extLst>
              <a:ext uri="{FF2B5EF4-FFF2-40B4-BE49-F238E27FC236}">
                <a16:creationId xmlns:a16="http://schemas.microsoft.com/office/drawing/2014/main" id="{B0FA7D43-0420-49DD-8CE6-3E3C745C33C4}"/>
              </a:ext>
            </a:extLst>
          </p:cNvPr>
          <p:cNvSpPr/>
          <p:nvPr/>
        </p:nvSpPr>
        <p:spPr>
          <a:xfrm>
            <a:off x="8395955" y="5020032"/>
            <a:ext cx="2533650" cy="2533650"/>
          </a:xfrm>
          <a:prstGeom prst="ellipse">
            <a:avLst/>
          </a:prstGeom>
          <a:solidFill>
            <a:schemeClr val="bg1"/>
          </a:solidFill>
          <a:ln>
            <a:noFill/>
          </a:ln>
          <a:effectLst>
            <a:softEdge rad="863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213" name="椭圆 212">
            <a:extLst>
              <a:ext uri="{FF2B5EF4-FFF2-40B4-BE49-F238E27FC236}">
                <a16:creationId xmlns:a16="http://schemas.microsoft.com/office/drawing/2014/main" id="{33B4F42F-851B-471E-AA7E-4931EAD646C7}"/>
              </a:ext>
            </a:extLst>
          </p:cNvPr>
          <p:cNvSpPr/>
          <p:nvPr/>
        </p:nvSpPr>
        <p:spPr>
          <a:xfrm>
            <a:off x="6709018" y="5967942"/>
            <a:ext cx="603849" cy="603849"/>
          </a:xfrm>
          <a:prstGeom prst="ellipse">
            <a:avLst/>
          </a:prstGeom>
          <a:solidFill>
            <a:schemeClr val="bg1">
              <a:alpha val="57000"/>
            </a:schemeClr>
          </a:solidFill>
          <a:ln w="3175">
            <a:solidFill>
              <a:schemeClr val="bg1"/>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pic>
        <p:nvPicPr>
          <p:cNvPr id="16" name="图片 15" descr="图片包含 鲜花, 墙壁, 室内, 餐桌&#10;&#10;已生成极高可信度的说明">
            <a:extLst>
              <a:ext uri="{FF2B5EF4-FFF2-40B4-BE49-F238E27FC236}">
                <a16:creationId xmlns:a16="http://schemas.microsoft.com/office/drawing/2014/main" id="{72EB7630-6C8D-4D7F-AC28-646BBB93AD56}"/>
              </a:ext>
            </a:extLst>
          </p:cNvPr>
          <p:cNvPicPr>
            <a:picLocks noChangeAspect="1"/>
          </p:cNvPicPr>
          <p:nvPr/>
        </p:nvPicPr>
        <p:blipFill rotWithShape="1">
          <a:blip r:embed="rId5">
            <a:extLst>
              <a:ext uri="{28A0092B-C50C-407E-A947-70E740481C1C}">
                <a14:useLocalDpi xmlns:a14="http://schemas.microsoft.com/office/drawing/2010/main" val="0"/>
              </a:ext>
            </a:extLst>
          </a:blip>
          <a:srcRect r="12226"/>
          <a:stretch/>
        </p:blipFill>
        <p:spPr>
          <a:xfrm rot="5400000">
            <a:off x="2537270" y="-2614698"/>
            <a:ext cx="7155692" cy="12230233"/>
          </a:xfrm>
          <a:prstGeom prst="rect">
            <a:avLst/>
          </a:prstGeom>
        </p:spPr>
      </p:pic>
      <p:sp>
        <p:nvSpPr>
          <p:cNvPr id="219" name="椭圆 218">
            <a:extLst>
              <a:ext uri="{FF2B5EF4-FFF2-40B4-BE49-F238E27FC236}">
                <a16:creationId xmlns:a16="http://schemas.microsoft.com/office/drawing/2014/main" id="{46BEC66E-B886-4DA2-AE9C-3468F2BBE8CF}"/>
              </a:ext>
            </a:extLst>
          </p:cNvPr>
          <p:cNvSpPr/>
          <p:nvPr/>
        </p:nvSpPr>
        <p:spPr>
          <a:xfrm>
            <a:off x="6741853" y="5549348"/>
            <a:ext cx="345058" cy="345057"/>
          </a:xfrm>
          <a:prstGeom prst="ellipse">
            <a:avLst/>
          </a:prstGeom>
          <a:solidFill>
            <a:schemeClr val="bg1">
              <a:alpha val="57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222" name="[动画大师]_Straight Connector 4">
            <a:extLst>
              <a:ext uri="{FF2B5EF4-FFF2-40B4-BE49-F238E27FC236}">
                <a16:creationId xmlns:a16="http://schemas.microsoft.com/office/drawing/2014/main" id="{5817DA6A-E430-4D23-8B70-0D3B1C4DB472}"/>
              </a:ext>
            </a:extLst>
          </p:cNvPr>
          <p:cNvCxnSpPr/>
          <p:nvPr/>
        </p:nvCxnSpPr>
        <p:spPr>
          <a:xfrm>
            <a:off x="12192000" y="4283155"/>
            <a:ext cx="10023894"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3" name="[动画大师]_Straight Connector 2">
            <a:extLst>
              <a:ext uri="{FF2B5EF4-FFF2-40B4-BE49-F238E27FC236}">
                <a16:creationId xmlns:a16="http://schemas.microsoft.com/office/drawing/2014/main" id="{7217817F-6D75-4DB5-BC9C-A8B97B9C06B3}"/>
              </a:ext>
            </a:extLst>
          </p:cNvPr>
          <p:cNvCxnSpPr/>
          <p:nvPr/>
        </p:nvCxnSpPr>
        <p:spPr>
          <a:xfrm flipH="1">
            <a:off x="-7953829" y="594617"/>
            <a:ext cx="7953829" cy="0"/>
          </a:xfrm>
          <a:prstGeom prst="line">
            <a:avLst/>
          </a:prstGeom>
          <a:ln>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4" name="[动画大师]_Straight Connector 2">
            <a:extLst>
              <a:ext uri="{FF2B5EF4-FFF2-40B4-BE49-F238E27FC236}">
                <a16:creationId xmlns:a16="http://schemas.microsoft.com/office/drawing/2014/main" id="{5817397D-7D20-4FE2-88F9-FA413404CFEA}"/>
              </a:ext>
            </a:extLst>
          </p:cNvPr>
          <p:cNvCxnSpPr/>
          <p:nvPr/>
        </p:nvCxnSpPr>
        <p:spPr>
          <a:xfrm flipH="1">
            <a:off x="-6577497" y="5017210"/>
            <a:ext cx="6577497" cy="0"/>
          </a:xfrm>
          <a:prstGeom prst="line">
            <a:avLst/>
          </a:prstGeom>
          <a:ln w="1270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5" name="[动画大师]_Straight Connector 4">
            <a:extLst>
              <a:ext uri="{FF2B5EF4-FFF2-40B4-BE49-F238E27FC236}">
                <a16:creationId xmlns:a16="http://schemas.microsoft.com/office/drawing/2014/main" id="{60823DFF-CF1B-4794-A71A-3601F7FC044F}"/>
              </a:ext>
            </a:extLst>
          </p:cNvPr>
          <p:cNvCxnSpPr/>
          <p:nvPr/>
        </p:nvCxnSpPr>
        <p:spPr>
          <a:xfrm>
            <a:off x="12192000" y="2070897"/>
            <a:ext cx="6096000" cy="0"/>
          </a:xfrm>
          <a:prstGeom prst="line">
            <a:avLst/>
          </a:prstGeom>
          <a:ln w="6350">
            <a:solidFill>
              <a:srgbClr val="E5C6DD"/>
            </a:solidFill>
          </a:ln>
        </p:spPr>
        <p:style>
          <a:lnRef idx="1">
            <a:schemeClr val="accent1"/>
          </a:lnRef>
          <a:fillRef idx="0">
            <a:schemeClr val="accent1"/>
          </a:fillRef>
          <a:effectRef idx="0">
            <a:schemeClr val="accent1"/>
          </a:effectRef>
          <a:fontRef idx="minor">
            <a:schemeClr val="tx1"/>
          </a:fontRef>
        </p:style>
      </p:cxnSp>
      <p:cxnSp>
        <p:nvCxnSpPr>
          <p:cNvPr id="226" name="[动画大师]_Straight Connector 2">
            <a:extLst>
              <a:ext uri="{FF2B5EF4-FFF2-40B4-BE49-F238E27FC236}">
                <a16:creationId xmlns:a16="http://schemas.microsoft.com/office/drawing/2014/main" id="{EAA05861-87A5-4039-9EFA-FE65E7310914}"/>
              </a:ext>
            </a:extLst>
          </p:cNvPr>
          <p:cNvCxnSpPr/>
          <p:nvPr/>
        </p:nvCxnSpPr>
        <p:spPr>
          <a:xfrm flipH="1">
            <a:off x="-7521677" y="3276899"/>
            <a:ext cx="7521678" cy="0"/>
          </a:xfrm>
          <a:prstGeom prst="line">
            <a:avLst/>
          </a:prstGeom>
          <a:ln w="19050">
            <a:solidFill>
              <a:srgbClr val="E5C6DD"/>
            </a:solidFill>
          </a:ln>
        </p:spPr>
        <p:style>
          <a:lnRef idx="1">
            <a:schemeClr val="accent1"/>
          </a:lnRef>
          <a:fillRef idx="0">
            <a:schemeClr val="accent1"/>
          </a:fillRef>
          <a:effectRef idx="0">
            <a:schemeClr val="accent1"/>
          </a:effectRef>
          <a:fontRef idx="minor">
            <a:schemeClr val="tx1"/>
          </a:fontRef>
        </p:style>
      </p:cxnSp>
      <p:sp>
        <p:nvSpPr>
          <p:cNvPr id="69" name="椭圆 68">
            <a:extLst>
              <a:ext uri="{FF2B5EF4-FFF2-40B4-BE49-F238E27FC236}">
                <a16:creationId xmlns:a16="http://schemas.microsoft.com/office/drawing/2014/main" id="{62D0574F-D103-42D5-9B8F-7DC570975D2F}"/>
              </a:ext>
            </a:extLst>
          </p:cNvPr>
          <p:cNvSpPr/>
          <p:nvPr/>
        </p:nvSpPr>
        <p:spPr>
          <a:xfrm>
            <a:off x="4600660" y="6726637"/>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0" name="椭圆 69">
            <a:extLst>
              <a:ext uri="{FF2B5EF4-FFF2-40B4-BE49-F238E27FC236}">
                <a16:creationId xmlns:a16="http://schemas.microsoft.com/office/drawing/2014/main" id="{F056E919-F081-4584-9836-5296F969645C}"/>
              </a:ext>
            </a:extLst>
          </p:cNvPr>
          <p:cNvSpPr/>
          <p:nvPr/>
        </p:nvSpPr>
        <p:spPr>
          <a:xfrm>
            <a:off x="3335469" y="645289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2" name="椭圆 71">
            <a:extLst>
              <a:ext uri="{FF2B5EF4-FFF2-40B4-BE49-F238E27FC236}">
                <a16:creationId xmlns:a16="http://schemas.microsoft.com/office/drawing/2014/main" id="{DF29430D-0892-4451-9D75-6A255EABABAF}"/>
              </a:ext>
            </a:extLst>
          </p:cNvPr>
          <p:cNvSpPr/>
          <p:nvPr/>
        </p:nvSpPr>
        <p:spPr>
          <a:xfrm>
            <a:off x="4619760" y="5547794"/>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3" name="椭圆 72">
            <a:extLst>
              <a:ext uri="{FF2B5EF4-FFF2-40B4-BE49-F238E27FC236}">
                <a16:creationId xmlns:a16="http://schemas.microsoft.com/office/drawing/2014/main" id="{B32BFD58-ABF6-42E0-A5E6-CE7571169006}"/>
              </a:ext>
            </a:extLst>
          </p:cNvPr>
          <p:cNvSpPr/>
          <p:nvPr/>
        </p:nvSpPr>
        <p:spPr>
          <a:xfrm>
            <a:off x="3986343" y="671642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4" name="椭圆 73">
            <a:extLst>
              <a:ext uri="{FF2B5EF4-FFF2-40B4-BE49-F238E27FC236}">
                <a16:creationId xmlns:a16="http://schemas.microsoft.com/office/drawing/2014/main" id="{923B0E7F-9EB5-4533-8F85-CE1571DBA28A}"/>
              </a:ext>
            </a:extLst>
          </p:cNvPr>
          <p:cNvSpPr/>
          <p:nvPr/>
        </p:nvSpPr>
        <p:spPr>
          <a:xfrm>
            <a:off x="2766399" y="706316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5" name="椭圆 74">
            <a:extLst>
              <a:ext uri="{FF2B5EF4-FFF2-40B4-BE49-F238E27FC236}">
                <a16:creationId xmlns:a16="http://schemas.microsoft.com/office/drawing/2014/main" id="{DF8AC223-5776-4D4B-9BC0-83F61DBFB6AA}"/>
              </a:ext>
            </a:extLst>
          </p:cNvPr>
          <p:cNvSpPr/>
          <p:nvPr/>
        </p:nvSpPr>
        <p:spPr>
          <a:xfrm>
            <a:off x="6435243" y="64470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6" name="椭圆 75">
            <a:extLst>
              <a:ext uri="{FF2B5EF4-FFF2-40B4-BE49-F238E27FC236}">
                <a16:creationId xmlns:a16="http://schemas.microsoft.com/office/drawing/2014/main" id="{54F2BE23-3941-4DB6-97AF-B0CF01539070}"/>
              </a:ext>
            </a:extLst>
          </p:cNvPr>
          <p:cNvSpPr/>
          <p:nvPr/>
        </p:nvSpPr>
        <p:spPr>
          <a:xfrm>
            <a:off x="5187014" y="68566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7" name="椭圆 76">
            <a:extLst>
              <a:ext uri="{FF2B5EF4-FFF2-40B4-BE49-F238E27FC236}">
                <a16:creationId xmlns:a16="http://schemas.microsoft.com/office/drawing/2014/main" id="{BD29648B-4FF1-4215-A083-4F80CEEC1B82}"/>
              </a:ext>
            </a:extLst>
          </p:cNvPr>
          <p:cNvSpPr/>
          <p:nvPr/>
        </p:nvSpPr>
        <p:spPr>
          <a:xfrm>
            <a:off x="8467242" y="6650205"/>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8" name="椭圆 77">
            <a:extLst>
              <a:ext uri="{FF2B5EF4-FFF2-40B4-BE49-F238E27FC236}">
                <a16:creationId xmlns:a16="http://schemas.microsoft.com/office/drawing/2014/main" id="{5AF98877-98E5-4308-87DA-50D0AE0D57EE}"/>
              </a:ext>
            </a:extLst>
          </p:cNvPr>
          <p:cNvSpPr/>
          <p:nvPr/>
        </p:nvSpPr>
        <p:spPr>
          <a:xfrm>
            <a:off x="10368615" y="6592149"/>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79" name="椭圆 78">
            <a:extLst>
              <a:ext uri="{FF2B5EF4-FFF2-40B4-BE49-F238E27FC236}">
                <a16:creationId xmlns:a16="http://schemas.microsoft.com/office/drawing/2014/main" id="{492B71A9-039A-45D3-9128-A8DEA3E04C7C}"/>
              </a:ext>
            </a:extLst>
          </p:cNvPr>
          <p:cNvSpPr/>
          <p:nvPr/>
        </p:nvSpPr>
        <p:spPr>
          <a:xfrm>
            <a:off x="9381644" y="6751806"/>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0" name="椭圆 79">
            <a:extLst>
              <a:ext uri="{FF2B5EF4-FFF2-40B4-BE49-F238E27FC236}">
                <a16:creationId xmlns:a16="http://schemas.microsoft.com/office/drawing/2014/main" id="{C0C109C4-CD54-4943-B746-40152B355C91}"/>
              </a:ext>
            </a:extLst>
          </p:cNvPr>
          <p:cNvSpPr/>
          <p:nvPr/>
        </p:nvSpPr>
        <p:spPr>
          <a:xfrm>
            <a:off x="6202715" y="5519533"/>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1" name="椭圆 80">
            <a:extLst>
              <a:ext uri="{FF2B5EF4-FFF2-40B4-BE49-F238E27FC236}">
                <a16:creationId xmlns:a16="http://schemas.microsoft.com/office/drawing/2014/main" id="{B49F51DC-52A5-4C8C-8A37-8831F74BD920}"/>
              </a:ext>
            </a:extLst>
          </p:cNvPr>
          <p:cNvSpPr/>
          <p:nvPr/>
        </p:nvSpPr>
        <p:spPr>
          <a:xfrm>
            <a:off x="6878200" y="5808602"/>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2" name="椭圆 81">
            <a:extLst>
              <a:ext uri="{FF2B5EF4-FFF2-40B4-BE49-F238E27FC236}">
                <a16:creationId xmlns:a16="http://schemas.microsoft.com/office/drawing/2014/main" id="{64EE8BE3-8171-439A-910D-DA2F1509F318}"/>
              </a:ext>
            </a:extLst>
          </p:cNvPr>
          <p:cNvSpPr/>
          <p:nvPr/>
        </p:nvSpPr>
        <p:spPr>
          <a:xfrm>
            <a:off x="6473736" y="692765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4" name="椭圆 83">
            <a:extLst>
              <a:ext uri="{FF2B5EF4-FFF2-40B4-BE49-F238E27FC236}">
                <a16:creationId xmlns:a16="http://schemas.microsoft.com/office/drawing/2014/main" id="{648F9C9F-6D35-4535-91BE-4C943C387BBD}"/>
              </a:ext>
            </a:extLst>
          </p:cNvPr>
          <p:cNvSpPr/>
          <p:nvPr/>
        </p:nvSpPr>
        <p:spPr>
          <a:xfrm>
            <a:off x="7135043" y="6558351"/>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5" name="椭圆 84">
            <a:extLst>
              <a:ext uri="{FF2B5EF4-FFF2-40B4-BE49-F238E27FC236}">
                <a16:creationId xmlns:a16="http://schemas.microsoft.com/office/drawing/2014/main" id="{D40DADC5-A363-4D25-81FB-B17B32716AD8}"/>
              </a:ext>
            </a:extLst>
          </p:cNvPr>
          <p:cNvSpPr/>
          <p:nvPr/>
        </p:nvSpPr>
        <p:spPr>
          <a:xfrm>
            <a:off x="5743397" y="6260909"/>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7" name="椭圆 86">
            <a:extLst>
              <a:ext uri="{FF2B5EF4-FFF2-40B4-BE49-F238E27FC236}">
                <a16:creationId xmlns:a16="http://schemas.microsoft.com/office/drawing/2014/main" id="{6EF479D6-E456-498E-9FB4-4D29F4FBC596}"/>
              </a:ext>
            </a:extLst>
          </p:cNvPr>
          <p:cNvSpPr/>
          <p:nvPr/>
        </p:nvSpPr>
        <p:spPr>
          <a:xfrm>
            <a:off x="4453918" y="5656746"/>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8" name="椭圆 87">
            <a:extLst>
              <a:ext uri="{FF2B5EF4-FFF2-40B4-BE49-F238E27FC236}">
                <a16:creationId xmlns:a16="http://schemas.microsoft.com/office/drawing/2014/main" id="{1254A98A-F91C-4CB9-932A-64217EE5460C}"/>
              </a:ext>
            </a:extLst>
          </p:cNvPr>
          <p:cNvSpPr/>
          <p:nvPr/>
        </p:nvSpPr>
        <p:spPr>
          <a:xfrm>
            <a:off x="8354417" y="7004095"/>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89" name="椭圆 88">
            <a:extLst>
              <a:ext uri="{FF2B5EF4-FFF2-40B4-BE49-F238E27FC236}">
                <a16:creationId xmlns:a16="http://schemas.microsoft.com/office/drawing/2014/main" id="{56F8D23C-2162-42C9-8C06-4EA72848CE28}"/>
              </a:ext>
            </a:extLst>
          </p:cNvPr>
          <p:cNvSpPr/>
          <p:nvPr/>
        </p:nvSpPr>
        <p:spPr>
          <a:xfrm>
            <a:off x="2429867" y="6493473"/>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0" name="椭圆 89">
            <a:extLst>
              <a:ext uri="{FF2B5EF4-FFF2-40B4-BE49-F238E27FC236}">
                <a16:creationId xmlns:a16="http://schemas.microsoft.com/office/drawing/2014/main" id="{769C5B76-C454-4BD0-AEC5-6E02A685FBE6}"/>
              </a:ext>
            </a:extLst>
          </p:cNvPr>
          <p:cNvSpPr/>
          <p:nvPr/>
        </p:nvSpPr>
        <p:spPr>
          <a:xfrm>
            <a:off x="8753630" y="6766798"/>
            <a:ext cx="343644" cy="343644"/>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1" name="椭圆 90">
            <a:extLst>
              <a:ext uri="{FF2B5EF4-FFF2-40B4-BE49-F238E27FC236}">
                <a16:creationId xmlns:a16="http://schemas.microsoft.com/office/drawing/2014/main" id="{01FE92B0-91E7-4C93-A60F-F084A24FFB1C}"/>
              </a:ext>
            </a:extLst>
          </p:cNvPr>
          <p:cNvSpPr/>
          <p:nvPr/>
        </p:nvSpPr>
        <p:spPr>
          <a:xfrm>
            <a:off x="4992831" y="6317375"/>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2" name="椭圆 91">
            <a:extLst>
              <a:ext uri="{FF2B5EF4-FFF2-40B4-BE49-F238E27FC236}">
                <a16:creationId xmlns:a16="http://schemas.microsoft.com/office/drawing/2014/main" id="{54E7B20B-F292-4129-8C68-C44332A831E2}"/>
              </a:ext>
            </a:extLst>
          </p:cNvPr>
          <p:cNvSpPr/>
          <p:nvPr/>
        </p:nvSpPr>
        <p:spPr>
          <a:xfrm>
            <a:off x="3909370" y="6301000"/>
            <a:ext cx="614664" cy="614664"/>
          </a:xfrm>
          <a:prstGeom prst="ellipse">
            <a:avLst/>
          </a:prstGeom>
          <a:solidFill>
            <a:schemeClr val="bg1">
              <a:alpha val="16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4" name="椭圆 93">
            <a:extLst>
              <a:ext uri="{FF2B5EF4-FFF2-40B4-BE49-F238E27FC236}">
                <a16:creationId xmlns:a16="http://schemas.microsoft.com/office/drawing/2014/main" id="{5FD305C0-D9E2-48BE-AF39-A412374E4FC5}"/>
              </a:ext>
            </a:extLst>
          </p:cNvPr>
          <p:cNvSpPr/>
          <p:nvPr/>
        </p:nvSpPr>
        <p:spPr>
          <a:xfrm>
            <a:off x="6169354" y="6773199"/>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5" name="椭圆 94">
            <a:extLst>
              <a:ext uri="{FF2B5EF4-FFF2-40B4-BE49-F238E27FC236}">
                <a16:creationId xmlns:a16="http://schemas.microsoft.com/office/drawing/2014/main" id="{8A8AE00B-FBC6-48E4-9024-DC8AD9183699}"/>
              </a:ext>
            </a:extLst>
          </p:cNvPr>
          <p:cNvSpPr/>
          <p:nvPr/>
        </p:nvSpPr>
        <p:spPr>
          <a:xfrm>
            <a:off x="7848028" y="6807372"/>
            <a:ext cx="461792" cy="461792"/>
          </a:xfrm>
          <a:prstGeom prst="ellipse">
            <a:avLst/>
          </a:prstGeom>
          <a:solidFill>
            <a:schemeClr val="bg1">
              <a:alpha val="43000"/>
            </a:schemeClr>
          </a:solidFill>
          <a:ln>
            <a:solidFill>
              <a:schemeClr val="bg1"/>
            </a:solidFill>
          </a:ln>
          <a:effectLst>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6" name="椭圆 95">
            <a:extLst>
              <a:ext uri="{FF2B5EF4-FFF2-40B4-BE49-F238E27FC236}">
                <a16:creationId xmlns:a16="http://schemas.microsoft.com/office/drawing/2014/main" id="{57BE8595-D690-4227-9E96-C53FA005AF25}"/>
              </a:ext>
            </a:extLst>
          </p:cNvPr>
          <p:cNvSpPr/>
          <p:nvPr/>
        </p:nvSpPr>
        <p:spPr>
          <a:xfrm>
            <a:off x="7425232" y="642427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7" name="椭圆 96">
            <a:extLst>
              <a:ext uri="{FF2B5EF4-FFF2-40B4-BE49-F238E27FC236}">
                <a16:creationId xmlns:a16="http://schemas.microsoft.com/office/drawing/2014/main" id="{AA0927B5-861B-4EBC-9784-FB866E4B3BF0}"/>
              </a:ext>
            </a:extLst>
          </p:cNvPr>
          <p:cNvSpPr/>
          <p:nvPr/>
        </p:nvSpPr>
        <p:spPr>
          <a:xfrm>
            <a:off x="2525279" y="6149947"/>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8" name="椭圆 97">
            <a:extLst>
              <a:ext uri="{FF2B5EF4-FFF2-40B4-BE49-F238E27FC236}">
                <a16:creationId xmlns:a16="http://schemas.microsoft.com/office/drawing/2014/main" id="{F29CF09F-63BE-43A7-83F9-4A65F4A32259}"/>
              </a:ext>
            </a:extLst>
          </p:cNvPr>
          <p:cNvSpPr/>
          <p:nvPr/>
        </p:nvSpPr>
        <p:spPr>
          <a:xfrm>
            <a:off x="8827750"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99" name="椭圆 98">
            <a:extLst>
              <a:ext uri="{FF2B5EF4-FFF2-40B4-BE49-F238E27FC236}">
                <a16:creationId xmlns:a16="http://schemas.microsoft.com/office/drawing/2014/main" id="{192967A9-52A4-4303-9C34-8FD13CC37B84}"/>
              </a:ext>
            </a:extLst>
          </p:cNvPr>
          <p:cNvSpPr/>
          <p:nvPr/>
        </p:nvSpPr>
        <p:spPr>
          <a:xfrm>
            <a:off x="3366004" y="7028520"/>
            <a:ext cx="412942" cy="412942"/>
          </a:xfrm>
          <a:prstGeom prst="ellipse">
            <a:avLst/>
          </a:prstGeom>
          <a:solidFill>
            <a:schemeClr val="bg1">
              <a:alpha val="61000"/>
            </a:schemeClr>
          </a:solidFill>
          <a:ln>
            <a:solidFill>
              <a:schemeClr val="bg1"/>
            </a:solid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2" name="椭圆 101">
            <a:extLst>
              <a:ext uri="{FF2B5EF4-FFF2-40B4-BE49-F238E27FC236}">
                <a16:creationId xmlns:a16="http://schemas.microsoft.com/office/drawing/2014/main" id="{4E875118-69A5-44C4-B51C-90DB3AD52881}"/>
              </a:ext>
            </a:extLst>
          </p:cNvPr>
          <p:cNvSpPr/>
          <p:nvPr/>
        </p:nvSpPr>
        <p:spPr>
          <a:xfrm>
            <a:off x="4373352" y="6684486"/>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3" name="椭圆 102">
            <a:extLst>
              <a:ext uri="{FF2B5EF4-FFF2-40B4-BE49-F238E27FC236}">
                <a16:creationId xmlns:a16="http://schemas.microsoft.com/office/drawing/2014/main" id="{5324C7E4-66F8-4CC0-AAE0-911A87564523}"/>
              </a:ext>
            </a:extLst>
          </p:cNvPr>
          <p:cNvSpPr/>
          <p:nvPr/>
        </p:nvSpPr>
        <p:spPr>
          <a:xfrm>
            <a:off x="4890352" y="727853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4" name="椭圆 103">
            <a:extLst>
              <a:ext uri="{FF2B5EF4-FFF2-40B4-BE49-F238E27FC236}">
                <a16:creationId xmlns:a16="http://schemas.microsoft.com/office/drawing/2014/main" id="{7461058B-6473-4097-AF12-635CBFCCDE9A}"/>
              </a:ext>
            </a:extLst>
          </p:cNvPr>
          <p:cNvSpPr/>
          <p:nvPr/>
        </p:nvSpPr>
        <p:spPr>
          <a:xfrm>
            <a:off x="2110996" y="6907079"/>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5" name="椭圆 104">
            <a:extLst>
              <a:ext uri="{FF2B5EF4-FFF2-40B4-BE49-F238E27FC236}">
                <a16:creationId xmlns:a16="http://schemas.microsoft.com/office/drawing/2014/main" id="{9C97309C-4BF9-4B09-B784-677693DE4757}"/>
              </a:ext>
            </a:extLst>
          </p:cNvPr>
          <p:cNvSpPr/>
          <p:nvPr/>
        </p:nvSpPr>
        <p:spPr>
          <a:xfrm>
            <a:off x="5175648" y="6619501"/>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6" name="椭圆 105">
            <a:extLst>
              <a:ext uri="{FF2B5EF4-FFF2-40B4-BE49-F238E27FC236}">
                <a16:creationId xmlns:a16="http://schemas.microsoft.com/office/drawing/2014/main" id="{3DBCA58E-FAD7-435D-B8E0-F646BC7E7B93}"/>
              </a:ext>
            </a:extLst>
          </p:cNvPr>
          <p:cNvSpPr/>
          <p:nvPr/>
        </p:nvSpPr>
        <p:spPr>
          <a:xfrm>
            <a:off x="3731476" y="6646715"/>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7" name="椭圆 106">
            <a:extLst>
              <a:ext uri="{FF2B5EF4-FFF2-40B4-BE49-F238E27FC236}">
                <a16:creationId xmlns:a16="http://schemas.microsoft.com/office/drawing/2014/main" id="{58D98A47-F52C-4098-A8CF-F53104CB8AC6}"/>
              </a:ext>
            </a:extLst>
          </p:cNvPr>
          <p:cNvSpPr/>
          <p:nvPr/>
        </p:nvSpPr>
        <p:spPr>
          <a:xfrm>
            <a:off x="6117974" y="7125444"/>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08" name="椭圆 107">
            <a:extLst>
              <a:ext uri="{FF2B5EF4-FFF2-40B4-BE49-F238E27FC236}">
                <a16:creationId xmlns:a16="http://schemas.microsoft.com/office/drawing/2014/main" id="{FF5BE8DB-9B02-4AC9-B57D-86DBE3F63462}"/>
              </a:ext>
            </a:extLst>
          </p:cNvPr>
          <p:cNvSpPr/>
          <p:nvPr/>
        </p:nvSpPr>
        <p:spPr>
          <a:xfrm>
            <a:off x="2511532" y="6993459"/>
            <a:ext cx="183328" cy="18332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0" name="椭圆 109">
            <a:extLst>
              <a:ext uri="{FF2B5EF4-FFF2-40B4-BE49-F238E27FC236}">
                <a16:creationId xmlns:a16="http://schemas.microsoft.com/office/drawing/2014/main" id="{FFBCAB04-E9B5-43F2-8A1F-0DE94A9BAF47}"/>
              </a:ext>
            </a:extLst>
          </p:cNvPr>
          <p:cNvSpPr/>
          <p:nvPr/>
        </p:nvSpPr>
        <p:spPr>
          <a:xfrm>
            <a:off x="4932147" y="6786988"/>
            <a:ext cx="109547" cy="109547"/>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1" name="椭圆 110">
            <a:extLst>
              <a:ext uri="{FF2B5EF4-FFF2-40B4-BE49-F238E27FC236}">
                <a16:creationId xmlns:a16="http://schemas.microsoft.com/office/drawing/2014/main" id="{059933E1-582F-40A4-88FD-4FD0F40A557D}"/>
              </a:ext>
            </a:extLst>
          </p:cNvPr>
          <p:cNvSpPr/>
          <p:nvPr/>
        </p:nvSpPr>
        <p:spPr>
          <a:xfrm>
            <a:off x="5796765" y="665456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2" name="椭圆 111">
            <a:extLst>
              <a:ext uri="{FF2B5EF4-FFF2-40B4-BE49-F238E27FC236}">
                <a16:creationId xmlns:a16="http://schemas.microsoft.com/office/drawing/2014/main" id="{872A9A09-B17D-433B-A2AE-762B9DE4FFAA}"/>
              </a:ext>
            </a:extLst>
          </p:cNvPr>
          <p:cNvSpPr/>
          <p:nvPr/>
        </p:nvSpPr>
        <p:spPr>
          <a:xfrm>
            <a:off x="6472587" y="6754354"/>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4" name="椭圆 113">
            <a:extLst>
              <a:ext uri="{FF2B5EF4-FFF2-40B4-BE49-F238E27FC236}">
                <a16:creationId xmlns:a16="http://schemas.microsoft.com/office/drawing/2014/main" id="{0DEA5F2F-4DF1-4A79-82F0-DC075ACB2198}"/>
              </a:ext>
            </a:extLst>
          </p:cNvPr>
          <p:cNvSpPr/>
          <p:nvPr/>
        </p:nvSpPr>
        <p:spPr>
          <a:xfrm>
            <a:off x="5114546" y="6967757"/>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6" name="椭圆 115">
            <a:extLst>
              <a:ext uri="{FF2B5EF4-FFF2-40B4-BE49-F238E27FC236}">
                <a16:creationId xmlns:a16="http://schemas.microsoft.com/office/drawing/2014/main" id="{FD1FB9E6-F7A2-4FA0-89AC-7457F2D02E5D}"/>
              </a:ext>
            </a:extLst>
          </p:cNvPr>
          <p:cNvSpPr/>
          <p:nvPr/>
        </p:nvSpPr>
        <p:spPr>
          <a:xfrm>
            <a:off x="2938221" y="6262907"/>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7" name="椭圆 116">
            <a:extLst>
              <a:ext uri="{FF2B5EF4-FFF2-40B4-BE49-F238E27FC236}">
                <a16:creationId xmlns:a16="http://schemas.microsoft.com/office/drawing/2014/main" id="{8DDE0066-D580-4F50-9A9A-878249D44B5B}"/>
              </a:ext>
            </a:extLst>
          </p:cNvPr>
          <p:cNvSpPr/>
          <p:nvPr/>
        </p:nvSpPr>
        <p:spPr>
          <a:xfrm>
            <a:off x="1670035" y="6528700"/>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8" name="椭圆 117">
            <a:extLst>
              <a:ext uri="{FF2B5EF4-FFF2-40B4-BE49-F238E27FC236}">
                <a16:creationId xmlns:a16="http://schemas.microsoft.com/office/drawing/2014/main" id="{48F14D92-7857-4232-9925-0B5D3CE675AC}"/>
              </a:ext>
            </a:extLst>
          </p:cNvPr>
          <p:cNvSpPr/>
          <p:nvPr/>
        </p:nvSpPr>
        <p:spPr>
          <a:xfrm>
            <a:off x="8544225" y="6231468"/>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19" name="椭圆 118">
            <a:extLst>
              <a:ext uri="{FF2B5EF4-FFF2-40B4-BE49-F238E27FC236}">
                <a16:creationId xmlns:a16="http://schemas.microsoft.com/office/drawing/2014/main" id="{7E7674E9-05A8-44FA-8D7E-D64FAC8BD114}"/>
              </a:ext>
            </a:extLst>
          </p:cNvPr>
          <p:cNvSpPr/>
          <p:nvPr/>
        </p:nvSpPr>
        <p:spPr>
          <a:xfrm>
            <a:off x="4012309" y="67561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0" name="椭圆 119">
            <a:extLst>
              <a:ext uri="{FF2B5EF4-FFF2-40B4-BE49-F238E27FC236}">
                <a16:creationId xmlns:a16="http://schemas.microsoft.com/office/drawing/2014/main" id="{D0B7B2B8-B274-4CA9-A81E-F8D4EB67DA61}"/>
              </a:ext>
            </a:extLst>
          </p:cNvPr>
          <p:cNvSpPr/>
          <p:nvPr/>
        </p:nvSpPr>
        <p:spPr>
          <a:xfrm>
            <a:off x="6450709" y="6442915"/>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1" name="椭圆 120">
            <a:extLst>
              <a:ext uri="{FF2B5EF4-FFF2-40B4-BE49-F238E27FC236}">
                <a16:creationId xmlns:a16="http://schemas.microsoft.com/office/drawing/2014/main" id="{553B6E8B-CC7C-44ED-99CE-508FBE8B1EE5}"/>
              </a:ext>
            </a:extLst>
          </p:cNvPr>
          <p:cNvSpPr/>
          <p:nvPr/>
        </p:nvSpPr>
        <p:spPr>
          <a:xfrm>
            <a:off x="2202559" y="6451322"/>
            <a:ext cx="246358" cy="246358"/>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2" name="椭圆 121">
            <a:extLst>
              <a:ext uri="{FF2B5EF4-FFF2-40B4-BE49-F238E27FC236}">
                <a16:creationId xmlns:a16="http://schemas.microsoft.com/office/drawing/2014/main" id="{65FF3F66-4276-4676-BE39-C4C2AC80E7B3}"/>
              </a:ext>
            </a:extLst>
          </p:cNvPr>
          <p:cNvSpPr/>
          <p:nvPr/>
        </p:nvSpPr>
        <p:spPr>
          <a:xfrm>
            <a:off x="6610932" y="7206233"/>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3" name="椭圆 122">
            <a:extLst>
              <a:ext uri="{FF2B5EF4-FFF2-40B4-BE49-F238E27FC236}">
                <a16:creationId xmlns:a16="http://schemas.microsoft.com/office/drawing/2014/main" id="{AE8AAED0-8762-4CB4-AD49-CCF8951B1408}"/>
              </a:ext>
            </a:extLst>
          </p:cNvPr>
          <p:cNvSpPr/>
          <p:nvPr/>
        </p:nvSpPr>
        <p:spPr>
          <a:xfrm>
            <a:off x="3717721" y="6294508"/>
            <a:ext cx="327912" cy="327912"/>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4" name="椭圆 123">
            <a:extLst>
              <a:ext uri="{FF2B5EF4-FFF2-40B4-BE49-F238E27FC236}">
                <a16:creationId xmlns:a16="http://schemas.microsoft.com/office/drawing/2014/main" id="{3C2053F1-246B-4C0B-8BBC-981A4160D8F6}"/>
              </a:ext>
            </a:extLst>
          </p:cNvPr>
          <p:cNvSpPr/>
          <p:nvPr/>
        </p:nvSpPr>
        <p:spPr>
          <a:xfrm>
            <a:off x="4467826" y="6651531"/>
            <a:ext cx="195943" cy="195943"/>
          </a:xfrm>
          <a:prstGeom prst="ellipse">
            <a:avLst/>
          </a:prstGeom>
          <a:solidFill>
            <a:schemeClr val="bg1">
              <a:alpha val="16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5" name="椭圆 124">
            <a:extLst>
              <a:ext uri="{FF2B5EF4-FFF2-40B4-BE49-F238E27FC236}">
                <a16:creationId xmlns:a16="http://schemas.microsoft.com/office/drawing/2014/main" id="{0EF9C801-35DC-4500-B4AF-1B20F5A21727}"/>
              </a:ext>
            </a:extLst>
          </p:cNvPr>
          <p:cNvSpPr/>
          <p:nvPr/>
        </p:nvSpPr>
        <p:spPr>
          <a:xfrm>
            <a:off x="6481105" y="6536733"/>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6" name="椭圆 125">
            <a:extLst>
              <a:ext uri="{FF2B5EF4-FFF2-40B4-BE49-F238E27FC236}">
                <a16:creationId xmlns:a16="http://schemas.microsoft.com/office/drawing/2014/main" id="{FDFA70CA-F3B4-425C-8534-69AF29F1A16E}"/>
              </a:ext>
            </a:extLst>
          </p:cNvPr>
          <p:cNvSpPr/>
          <p:nvPr/>
        </p:nvSpPr>
        <p:spPr>
          <a:xfrm>
            <a:off x="8026891" y="5828874"/>
            <a:ext cx="147210" cy="147210"/>
          </a:xfrm>
          <a:prstGeom prst="ellipse">
            <a:avLst/>
          </a:prstGeom>
          <a:solidFill>
            <a:schemeClr val="bg1">
              <a:alpha val="4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7" name="椭圆 126">
            <a:extLst>
              <a:ext uri="{FF2B5EF4-FFF2-40B4-BE49-F238E27FC236}">
                <a16:creationId xmlns:a16="http://schemas.microsoft.com/office/drawing/2014/main" id="{A42900E0-3138-4677-9A17-898FC1937EA6}"/>
              </a:ext>
            </a:extLst>
          </p:cNvPr>
          <p:cNvSpPr/>
          <p:nvPr/>
        </p:nvSpPr>
        <p:spPr>
          <a:xfrm>
            <a:off x="4842371"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8" name="椭圆 127">
            <a:extLst>
              <a:ext uri="{FF2B5EF4-FFF2-40B4-BE49-F238E27FC236}">
                <a16:creationId xmlns:a16="http://schemas.microsoft.com/office/drawing/2014/main" id="{E08FFE9B-9724-4378-BE6F-530E131B844A}"/>
              </a:ext>
            </a:extLst>
          </p:cNvPr>
          <p:cNvSpPr/>
          <p:nvPr/>
        </p:nvSpPr>
        <p:spPr>
          <a:xfrm>
            <a:off x="4096326" y="6991751"/>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29" name="椭圆 128">
            <a:extLst>
              <a:ext uri="{FF2B5EF4-FFF2-40B4-BE49-F238E27FC236}">
                <a16:creationId xmlns:a16="http://schemas.microsoft.com/office/drawing/2014/main" id="{F97DD4BD-6C02-40B1-9B25-37B29E797073}"/>
              </a:ext>
            </a:extLst>
          </p:cNvPr>
          <p:cNvSpPr/>
          <p:nvPr/>
        </p:nvSpPr>
        <p:spPr>
          <a:xfrm>
            <a:off x="7146115" y="6525338"/>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0" name="椭圆 129">
            <a:extLst>
              <a:ext uri="{FF2B5EF4-FFF2-40B4-BE49-F238E27FC236}">
                <a16:creationId xmlns:a16="http://schemas.microsoft.com/office/drawing/2014/main" id="{5D72B813-D3AC-4B96-A8B6-269B1B461647}"/>
              </a:ext>
            </a:extLst>
          </p:cNvPr>
          <p:cNvSpPr/>
          <p:nvPr/>
        </p:nvSpPr>
        <p:spPr>
          <a:xfrm>
            <a:off x="3127301" y="6974974"/>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1" name="椭圆 130">
            <a:extLst>
              <a:ext uri="{FF2B5EF4-FFF2-40B4-BE49-F238E27FC236}">
                <a16:creationId xmlns:a16="http://schemas.microsoft.com/office/drawing/2014/main" id="{7F53ADE4-55A4-4D78-A965-7200AF8F5EDA}"/>
              </a:ext>
            </a:extLst>
          </p:cNvPr>
          <p:cNvSpPr/>
          <p:nvPr/>
        </p:nvSpPr>
        <p:spPr>
          <a:xfrm>
            <a:off x="4240567" y="7181445"/>
            <a:ext cx="131638" cy="13163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2" name="椭圆 131">
            <a:extLst>
              <a:ext uri="{FF2B5EF4-FFF2-40B4-BE49-F238E27FC236}">
                <a16:creationId xmlns:a16="http://schemas.microsoft.com/office/drawing/2014/main" id="{52644FB0-5B96-4949-8B27-CC2B30F24FF4}"/>
              </a:ext>
            </a:extLst>
          </p:cNvPr>
          <p:cNvSpPr/>
          <p:nvPr/>
        </p:nvSpPr>
        <p:spPr>
          <a:xfrm>
            <a:off x="3734025" y="6768489"/>
            <a:ext cx="220298" cy="220298"/>
          </a:xfrm>
          <a:prstGeom prst="ellipse">
            <a:avLst/>
          </a:prstGeom>
          <a:solidFill>
            <a:schemeClr val="bg1">
              <a:alpha val="6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sp>
        <p:nvSpPr>
          <p:cNvPr id="133" name="椭圆 132">
            <a:extLst>
              <a:ext uri="{FF2B5EF4-FFF2-40B4-BE49-F238E27FC236}">
                <a16:creationId xmlns:a16="http://schemas.microsoft.com/office/drawing/2014/main" id="{7D966D3F-E5EA-4236-BC70-329764DC709F}"/>
              </a:ext>
            </a:extLst>
          </p:cNvPr>
          <p:cNvSpPr/>
          <p:nvPr/>
        </p:nvSpPr>
        <p:spPr>
          <a:xfrm>
            <a:off x="7405444" y="5304597"/>
            <a:ext cx="1973942" cy="1973942"/>
          </a:xfrm>
          <a:prstGeom prst="ellipse">
            <a:avLst/>
          </a:prstGeom>
          <a:gradFill flip="none" rotWithShape="1">
            <a:gsLst>
              <a:gs pos="100000">
                <a:schemeClr val="bg1">
                  <a:alpha val="63000"/>
                </a:schemeClr>
              </a:gs>
              <a:gs pos="55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59号-创粗黑" panose="00000500000000000000" pitchFamily="2" charset="-122"/>
              <a:ea typeface="字魂59号-创粗黑" panose="00000500000000000000" pitchFamily="2" charset="-122"/>
              <a:cs typeface="+mn-ea"/>
              <a:sym typeface="+mn-lt"/>
            </a:endParaRPr>
          </a:p>
        </p:txBody>
      </p:sp>
      <p:cxnSp>
        <p:nvCxnSpPr>
          <p:cNvPr id="139" name="直接连接符 138">
            <a:extLst>
              <a:ext uri="{FF2B5EF4-FFF2-40B4-BE49-F238E27FC236}">
                <a16:creationId xmlns:a16="http://schemas.microsoft.com/office/drawing/2014/main" id="{079F0B2A-0F0F-4402-8F25-60DEF7938F25}"/>
              </a:ext>
            </a:extLst>
          </p:cNvPr>
          <p:cNvCxnSpPr/>
          <p:nvPr/>
        </p:nvCxnSpPr>
        <p:spPr>
          <a:xfrm>
            <a:off x="2" y="5190391"/>
            <a:ext cx="10023894" cy="0"/>
          </a:xfrm>
          <a:prstGeom prst="line">
            <a:avLst/>
          </a:prstGeom>
          <a:ln w="19050">
            <a:solidFill>
              <a:srgbClr val="E5C6DD">
                <a:alpha val="47000"/>
              </a:srgbClr>
            </a:solidFill>
          </a:ln>
        </p:spPr>
        <p:style>
          <a:lnRef idx="1">
            <a:schemeClr val="accent1"/>
          </a:lnRef>
          <a:fillRef idx="0">
            <a:schemeClr val="accent1"/>
          </a:fillRef>
          <a:effectRef idx="0">
            <a:schemeClr val="accent1"/>
          </a:effectRef>
          <a:fontRef idx="minor">
            <a:schemeClr val="tx1"/>
          </a:fontRef>
        </p:style>
      </p:cxnSp>
      <p:cxnSp>
        <p:nvCxnSpPr>
          <p:cNvPr id="140" name="[动画大师]_Straight Connector 4">
            <a:extLst>
              <a:ext uri="{FF2B5EF4-FFF2-40B4-BE49-F238E27FC236}">
                <a16:creationId xmlns:a16="http://schemas.microsoft.com/office/drawing/2014/main" id="{EDD6C739-59A1-4E7C-8CE3-C6B73CDC5B40}"/>
              </a:ext>
            </a:extLst>
          </p:cNvPr>
          <p:cNvCxnSpPr/>
          <p:nvPr/>
        </p:nvCxnSpPr>
        <p:spPr>
          <a:xfrm>
            <a:off x="2" y="3747868"/>
            <a:ext cx="10023894" cy="0"/>
          </a:xfrm>
          <a:prstGeom prst="line">
            <a:avLst/>
          </a:prstGeom>
          <a:ln>
            <a:solidFill>
              <a:srgbClr val="E5C6DD">
                <a:alpha val="47000"/>
              </a:srgbClr>
            </a:solidFill>
          </a:ln>
        </p:spPr>
        <p:style>
          <a:lnRef idx="1">
            <a:schemeClr val="accent1"/>
          </a:lnRef>
          <a:fillRef idx="0">
            <a:schemeClr val="accent1"/>
          </a:fillRef>
          <a:effectRef idx="0">
            <a:schemeClr val="accent1"/>
          </a:effectRef>
          <a:fontRef idx="minor">
            <a:schemeClr val="tx1"/>
          </a:fontRef>
        </p:style>
      </p:cxnSp>
      <p:pic>
        <p:nvPicPr>
          <p:cNvPr id="2" name="清新欢乐节奏流行进取电音乐">
            <a:hlinkClick r:id="" action="ppaction://media"/>
            <a:extLst>
              <a:ext uri="{FF2B5EF4-FFF2-40B4-BE49-F238E27FC236}">
                <a16:creationId xmlns:a16="http://schemas.microsoft.com/office/drawing/2014/main" id="{5927A24D-FEFF-41CA-A202-31C5508197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4221" y="6458464"/>
            <a:ext cx="609600" cy="609600"/>
          </a:xfrm>
          <a:prstGeom prst="rect">
            <a:avLst/>
          </a:prstGeom>
        </p:spPr>
      </p:pic>
      <p:sp>
        <p:nvSpPr>
          <p:cNvPr id="3" name="TextBox 2">
            <a:extLst>
              <a:ext uri="{FF2B5EF4-FFF2-40B4-BE49-F238E27FC236}">
                <a16:creationId xmlns:a16="http://schemas.microsoft.com/office/drawing/2014/main" id="{AEED25E7-1466-204E-96E4-E7CD4CBADE3D}"/>
              </a:ext>
            </a:extLst>
          </p:cNvPr>
          <p:cNvSpPr txBox="1"/>
          <p:nvPr/>
        </p:nvSpPr>
        <p:spPr>
          <a:xfrm>
            <a:off x="3992244" y="2015059"/>
            <a:ext cx="6140783" cy="2400657"/>
          </a:xfrm>
          <a:prstGeom prst="rect">
            <a:avLst/>
          </a:prstGeom>
          <a:noFill/>
        </p:spPr>
        <p:txBody>
          <a:bodyPr wrap="square" rtlCol="0">
            <a:spAutoFit/>
          </a:bodyPr>
          <a:lstStyle/>
          <a:p>
            <a:pPr algn="ctr"/>
            <a:r>
              <a:rPr lang="en-VN" sz="7500" b="1" dirty="0">
                <a:latin typeface="Times New Roman" panose="02020603050405020304" pitchFamily="18" charset="0"/>
                <a:cs typeface="Times New Roman" panose="02020603050405020304" pitchFamily="18" charset="0"/>
              </a:rPr>
              <a:t>Chúc các em học tốt !</a:t>
            </a:r>
          </a:p>
        </p:txBody>
      </p:sp>
    </p:spTree>
    <p:extLst>
      <p:ext uri="{BB962C8B-B14F-4D97-AF65-F5344CB8AC3E}">
        <p14:creationId xmlns:p14="http://schemas.microsoft.com/office/powerpoint/2010/main" val="18369182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534" fill="hold"/>
                                        <p:tgtEl>
                                          <p:spTgt spid="2"/>
                                        </p:tgtEl>
                                      </p:cBhvr>
                                    </p:cmd>
                                  </p:childTnLst>
                                </p:cTn>
                              </p:par>
                              <p:par>
                                <p:cTn id="7" presetID="2" presetClass="entr" presetSubtype="8" repeatCount="2000" fill="hold" nodeType="withEffect">
                                  <p:stCondLst>
                                    <p:cond delay="1250"/>
                                  </p:stCondLst>
                                  <p:childTnLst>
                                    <p:set>
                                      <p:cBhvr>
                                        <p:cTn id="8" dur="1" fill="hold">
                                          <p:stCondLst>
                                            <p:cond delay="0"/>
                                          </p:stCondLst>
                                        </p:cTn>
                                        <p:tgtEl>
                                          <p:spTgt spid="139"/>
                                        </p:tgtEl>
                                        <p:attrNameLst>
                                          <p:attrName>style.visibility</p:attrName>
                                        </p:attrNameLst>
                                      </p:cBhvr>
                                      <p:to>
                                        <p:strVal val="visible"/>
                                      </p:to>
                                    </p:set>
                                    <p:anim calcmode="lin" valueType="num">
                                      <p:cBhvr additive="base">
                                        <p:cTn id="9" dur="500" fill="hold"/>
                                        <p:tgtEl>
                                          <p:spTgt spid="139"/>
                                        </p:tgtEl>
                                        <p:attrNameLst>
                                          <p:attrName>ppt_x</p:attrName>
                                        </p:attrNameLst>
                                      </p:cBhvr>
                                      <p:tavLst>
                                        <p:tav tm="0">
                                          <p:val>
                                            <p:strVal val="0-#ppt_w/2"/>
                                          </p:val>
                                        </p:tav>
                                        <p:tav tm="100000">
                                          <p:val>
                                            <p:strVal val="#ppt_x"/>
                                          </p:val>
                                        </p:tav>
                                      </p:tavLst>
                                    </p:anim>
                                    <p:anim calcmode="lin" valueType="num">
                                      <p:cBhvr additive="base">
                                        <p:cTn id="10" dur="500" fill="hold"/>
                                        <p:tgtEl>
                                          <p:spTgt spid="139"/>
                                        </p:tgtEl>
                                        <p:attrNameLst>
                                          <p:attrName>ppt_y</p:attrName>
                                        </p:attrNameLst>
                                      </p:cBhvr>
                                      <p:tavLst>
                                        <p:tav tm="0">
                                          <p:val>
                                            <p:strVal val="#ppt_y"/>
                                          </p:val>
                                        </p:tav>
                                        <p:tav tm="100000">
                                          <p:val>
                                            <p:strVal val="#ppt_y"/>
                                          </p:val>
                                        </p:tav>
                                      </p:tavLst>
                                    </p:anim>
                                  </p:childTnLst>
                                </p:cTn>
                              </p:par>
                              <p:par>
                                <p:cTn id="11" presetID="2" presetClass="exit" presetSubtype="2" repeatCount="2000" fill="hold" nodeType="withEffect">
                                  <p:stCondLst>
                                    <p:cond delay="2250"/>
                                  </p:stCondLst>
                                  <p:childTnLst>
                                    <p:anim calcmode="lin" valueType="num">
                                      <p:cBhvr additive="base">
                                        <p:cTn id="12" dur="500"/>
                                        <p:tgtEl>
                                          <p:spTgt spid="139"/>
                                        </p:tgtEl>
                                        <p:attrNameLst>
                                          <p:attrName>ppt_x</p:attrName>
                                        </p:attrNameLst>
                                      </p:cBhvr>
                                      <p:tavLst>
                                        <p:tav tm="0">
                                          <p:val>
                                            <p:strVal val="ppt_x"/>
                                          </p:val>
                                        </p:tav>
                                        <p:tav tm="100000">
                                          <p:val>
                                            <p:strVal val="1+ppt_w/2"/>
                                          </p:val>
                                        </p:tav>
                                      </p:tavLst>
                                    </p:anim>
                                    <p:anim calcmode="lin" valueType="num">
                                      <p:cBhvr additive="base">
                                        <p:cTn id="13" dur="500"/>
                                        <p:tgtEl>
                                          <p:spTgt spid="139"/>
                                        </p:tgtEl>
                                        <p:attrNameLst>
                                          <p:attrName>ppt_y</p:attrName>
                                        </p:attrNameLst>
                                      </p:cBhvr>
                                      <p:tavLst>
                                        <p:tav tm="0">
                                          <p:val>
                                            <p:strVal val="ppt_y"/>
                                          </p:val>
                                        </p:tav>
                                        <p:tav tm="100000">
                                          <p:val>
                                            <p:strVal val="ppt_y"/>
                                          </p:val>
                                        </p:tav>
                                      </p:tavLst>
                                    </p:anim>
                                    <p:set>
                                      <p:cBhvr>
                                        <p:cTn id="14" dur="1" fill="hold">
                                          <p:stCondLst>
                                            <p:cond delay="499"/>
                                          </p:stCondLst>
                                        </p:cTn>
                                        <p:tgtEl>
                                          <p:spTgt spid="139"/>
                                        </p:tgtEl>
                                        <p:attrNameLst>
                                          <p:attrName>style.visibility</p:attrName>
                                        </p:attrNameLst>
                                      </p:cBhvr>
                                      <p:to>
                                        <p:strVal val="hidden"/>
                                      </p:to>
                                    </p:set>
                                  </p:childTnLst>
                                </p:cTn>
                              </p:par>
                              <p:par>
                                <p:cTn id="15" presetID="2" presetClass="entr" presetSubtype="2" repeatCount="2000" fill="hold" nodeType="withEffect">
                                  <p:stCondLst>
                                    <p:cond delay="1750"/>
                                  </p:stCondLst>
                                  <p:childTnLst>
                                    <p:set>
                                      <p:cBhvr>
                                        <p:cTn id="16" dur="1" fill="hold">
                                          <p:stCondLst>
                                            <p:cond delay="0"/>
                                          </p:stCondLst>
                                        </p:cTn>
                                        <p:tgtEl>
                                          <p:spTgt spid="140"/>
                                        </p:tgtEl>
                                        <p:attrNameLst>
                                          <p:attrName>style.visibility</p:attrName>
                                        </p:attrNameLst>
                                      </p:cBhvr>
                                      <p:to>
                                        <p:strVal val="visible"/>
                                      </p:to>
                                    </p:set>
                                    <p:anim calcmode="lin" valueType="num">
                                      <p:cBhvr additive="base">
                                        <p:cTn id="17" dur="500" fill="hold"/>
                                        <p:tgtEl>
                                          <p:spTgt spid="140"/>
                                        </p:tgtEl>
                                        <p:attrNameLst>
                                          <p:attrName>ppt_x</p:attrName>
                                        </p:attrNameLst>
                                      </p:cBhvr>
                                      <p:tavLst>
                                        <p:tav tm="0">
                                          <p:val>
                                            <p:strVal val="1+#ppt_w/2"/>
                                          </p:val>
                                        </p:tav>
                                        <p:tav tm="100000">
                                          <p:val>
                                            <p:strVal val="#ppt_x"/>
                                          </p:val>
                                        </p:tav>
                                      </p:tavLst>
                                    </p:anim>
                                    <p:anim calcmode="lin" valueType="num">
                                      <p:cBhvr additive="base">
                                        <p:cTn id="18" dur="500" fill="hold"/>
                                        <p:tgtEl>
                                          <p:spTgt spid="140"/>
                                        </p:tgtEl>
                                        <p:attrNameLst>
                                          <p:attrName>ppt_y</p:attrName>
                                        </p:attrNameLst>
                                      </p:cBhvr>
                                      <p:tavLst>
                                        <p:tav tm="0">
                                          <p:val>
                                            <p:strVal val="#ppt_y"/>
                                          </p:val>
                                        </p:tav>
                                        <p:tav tm="100000">
                                          <p:val>
                                            <p:strVal val="#ppt_y"/>
                                          </p:val>
                                        </p:tav>
                                      </p:tavLst>
                                    </p:anim>
                                  </p:childTnLst>
                                </p:cTn>
                              </p:par>
                              <p:par>
                                <p:cTn id="19" presetID="2" presetClass="exit" presetSubtype="8" repeatCount="2000" fill="hold" nodeType="withEffect">
                                  <p:stCondLst>
                                    <p:cond delay="2500"/>
                                  </p:stCondLst>
                                  <p:childTnLst>
                                    <p:anim calcmode="lin" valueType="num">
                                      <p:cBhvr additive="base">
                                        <p:cTn id="20" dur="500"/>
                                        <p:tgtEl>
                                          <p:spTgt spid="140"/>
                                        </p:tgtEl>
                                        <p:attrNameLst>
                                          <p:attrName>ppt_x</p:attrName>
                                        </p:attrNameLst>
                                      </p:cBhvr>
                                      <p:tavLst>
                                        <p:tav tm="0">
                                          <p:val>
                                            <p:strVal val="ppt_x"/>
                                          </p:val>
                                        </p:tav>
                                        <p:tav tm="100000">
                                          <p:val>
                                            <p:strVal val="0-ppt_w/2"/>
                                          </p:val>
                                        </p:tav>
                                      </p:tavLst>
                                    </p:anim>
                                    <p:anim calcmode="lin" valueType="num">
                                      <p:cBhvr additive="base">
                                        <p:cTn id="21" dur="500"/>
                                        <p:tgtEl>
                                          <p:spTgt spid="140"/>
                                        </p:tgtEl>
                                        <p:attrNameLst>
                                          <p:attrName>ppt_y</p:attrName>
                                        </p:attrNameLst>
                                      </p:cBhvr>
                                      <p:tavLst>
                                        <p:tav tm="0">
                                          <p:val>
                                            <p:strVal val="ppt_y"/>
                                          </p:val>
                                        </p:tav>
                                        <p:tav tm="100000">
                                          <p:val>
                                            <p:strVal val="ppt_y"/>
                                          </p:val>
                                        </p:tav>
                                      </p:tavLst>
                                    </p:anim>
                                    <p:set>
                                      <p:cBhvr>
                                        <p:cTn id="22" dur="1" fill="hold">
                                          <p:stCondLst>
                                            <p:cond delay="499"/>
                                          </p:stCondLst>
                                        </p:cTn>
                                        <p:tgtEl>
                                          <p:spTgt spid="14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996"/>
                                        <p:tgtEl>
                                          <p:spTgt spid="22"/>
                                        </p:tgtEl>
                                      </p:cBhvr>
                                    </p:animEffect>
                                    <p:set>
                                      <p:cBhvr>
                                        <p:cTn id="25" dur="1" fill="hold">
                                          <p:stCondLst>
                                            <p:cond delay="995"/>
                                          </p:stCondLst>
                                        </p:cTn>
                                        <p:tgtEl>
                                          <p:spTgt spid="22"/>
                                        </p:tgtEl>
                                        <p:attrNameLst>
                                          <p:attrName>style.visibility</p:attrName>
                                        </p:attrNameLst>
                                      </p:cBhvr>
                                      <p:to>
                                        <p:strVal val="hidden"/>
                                      </p:to>
                                    </p:set>
                                  </p:childTnLst>
                                </p:cTn>
                              </p:par>
                              <p:par>
                                <p:cTn id="26" presetID="6" presetClass="emph" presetSubtype="0" fill="hold" grpId="1" nodeType="withEffect">
                                  <p:stCondLst>
                                    <p:cond delay="0"/>
                                  </p:stCondLst>
                                  <p:childTnLst>
                                    <p:animScale>
                                      <p:cBhvr>
                                        <p:cTn id="27" dur="1000" fill="hold"/>
                                        <p:tgtEl>
                                          <p:spTgt spid="22"/>
                                        </p:tgtEl>
                                      </p:cBhvr>
                                      <p:by x="70000" y="70000"/>
                                    </p:animScale>
                                  </p:childTnLst>
                                </p:cTn>
                              </p:par>
                              <p:par>
                                <p:cTn id="28" presetID="53" presetClass="entr" presetSubtype="16" repeatCount="2000" fill="hold" grpId="0" nodeType="withEffect">
                                  <p:stCondLst>
                                    <p:cond delay="430"/>
                                  </p:stCondLst>
                                  <p:childTnLst>
                                    <p:set>
                                      <p:cBhvr>
                                        <p:cTn id="29" dur="1" fill="hold">
                                          <p:stCondLst>
                                            <p:cond delay="1875"/>
                                          </p:stCondLst>
                                        </p:cTn>
                                        <p:tgtEl>
                                          <p:spTgt spid="213"/>
                                        </p:tgtEl>
                                        <p:attrNameLst>
                                          <p:attrName>style.visibility</p:attrName>
                                        </p:attrNameLst>
                                      </p:cBhvr>
                                      <p:to>
                                        <p:strVal val="visible"/>
                                      </p:to>
                                    </p:set>
                                    <p:anim calcmode="lin" valueType="num">
                                      <p:cBhvr>
                                        <p:cTn id="30" dur="469" fill="hold">
                                          <p:stCondLst>
                                            <p:cond delay="1875"/>
                                          </p:stCondLst>
                                        </p:cTn>
                                        <p:tgtEl>
                                          <p:spTgt spid="213"/>
                                        </p:tgtEl>
                                        <p:attrNameLst>
                                          <p:attrName>ppt_w</p:attrName>
                                        </p:attrNameLst>
                                      </p:cBhvr>
                                      <p:tavLst>
                                        <p:tav tm="0">
                                          <p:val>
                                            <p:fltVal val="0"/>
                                          </p:val>
                                        </p:tav>
                                        <p:tav tm="100000">
                                          <p:val>
                                            <p:strVal val="#ppt_w"/>
                                          </p:val>
                                        </p:tav>
                                      </p:tavLst>
                                    </p:anim>
                                    <p:anim calcmode="lin" valueType="num">
                                      <p:cBhvr>
                                        <p:cTn id="31" dur="469" fill="hold">
                                          <p:stCondLst>
                                            <p:cond delay="1875"/>
                                          </p:stCondLst>
                                        </p:cTn>
                                        <p:tgtEl>
                                          <p:spTgt spid="213"/>
                                        </p:tgtEl>
                                        <p:attrNameLst>
                                          <p:attrName>ppt_h</p:attrName>
                                        </p:attrNameLst>
                                      </p:cBhvr>
                                      <p:tavLst>
                                        <p:tav tm="0">
                                          <p:val>
                                            <p:fltVal val="0"/>
                                          </p:val>
                                        </p:tav>
                                        <p:tav tm="100000">
                                          <p:val>
                                            <p:strVal val="#ppt_h"/>
                                          </p:val>
                                        </p:tav>
                                      </p:tavLst>
                                    </p:anim>
                                    <p:animEffect transition="in" filter="fade">
                                      <p:cBhvr>
                                        <p:cTn id="32" dur="469">
                                          <p:stCondLst>
                                            <p:cond delay="1875"/>
                                          </p:stCondLst>
                                        </p:cTn>
                                        <p:tgtEl>
                                          <p:spTgt spid="213"/>
                                        </p:tgtEl>
                                      </p:cBhvr>
                                    </p:animEffect>
                                    <p:anim to="" calcmode="lin" valueType="num">
                                      <p:cBhvr>
                                        <p:cTn id="33" dur="1406" fill="hold">
                                          <p:stCondLst>
                                            <p:cond delay="2344"/>
                                          </p:stCondLst>
                                        </p:cTn>
                                        <p:tgtEl>
                                          <p:spTgt spid="213"/>
                                        </p:tgtEl>
                                        <p:attrNameLst>
                                          <p:attrName/>
                                        </p:attrNameLst>
                                      </p:cBhvr>
                                    </p:anim>
                                  </p:childTnLst>
                                </p:cTn>
                              </p:par>
                              <p:par>
                                <p:cTn id="34" presetID="53" presetClass="entr" presetSubtype="16" repeatCount="2000" fill="hold" grpId="0" nodeType="withEffect">
                                  <p:stCondLst>
                                    <p:cond delay="0"/>
                                  </p:stCondLst>
                                  <p:childTnLst>
                                    <p:set>
                                      <p:cBhvr>
                                        <p:cTn id="35" dur="1" fill="hold">
                                          <p:stCondLst>
                                            <p:cond delay="1400"/>
                                          </p:stCondLst>
                                        </p:cTn>
                                        <p:tgtEl>
                                          <p:spTgt spid="219"/>
                                        </p:tgtEl>
                                        <p:attrNameLst>
                                          <p:attrName>style.visibility</p:attrName>
                                        </p:attrNameLst>
                                      </p:cBhvr>
                                      <p:to>
                                        <p:strVal val="visible"/>
                                      </p:to>
                                    </p:set>
                                    <p:anim calcmode="lin" valueType="num">
                                      <p:cBhvr>
                                        <p:cTn id="36" dur="350" fill="hold">
                                          <p:stCondLst>
                                            <p:cond delay="1400"/>
                                          </p:stCondLst>
                                        </p:cTn>
                                        <p:tgtEl>
                                          <p:spTgt spid="219"/>
                                        </p:tgtEl>
                                        <p:attrNameLst>
                                          <p:attrName>ppt_w</p:attrName>
                                        </p:attrNameLst>
                                      </p:cBhvr>
                                      <p:tavLst>
                                        <p:tav tm="0">
                                          <p:val>
                                            <p:fltVal val="0"/>
                                          </p:val>
                                        </p:tav>
                                        <p:tav tm="100000">
                                          <p:val>
                                            <p:strVal val="#ppt_w"/>
                                          </p:val>
                                        </p:tav>
                                      </p:tavLst>
                                    </p:anim>
                                    <p:anim calcmode="lin" valueType="num">
                                      <p:cBhvr>
                                        <p:cTn id="37" dur="350" fill="hold">
                                          <p:stCondLst>
                                            <p:cond delay="1400"/>
                                          </p:stCondLst>
                                        </p:cTn>
                                        <p:tgtEl>
                                          <p:spTgt spid="219"/>
                                        </p:tgtEl>
                                        <p:attrNameLst>
                                          <p:attrName>ppt_h</p:attrName>
                                        </p:attrNameLst>
                                      </p:cBhvr>
                                      <p:tavLst>
                                        <p:tav tm="0">
                                          <p:val>
                                            <p:fltVal val="0"/>
                                          </p:val>
                                        </p:tav>
                                        <p:tav tm="100000">
                                          <p:val>
                                            <p:strVal val="#ppt_h"/>
                                          </p:val>
                                        </p:tav>
                                      </p:tavLst>
                                    </p:anim>
                                    <p:animEffect transition="in" filter="fade">
                                      <p:cBhvr>
                                        <p:cTn id="38" dur="350">
                                          <p:stCondLst>
                                            <p:cond delay="1400"/>
                                          </p:stCondLst>
                                        </p:cTn>
                                        <p:tgtEl>
                                          <p:spTgt spid="219"/>
                                        </p:tgtEl>
                                      </p:cBhvr>
                                    </p:animEffect>
                                    <p:anim to="" calcmode="lin" valueType="num">
                                      <p:cBhvr>
                                        <p:cTn id="39" dur="1050" fill="hold">
                                          <p:stCondLst>
                                            <p:cond delay="1750"/>
                                          </p:stCondLst>
                                        </p:cTn>
                                        <p:tgtEl>
                                          <p:spTgt spid="219"/>
                                        </p:tgtEl>
                                        <p:attrNameLst>
                                          <p:attrName/>
                                        </p:attrNameLst>
                                      </p:cBhvr>
                                    </p:anim>
                                  </p:childTnLst>
                                </p:cTn>
                              </p:par>
                              <p:par>
                                <p:cTn id="40" presetID="63" presetClass="path" presetSubtype="0" repeatCount="2000" fill="hold" nodeType="withEffect">
                                  <p:stCondLst>
                                    <p:cond delay="750"/>
                                  </p:stCondLst>
                                  <p:childTnLst>
                                    <p:animMotion origin="layout" path="M 1.875E-6 4.44444E-6 L 0.63216 4.44444E-6 " pathEditMode="relative" rAng="0" ptsTypes="AA">
                                      <p:cBhvr>
                                        <p:cTn id="41" dur="500" fill="hold"/>
                                        <p:tgtEl>
                                          <p:spTgt spid="223"/>
                                        </p:tgtEl>
                                        <p:attrNameLst>
                                          <p:attrName>ppt_x</p:attrName>
                                          <p:attrName>ppt_y</p:attrName>
                                        </p:attrNameLst>
                                      </p:cBhvr>
                                      <p:rCtr x="31615" y="0"/>
                                    </p:animMotion>
                                    <p:set>
                                      <p:cBhvr additive="base" accumulate="none">
                                        <p:cTn id="42" dur="250" fill="hold">
                                          <p:stCondLst>
                                            <p:cond delay="500"/>
                                          </p:stCondLst>
                                        </p:cTn>
                                        <p:tgtEl>
                                          <p:spTgt spid="223"/>
                                        </p:tgtEl>
                                        <p:attrNameLst>
                                          <p:attrName>style.visibility</p:attrName>
                                        </p:attrNameLst>
                                      </p:cBhvr>
                                      <p:to>
                                        <p:strVal val="visible"/>
                                      </p:to>
                                    </p:set>
                                    <p:animMotion origin="layout" path="M 0.63216 -2.22222E-6 L 1.70573 -2.22222E-6 " pathEditMode="relative" rAng="0" ptsTypes="AA">
                                      <p:cBhvr additive="base" accumulate="none" from="" to="">
                                        <p:cTn id="43" dur="500" fill="hold">
                                          <p:stCondLst>
                                            <p:cond delay="750"/>
                                          </p:stCondLst>
                                        </p:cTn>
                                        <p:tgtEl>
                                          <p:spTgt spid="223"/>
                                        </p:tgtEl>
                                        <p:attrNameLst>
                                          <p:attrName>ppt_x</p:attrName>
                                          <p:attrName>ppt_y</p:attrName>
                                        </p:attrNameLst>
                                      </p:cBhvr>
                                      <p:rCtr x="53672" y="0"/>
                                    </p:animMotion>
                                    <p:set>
                                      <p:cBhvr additive="base" accumulate="none">
                                        <p:cTn id="44" dur="750" fill="hold">
                                          <p:stCondLst>
                                            <p:cond delay="1250"/>
                                          </p:stCondLst>
                                        </p:cTn>
                                        <p:tgtEl>
                                          <p:spTgt spid="223"/>
                                        </p:tgtEl>
                                        <p:attrNameLst>
                                          <p:attrName/>
                                        </p:attrNameLst>
                                      </p:cBhvr>
                                      <p:to>
                                        <p:strVal val=""/>
                                      </p:to>
                                    </p:set>
                                  </p:childTnLst>
                                </p:cTn>
                              </p:par>
                              <p:par>
                                <p:cTn id="45" presetID="63" presetClass="path" presetSubtype="0" repeatCount="2000" fill="hold" nodeType="withEffect">
                                  <p:stCondLst>
                                    <p:cond delay="500"/>
                                  </p:stCondLst>
                                  <p:childTnLst>
                                    <p:animMotion origin="layout" path="M 1.45833E-6 -1.48148E-6 L 0.63216 -1.48148E-6 " pathEditMode="relative" rAng="0" ptsTypes="AA">
                                      <p:cBhvr additive="base" accumulate="none">
                                        <p:cTn id="46" dur="400" fill="hold"/>
                                        <p:tgtEl>
                                          <p:spTgt spid="224"/>
                                        </p:tgtEl>
                                        <p:attrNameLst>
                                          <p:attrName>ppt_x</p:attrName>
                                          <p:attrName>ppt_y</p:attrName>
                                        </p:attrNameLst>
                                      </p:cBhvr>
                                      <p:rCtr x="31602" y="0"/>
                                    </p:animMotion>
                                    <p:set>
                                      <p:cBhvr additive="base" accumulate="none">
                                        <p:cTn id="47" dur="250" fill="hold">
                                          <p:stCondLst>
                                            <p:cond delay="400"/>
                                          </p:stCondLst>
                                        </p:cTn>
                                        <p:tgtEl>
                                          <p:spTgt spid="224"/>
                                        </p:tgtEl>
                                        <p:attrNameLst>
                                          <p:attrName>style.visibility</p:attrName>
                                        </p:attrNameLst>
                                      </p:cBhvr>
                                      <p:to>
                                        <p:strVal val="visible"/>
                                      </p:to>
                                    </p:set>
                                    <p:animMotion origin="layout" path="M 0.63216 -2.22222E-6 L 1.70573 -2.22222E-6 " pathEditMode="relative" rAng="0" ptsTypes="AA">
                                      <p:cBhvr additive="base" accumulate="none" from="" to="">
                                        <p:cTn id="48" dur="350" fill="hold">
                                          <p:stCondLst>
                                            <p:cond delay="650"/>
                                          </p:stCondLst>
                                        </p:cTn>
                                        <p:tgtEl>
                                          <p:spTgt spid="224"/>
                                        </p:tgtEl>
                                        <p:attrNameLst>
                                          <p:attrName>ppt_x</p:attrName>
                                          <p:attrName>ppt_y</p:attrName>
                                        </p:attrNameLst>
                                      </p:cBhvr>
                                      <p:rCtr x="53672" y="0"/>
                                    </p:animMotion>
                                    <p:set>
                                      <p:cBhvr additive="base" accumulate="none">
                                        <p:cTn id="49" dur="500" fill="hold">
                                          <p:stCondLst>
                                            <p:cond delay="1000"/>
                                          </p:stCondLst>
                                        </p:cTn>
                                        <p:tgtEl>
                                          <p:spTgt spid="224"/>
                                        </p:tgtEl>
                                        <p:attrNameLst>
                                          <p:attrName/>
                                        </p:attrNameLst>
                                      </p:cBhvr>
                                      <p:to>
                                        <p:strVal val=""/>
                                      </p:to>
                                    </p:set>
                                  </p:childTnLst>
                                </p:cTn>
                              </p:par>
                              <p:par>
                                <p:cTn id="50" presetID="35" presetClass="path" presetSubtype="0" repeatCount="2000" fill="hold" nodeType="withEffect">
                                  <p:stCondLst>
                                    <p:cond delay="600"/>
                                  </p:stCondLst>
                                  <p:childTnLst>
                                    <p:animMotion origin="layout" path="M 2.29167E-6 2.96296E-6 L -0.80938 2.96296E-6 " pathEditMode="relative" rAng="0" ptsTypes="AA">
                                      <p:cBhvr additive="base" accumulate="none">
                                        <p:cTn id="51" dur="450" fill="hold"/>
                                        <p:tgtEl>
                                          <p:spTgt spid="222"/>
                                        </p:tgtEl>
                                        <p:attrNameLst>
                                          <p:attrName>ppt_x</p:attrName>
                                          <p:attrName>ppt_y</p:attrName>
                                        </p:attrNameLst>
                                      </p:cBhvr>
                                      <p:rCtr x="-40469" y="0"/>
                                    </p:animMotion>
                                    <p:set>
                                      <p:cBhvr additive="base" accumulate="none">
                                        <p:cTn id="52" dur="500" fill="hold">
                                          <p:stCondLst>
                                            <p:cond delay="450"/>
                                          </p:stCondLst>
                                        </p:cTn>
                                        <p:tgtEl>
                                          <p:spTgt spid="222"/>
                                        </p:tgtEl>
                                        <p:attrNameLst>
                                          <p:attrName>style.visibility</p:attrName>
                                        </p:attrNameLst>
                                      </p:cBhvr>
                                      <p:to>
                                        <p:strVal val="visible"/>
                                      </p:to>
                                    </p:set>
                                    <p:animMotion origin="layout" path="M -0.80938 -2.22222E-6 L -2.00625 -2.22222E-6 " pathEditMode="relative">
                                      <p:cBhvr additive="base" accumulate="none" from="" to="">
                                        <p:cTn id="53" dur="600" fill="hold">
                                          <p:stCondLst>
                                            <p:cond delay="950"/>
                                          </p:stCondLst>
                                        </p:cTn>
                                        <p:tgtEl>
                                          <p:spTgt spid="222"/>
                                        </p:tgtEl>
                                        <p:attrNameLst>
                                          <p:attrName>ppt_x</p:attrName>
                                          <p:attrName>ppt_y</p:attrName>
                                        </p:attrNameLst>
                                      </p:cBhvr>
                                    </p:animMotion>
                                    <p:set>
                                      <p:cBhvr additive="base" accumulate="none">
                                        <p:cTn id="54" dur="700" fill="hold">
                                          <p:stCondLst>
                                            <p:cond delay="1550"/>
                                          </p:stCondLst>
                                        </p:cTn>
                                        <p:tgtEl>
                                          <p:spTgt spid="222"/>
                                        </p:tgtEl>
                                        <p:attrNameLst>
                                          <p:attrName>style.visibility</p:attrName>
                                        </p:attrNameLst>
                                      </p:cBhvr>
                                      <p:to>
                                        <p:strVal val="hidden"/>
                                      </p:to>
                                    </p:set>
                                  </p:childTnLst>
                                </p:cTn>
                              </p:par>
                              <p:par>
                                <p:cTn id="55" presetID="35" presetClass="path" presetSubtype="0" repeatCount="2000" fill="hold" nodeType="withEffect">
                                  <p:stCondLst>
                                    <p:cond delay="750"/>
                                  </p:stCondLst>
                                  <p:childTnLst>
                                    <p:animMotion origin="layout" path="M 0 -3.33333E-6 L -0.48307 -3.33333E-6 " pathEditMode="relative" rAng="0" ptsTypes="AA">
                                      <p:cBhvr additive="base" accumulate="none">
                                        <p:cTn id="56" dur="500" fill="hold"/>
                                        <p:tgtEl>
                                          <p:spTgt spid="225"/>
                                        </p:tgtEl>
                                        <p:attrNameLst>
                                          <p:attrName>ppt_x</p:attrName>
                                          <p:attrName>ppt_y</p:attrName>
                                        </p:attrNameLst>
                                      </p:cBhvr>
                                      <p:rCtr x="-24154" y="0"/>
                                    </p:animMotion>
                                    <p:set>
                                      <p:cBhvr additive="base" accumulate="none">
                                        <p:cTn id="57" dur="300" fill="hold">
                                          <p:stCondLst>
                                            <p:cond delay="500"/>
                                          </p:stCondLst>
                                        </p:cTn>
                                        <p:tgtEl>
                                          <p:spTgt spid="225"/>
                                        </p:tgtEl>
                                        <p:attrNameLst>
                                          <p:attrName>style.visibility</p:attrName>
                                        </p:attrNameLst>
                                      </p:cBhvr>
                                      <p:to>
                                        <p:strVal val="visible"/>
                                      </p:to>
                                    </p:set>
                                    <p:animMotion origin="layout" path="M -0.80938 -2.22222E-6 L -2.00625 -2.22222E-6 " pathEditMode="relative">
                                      <p:cBhvr additive="base" accumulate="none" from="" to="">
                                        <p:cTn id="58" dur="500" fill="hold">
                                          <p:stCondLst>
                                            <p:cond delay="800"/>
                                          </p:stCondLst>
                                        </p:cTn>
                                        <p:tgtEl>
                                          <p:spTgt spid="225"/>
                                        </p:tgtEl>
                                        <p:attrNameLst>
                                          <p:attrName>ppt_x</p:attrName>
                                          <p:attrName>ppt_y</p:attrName>
                                        </p:attrNameLst>
                                      </p:cBhvr>
                                    </p:animMotion>
                                    <p:set>
                                      <p:cBhvr additive="base" accumulate="none">
                                        <p:cTn id="59" dur="500" fill="hold">
                                          <p:stCondLst>
                                            <p:cond delay="1300"/>
                                          </p:stCondLst>
                                        </p:cTn>
                                        <p:tgtEl>
                                          <p:spTgt spid="225"/>
                                        </p:tgtEl>
                                        <p:attrNameLst>
                                          <p:attrName>style.visibility</p:attrName>
                                        </p:attrNameLst>
                                      </p:cBhvr>
                                      <p:to>
                                        <p:strVal val="hidden"/>
                                      </p:to>
                                    </p:set>
                                  </p:childTnLst>
                                </p:cTn>
                              </p:par>
                              <p:par>
                                <p:cTn id="60" presetID="63" presetClass="path" presetSubtype="0" repeatCount="2000" fill="hold" nodeType="withEffect">
                                  <p:stCondLst>
                                    <p:cond delay="500"/>
                                  </p:stCondLst>
                                  <p:childTnLst>
                                    <p:animMotion origin="layout" path="M 3.54167E-6 2.22222E-6 L 0.63216 2.22222E-6 " pathEditMode="relative" rAng="0" ptsTypes="AA">
                                      <p:cBhvr additive="base" accumulate="none">
                                        <p:cTn id="61" dur="700" fill="hold"/>
                                        <p:tgtEl>
                                          <p:spTgt spid="226"/>
                                        </p:tgtEl>
                                        <p:attrNameLst>
                                          <p:attrName>ppt_x</p:attrName>
                                          <p:attrName>ppt_y</p:attrName>
                                        </p:attrNameLst>
                                      </p:cBhvr>
                                      <p:rCtr x="31602" y="0"/>
                                    </p:animMotion>
                                    <p:set>
                                      <p:cBhvr additive="base" accumulate="none">
                                        <p:cTn id="62" dur="250" fill="hold">
                                          <p:stCondLst>
                                            <p:cond delay="700"/>
                                          </p:stCondLst>
                                        </p:cTn>
                                        <p:tgtEl>
                                          <p:spTgt spid="226"/>
                                        </p:tgtEl>
                                        <p:attrNameLst>
                                          <p:attrName>style.visibility</p:attrName>
                                        </p:attrNameLst>
                                      </p:cBhvr>
                                      <p:to>
                                        <p:strVal val="visible"/>
                                      </p:to>
                                    </p:set>
                                    <p:animMotion origin="layout" path="M 0.63216 2.22222E-6 L 1.70573 2.22222E-6 " pathEditMode="relative" rAng="0" ptsTypes="AA">
                                      <p:cBhvr additive="base" accumulate="none" from="" to="">
                                        <p:cTn id="63" dur="350" fill="hold">
                                          <p:stCondLst>
                                            <p:cond delay="950"/>
                                          </p:stCondLst>
                                        </p:cTn>
                                        <p:tgtEl>
                                          <p:spTgt spid="226"/>
                                        </p:tgtEl>
                                        <p:attrNameLst>
                                          <p:attrName>ppt_x</p:attrName>
                                          <p:attrName>ppt_y</p:attrName>
                                        </p:attrNameLst>
                                      </p:cBhvr>
                                      <p:rCtr x="53672" y="0"/>
                                    </p:animMotion>
                                    <p:set>
                                      <p:cBhvr additive="base" accumulate="none">
                                        <p:cTn id="64" dur="500" fill="hold">
                                          <p:stCondLst>
                                            <p:cond delay="1300"/>
                                          </p:stCondLst>
                                        </p:cTn>
                                        <p:tgtEl>
                                          <p:spTgt spid="226"/>
                                        </p:tgtEl>
                                        <p:attrNameLst>
                                          <p:attrName/>
                                        </p:attrNameLst>
                                      </p:cBhvr>
                                      <p:to>
                                        <p:strVal val=""/>
                                      </p:to>
                                    </p:set>
                                  </p:childTnLst>
                                </p:cTn>
                              </p:par>
                              <p:par>
                                <p:cTn id="65" presetID="10" presetClass="entr" presetSubtype="0" repeatCount="indefinite"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animEffect transition="out" filter="fade">
                                      <p:cBhvr additive="base" accumulate="none">
                                        <p:cTn id="67" dur="316" fill="hold">
                                          <p:stCondLst>
                                            <p:cond delay="2213"/>
                                          </p:stCondLst>
                                        </p:cTn>
                                        <p:tgtEl>
                                          <p:spTgt spid="70"/>
                                        </p:tgtEl>
                                      </p:cBhvr>
                                    </p:animEffect>
                                    <p:animEffect transition="in" filter="fade">
                                      <p:cBhvr additive="base" accumulate="none">
                                        <p:cTn id="68" dur="316" fill="hold">
                                          <p:stCondLst>
                                            <p:cond delay="0"/>
                                          </p:stCondLst>
                                        </p:cTn>
                                        <p:tgtEl>
                                          <p:spTgt spid="70"/>
                                        </p:tgtEl>
                                      </p:cBhvr>
                                    </p:animEffect>
                                    <p:set>
                                      <p:cBhvr additive="base" accumulate="none">
                                        <p:cTn id="69" dur="1" fill="hold">
                                          <p:stCondLst>
                                            <p:cond delay="2528"/>
                                          </p:stCondLst>
                                        </p:cTn>
                                        <p:tgtEl>
                                          <p:spTgt spid="70"/>
                                        </p:tgtEl>
                                        <p:attrNameLst>
                                          <p:attrName>style.visibility</p:attrName>
                                        </p:attrNameLst>
                                      </p:cBhvr>
                                      <p:to>
                                        <p:strVal val="hidden"/>
                                      </p:to>
                                    </p:set>
                                    <p:set>
                                      <p:cBhvr additive="base" accumulate="none">
                                        <p:cTn id="70" dur="2908" fill="hold">
                                          <p:stCondLst>
                                            <p:cond delay="0"/>
                                          </p:stCondLst>
                                        </p:cTn>
                                        <p:tgtEl>
                                          <p:spTgt spid="70"/>
                                        </p:tgtEl>
                                        <p:attrNameLst>
                                          <p:attrName/>
                                        </p:attrNameLst>
                                      </p:cBhvr>
                                      <p:to>
                                        <p:strVal val=""/>
                                      </p:to>
                                    </p:set>
                                  </p:childTnLst>
                                </p:cTn>
                              </p:par>
                              <p:par>
                                <p:cTn id="71" presetID="0" presetClass="path" presetSubtype="0" repeatCount="indefinite" fill="hold" grpId="1" nodeType="withEffect">
                                  <p:stCondLst>
                                    <p:cond delay="0"/>
                                  </p:stCondLst>
                                  <p:childTnLst>
                                    <p:animMotion origin="layout" path="M -2.08333E-7 -2.22222E-6 C 0.07122 -0.04398 0.06237 -0.16273 0.0901 -0.27847 " pathEditMode="relative" rAng="0" ptsTypes="AA">
                                      <p:cBhvr>
                                        <p:cTn id="72" dur="2714" fill="hold"/>
                                        <p:tgtEl>
                                          <p:spTgt spid="70"/>
                                        </p:tgtEl>
                                        <p:attrNameLst>
                                          <p:attrName>ppt_x</p:attrName>
                                          <p:attrName>ppt_y</p:attrName>
                                        </p:attrNameLst>
                                      </p:cBhvr>
                                      <p:rCtr x="4505" y="-13935"/>
                                    </p:animMotion>
                                  </p:childTnLst>
                                </p:cTn>
                              </p:par>
                              <p:par>
                                <p:cTn id="73" presetID="10" presetClass="entr" presetSubtype="0" repeatCount="indefinite"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animEffect transition="out" filter="fade">
                                      <p:cBhvr additive="base" accumulate="none">
                                        <p:cTn id="75" dur="250" fill="hold">
                                          <p:stCondLst>
                                            <p:cond delay="1750"/>
                                          </p:stCondLst>
                                        </p:cTn>
                                        <p:tgtEl>
                                          <p:spTgt spid="72"/>
                                        </p:tgtEl>
                                      </p:cBhvr>
                                    </p:animEffect>
                                    <p:animEffect transition="in" filter="fade">
                                      <p:cBhvr additive="base" accumulate="none">
                                        <p:cTn id="76" dur="250" fill="hold">
                                          <p:stCondLst>
                                            <p:cond delay="0"/>
                                          </p:stCondLst>
                                        </p:cTn>
                                        <p:tgtEl>
                                          <p:spTgt spid="72"/>
                                        </p:tgtEl>
                                      </p:cBhvr>
                                    </p:animEffect>
                                    <p:set>
                                      <p:cBhvr additive="base" accumulate="none">
                                        <p:cTn id="77" dur="1" fill="hold">
                                          <p:stCondLst>
                                            <p:cond delay="1999"/>
                                          </p:stCondLst>
                                        </p:cTn>
                                        <p:tgtEl>
                                          <p:spTgt spid="72"/>
                                        </p:tgtEl>
                                        <p:attrNameLst>
                                          <p:attrName>style.visibility</p:attrName>
                                        </p:attrNameLst>
                                      </p:cBhvr>
                                      <p:to>
                                        <p:strVal val="hidden"/>
                                      </p:to>
                                    </p:set>
                                    <p:set>
                                      <p:cBhvr additive="base" accumulate="none">
                                        <p:cTn id="78" dur="2300" fill="hold">
                                          <p:stCondLst>
                                            <p:cond delay="0"/>
                                          </p:stCondLst>
                                        </p:cTn>
                                        <p:tgtEl>
                                          <p:spTgt spid="72"/>
                                        </p:tgtEl>
                                        <p:attrNameLst>
                                          <p:attrName/>
                                        </p:attrNameLst>
                                      </p:cBhvr>
                                      <p:to>
                                        <p:strVal val=""/>
                                      </p:to>
                                    </p:set>
                                  </p:childTnLst>
                                </p:cTn>
                              </p:par>
                              <p:par>
                                <p:cTn id="79" presetID="0" presetClass="path" presetSubtype="0" repeatCount="indefinite" fill="hold" grpId="1" nodeType="withEffect">
                                  <p:stCondLst>
                                    <p:cond delay="0"/>
                                  </p:stCondLst>
                                  <p:childTnLst>
                                    <p:animMotion origin="layout" path="M 1.25E-6 2.22222E-6 C -0.01133 -0.10556 -0.06198 -0.18449 -0.00768 -0.31459 " pathEditMode="relative" rAng="0" ptsTypes="AA">
                                      <p:cBhvr>
                                        <p:cTn id="80" dur="3409" fill="hold"/>
                                        <p:tgtEl>
                                          <p:spTgt spid="72"/>
                                        </p:tgtEl>
                                        <p:attrNameLst>
                                          <p:attrName>ppt_x</p:attrName>
                                          <p:attrName>ppt_y</p:attrName>
                                        </p:attrNameLst>
                                      </p:cBhvr>
                                      <p:rCtr x="-1628" y="-15741"/>
                                    </p:animMotion>
                                  </p:childTnLst>
                                </p:cTn>
                              </p:par>
                              <p:par>
                                <p:cTn id="81" presetID="10" presetClass="entr" presetSubtype="0" repeatCount="indefinite" fill="hold" grpId="0" nodeType="withEffect">
                                  <p:stCondLst>
                                    <p:cond delay="0"/>
                                  </p:stCondLst>
                                  <p:childTnLst>
                                    <p:set>
                                      <p:cBhvr>
                                        <p:cTn id="82" dur="1" fill="hold">
                                          <p:stCondLst>
                                            <p:cond delay="0"/>
                                          </p:stCondLst>
                                        </p:cTn>
                                        <p:tgtEl>
                                          <p:spTgt spid="73"/>
                                        </p:tgtEl>
                                        <p:attrNameLst>
                                          <p:attrName>style.visibility</p:attrName>
                                        </p:attrNameLst>
                                      </p:cBhvr>
                                      <p:to>
                                        <p:strVal val="visible"/>
                                      </p:to>
                                    </p:set>
                                    <p:animEffect transition="out" filter="fade">
                                      <p:cBhvr additive="base" accumulate="none">
                                        <p:cTn id="83" dur="419" fill="hold">
                                          <p:stCondLst>
                                            <p:cond delay="2935"/>
                                          </p:stCondLst>
                                        </p:cTn>
                                        <p:tgtEl>
                                          <p:spTgt spid="73"/>
                                        </p:tgtEl>
                                      </p:cBhvr>
                                    </p:animEffect>
                                    <p:animEffect transition="in" filter="fade">
                                      <p:cBhvr additive="base" accumulate="none">
                                        <p:cTn id="84" dur="419" fill="hold">
                                          <p:stCondLst>
                                            <p:cond delay="0"/>
                                          </p:stCondLst>
                                        </p:cTn>
                                        <p:tgtEl>
                                          <p:spTgt spid="73"/>
                                        </p:tgtEl>
                                      </p:cBhvr>
                                    </p:animEffect>
                                    <p:set>
                                      <p:cBhvr additive="base" accumulate="none">
                                        <p:cTn id="85" dur="1" fill="hold">
                                          <p:stCondLst>
                                            <p:cond delay="3353"/>
                                          </p:stCondLst>
                                        </p:cTn>
                                        <p:tgtEl>
                                          <p:spTgt spid="73"/>
                                        </p:tgtEl>
                                        <p:attrNameLst>
                                          <p:attrName>style.visibility</p:attrName>
                                        </p:attrNameLst>
                                      </p:cBhvr>
                                      <p:to>
                                        <p:strVal val="hidden"/>
                                      </p:to>
                                    </p:set>
                                    <p:set>
                                      <p:cBhvr additive="base" accumulate="none">
                                        <p:cTn id="86" dur="3858" fill="hold">
                                          <p:stCondLst>
                                            <p:cond delay="0"/>
                                          </p:stCondLst>
                                        </p:cTn>
                                        <p:tgtEl>
                                          <p:spTgt spid="73"/>
                                        </p:tgtEl>
                                        <p:attrNameLst>
                                          <p:attrName/>
                                        </p:attrNameLst>
                                      </p:cBhvr>
                                      <p:to>
                                        <p:strVal val=""/>
                                      </p:to>
                                    </p:set>
                                  </p:childTnLst>
                                </p:cTn>
                              </p:par>
                              <p:par>
                                <p:cTn id="87" presetID="0" presetClass="path" presetSubtype="0" repeatCount="indefinite" fill="hold" grpId="1" nodeType="withEffect">
                                  <p:stCondLst>
                                    <p:cond delay="0"/>
                                  </p:stCondLst>
                                  <p:childTnLst>
                                    <p:animMotion origin="layout" path="M -0.00013 1.85185E-6 C 0.06471 -0.13542 0.07721 -0.05139 0.13164 -0.18125 " pathEditMode="relative" rAng="0" ptsTypes="AA">
                                      <p:cBhvr>
                                        <p:cTn id="88" dur="3060" fill="hold"/>
                                        <p:tgtEl>
                                          <p:spTgt spid="73"/>
                                        </p:tgtEl>
                                        <p:attrNameLst>
                                          <p:attrName>ppt_x</p:attrName>
                                          <p:attrName>ppt_y</p:attrName>
                                        </p:attrNameLst>
                                      </p:cBhvr>
                                      <p:rCtr x="6589" y="-9074"/>
                                    </p:animMotion>
                                  </p:childTnLst>
                                </p:cTn>
                              </p:par>
                              <p:par>
                                <p:cTn id="89" presetID="10" presetClass="entr" presetSubtype="0" repeatCount="indefinite" fill="hold" grpId="0" nodeType="withEffect">
                                  <p:stCondLst>
                                    <p:cond delay="0"/>
                                  </p:stCondLst>
                                  <p:childTnLst>
                                    <p:set>
                                      <p:cBhvr>
                                        <p:cTn id="90" dur="1" fill="hold">
                                          <p:stCondLst>
                                            <p:cond delay="0"/>
                                          </p:stCondLst>
                                        </p:cTn>
                                        <p:tgtEl>
                                          <p:spTgt spid="74"/>
                                        </p:tgtEl>
                                        <p:attrNameLst>
                                          <p:attrName>style.visibility</p:attrName>
                                        </p:attrNameLst>
                                      </p:cBhvr>
                                      <p:to>
                                        <p:strVal val="visible"/>
                                      </p:to>
                                    </p:set>
                                    <p:animEffect transition="out" filter="fade">
                                      <p:cBhvr additive="base" accumulate="none">
                                        <p:cTn id="91" dur="305" fill="hold">
                                          <p:stCondLst>
                                            <p:cond delay="2133"/>
                                          </p:stCondLst>
                                        </p:cTn>
                                        <p:tgtEl>
                                          <p:spTgt spid="74"/>
                                        </p:tgtEl>
                                      </p:cBhvr>
                                    </p:animEffect>
                                    <p:animEffect transition="in" filter="fade">
                                      <p:cBhvr additive="base" accumulate="none">
                                        <p:cTn id="92" dur="305" fill="hold">
                                          <p:stCondLst>
                                            <p:cond delay="0"/>
                                          </p:stCondLst>
                                        </p:cTn>
                                        <p:tgtEl>
                                          <p:spTgt spid="74"/>
                                        </p:tgtEl>
                                      </p:cBhvr>
                                    </p:animEffect>
                                    <p:set>
                                      <p:cBhvr additive="base" accumulate="none">
                                        <p:cTn id="93" dur="1" fill="hold">
                                          <p:stCondLst>
                                            <p:cond delay="2437"/>
                                          </p:stCondLst>
                                        </p:cTn>
                                        <p:tgtEl>
                                          <p:spTgt spid="74"/>
                                        </p:tgtEl>
                                        <p:attrNameLst>
                                          <p:attrName>style.visibility</p:attrName>
                                        </p:attrNameLst>
                                      </p:cBhvr>
                                      <p:to>
                                        <p:strVal val="hidden"/>
                                      </p:to>
                                    </p:set>
                                    <p:set>
                                      <p:cBhvr additive="base" accumulate="none">
                                        <p:cTn id="94" dur="2804" fill="hold">
                                          <p:stCondLst>
                                            <p:cond delay="0"/>
                                          </p:stCondLst>
                                        </p:cTn>
                                        <p:tgtEl>
                                          <p:spTgt spid="74"/>
                                        </p:tgtEl>
                                        <p:attrNameLst>
                                          <p:attrName/>
                                        </p:attrNameLst>
                                      </p:cBhvr>
                                      <p:to>
                                        <p:strVal val=""/>
                                      </p:to>
                                    </p:set>
                                  </p:childTnLst>
                                </p:cTn>
                              </p:par>
                              <p:par>
                                <p:cTn id="95"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96" dur="2924" fill="hold"/>
                                        <p:tgtEl>
                                          <p:spTgt spid="74"/>
                                        </p:tgtEl>
                                        <p:attrNameLst>
                                          <p:attrName>ppt_x</p:attrName>
                                          <p:attrName>ppt_y</p:attrName>
                                        </p:attrNameLst>
                                      </p:cBhvr>
                                      <p:rCtr x="9922" y="-7060"/>
                                    </p:animMotion>
                                  </p:childTnLst>
                                </p:cTn>
                              </p:par>
                              <p:par>
                                <p:cTn id="97" presetID="10" presetClass="entr" presetSubtype="0" repeatCount="indefinite" fill="hold" grpId="0" nodeType="withEffect">
                                  <p:stCondLst>
                                    <p:cond delay="0"/>
                                  </p:stCondLst>
                                  <p:childTnLst>
                                    <p:set>
                                      <p:cBhvr>
                                        <p:cTn id="98" dur="1" fill="hold">
                                          <p:stCondLst>
                                            <p:cond delay="0"/>
                                          </p:stCondLst>
                                        </p:cTn>
                                        <p:tgtEl>
                                          <p:spTgt spid="75"/>
                                        </p:tgtEl>
                                        <p:attrNameLst>
                                          <p:attrName>style.visibility</p:attrName>
                                        </p:attrNameLst>
                                      </p:cBhvr>
                                      <p:to>
                                        <p:strVal val="visible"/>
                                      </p:to>
                                    </p:set>
                                    <p:animEffect transition="out" filter="fade">
                                      <p:cBhvr additive="base" accumulate="none">
                                        <p:cTn id="99" dur="289" fill="hold">
                                          <p:stCondLst>
                                            <p:cond delay="2024"/>
                                          </p:stCondLst>
                                        </p:cTn>
                                        <p:tgtEl>
                                          <p:spTgt spid="75"/>
                                        </p:tgtEl>
                                      </p:cBhvr>
                                    </p:animEffect>
                                    <p:animEffect transition="in" filter="fade">
                                      <p:cBhvr additive="base" accumulate="none">
                                        <p:cTn id="100" dur="289" fill="hold">
                                          <p:stCondLst>
                                            <p:cond delay="0"/>
                                          </p:stCondLst>
                                        </p:cTn>
                                        <p:tgtEl>
                                          <p:spTgt spid="75"/>
                                        </p:tgtEl>
                                      </p:cBhvr>
                                    </p:animEffect>
                                    <p:set>
                                      <p:cBhvr additive="base" accumulate="none">
                                        <p:cTn id="101" dur="1" fill="hold">
                                          <p:stCondLst>
                                            <p:cond delay="2311"/>
                                          </p:stCondLst>
                                        </p:cTn>
                                        <p:tgtEl>
                                          <p:spTgt spid="75"/>
                                        </p:tgtEl>
                                        <p:attrNameLst>
                                          <p:attrName>style.visibility</p:attrName>
                                        </p:attrNameLst>
                                      </p:cBhvr>
                                      <p:to>
                                        <p:strVal val="hidden"/>
                                      </p:to>
                                    </p:set>
                                    <p:set>
                                      <p:cBhvr additive="base" accumulate="none">
                                        <p:cTn id="102" dur="2659" fill="hold">
                                          <p:stCondLst>
                                            <p:cond delay="0"/>
                                          </p:stCondLst>
                                        </p:cTn>
                                        <p:tgtEl>
                                          <p:spTgt spid="75"/>
                                        </p:tgtEl>
                                        <p:attrNameLst>
                                          <p:attrName/>
                                        </p:attrNameLst>
                                      </p:cBhvr>
                                      <p:to>
                                        <p:strVal val=""/>
                                      </p:to>
                                    </p:set>
                                  </p:childTnLst>
                                </p:cTn>
                              </p:par>
                              <p:par>
                                <p:cTn id="103" presetID="0" presetClass="path" presetSubtype="0" repeatCount="indefinite" fill="hold" grpId="1" nodeType="withEffect">
                                  <p:stCondLst>
                                    <p:cond delay="0"/>
                                  </p:stCondLst>
                                  <p:childTnLst>
                                    <p:animMotion origin="layout" path="M 2.91667E-6 3.7037E-6 C -0.04024 -0.14422 0.01731 -0.19561 -0.003 -0.34422 " pathEditMode="relative" rAng="0" ptsTypes="AA">
                                      <p:cBhvr>
                                        <p:cTn id="104" dur="2191" fill="hold"/>
                                        <p:tgtEl>
                                          <p:spTgt spid="75"/>
                                        </p:tgtEl>
                                        <p:attrNameLst>
                                          <p:attrName>ppt_x</p:attrName>
                                          <p:attrName>ppt_y</p:attrName>
                                        </p:attrNameLst>
                                      </p:cBhvr>
                                      <p:rCtr x="-664" y="-17222"/>
                                    </p:animMotion>
                                  </p:childTnLst>
                                </p:cTn>
                              </p:par>
                              <p:par>
                                <p:cTn id="105" presetID="10" presetClass="entr" presetSubtype="0" repeatCount="indefinite" fill="hold" grpId="0" nodeType="withEffect">
                                  <p:stCondLst>
                                    <p:cond delay="0"/>
                                  </p:stCondLst>
                                  <p:childTnLst>
                                    <p:set>
                                      <p:cBhvr>
                                        <p:cTn id="106" dur="1" fill="hold">
                                          <p:stCondLst>
                                            <p:cond delay="0"/>
                                          </p:stCondLst>
                                        </p:cTn>
                                        <p:tgtEl>
                                          <p:spTgt spid="76"/>
                                        </p:tgtEl>
                                        <p:attrNameLst>
                                          <p:attrName>style.visibility</p:attrName>
                                        </p:attrNameLst>
                                      </p:cBhvr>
                                      <p:to>
                                        <p:strVal val="visible"/>
                                      </p:to>
                                    </p:set>
                                    <p:animEffect transition="out" filter="fade">
                                      <p:cBhvr additive="base" accumulate="none">
                                        <p:cTn id="107" dur="346" fill="hold">
                                          <p:stCondLst>
                                            <p:cond delay="2419"/>
                                          </p:stCondLst>
                                        </p:cTn>
                                        <p:tgtEl>
                                          <p:spTgt spid="76"/>
                                        </p:tgtEl>
                                      </p:cBhvr>
                                    </p:animEffect>
                                    <p:animEffect transition="in" filter="fade">
                                      <p:cBhvr additive="base" accumulate="none">
                                        <p:cTn id="108" dur="346" fill="hold">
                                          <p:stCondLst>
                                            <p:cond delay="0"/>
                                          </p:stCondLst>
                                        </p:cTn>
                                        <p:tgtEl>
                                          <p:spTgt spid="76"/>
                                        </p:tgtEl>
                                      </p:cBhvr>
                                    </p:animEffect>
                                    <p:set>
                                      <p:cBhvr additive="base" accumulate="none">
                                        <p:cTn id="109" dur="1" fill="hold">
                                          <p:stCondLst>
                                            <p:cond delay="2763"/>
                                          </p:stCondLst>
                                        </p:cTn>
                                        <p:tgtEl>
                                          <p:spTgt spid="76"/>
                                        </p:tgtEl>
                                        <p:attrNameLst>
                                          <p:attrName>style.visibility</p:attrName>
                                        </p:attrNameLst>
                                      </p:cBhvr>
                                      <p:to>
                                        <p:strVal val="hidden"/>
                                      </p:to>
                                    </p:set>
                                    <p:set>
                                      <p:cBhvr additive="base" accumulate="none">
                                        <p:cTn id="110" dur="3180" fill="hold">
                                          <p:stCondLst>
                                            <p:cond delay="0"/>
                                          </p:stCondLst>
                                        </p:cTn>
                                        <p:tgtEl>
                                          <p:spTgt spid="76"/>
                                        </p:tgtEl>
                                        <p:attrNameLst>
                                          <p:attrName/>
                                        </p:attrNameLst>
                                      </p:cBhvr>
                                      <p:to>
                                        <p:strVal val=""/>
                                      </p:to>
                                    </p:set>
                                  </p:childTnLst>
                                </p:cTn>
                              </p:par>
                              <p:par>
                                <p:cTn id="111" presetID="0" presetClass="path" presetSubtype="0" repeatCount="indefinite" fill="hold" grpId="1" nodeType="withEffect">
                                  <p:stCondLst>
                                    <p:cond delay="0"/>
                                  </p:stCondLst>
                                  <p:childTnLst>
                                    <p:animMotion origin="layout" path="M -3.125E-6 1.48148E-6 C 0.00378 -0.22477 0.15404 -0.14306 0.13373 -0.29121 " pathEditMode="relative" rAng="0" ptsTypes="AA">
                                      <p:cBhvr>
                                        <p:cTn id="112" dur="2340" fill="hold"/>
                                        <p:tgtEl>
                                          <p:spTgt spid="76"/>
                                        </p:tgtEl>
                                        <p:attrNameLst>
                                          <p:attrName>ppt_x</p:attrName>
                                          <p:attrName>ppt_y</p:attrName>
                                        </p:attrNameLst>
                                      </p:cBhvr>
                                      <p:rCtr x="6771" y="-14560"/>
                                    </p:animMotion>
                                  </p:childTnLst>
                                </p:cTn>
                              </p:par>
                              <p:par>
                                <p:cTn id="113" presetID="10" presetClass="entr" presetSubtype="0" repeatCount="indefinite" fill="hold" grpId="0" nodeType="withEffect">
                                  <p:stCondLst>
                                    <p:cond delay="0"/>
                                  </p:stCondLst>
                                  <p:childTnLst>
                                    <p:set>
                                      <p:cBhvr>
                                        <p:cTn id="114" dur="1" fill="hold">
                                          <p:stCondLst>
                                            <p:cond delay="0"/>
                                          </p:stCondLst>
                                        </p:cTn>
                                        <p:tgtEl>
                                          <p:spTgt spid="77"/>
                                        </p:tgtEl>
                                        <p:attrNameLst>
                                          <p:attrName>style.visibility</p:attrName>
                                        </p:attrNameLst>
                                      </p:cBhvr>
                                      <p:to>
                                        <p:strVal val="visible"/>
                                      </p:to>
                                    </p:set>
                                    <p:animEffect transition="out" filter="fade">
                                      <p:cBhvr additive="base" accumulate="none">
                                        <p:cTn id="115" dur="419" fill="hold">
                                          <p:stCondLst>
                                            <p:cond delay="2933"/>
                                          </p:stCondLst>
                                        </p:cTn>
                                        <p:tgtEl>
                                          <p:spTgt spid="77"/>
                                        </p:tgtEl>
                                      </p:cBhvr>
                                    </p:animEffect>
                                    <p:animEffect transition="in" filter="fade">
                                      <p:cBhvr additive="base" accumulate="none">
                                        <p:cTn id="116" dur="419" fill="hold">
                                          <p:stCondLst>
                                            <p:cond delay="0"/>
                                          </p:stCondLst>
                                        </p:cTn>
                                        <p:tgtEl>
                                          <p:spTgt spid="77"/>
                                        </p:tgtEl>
                                      </p:cBhvr>
                                    </p:animEffect>
                                    <p:set>
                                      <p:cBhvr additive="base" accumulate="none">
                                        <p:cTn id="117" dur="1" fill="hold">
                                          <p:stCondLst>
                                            <p:cond delay="3351"/>
                                          </p:stCondLst>
                                        </p:cTn>
                                        <p:tgtEl>
                                          <p:spTgt spid="77"/>
                                        </p:tgtEl>
                                        <p:attrNameLst>
                                          <p:attrName>style.visibility</p:attrName>
                                        </p:attrNameLst>
                                      </p:cBhvr>
                                      <p:to>
                                        <p:strVal val="hidden"/>
                                      </p:to>
                                    </p:set>
                                    <p:set>
                                      <p:cBhvr additive="base" accumulate="none">
                                        <p:cTn id="118" dur="3855" fill="hold">
                                          <p:stCondLst>
                                            <p:cond delay="0"/>
                                          </p:stCondLst>
                                        </p:cTn>
                                        <p:tgtEl>
                                          <p:spTgt spid="77"/>
                                        </p:tgtEl>
                                        <p:attrNameLst>
                                          <p:attrName/>
                                        </p:attrNameLst>
                                      </p:cBhvr>
                                      <p:to>
                                        <p:strVal val=""/>
                                      </p:to>
                                    </p:set>
                                  </p:childTnLst>
                                </p:cTn>
                              </p:par>
                              <p:par>
                                <p:cTn id="119" presetID="0" presetClass="path" presetSubtype="0" repeatCount="indefinite" fill="hold" grpId="1" nodeType="withEffect">
                                  <p:stCondLst>
                                    <p:cond delay="0"/>
                                  </p:stCondLst>
                                  <p:childTnLst>
                                    <p:animMotion origin="layout" path="M -3.75E-6 4.07407E-6 C 0.0323 -0.19769 0.04193 -0.19838 0.1336 -0.29121 " pathEditMode="relative" rAng="0" ptsTypes="AA">
                                      <p:cBhvr>
                                        <p:cTn id="120" dur="2196" fill="hold"/>
                                        <p:tgtEl>
                                          <p:spTgt spid="77"/>
                                        </p:tgtEl>
                                        <p:attrNameLst>
                                          <p:attrName>ppt_x</p:attrName>
                                          <p:attrName>ppt_y</p:attrName>
                                        </p:attrNameLst>
                                      </p:cBhvr>
                                      <p:rCtr x="6680" y="-14560"/>
                                    </p:animMotion>
                                  </p:childTnLst>
                                </p:cTn>
                              </p:par>
                              <p:par>
                                <p:cTn id="121" presetID="10" presetClass="entr" presetSubtype="0" repeatCount="indefinite" fill="hold" grpId="0"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out" filter="fade">
                                      <p:cBhvr additive="base" accumulate="none">
                                        <p:cTn id="123" dur="314" fill="hold">
                                          <p:stCondLst>
                                            <p:cond delay="2197"/>
                                          </p:stCondLst>
                                        </p:cTn>
                                        <p:tgtEl>
                                          <p:spTgt spid="78"/>
                                        </p:tgtEl>
                                      </p:cBhvr>
                                    </p:animEffect>
                                    <p:animEffect transition="in" filter="fade">
                                      <p:cBhvr additive="base" accumulate="none">
                                        <p:cTn id="124" dur="314" fill="hold">
                                          <p:stCondLst>
                                            <p:cond delay="0"/>
                                          </p:stCondLst>
                                        </p:cTn>
                                        <p:tgtEl>
                                          <p:spTgt spid="78"/>
                                        </p:tgtEl>
                                      </p:cBhvr>
                                    </p:animEffect>
                                    <p:set>
                                      <p:cBhvr additive="base" accumulate="none">
                                        <p:cTn id="125" dur="1" fill="hold">
                                          <p:stCondLst>
                                            <p:cond delay="2510"/>
                                          </p:stCondLst>
                                        </p:cTn>
                                        <p:tgtEl>
                                          <p:spTgt spid="78"/>
                                        </p:tgtEl>
                                        <p:attrNameLst>
                                          <p:attrName>style.visibility</p:attrName>
                                        </p:attrNameLst>
                                      </p:cBhvr>
                                      <p:to>
                                        <p:strVal val="hidden"/>
                                      </p:to>
                                    </p:set>
                                    <p:set>
                                      <p:cBhvr additive="base" accumulate="none">
                                        <p:cTn id="126" dur="2888" fill="hold">
                                          <p:stCondLst>
                                            <p:cond delay="0"/>
                                          </p:stCondLst>
                                        </p:cTn>
                                        <p:tgtEl>
                                          <p:spTgt spid="78"/>
                                        </p:tgtEl>
                                        <p:attrNameLst>
                                          <p:attrName/>
                                        </p:attrNameLst>
                                      </p:cBhvr>
                                      <p:to>
                                        <p:strVal val=""/>
                                      </p:to>
                                    </p:set>
                                  </p:childTnLst>
                                </p:cTn>
                              </p:par>
                              <p:par>
                                <p:cTn id="127" presetID="0" presetClass="path" presetSubtype="0" repeatCount="indefinite" fill="hold" grpId="1" nodeType="withEffect">
                                  <p:stCondLst>
                                    <p:cond delay="0"/>
                                  </p:stCondLst>
                                  <p:childTnLst>
                                    <p:animMotion origin="layout" path="M -3.125E-6 -2.59259E-6 C 0.10703 -0.07315 0.10599 -0.1625 0.1336 -0.2912 " pathEditMode="relative" rAng="0" ptsTypes="AA">
                                      <p:cBhvr>
                                        <p:cTn id="128" dur="2546" fill="hold"/>
                                        <p:tgtEl>
                                          <p:spTgt spid="78"/>
                                        </p:tgtEl>
                                        <p:attrNameLst>
                                          <p:attrName>ppt_x</p:attrName>
                                          <p:attrName>ppt_y</p:attrName>
                                        </p:attrNameLst>
                                      </p:cBhvr>
                                      <p:rCtr x="6680" y="-14560"/>
                                    </p:animMotion>
                                  </p:childTnLst>
                                </p:cTn>
                              </p:par>
                              <p:par>
                                <p:cTn id="129" presetID="10" presetClass="entr" presetSubtype="0" repeatCount="indefinite" fill="hold" grpId="0" nodeType="withEffect">
                                  <p:stCondLst>
                                    <p:cond delay="0"/>
                                  </p:stCondLst>
                                  <p:childTnLst>
                                    <p:set>
                                      <p:cBhvr>
                                        <p:cTn id="130" dur="1" fill="hold">
                                          <p:stCondLst>
                                            <p:cond delay="0"/>
                                          </p:stCondLst>
                                        </p:cTn>
                                        <p:tgtEl>
                                          <p:spTgt spid="79"/>
                                        </p:tgtEl>
                                        <p:attrNameLst>
                                          <p:attrName>style.visibility</p:attrName>
                                        </p:attrNameLst>
                                      </p:cBhvr>
                                      <p:to>
                                        <p:strVal val="visible"/>
                                      </p:to>
                                    </p:set>
                                    <p:animEffect transition="out" filter="fade">
                                      <p:cBhvr additive="base" accumulate="none">
                                        <p:cTn id="131" dur="407" fill="hold">
                                          <p:stCondLst>
                                            <p:cond delay="2850"/>
                                          </p:stCondLst>
                                        </p:cTn>
                                        <p:tgtEl>
                                          <p:spTgt spid="79"/>
                                        </p:tgtEl>
                                      </p:cBhvr>
                                    </p:animEffect>
                                    <p:animEffect transition="in" filter="fade">
                                      <p:cBhvr additive="base" accumulate="none">
                                        <p:cTn id="132" dur="407" fill="hold">
                                          <p:stCondLst>
                                            <p:cond delay="0"/>
                                          </p:stCondLst>
                                        </p:cTn>
                                        <p:tgtEl>
                                          <p:spTgt spid="79"/>
                                        </p:tgtEl>
                                      </p:cBhvr>
                                    </p:animEffect>
                                    <p:set>
                                      <p:cBhvr additive="base" accumulate="none">
                                        <p:cTn id="133" dur="1" fill="hold">
                                          <p:stCondLst>
                                            <p:cond delay="3255"/>
                                          </p:stCondLst>
                                        </p:cTn>
                                        <p:tgtEl>
                                          <p:spTgt spid="79"/>
                                        </p:tgtEl>
                                        <p:attrNameLst>
                                          <p:attrName>style.visibility</p:attrName>
                                        </p:attrNameLst>
                                      </p:cBhvr>
                                      <p:to>
                                        <p:strVal val="hidden"/>
                                      </p:to>
                                    </p:set>
                                    <p:set>
                                      <p:cBhvr additive="base" accumulate="none">
                                        <p:cTn id="134" dur="3745" fill="hold">
                                          <p:stCondLst>
                                            <p:cond delay="0"/>
                                          </p:stCondLst>
                                        </p:cTn>
                                        <p:tgtEl>
                                          <p:spTgt spid="79"/>
                                        </p:tgtEl>
                                        <p:attrNameLst>
                                          <p:attrName/>
                                        </p:attrNameLst>
                                      </p:cBhvr>
                                      <p:to>
                                        <p:strVal val=""/>
                                      </p:to>
                                    </p:set>
                                  </p:childTnLst>
                                </p:cTn>
                              </p:par>
                              <p:par>
                                <p:cTn id="135" presetID="0" presetClass="path" presetSubtype="0" repeatCount="indefinite" fill="hold" grpId="1" nodeType="withEffect">
                                  <p:stCondLst>
                                    <p:cond delay="0"/>
                                  </p:stCondLst>
                                  <p:childTnLst>
                                    <p:animMotion origin="layout" path="M -3.75E-6 -7.40741E-7 C 0.00105 -0.11574 -0.11796 -0.13287 -0.09036 -0.26157 " pathEditMode="relative" rAng="0" ptsTypes="AA">
                                      <p:cBhvr>
                                        <p:cTn id="136" dur="3501" fill="hold"/>
                                        <p:tgtEl>
                                          <p:spTgt spid="79"/>
                                        </p:tgtEl>
                                        <p:attrNameLst>
                                          <p:attrName>ppt_x</p:attrName>
                                          <p:attrName>ppt_y</p:attrName>
                                        </p:attrNameLst>
                                      </p:cBhvr>
                                      <p:rCtr x="-4727" y="-13079"/>
                                    </p:animMotion>
                                  </p:childTnLst>
                                </p:cTn>
                              </p:par>
                              <p:par>
                                <p:cTn id="137" presetID="10" presetClass="entr" presetSubtype="0" repeatCount="indefinite" fill="hold" grpId="0" nodeType="withEffect">
                                  <p:stCondLst>
                                    <p:cond delay="0"/>
                                  </p:stCondLst>
                                  <p:childTnLst>
                                    <p:set>
                                      <p:cBhvr>
                                        <p:cTn id="138" dur="1" fill="hold">
                                          <p:stCondLst>
                                            <p:cond delay="0"/>
                                          </p:stCondLst>
                                        </p:cTn>
                                        <p:tgtEl>
                                          <p:spTgt spid="80"/>
                                        </p:tgtEl>
                                        <p:attrNameLst>
                                          <p:attrName>style.visibility</p:attrName>
                                        </p:attrNameLst>
                                      </p:cBhvr>
                                      <p:to>
                                        <p:strVal val="visible"/>
                                      </p:to>
                                    </p:set>
                                    <p:animEffect transition="out" filter="fade">
                                      <p:cBhvr additive="base" accumulate="none">
                                        <p:cTn id="139" dur="273" fill="hold">
                                          <p:stCondLst>
                                            <p:cond delay="1912"/>
                                          </p:stCondLst>
                                        </p:cTn>
                                        <p:tgtEl>
                                          <p:spTgt spid="80"/>
                                        </p:tgtEl>
                                      </p:cBhvr>
                                    </p:animEffect>
                                    <p:animEffect transition="in" filter="fade">
                                      <p:cBhvr additive="base" accumulate="none">
                                        <p:cTn id="140" dur="273" fill="hold">
                                          <p:stCondLst>
                                            <p:cond delay="0"/>
                                          </p:stCondLst>
                                        </p:cTn>
                                        <p:tgtEl>
                                          <p:spTgt spid="80"/>
                                        </p:tgtEl>
                                      </p:cBhvr>
                                    </p:animEffect>
                                    <p:set>
                                      <p:cBhvr additive="base" accumulate="none">
                                        <p:cTn id="141" dur="1" fill="hold">
                                          <p:stCondLst>
                                            <p:cond delay="2184"/>
                                          </p:stCondLst>
                                        </p:cTn>
                                        <p:tgtEl>
                                          <p:spTgt spid="80"/>
                                        </p:tgtEl>
                                        <p:attrNameLst>
                                          <p:attrName>style.visibility</p:attrName>
                                        </p:attrNameLst>
                                      </p:cBhvr>
                                      <p:to>
                                        <p:strVal val="hidden"/>
                                      </p:to>
                                    </p:set>
                                    <p:set>
                                      <p:cBhvr additive="base" accumulate="none">
                                        <p:cTn id="142" dur="2513" fill="hold">
                                          <p:stCondLst>
                                            <p:cond delay="0"/>
                                          </p:stCondLst>
                                        </p:cTn>
                                        <p:tgtEl>
                                          <p:spTgt spid="80"/>
                                        </p:tgtEl>
                                        <p:attrNameLst>
                                          <p:attrName/>
                                        </p:attrNameLst>
                                      </p:cBhvr>
                                      <p:to>
                                        <p:strVal val=""/>
                                      </p:to>
                                    </p:set>
                                  </p:childTnLst>
                                </p:cTn>
                              </p:par>
                              <p:par>
                                <p:cTn id="143" presetID="0" presetClass="path" presetSubtype="0" repeatCount="indefinite" fill="hold" grpId="1" nodeType="withEffect">
                                  <p:stCondLst>
                                    <p:cond delay="0"/>
                                  </p:stCondLst>
                                  <p:childTnLst>
                                    <p:animMotion origin="layout" path="M -4.16667E-6 2.96296E-6 C 0.06433 -0.17315 0.0767 -0.06574 0.13086 -0.23172 " pathEditMode="relative" rAng="0" ptsTypes="AA">
                                      <p:cBhvr>
                                        <p:cTn id="144" dur="2180" fill="hold"/>
                                        <p:tgtEl>
                                          <p:spTgt spid="80"/>
                                        </p:tgtEl>
                                        <p:attrNameLst>
                                          <p:attrName>ppt_x</p:attrName>
                                          <p:attrName>ppt_y</p:attrName>
                                        </p:attrNameLst>
                                      </p:cBhvr>
                                      <p:rCtr x="6536" y="-11597"/>
                                    </p:animMotion>
                                  </p:childTnLst>
                                </p:cTn>
                              </p:par>
                              <p:par>
                                <p:cTn id="145" presetID="10" presetClass="entr" presetSubtype="0" repeatCount="indefinite"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Effect transition="out" filter="fade">
                                      <p:cBhvr additive="base" accumulate="none">
                                        <p:cTn id="147" dur="224" fill="hold">
                                          <p:stCondLst>
                                            <p:cond delay="1569"/>
                                          </p:stCondLst>
                                        </p:cTn>
                                        <p:tgtEl>
                                          <p:spTgt spid="81"/>
                                        </p:tgtEl>
                                      </p:cBhvr>
                                    </p:animEffect>
                                    <p:animEffect transition="in" filter="fade">
                                      <p:cBhvr additive="base" accumulate="none">
                                        <p:cTn id="148" dur="224" fill="hold">
                                          <p:stCondLst>
                                            <p:cond delay="0"/>
                                          </p:stCondLst>
                                        </p:cTn>
                                        <p:tgtEl>
                                          <p:spTgt spid="81"/>
                                        </p:tgtEl>
                                      </p:cBhvr>
                                    </p:animEffect>
                                    <p:set>
                                      <p:cBhvr additive="base" accumulate="none">
                                        <p:cTn id="149" dur="1" fill="hold">
                                          <p:stCondLst>
                                            <p:cond delay="1792"/>
                                          </p:stCondLst>
                                        </p:cTn>
                                        <p:tgtEl>
                                          <p:spTgt spid="81"/>
                                        </p:tgtEl>
                                        <p:attrNameLst>
                                          <p:attrName>style.visibility</p:attrName>
                                        </p:attrNameLst>
                                      </p:cBhvr>
                                      <p:to>
                                        <p:strVal val="hidden"/>
                                      </p:to>
                                    </p:set>
                                    <p:set>
                                      <p:cBhvr additive="base" accumulate="none">
                                        <p:cTn id="150" dur="2062" fill="hold">
                                          <p:stCondLst>
                                            <p:cond delay="0"/>
                                          </p:stCondLst>
                                        </p:cTn>
                                        <p:tgtEl>
                                          <p:spTgt spid="81"/>
                                        </p:tgtEl>
                                        <p:attrNameLst>
                                          <p:attrName/>
                                        </p:attrNameLst>
                                      </p:cBhvr>
                                      <p:to>
                                        <p:strVal val=""/>
                                      </p:to>
                                    </p:set>
                                  </p:childTnLst>
                                </p:cTn>
                              </p:par>
                              <p:par>
                                <p:cTn id="151" presetID="0" presetClass="path" presetSubtype="0" repeatCount="indefinite" fill="hold" grpId="1" nodeType="withEffect">
                                  <p:stCondLst>
                                    <p:cond delay="0"/>
                                  </p:stCondLst>
                                  <p:childTnLst>
                                    <p:animMotion origin="layout" path="M -2.91667E-6 3.33333E-6 C -0.01471 -0.12338 -0.08021 -0.21551 -0.01002 -0.36713 " pathEditMode="relative" rAng="0" ptsTypes="AA">
                                      <p:cBhvr>
                                        <p:cTn id="152" dur="2645" fill="hold"/>
                                        <p:tgtEl>
                                          <p:spTgt spid="81"/>
                                        </p:tgtEl>
                                        <p:attrNameLst>
                                          <p:attrName>ppt_x</p:attrName>
                                          <p:attrName>ppt_y</p:attrName>
                                        </p:attrNameLst>
                                      </p:cBhvr>
                                      <p:rCtr x="-2096" y="-18356"/>
                                    </p:animMotion>
                                  </p:childTnLst>
                                </p:cTn>
                              </p:par>
                              <p:par>
                                <p:cTn id="153" presetID="10" presetClass="entr" presetSubtype="0" repeatCount="indefinite"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animEffect transition="out" filter="fade">
                                      <p:cBhvr additive="base" accumulate="none">
                                        <p:cTn id="155" dur="389" fill="hold">
                                          <p:stCondLst>
                                            <p:cond delay="2724"/>
                                          </p:stCondLst>
                                        </p:cTn>
                                        <p:tgtEl>
                                          <p:spTgt spid="82"/>
                                        </p:tgtEl>
                                      </p:cBhvr>
                                    </p:animEffect>
                                    <p:animEffect transition="in" filter="fade">
                                      <p:cBhvr additive="base" accumulate="none">
                                        <p:cTn id="156" dur="389" fill="hold">
                                          <p:stCondLst>
                                            <p:cond delay="0"/>
                                          </p:stCondLst>
                                        </p:cTn>
                                        <p:tgtEl>
                                          <p:spTgt spid="82"/>
                                        </p:tgtEl>
                                      </p:cBhvr>
                                    </p:animEffect>
                                    <p:set>
                                      <p:cBhvr additive="base" accumulate="none">
                                        <p:cTn id="157" dur="1" fill="hold">
                                          <p:stCondLst>
                                            <p:cond delay="3112"/>
                                          </p:stCondLst>
                                        </p:cTn>
                                        <p:tgtEl>
                                          <p:spTgt spid="82"/>
                                        </p:tgtEl>
                                        <p:attrNameLst>
                                          <p:attrName>style.visibility</p:attrName>
                                        </p:attrNameLst>
                                      </p:cBhvr>
                                      <p:to>
                                        <p:strVal val="hidden"/>
                                      </p:to>
                                    </p:set>
                                    <p:set>
                                      <p:cBhvr additive="base" accumulate="none">
                                        <p:cTn id="158" dur="3580" fill="hold">
                                          <p:stCondLst>
                                            <p:cond delay="0"/>
                                          </p:stCondLst>
                                        </p:cTn>
                                        <p:tgtEl>
                                          <p:spTgt spid="82"/>
                                        </p:tgtEl>
                                        <p:attrNameLst>
                                          <p:attrName/>
                                        </p:attrNameLst>
                                      </p:cBhvr>
                                      <p:to>
                                        <p:strVal val=""/>
                                      </p:to>
                                    </p:set>
                                  </p:childTnLst>
                                </p:cTn>
                              </p:par>
                              <p:par>
                                <p:cTn id="159" presetID="0" presetClass="path" presetSubtype="0" repeatCount="indefinite" fill="hold" grpId="1" nodeType="withEffect">
                                  <p:stCondLst>
                                    <p:cond delay="0"/>
                                  </p:stCondLst>
                                  <p:childTnLst>
                                    <p:animMotion origin="layout" path="M 2.08333E-7 -1.11111E-6 C 0.00286 -0.24884 0.12018 -0.15833 0.10443 -0.32222 " pathEditMode="relative" rAng="0" ptsTypes="AA">
                                      <p:cBhvr>
                                        <p:cTn id="160" dur="2595" fill="hold"/>
                                        <p:tgtEl>
                                          <p:spTgt spid="82"/>
                                        </p:tgtEl>
                                        <p:attrNameLst>
                                          <p:attrName>ppt_x</p:attrName>
                                          <p:attrName>ppt_y</p:attrName>
                                        </p:attrNameLst>
                                      </p:cBhvr>
                                      <p:rCtr x="5286" y="-16111"/>
                                    </p:animMotion>
                                  </p:childTnLst>
                                </p:cTn>
                              </p:par>
                              <p:par>
                                <p:cTn id="161" presetID="10" presetClass="entr" presetSubtype="0" repeatCount="indefinite" fill="hold" grpId="0" nodeType="withEffect">
                                  <p:stCondLst>
                                    <p:cond delay="0"/>
                                  </p:stCondLst>
                                  <p:childTnLst>
                                    <p:set>
                                      <p:cBhvr>
                                        <p:cTn id="162" dur="1" fill="hold">
                                          <p:stCondLst>
                                            <p:cond delay="0"/>
                                          </p:stCondLst>
                                        </p:cTn>
                                        <p:tgtEl>
                                          <p:spTgt spid="84"/>
                                        </p:tgtEl>
                                        <p:attrNameLst>
                                          <p:attrName>style.visibility</p:attrName>
                                        </p:attrNameLst>
                                      </p:cBhvr>
                                      <p:to>
                                        <p:strVal val="visible"/>
                                      </p:to>
                                    </p:set>
                                    <p:animEffect transition="out" filter="fade">
                                      <p:cBhvr additive="base" accumulate="none">
                                        <p:cTn id="163" dur="273" fill="hold">
                                          <p:stCondLst>
                                            <p:cond delay="1909"/>
                                          </p:stCondLst>
                                        </p:cTn>
                                        <p:tgtEl>
                                          <p:spTgt spid="84"/>
                                        </p:tgtEl>
                                      </p:cBhvr>
                                    </p:animEffect>
                                    <p:animEffect transition="in" filter="fade">
                                      <p:cBhvr additive="base" accumulate="none">
                                        <p:cTn id="164" dur="273" fill="hold">
                                          <p:stCondLst>
                                            <p:cond delay="0"/>
                                          </p:stCondLst>
                                        </p:cTn>
                                        <p:tgtEl>
                                          <p:spTgt spid="84"/>
                                        </p:tgtEl>
                                      </p:cBhvr>
                                    </p:animEffect>
                                    <p:set>
                                      <p:cBhvr additive="base" accumulate="none">
                                        <p:cTn id="165" dur="1" fill="hold">
                                          <p:stCondLst>
                                            <p:cond delay="2181"/>
                                          </p:stCondLst>
                                        </p:cTn>
                                        <p:tgtEl>
                                          <p:spTgt spid="84"/>
                                        </p:tgtEl>
                                        <p:attrNameLst>
                                          <p:attrName>style.visibility</p:attrName>
                                        </p:attrNameLst>
                                      </p:cBhvr>
                                      <p:to>
                                        <p:strVal val="hidden"/>
                                      </p:to>
                                    </p:set>
                                    <p:set>
                                      <p:cBhvr additive="base" accumulate="none">
                                        <p:cTn id="166" dur="2509" fill="hold">
                                          <p:stCondLst>
                                            <p:cond delay="0"/>
                                          </p:stCondLst>
                                        </p:cTn>
                                        <p:tgtEl>
                                          <p:spTgt spid="84"/>
                                        </p:tgtEl>
                                        <p:attrNameLst>
                                          <p:attrName/>
                                        </p:attrNameLst>
                                      </p:cBhvr>
                                      <p:to>
                                        <p:strVal val=""/>
                                      </p:to>
                                    </p:set>
                                  </p:childTnLst>
                                </p:cTn>
                              </p:par>
                              <p:par>
                                <p:cTn id="167" presetID="0" presetClass="path" presetSubtype="0" repeatCount="indefinite" fill="hold" grpId="1" nodeType="withEffect">
                                  <p:stCondLst>
                                    <p:cond delay="0"/>
                                  </p:stCondLst>
                                  <p:childTnLst>
                                    <p:animMotion origin="layout" path="M 3.33333E-6 4.07407E-6 C -0.14011 -0.18588 0.06041 -0.25186 -0.01042 -0.44283 " pathEditMode="relative" rAng="0" ptsTypes="AA">
                                      <p:cBhvr>
                                        <p:cTn id="168" dur="2681" fill="hold"/>
                                        <p:tgtEl>
                                          <p:spTgt spid="84"/>
                                        </p:tgtEl>
                                        <p:attrNameLst>
                                          <p:attrName>ppt_x</p:attrName>
                                          <p:attrName>ppt_y</p:attrName>
                                        </p:attrNameLst>
                                      </p:cBhvr>
                                      <p:rCtr x="-2292" y="-22153"/>
                                    </p:animMotion>
                                  </p:childTnLst>
                                </p:cTn>
                              </p:par>
                              <p:par>
                                <p:cTn id="169" presetID="10" presetClass="entr" presetSubtype="0" repeatCount="indefinite" fill="hold" grpId="0" nodeType="withEffect">
                                  <p:stCondLst>
                                    <p:cond delay="0"/>
                                  </p:stCondLst>
                                  <p:childTnLst>
                                    <p:set>
                                      <p:cBhvr>
                                        <p:cTn id="170" dur="1" fill="hold">
                                          <p:stCondLst>
                                            <p:cond delay="0"/>
                                          </p:stCondLst>
                                        </p:cTn>
                                        <p:tgtEl>
                                          <p:spTgt spid="85"/>
                                        </p:tgtEl>
                                        <p:attrNameLst>
                                          <p:attrName>style.visibility</p:attrName>
                                        </p:attrNameLst>
                                      </p:cBhvr>
                                      <p:to>
                                        <p:strVal val="visible"/>
                                      </p:to>
                                    </p:set>
                                    <p:animEffect transition="out" filter="fade">
                                      <p:cBhvr additive="base" accumulate="none">
                                        <p:cTn id="171" dur="227" fill="hold">
                                          <p:stCondLst>
                                            <p:cond delay="1590"/>
                                          </p:stCondLst>
                                        </p:cTn>
                                        <p:tgtEl>
                                          <p:spTgt spid="85"/>
                                        </p:tgtEl>
                                      </p:cBhvr>
                                    </p:animEffect>
                                    <p:animEffect transition="in" filter="fade">
                                      <p:cBhvr additive="base" accumulate="none">
                                        <p:cTn id="172" dur="227" fill="hold">
                                          <p:stCondLst>
                                            <p:cond delay="0"/>
                                          </p:stCondLst>
                                        </p:cTn>
                                        <p:tgtEl>
                                          <p:spTgt spid="85"/>
                                        </p:tgtEl>
                                      </p:cBhvr>
                                    </p:animEffect>
                                    <p:set>
                                      <p:cBhvr additive="base" accumulate="none">
                                        <p:cTn id="173" dur="1" fill="hold">
                                          <p:stCondLst>
                                            <p:cond delay="1816"/>
                                          </p:stCondLst>
                                        </p:cTn>
                                        <p:tgtEl>
                                          <p:spTgt spid="85"/>
                                        </p:tgtEl>
                                        <p:attrNameLst>
                                          <p:attrName>style.visibility</p:attrName>
                                        </p:attrNameLst>
                                      </p:cBhvr>
                                      <p:to>
                                        <p:strVal val="hidden"/>
                                      </p:to>
                                    </p:set>
                                    <p:set>
                                      <p:cBhvr additive="base" accumulate="none">
                                        <p:cTn id="174" dur="2090" fill="hold">
                                          <p:stCondLst>
                                            <p:cond delay="0"/>
                                          </p:stCondLst>
                                        </p:cTn>
                                        <p:tgtEl>
                                          <p:spTgt spid="85"/>
                                        </p:tgtEl>
                                        <p:attrNameLst>
                                          <p:attrName/>
                                        </p:attrNameLst>
                                      </p:cBhvr>
                                      <p:to>
                                        <p:strVal val=""/>
                                      </p:to>
                                    </p:set>
                                  </p:childTnLst>
                                </p:cTn>
                              </p:par>
                              <p:par>
                                <p:cTn id="175" presetID="0" presetClass="path" presetSubtype="0" repeatCount="indefinite" fill="hold" grpId="1" nodeType="withEffect">
                                  <p:stCondLst>
                                    <p:cond delay="0"/>
                                  </p:stCondLst>
                                  <p:childTnLst>
                                    <p:animMotion origin="layout" path="M -0.00013 1.11111E-6 C 0.10482 -0.20695 0.17995 -0.01921 0.24831 -0.2419 " pathEditMode="relative" rAng="0" ptsTypes="AA">
                                      <p:cBhvr>
                                        <p:cTn id="176" dur="2965" fill="hold"/>
                                        <p:tgtEl>
                                          <p:spTgt spid="85"/>
                                        </p:tgtEl>
                                        <p:attrNameLst>
                                          <p:attrName>ppt_x</p:attrName>
                                          <p:attrName>ppt_y</p:attrName>
                                        </p:attrNameLst>
                                      </p:cBhvr>
                                      <p:rCtr x="12422" y="-12106"/>
                                    </p:animMotion>
                                  </p:childTnLst>
                                </p:cTn>
                              </p:par>
                              <p:par>
                                <p:cTn id="177" presetID="10" presetClass="entr" presetSubtype="0" repeatCount="indefinite" fill="hold" grpId="0" nodeType="withEffect">
                                  <p:stCondLst>
                                    <p:cond delay="0"/>
                                  </p:stCondLst>
                                  <p:childTnLst>
                                    <p:set>
                                      <p:cBhvr>
                                        <p:cTn id="178" dur="1" fill="hold">
                                          <p:stCondLst>
                                            <p:cond delay="0"/>
                                          </p:stCondLst>
                                        </p:cTn>
                                        <p:tgtEl>
                                          <p:spTgt spid="69"/>
                                        </p:tgtEl>
                                        <p:attrNameLst>
                                          <p:attrName>style.visibility</p:attrName>
                                        </p:attrNameLst>
                                      </p:cBhvr>
                                      <p:to>
                                        <p:strVal val="visible"/>
                                      </p:to>
                                    </p:set>
                                    <p:animEffect transition="out" filter="fade">
                                      <p:cBhvr additive="base" accumulate="none">
                                        <p:cTn id="179" dur="355" fill="hold">
                                          <p:stCondLst>
                                            <p:cond delay="2487"/>
                                          </p:stCondLst>
                                        </p:cTn>
                                        <p:tgtEl>
                                          <p:spTgt spid="69"/>
                                        </p:tgtEl>
                                      </p:cBhvr>
                                    </p:animEffect>
                                    <p:animEffect transition="in" filter="fade">
                                      <p:cBhvr additive="base" accumulate="none">
                                        <p:cTn id="180" dur="355" fill="hold">
                                          <p:stCondLst>
                                            <p:cond delay="0"/>
                                          </p:stCondLst>
                                        </p:cTn>
                                        <p:tgtEl>
                                          <p:spTgt spid="69"/>
                                        </p:tgtEl>
                                      </p:cBhvr>
                                    </p:animEffect>
                                    <p:set>
                                      <p:cBhvr additive="base" accumulate="none">
                                        <p:cTn id="181" dur="1" fill="hold">
                                          <p:stCondLst>
                                            <p:cond delay="2841"/>
                                          </p:stCondLst>
                                        </p:cTn>
                                        <p:tgtEl>
                                          <p:spTgt spid="69"/>
                                        </p:tgtEl>
                                        <p:attrNameLst>
                                          <p:attrName>style.visibility</p:attrName>
                                        </p:attrNameLst>
                                      </p:cBhvr>
                                      <p:to>
                                        <p:strVal val="hidden"/>
                                      </p:to>
                                    </p:set>
                                    <p:set>
                                      <p:cBhvr additive="base" accumulate="none">
                                        <p:cTn id="182" dur="3269" fill="hold">
                                          <p:stCondLst>
                                            <p:cond delay="0"/>
                                          </p:stCondLst>
                                        </p:cTn>
                                        <p:tgtEl>
                                          <p:spTgt spid="69"/>
                                        </p:tgtEl>
                                        <p:attrNameLst>
                                          <p:attrName/>
                                        </p:attrNameLst>
                                      </p:cBhvr>
                                      <p:to>
                                        <p:strVal val=""/>
                                      </p:to>
                                    </p:set>
                                  </p:childTnLst>
                                </p:cTn>
                              </p:par>
                              <p:par>
                                <p:cTn id="183" presetID="0" presetClass="path" presetSubtype="0" repeatCount="indefinite" fill="hold" grpId="1" nodeType="withEffect">
                                  <p:stCondLst>
                                    <p:cond delay="0"/>
                                  </p:stCondLst>
                                  <p:childTnLst>
                                    <p:animMotion origin="layout" path="M -3.95833E-6 -1.85185E-6 C 0.07123 -0.04398 0.06237 -0.16273 0.09011 -0.27847 " pathEditMode="relative" rAng="0" ptsTypes="AA">
                                      <p:cBhvr>
                                        <p:cTn id="184" dur="2820" fill="hold"/>
                                        <p:tgtEl>
                                          <p:spTgt spid="69"/>
                                        </p:tgtEl>
                                        <p:attrNameLst>
                                          <p:attrName>ppt_x</p:attrName>
                                          <p:attrName>ppt_y</p:attrName>
                                        </p:attrNameLst>
                                      </p:cBhvr>
                                      <p:rCtr x="4505" y="-13935"/>
                                    </p:animMotion>
                                  </p:childTnLst>
                                </p:cTn>
                              </p:par>
                              <p:par>
                                <p:cTn id="185" presetID="10" presetClass="entr" presetSubtype="0" repeatCount="indefinite" fill="hold" grpId="0" nodeType="withEffect">
                                  <p:stCondLst>
                                    <p:cond delay="0"/>
                                  </p:stCondLst>
                                  <p:childTnLst>
                                    <p:set>
                                      <p:cBhvr>
                                        <p:cTn id="186" dur="1" fill="hold">
                                          <p:stCondLst>
                                            <p:cond delay="0"/>
                                          </p:stCondLst>
                                        </p:cTn>
                                        <p:tgtEl>
                                          <p:spTgt spid="87"/>
                                        </p:tgtEl>
                                        <p:attrNameLst>
                                          <p:attrName>style.visibility</p:attrName>
                                        </p:attrNameLst>
                                      </p:cBhvr>
                                      <p:to>
                                        <p:strVal val="visible"/>
                                      </p:to>
                                    </p:set>
                                    <p:animEffect transition="out" filter="fade">
                                      <p:cBhvr additive="base" accumulate="none">
                                        <p:cTn id="187" dur="336" fill="hold">
                                          <p:stCondLst>
                                            <p:cond delay="2355"/>
                                          </p:stCondLst>
                                        </p:cTn>
                                        <p:tgtEl>
                                          <p:spTgt spid="87"/>
                                        </p:tgtEl>
                                      </p:cBhvr>
                                    </p:animEffect>
                                    <p:animEffect transition="in" filter="fade">
                                      <p:cBhvr additive="base" accumulate="none">
                                        <p:cTn id="188" dur="336" fill="hold">
                                          <p:stCondLst>
                                            <p:cond delay="0"/>
                                          </p:stCondLst>
                                        </p:cTn>
                                        <p:tgtEl>
                                          <p:spTgt spid="87"/>
                                        </p:tgtEl>
                                      </p:cBhvr>
                                    </p:animEffect>
                                    <p:set>
                                      <p:cBhvr additive="base" accumulate="none">
                                        <p:cTn id="189" dur="1" fill="hold">
                                          <p:stCondLst>
                                            <p:cond delay="2690"/>
                                          </p:stCondLst>
                                        </p:cTn>
                                        <p:tgtEl>
                                          <p:spTgt spid="87"/>
                                        </p:tgtEl>
                                        <p:attrNameLst>
                                          <p:attrName>style.visibility</p:attrName>
                                        </p:attrNameLst>
                                      </p:cBhvr>
                                      <p:to>
                                        <p:strVal val="hidden"/>
                                      </p:to>
                                    </p:set>
                                    <p:set>
                                      <p:cBhvr additive="base" accumulate="none">
                                        <p:cTn id="190" dur="3095" fill="hold">
                                          <p:stCondLst>
                                            <p:cond delay="0"/>
                                          </p:stCondLst>
                                        </p:cTn>
                                        <p:tgtEl>
                                          <p:spTgt spid="87"/>
                                        </p:tgtEl>
                                        <p:attrNameLst>
                                          <p:attrName/>
                                        </p:attrNameLst>
                                      </p:cBhvr>
                                      <p:to>
                                        <p:strVal val=""/>
                                      </p:to>
                                    </p:set>
                                  </p:childTnLst>
                                </p:cTn>
                              </p:par>
                              <p:par>
                                <p:cTn id="191" presetID="0" presetClass="path" presetSubtype="0" repeatCount="indefinite" fill="hold" grpId="1" nodeType="withEffect">
                                  <p:stCondLst>
                                    <p:cond delay="0"/>
                                  </p:stCondLst>
                                  <p:childTnLst>
                                    <p:animMotion origin="layout" path="M -0.00013 -0.00023 C 0.09909 -0.0574 0.07318 0.02848 0.16264 -0.03727 " pathEditMode="relative" rAng="0" ptsTypes="AA">
                                      <p:cBhvr>
                                        <p:cTn id="192" dur="3846" fill="hold"/>
                                        <p:tgtEl>
                                          <p:spTgt spid="87"/>
                                        </p:tgtEl>
                                        <p:attrNameLst>
                                          <p:attrName>ppt_x</p:attrName>
                                          <p:attrName>ppt_y</p:attrName>
                                        </p:attrNameLst>
                                      </p:cBhvr>
                                      <p:rCtr x="8138" y="-1852"/>
                                    </p:animMotion>
                                  </p:childTnLst>
                                </p:cTn>
                              </p:par>
                              <p:par>
                                <p:cTn id="193" presetID="10" presetClass="entr" presetSubtype="0" repeatCount="indefinite" fill="hold" grpId="0" nodeType="withEffect">
                                  <p:stCondLst>
                                    <p:cond delay="0"/>
                                  </p:stCondLst>
                                  <p:childTnLst>
                                    <p:set>
                                      <p:cBhvr>
                                        <p:cTn id="194" dur="1" fill="hold">
                                          <p:stCondLst>
                                            <p:cond delay="0"/>
                                          </p:stCondLst>
                                        </p:cTn>
                                        <p:tgtEl>
                                          <p:spTgt spid="88"/>
                                        </p:tgtEl>
                                        <p:attrNameLst>
                                          <p:attrName>style.visibility</p:attrName>
                                        </p:attrNameLst>
                                      </p:cBhvr>
                                      <p:to>
                                        <p:strVal val="visible"/>
                                      </p:to>
                                    </p:set>
                                    <p:animEffect transition="out" filter="fade">
                                      <p:cBhvr additive="base" accumulate="none">
                                        <p:cTn id="195" dur="334" fill="hold">
                                          <p:stCondLst>
                                            <p:cond delay="2341"/>
                                          </p:stCondLst>
                                        </p:cTn>
                                        <p:tgtEl>
                                          <p:spTgt spid="88"/>
                                        </p:tgtEl>
                                      </p:cBhvr>
                                    </p:animEffect>
                                    <p:animEffect transition="in" filter="fade">
                                      <p:cBhvr additive="base" accumulate="none">
                                        <p:cTn id="196" dur="334" fill="hold">
                                          <p:stCondLst>
                                            <p:cond delay="0"/>
                                          </p:stCondLst>
                                        </p:cTn>
                                        <p:tgtEl>
                                          <p:spTgt spid="88"/>
                                        </p:tgtEl>
                                      </p:cBhvr>
                                    </p:animEffect>
                                    <p:set>
                                      <p:cBhvr additive="base" accumulate="none">
                                        <p:cTn id="197" dur="1" fill="hold">
                                          <p:stCondLst>
                                            <p:cond delay="2674"/>
                                          </p:stCondLst>
                                        </p:cTn>
                                        <p:tgtEl>
                                          <p:spTgt spid="88"/>
                                        </p:tgtEl>
                                        <p:attrNameLst>
                                          <p:attrName>style.visibility</p:attrName>
                                        </p:attrNameLst>
                                      </p:cBhvr>
                                      <p:to>
                                        <p:strVal val="hidden"/>
                                      </p:to>
                                    </p:set>
                                    <p:set>
                                      <p:cBhvr additive="base" accumulate="none">
                                        <p:cTn id="198" dur="3076" fill="hold">
                                          <p:stCondLst>
                                            <p:cond delay="0"/>
                                          </p:stCondLst>
                                        </p:cTn>
                                        <p:tgtEl>
                                          <p:spTgt spid="88"/>
                                        </p:tgtEl>
                                        <p:attrNameLst>
                                          <p:attrName/>
                                        </p:attrNameLst>
                                      </p:cBhvr>
                                      <p:to>
                                        <p:strVal val=""/>
                                      </p:to>
                                    </p:set>
                                  </p:childTnLst>
                                </p:cTn>
                              </p:par>
                              <p:par>
                                <p:cTn id="199" presetID="0" presetClass="path" presetSubtype="0" repeatCount="indefinite" fill="hold" grpId="1" nodeType="withEffect">
                                  <p:stCondLst>
                                    <p:cond delay="0"/>
                                  </p:stCondLst>
                                  <p:childTnLst>
                                    <p:animMotion origin="layout" path="M 3.33333E-6 -1.11111E-6 C 0.03229 -0.19768 0.04192 -0.19838 0.13359 -0.2912 " pathEditMode="relative" rAng="0" ptsTypes="AA">
                                      <p:cBhvr>
                                        <p:cTn id="200" dur="2813" fill="hold"/>
                                        <p:tgtEl>
                                          <p:spTgt spid="88"/>
                                        </p:tgtEl>
                                        <p:attrNameLst>
                                          <p:attrName>ppt_x</p:attrName>
                                          <p:attrName>ppt_y</p:attrName>
                                        </p:attrNameLst>
                                      </p:cBhvr>
                                      <p:rCtr x="6680" y="-14560"/>
                                    </p:animMotion>
                                  </p:childTnLst>
                                </p:cTn>
                              </p:par>
                              <p:par>
                                <p:cTn id="201" presetID="10" presetClass="entr" presetSubtype="0" repeatCount="indefinite" fill="hold" grpId="0" nodeType="withEffect">
                                  <p:stCondLst>
                                    <p:cond delay="0"/>
                                  </p:stCondLst>
                                  <p:childTnLst>
                                    <p:set>
                                      <p:cBhvr>
                                        <p:cTn id="202" dur="1" fill="hold">
                                          <p:stCondLst>
                                            <p:cond delay="0"/>
                                          </p:stCondLst>
                                        </p:cTn>
                                        <p:tgtEl>
                                          <p:spTgt spid="89"/>
                                        </p:tgtEl>
                                        <p:attrNameLst>
                                          <p:attrName>style.visibility</p:attrName>
                                        </p:attrNameLst>
                                      </p:cBhvr>
                                      <p:to>
                                        <p:strVal val="visible"/>
                                      </p:to>
                                    </p:set>
                                    <p:animEffect transition="out" filter="fade">
                                      <p:cBhvr additive="base" accumulate="none">
                                        <p:cTn id="203" dur="364" fill="hold">
                                          <p:stCondLst>
                                            <p:cond delay="2545"/>
                                          </p:stCondLst>
                                        </p:cTn>
                                        <p:tgtEl>
                                          <p:spTgt spid="89"/>
                                        </p:tgtEl>
                                      </p:cBhvr>
                                    </p:animEffect>
                                    <p:animEffect transition="in" filter="fade">
                                      <p:cBhvr additive="base" accumulate="none">
                                        <p:cTn id="204" dur="364" fill="hold">
                                          <p:stCondLst>
                                            <p:cond delay="0"/>
                                          </p:stCondLst>
                                        </p:cTn>
                                        <p:tgtEl>
                                          <p:spTgt spid="89"/>
                                        </p:tgtEl>
                                      </p:cBhvr>
                                    </p:animEffect>
                                    <p:set>
                                      <p:cBhvr additive="base" accumulate="none">
                                        <p:cTn id="205" dur="1" fill="hold">
                                          <p:stCondLst>
                                            <p:cond delay="2907"/>
                                          </p:stCondLst>
                                        </p:cTn>
                                        <p:tgtEl>
                                          <p:spTgt spid="89"/>
                                        </p:tgtEl>
                                        <p:attrNameLst>
                                          <p:attrName>style.visibility</p:attrName>
                                        </p:attrNameLst>
                                      </p:cBhvr>
                                      <p:to>
                                        <p:strVal val="hidden"/>
                                      </p:to>
                                    </p:set>
                                    <p:set>
                                      <p:cBhvr additive="base" accumulate="none">
                                        <p:cTn id="206" dur="3345" fill="hold">
                                          <p:stCondLst>
                                            <p:cond delay="0"/>
                                          </p:stCondLst>
                                        </p:cTn>
                                        <p:tgtEl>
                                          <p:spTgt spid="89"/>
                                        </p:tgtEl>
                                        <p:attrNameLst>
                                          <p:attrName/>
                                        </p:attrNameLst>
                                      </p:cBhvr>
                                      <p:to>
                                        <p:strVal val=""/>
                                      </p:to>
                                    </p:set>
                                  </p:childTnLst>
                                </p:cTn>
                              </p:par>
                              <p:par>
                                <p:cTn id="207" presetID="0" presetClass="path" presetSubtype="0" repeatCount="indefinite" fill="hold" grpId="1" nodeType="withEffect">
                                  <p:stCondLst>
                                    <p:cond delay="0"/>
                                  </p:stCondLst>
                                  <p:childTnLst>
                                    <p:animMotion origin="layout" path="M 8.33333E-7 -4.07407E-6 C 0.1069 -0.07314 0.10586 -0.1625 0.13359 -0.2912 " pathEditMode="relative" rAng="0" ptsTypes="AA">
                                      <p:cBhvr>
                                        <p:cTn id="208" dur="3444" fill="hold"/>
                                        <p:tgtEl>
                                          <p:spTgt spid="89"/>
                                        </p:tgtEl>
                                        <p:attrNameLst>
                                          <p:attrName>ppt_x</p:attrName>
                                          <p:attrName>ppt_y</p:attrName>
                                        </p:attrNameLst>
                                      </p:cBhvr>
                                      <p:rCtr x="6680" y="-14560"/>
                                    </p:animMotion>
                                  </p:childTnLst>
                                </p:cTn>
                              </p:par>
                              <p:par>
                                <p:cTn id="209" presetID="10" presetClass="entr" presetSubtype="0" repeatCount="indefinite" fill="hold" grpId="0" nodeType="withEffect">
                                  <p:stCondLst>
                                    <p:cond delay="0"/>
                                  </p:stCondLst>
                                  <p:childTnLst>
                                    <p:set>
                                      <p:cBhvr>
                                        <p:cTn id="210" dur="1" fill="hold">
                                          <p:stCondLst>
                                            <p:cond delay="0"/>
                                          </p:stCondLst>
                                        </p:cTn>
                                        <p:tgtEl>
                                          <p:spTgt spid="90"/>
                                        </p:tgtEl>
                                        <p:attrNameLst>
                                          <p:attrName>style.visibility</p:attrName>
                                        </p:attrNameLst>
                                      </p:cBhvr>
                                      <p:to>
                                        <p:strVal val="visible"/>
                                      </p:to>
                                    </p:set>
                                    <p:animEffect transition="out" filter="fade">
                                      <p:cBhvr additive="base" accumulate="none">
                                        <p:cTn id="211" dur="316" fill="hold">
                                          <p:stCondLst>
                                            <p:cond delay="2213"/>
                                          </p:stCondLst>
                                        </p:cTn>
                                        <p:tgtEl>
                                          <p:spTgt spid="90"/>
                                        </p:tgtEl>
                                      </p:cBhvr>
                                    </p:animEffect>
                                    <p:animEffect transition="in" filter="fade">
                                      <p:cBhvr additive="base" accumulate="none">
                                        <p:cTn id="212" dur="316" fill="hold">
                                          <p:stCondLst>
                                            <p:cond delay="0"/>
                                          </p:stCondLst>
                                        </p:cTn>
                                        <p:tgtEl>
                                          <p:spTgt spid="90"/>
                                        </p:tgtEl>
                                      </p:cBhvr>
                                    </p:animEffect>
                                    <p:set>
                                      <p:cBhvr additive="base" accumulate="none">
                                        <p:cTn id="213" dur="1" fill="hold">
                                          <p:stCondLst>
                                            <p:cond delay="2528"/>
                                          </p:stCondLst>
                                        </p:cTn>
                                        <p:tgtEl>
                                          <p:spTgt spid="90"/>
                                        </p:tgtEl>
                                        <p:attrNameLst>
                                          <p:attrName>style.visibility</p:attrName>
                                        </p:attrNameLst>
                                      </p:cBhvr>
                                      <p:to>
                                        <p:strVal val="hidden"/>
                                      </p:to>
                                    </p:set>
                                    <p:set>
                                      <p:cBhvr additive="base" accumulate="none">
                                        <p:cTn id="214" dur="2908" fill="hold">
                                          <p:stCondLst>
                                            <p:cond delay="0"/>
                                          </p:stCondLst>
                                        </p:cTn>
                                        <p:tgtEl>
                                          <p:spTgt spid="90"/>
                                        </p:tgtEl>
                                        <p:attrNameLst>
                                          <p:attrName/>
                                        </p:attrNameLst>
                                      </p:cBhvr>
                                      <p:to>
                                        <p:strVal val=""/>
                                      </p:to>
                                    </p:set>
                                  </p:childTnLst>
                                </p:cTn>
                              </p:par>
                              <p:par>
                                <p:cTn id="215" presetID="0" presetClass="path" presetSubtype="0" repeatCount="indefinite" fill="hold" grpId="1" nodeType="withEffect">
                                  <p:stCondLst>
                                    <p:cond delay="0"/>
                                  </p:stCondLst>
                                  <p:childTnLst>
                                    <p:animMotion origin="layout" path="M -1.25E-6 4.44444E-6 C 0.07123 -0.04399 0.06237 -0.16274 0.09011 -0.27848 " pathEditMode="relative" rAng="0" ptsTypes="AA">
                                      <p:cBhvr>
                                        <p:cTn id="216" dur="2714" fill="hold"/>
                                        <p:tgtEl>
                                          <p:spTgt spid="90"/>
                                        </p:tgtEl>
                                        <p:attrNameLst>
                                          <p:attrName>ppt_x</p:attrName>
                                          <p:attrName>ppt_y</p:attrName>
                                        </p:attrNameLst>
                                      </p:cBhvr>
                                      <p:rCtr x="4505" y="-13935"/>
                                    </p:animMotion>
                                  </p:childTnLst>
                                </p:cTn>
                              </p:par>
                              <p:par>
                                <p:cTn id="217" presetID="10" presetClass="entr" presetSubtype="0" repeatCount="indefinite" fill="hold" grpId="0" nodeType="withEffect">
                                  <p:stCondLst>
                                    <p:cond delay="0"/>
                                  </p:stCondLst>
                                  <p:childTnLst>
                                    <p:set>
                                      <p:cBhvr>
                                        <p:cTn id="218" dur="1" fill="hold">
                                          <p:stCondLst>
                                            <p:cond delay="0"/>
                                          </p:stCondLst>
                                        </p:cTn>
                                        <p:tgtEl>
                                          <p:spTgt spid="91"/>
                                        </p:tgtEl>
                                        <p:attrNameLst>
                                          <p:attrName>style.visibility</p:attrName>
                                        </p:attrNameLst>
                                      </p:cBhvr>
                                      <p:to>
                                        <p:strVal val="visible"/>
                                      </p:to>
                                    </p:set>
                                    <p:animEffect transition="out" filter="fade">
                                      <p:cBhvr additive="base" accumulate="none">
                                        <p:cTn id="219" dur="277" fill="hold">
                                          <p:stCondLst>
                                            <p:cond delay="1937"/>
                                          </p:stCondLst>
                                        </p:cTn>
                                        <p:tgtEl>
                                          <p:spTgt spid="91"/>
                                        </p:tgtEl>
                                      </p:cBhvr>
                                    </p:animEffect>
                                    <p:animEffect transition="in" filter="fade">
                                      <p:cBhvr additive="base" accumulate="none">
                                        <p:cTn id="220" dur="277" fill="hold">
                                          <p:stCondLst>
                                            <p:cond delay="0"/>
                                          </p:stCondLst>
                                        </p:cTn>
                                        <p:tgtEl>
                                          <p:spTgt spid="91"/>
                                        </p:tgtEl>
                                      </p:cBhvr>
                                    </p:animEffect>
                                    <p:set>
                                      <p:cBhvr additive="base" accumulate="none">
                                        <p:cTn id="221" dur="1" fill="hold">
                                          <p:stCondLst>
                                            <p:cond delay="2213"/>
                                          </p:stCondLst>
                                        </p:cTn>
                                        <p:tgtEl>
                                          <p:spTgt spid="91"/>
                                        </p:tgtEl>
                                        <p:attrNameLst>
                                          <p:attrName>style.visibility</p:attrName>
                                        </p:attrNameLst>
                                      </p:cBhvr>
                                      <p:to>
                                        <p:strVal val="hidden"/>
                                      </p:to>
                                    </p:set>
                                    <p:set>
                                      <p:cBhvr additive="base" accumulate="none">
                                        <p:cTn id="222" dur="2546" fill="hold">
                                          <p:stCondLst>
                                            <p:cond delay="0"/>
                                          </p:stCondLst>
                                        </p:cTn>
                                        <p:tgtEl>
                                          <p:spTgt spid="91"/>
                                        </p:tgtEl>
                                        <p:attrNameLst>
                                          <p:attrName/>
                                        </p:attrNameLst>
                                      </p:cBhvr>
                                      <p:to>
                                        <p:strVal val=""/>
                                      </p:to>
                                    </p:set>
                                  </p:childTnLst>
                                </p:cTn>
                              </p:par>
                              <p:par>
                                <p:cTn id="223" presetID="0" presetClass="path" presetSubtype="0" repeatCount="indefinite" fill="hold" grpId="1" nodeType="withEffect">
                                  <p:stCondLst>
                                    <p:cond delay="0"/>
                                  </p:stCondLst>
                                  <p:childTnLst>
                                    <p:animMotion origin="layout" path="M 4.58333E-6 -2.22222E-6 C 0.07604 -0.05301 0.06666 -0.19606 0.09635 -0.33518 " pathEditMode="relative" rAng="0" ptsTypes="AA">
                                      <p:cBhvr>
                                        <p:cTn id="224" dur="3347" fill="hold"/>
                                        <p:tgtEl>
                                          <p:spTgt spid="91"/>
                                        </p:tgtEl>
                                        <p:attrNameLst>
                                          <p:attrName>ppt_x</p:attrName>
                                          <p:attrName>ppt_y</p:attrName>
                                        </p:attrNameLst>
                                      </p:cBhvr>
                                      <p:rCtr x="4818" y="-16759"/>
                                    </p:animMotion>
                                  </p:childTnLst>
                                </p:cTn>
                              </p:par>
                              <p:par>
                                <p:cTn id="225" presetID="10" presetClass="entr" presetSubtype="0" repeatCount="indefinite" fill="hold" grpId="0" nodeType="withEffect">
                                  <p:stCondLst>
                                    <p:cond delay="0"/>
                                  </p:stCondLst>
                                  <p:childTnLst>
                                    <p:set>
                                      <p:cBhvr>
                                        <p:cTn id="226" dur="1" fill="hold">
                                          <p:stCondLst>
                                            <p:cond delay="0"/>
                                          </p:stCondLst>
                                        </p:cTn>
                                        <p:tgtEl>
                                          <p:spTgt spid="92"/>
                                        </p:tgtEl>
                                        <p:attrNameLst>
                                          <p:attrName>style.visibility</p:attrName>
                                        </p:attrNameLst>
                                      </p:cBhvr>
                                      <p:to>
                                        <p:strVal val="visible"/>
                                      </p:to>
                                    </p:set>
                                    <p:animEffect transition="out" filter="fade">
                                      <p:cBhvr additive="base" accumulate="none">
                                        <p:cTn id="227" dur="345" fill="hold">
                                          <p:stCondLst>
                                            <p:cond delay="2417"/>
                                          </p:stCondLst>
                                        </p:cTn>
                                        <p:tgtEl>
                                          <p:spTgt spid="92"/>
                                        </p:tgtEl>
                                      </p:cBhvr>
                                    </p:animEffect>
                                    <p:animEffect transition="in" filter="fade">
                                      <p:cBhvr additive="base" accumulate="none">
                                        <p:cTn id="228" dur="345" fill="hold">
                                          <p:stCondLst>
                                            <p:cond delay="0"/>
                                          </p:stCondLst>
                                        </p:cTn>
                                        <p:tgtEl>
                                          <p:spTgt spid="92"/>
                                        </p:tgtEl>
                                      </p:cBhvr>
                                    </p:animEffect>
                                    <p:set>
                                      <p:cBhvr additive="base" accumulate="none">
                                        <p:cTn id="229" dur="1" fill="hold">
                                          <p:stCondLst>
                                            <p:cond delay="2761"/>
                                          </p:stCondLst>
                                        </p:cTn>
                                        <p:tgtEl>
                                          <p:spTgt spid="92"/>
                                        </p:tgtEl>
                                        <p:attrNameLst>
                                          <p:attrName>style.visibility</p:attrName>
                                        </p:attrNameLst>
                                      </p:cBhvr>
                                      <p:to>
                                        <p:strVal val="hidden"/>
                                      </p:to>
                                    </p:set>
                                    <p:set>
                                      <p:cBhvr additive="base" accumulate="none">
                                        <p:cTn id="230" dur="3177" fill="hold">
                                          <p:stCondLst>
                                            <p:cond delay="0"/>
                                          </p:stCondLst>
                                        </p:cTn>
                                        <p:tgtEl>
                                          <p:spTgt spid="92"/>
                                        </p:tgtEl>
                                        <p:attrNameLst>
                                          <p:attrName/>
                                        </p:attrNameLst>
                                      </p:cBhvr>
                                      <p:to>
                                        <p:strVal val=""/>
                                      </p:to>
                                    </p:set>
                                  </p:childTnLst>
                                </p:cTn>
                              </p:par>
                              <p:par>
                                <p:cTn id="231" presetID="0" presetClass="path" presetSubtype="0" repeatCount="indefinite" fill="hold" grpId="1" nodeType="withEffect">
                                  <p:stCondLst>
                                    <p:cond delay="0"/>
                                  </p:stCondLst>
                                  <p:childTnLst>
                                    <p:animMotion origin="layout" path="M -3.33333E-6 4.07407E-6 C 0.03321 -0.23612 0.0431 -0.23704 0.13763 -0.34769 " pathEditMode="relative" rAng="0" ptsTypes="AA">
                                      <p:cBhvr>
                                        <p:cTn id="232" dur="3510" fill="hold"/>
                                        <p:tgtEl>
                                          <p:spTgt spid="92"/>
                                        </p:tgtEl>
                                        <p:attrNameLst>
                                          <p:attrName>ppt_x</p:attrName>
                                          <p:attrName>ppt_y</p:attrName>
                                        </p:attrNameLst>
                                      </p:cBhvr>
                                      <p:rCtr x="6875" y="-17384"/>
                                    </p:animMotion>
                                  </p:childTnLst>
                                </p:cTn>
                              </p:par>
                              <p:par>
                                <p:cTn id="233" presetID="10" presetClass="entr" presetSubtype="0" repeatCount="indefinite" fill="hold" grpId="0" nodeType="withEffect">
                                  <p:stCondLst>
                                    <p:cond delay="0"/>
                                  </p:stCondLst>
                                  <p:childTnLst>
                                    <p:set>
                                      <p:cBhvr>
                                        <p:cTn id="234" dur="1" fill="hold">
                                          <p:stCondLst>
                                            <p:cond delay="0"/>
                                          </p:stCondLst>
                                        </p:cTn>
                                        <p:tgtEl>
                                          <p:spTgt spid="94"/>
                                        </p:tgtEl>
                                        <p:attrNameLst>
                                          <p:attrName>style.visibility</p:attrName>
                                        </p:attrNameLst>
                                      </p:cBhvr>
                                      <p:to>
                                        <p:strVal val="visible"/>
                                      </p:to>
                                    </p:set>
                                    <p:animEffect transition="out" filter="fade">
                                      <p:cBhvr additive="base" accumulate="none">
                                        <p:cTn id="235" dur="336" fill="hold">
                                          <p:stCondLst>
                                            <p:cond delay="2355"/>
                                          </p:stCondLst>
                                        </p:cTn>
                                        <p:tgtEl>
                                          <p:spTgt spid="94"/>
                                        </p:tgtEl>
                                      </p:cBhvr>
                                    </p:animEffect>
                                    <p:animEffect transition="in" filter="fade">
                                      <p:cBhvr additive="base" accumulate="none">
                                        <p:cTn id="236" dur="336" fill="hold">
                                          <p:stCondLst>
                                            <p:cond delay="0"/>
                                          </p:stCondLst>
                                        </p:cTn>
                                        <p:tgtEl>
                                          <p:spTgt spid="94"/>
                                        </p:tgtEl>
                                      </p:cBhvr>
                                    </p:animEffect>
                                    <p:set>
                                      <p:cBhvr additive="base" accumulate="none">
                                        <p:cTn id="237" dur="1" fill="hold">
                                          <p:stCondLst>
                                            <p:cond delay="2690"/>
                                          </p:stCondLst>
                                        </p:cTn>
                                        <p:tgtEl>
                                          <p:spTgt spid="94"/>
                                        </p:tgtEl>
                                        <p:attrNameLst>
                                          <p:attrName>style.visibility</p:attrName>
                                        </p:attrNameLst>
                                      </p:cBhvr>
                                      <p:to>
                                        <p:strVal val="hidden"/>
                                      </p:to>
                                    </p:set>
                                    <p:set>
                                      <p:cBhvr additive="base" accumulate="none">
                                        <p:cTn id="238" dur="3095" fill="hold">
                                          <p:stCondLst>
                                            <p:cond delay="0"/>
                                          </p:stCondLst>
                                        </p:cTn>
                                        <p:tgtEl>
                                          <p:spTgt spid="94"/>
                                        </p:tgtEl>
                                        <p:attrNameLst>
                                          <p:attrName/>
                                        </p:attrNameLst>
                                      </p:cBhvr>
                                      <p:to>
                                        <p:strVal val=""/>
                                      </p:to>
                                    </p:set>
                                  </p:childTnLst>
                                </p:cTn>
                              </p:par>
                              <p:par>
                                <p:cTn id="239" presetID="0" presetClass="path" presetSubtype="0" repeatCount="indefinite" fill="hold" grpId="1" nodeType="withEffect">
                                  <p:stCondLst>
                                    <p:cond delay="0"/>
                                  </p:stCondLst>
                                  <p:childTnLst>
                                    <p:animMotion origin="layout" path="M -0.00013 -0.00024 C 0.09909 -0.05741 0.07318 0.02847 0.16263 -0.03727 " pathEditMode="relative" rAng="0" ptsTypes="AA">
                                      <p:cBhvr>
                                        <p:cTn id="240" dur="3846" fill="hold"/>
                                        <p:tgtEl>
                                          <p:spTgt spid="94"/>
                                        </p:tgtEl>
                                        <p:attrNameLst>
                                          <p:attrName>ppt_x</p:attrName>
                                          <p:attrName>ppt_y</p:attrName>
                                        </p:attrNameLst>
                                      </p:cBhvr>
                                      <p:rCtr x="8138" y="-1852"/>
                                    </p:animMotion>
                                  </p:childTnLst>
                                </p:cTn>
                              </p:par>
                              <p:par>
                                <p:cTn id="241" presetID="10" presetClass="entr" presetSubtype="0" repeatCount="indefinite" fill="hold" grpId="0" nodeType="withEffect">
                                  <p:stCondLst>
                                    <p:cond delay="0"/>
                                  </p:stCondLst>
                                  <p:childTnLst>
                                    <p:set>
                                      <p:cBhvr>
                                        <p:cTn id="242" dur="1" fill="hold">
                                          <p:stCondLst>
                                            <p:cond delay="0"/>
                                          </p:stCondLst>
                                        </p:cTn>
                                        <p:tgtEl>
                                          <p:spTgt spid="95"/>
                                        </p:tgtEl>
                                        <p:attrNameLst>
                                          <p:attrName>style.visibility</p:attrName>
                                        </p:attrNameLst>
                                      </p:cBhvr>
                                      <p:to>
                                        <p:strVal val="visible"/>
                                      </p:to>
                                    </p:set>
                                    <p:animEffect transition="out" filter="fade">
                                      <p:cBhvr additive="base" accumulate="none">
                                        <p:cTn id="243" dur="364" fill="hold">
                                          <p:stCondLst>
                                            <p:cond delay="2545"/>
                                          </p:stCondLst>
                                        </p:cTn>
                                        <p:tgtEl>
                                          <p:spTgt spid="95"/>
                                        </p:tgtEl>
                                      </p:cBhvr>
                                    </p:animEffect>
                                    <p:animEffect transition="in" filter="fade">
                                      <p:cBhvr additive="base" accumulate="none">
                                        <p:cTn id="244" dur="364" fill="hold">
                                          <p:stCondLst>
                                            <p:cond delay="0"/>
                                          </p:stCondLst>
                                        </p:cTn>
                                        <p:tgtEl>
                                          <p:spTgt spid="95"/>
                                        </p:tgtEl>
                                      </p:cBhvr>
                                    </p:animEffect>
                                    <p:set>
                                      <p:cBhvr additive="base" accumulate="none">
                                        <p:cTn id="245" dur="1" fill="hold">
                                          <p:stCondLst>
                                            <p:cond delay="2907"/>
                                          </p:stCondLst>
                                        </p:cTn>
                                        <p:tgtEl>
                                          <p:spTgt spid="95"/>
                                        </p:tgtEl>
                                        <p:attrNameLst>
                                          <p:attrName>style.visibility</p:attrName>
                                        </p:attrNameLst>
                                      </p:cBhvr>
                                      <p:to>
                                        <p:strVal val="hidden"/>
                                      </p:to>
                                    </p:set>
                                    <p:set>
                                      <p:cBhvr additive="base" accumulate="none">
                                        <p:cTn id="246" dur="3345" fill="hold">
                                          <p:stCondLst>
                                            <p:cond delay="0"/>
                                          </p:stCondLst>
                                        </p:cTn>
                                        <p:tgtEl>
                                          <p:spTgt spid="95"/>
                                        </p:tgtEl>
                                        <p:attrNameLst>
                                          <p:attrName/>
                                        </p:attrNameLst>
                                      </p:cBhvr>
                                      <p:to>
                                        <p:strVal val=""/>
                                      </p:to>
                                    </p:set>
                                  </p:childTnLst>
                                </p:cTn>
                              </p:par>
                              <p:par>
                                <p:cTn id="247" presetID="0" presetClass="path" presetSubtype="0" repeatCount="indefinite" fill="hold" grpId="1" nodeType="withEffect">
                                  <p:stCondLst>
                                    <p:cond delay="0"/>
                                  </p:stCondLst>
                                  <p:childTnLst>
                                    <p:animMotion origin="layout" path="M -2.08333E-7 2.59259E-6 C 0.1069 -0.07315 0.10586 -0.1625 0.13359 -0.29121 " pathEditMode="relative" rAng="0" ptsTypes="AA">
                                      <p:cBhvr>
                                        <p:cTn id="248" dur="3444" fill="hold"/>
                                        <p:tgtEl>
                                          <p:spTgt spid="95"/>
                                        </p:tgtEl>
                                        <p:attrNameLst>
                                          <p:attrName>ppt_x</p:attrName>
                                          <p:attrName>ppt_y</p:attrName>
                                        </p:attrNameLst>
                                      </p:cBhvr>
                                      <p:rCtr x="6680" y="-14560"/>
                                    </p:animMotion>
                                  </p:childTnLst>
                                </p:cTn>
                              </p:par>
                              <p:par>
                                <p:cTn id="249" presetID="10" presetClass="entr" presetSubtype="0" repeatCount="indefinite" fill="hold" grpId="0" nodeType="withEffect">
                                  <p:stCondLst>
                                    <p:cond delay="0"/>
                                  </p:stCondLst>
                                  <p:childTnLst>
                                    <p:set>
                                      <p:cBhvr>
                                        <p:cTn id="250" dur="1" fill="hold">
                                          <p:stCondLst>
                                            <p:cond delay="0"/>
                                          </p:stCondLst>
                                        </p:cTn>
                                        <p:tgtEl>
                                          <p:spTgt spid="96"/>
                                        </p:tgtEl>
                                        <p:attrNameLst>
                                          <p:attrName>style.visibility</p:attrName>
                                        </p:attrNameLst>
                                      </p:cBhvr>
                                      <p:to>
                                        <p:strVal val="visible"/>
                                      </p:to>
                                    </p:set>
                                    <p:animEffect transition="out" filter="fade">
                                      <p:cBhvr additive="base" accumulate="none">
                                        <p:cTn id="251" dur="250" fill="hold">
                                          <p:stCondLst>
                                            <p:cond delay="1750"/>
                                          </p:stCondLst>
                                        </p:cTn>
                                        <p:tgtEl>
                                          <p:spTgt spid="96"/>
                                        </p:tgtEl>
                                      </p:cBhvr>
                                    </p:animEffect>
                                    <p:animEffect transition="in" filter="fade">
                                      <p:cBhvr additive="base" accumulate="none">
                                        <p:cTn id="252" dur="250" fill="hold">
                                          <p:stCondLst>
                                            <p:cond delay="0"/>
                                          </p:stCondLst>
                                        </p:cTn>
                                        <p:tgtEl>
                                          <p:spTgt spid="96"/>
                                        </p:tgtEl>
                                      </p:cBhvr>
                                    </p:animEffect>
                                    <p:set>
                                      <p:cBhvr additive="base" accumulate="none">
                                        <p:cTn id="253" dur="1" fill="hold">
                                          <p:stCondLst>
                                            <p:cond delay="1999"/>
                                          </p:stCondLst>
                                        </p:cTn>
                                        <p:tgtEl>
                                          <p:spTgt spid="96"/>
                                        </p:tgtEl>
                                        <p:attrNameLst>
                                          <p:attrName>style.visibility</p:attrName>
                                        </p:attrNameLst>
                                      </p:cBhvr>
                                      <p:to>
                                        <p:strVal val="hidden"/>
                                      </p:to>
                                    </p:set>
                                    <p:set>
                                      <p:cBhvr additive="base" accumulate="none">
                                        <p:cTn id="254" dur="2300" fill="hold">
                                          <p:stCondLst>
                                            <p:cond delay="0"/>
                                          </p:stCondLst>
                                        </p:cTn>
                                        <p:tgtEl>
                                          <p:spTgt spid="96"/>
                                        </p:tgtEl>
                                        <p:attrNameLst>
                                          <p:attrName/>
                                        </p:attrNameLst>
                                      </p:cBhvr>
                                      <p:to>
                                        <p:strVal val=""/>
                                      </p:to>
                                    </p:set>
                                  </p:childTnLst>
                                </p:cTn>
                              </p:par>
                              <p:par>
                                <p:cTn id="255" presetID="0" presetClass="path" presetSubtype="0" repeatCount="indefinite" fill="hold" grpId="1" nodeType="withEffect">
                                  <p:stCondLst>
                                    <p:cond delay="0"/>
                                  </p:stCondLst>
                                  <p:childTnLst>
                                    <p:animMotion origin="layout" path="M -1.45833E-6 1.85185E-6 C -0.01133 -0.10579 -0.06198 -0.18449 -0.00768 -0.31459 " pathEditMode="relative" rAng="0" ptsTypes="AA">
                                      <p:cBhvr>
                                        <p:cTn id="256" dur="2300" fill="hold"/>
                                        <p:tgtEl>
                                          <p:spTgt spid="96"/>
                                        </p:tgtEl>
                                        <p:attrNameLst>
                                          <p:attrName>ppt_x</p:attrName>
                                          <p:attrName>ppt_y</p:attrName>
                                        </p:attrNameLst>
                                      </p:cBhvr>
                                      <p:rCtr x="-1628" y="-15741"/>
                                    </p:animMotion>
                                  </p:childTnLst>
                                </p:cTn>
                              </p:par>
                              <p:par>
                                <p:cTn id="257" presetID="10" presetClass="entr" presetSubtype="0" repeatCount="indefinite" fill="hold" grpId="0" nodeType="withEffect">
                                  <p:stCondLst>
                                    <p:cond delay="0"/>
                                  </p:stCondLst>
                                  <p:childTnLst>
                                    <p:set>
                                      <p:cBhvr>
                                        <p:cTn id="258" dur="1" fill="hold">
                                          <p:stCondLst>
                                            <p:cond delay="0"/>
                                          </p:stCondLst>
                                        </p:cTn>
                                        <p:tgtEl>
                                          <p:spTgt spid="97"/>
                                        </p:tgtEl>
                                        <p:attrNameLst>
                                          <p:attrName>style.visibility</p:attrName>
                                        </p:attrNameLst>
                                      </p:cBhvr>
                                      <p:to>
                                        <p:strVal val="visible"/>
                                      </p:to>
                                    </p:set>
                                    <p:animEffect transition="out" filter="fade">
                                      <p:cBhvr additive="base" accumulate="none">
                                        <p:cTn id="259" dur="250" fill="hold">
                                          <p:stCondLst>
                                            <p:cond delay="1750"/>
                                          </p:stCondLst>
                                        </p:cTn>
                                        <p:tgtEl>
                                          <p:spTgt spid="97"/>
                                        </p:tgtEl>
                                      </p:cBhvr>
                                    </p:animEffect>
                                    <p:animEffect transition="in" filter="fade">
                                      <p:cBhvr additive="base" accumulate="none">
                                        <p:cTn id="260" dur="250" fill="hold">
                                          <p:stCondLst>
                                            <p:cond delay="0"/>
                                          </p:stCondLst>
                                        </p:cTn>
                                        <p:tgtEl>
                                          <p:spTgt spid="97"/>
                                        </p:tgtEl>
                                      </p:cBhvr>
                                    </p:animEffect>
                                    <p:set>
                                      <p:cBhvr additive="base" accumulate="none">
                                        <p:cTn id="261" dur="1" fill="hold">
                                          <p:stCondLst>
                                            <p:cond delay="1999"/>
                                          </p:stCondLst>
                                        </p:cTn>
                                        <p:tgtEl>
                                          <p:spTgt spid="97"/>
                                        </p:tgtEl>
                                        <p:attrNameLst>
                                          <p:attrName>style.visibility</p:attrName>
                                        </p:attrNameLst>
                                      </p:cBhvr>
                                      <p:to>
                                        <p:strVal val="hidden"/>
                                      </p:to>
                                    </p:set>
                                    <p:set>
                                      <p:cBhvr additive="base" accumulate="none">
                                        <p:cTn id="262" dur="2300" fill="hold">
                                          <p:stCondLst>
                                            <p:cond delay="0"/>
                                          </p:stCondLst>
                                        </p:cTn>
                                        <p:tgtEl>
                                          <p:spTgt spid="97"/>
                                        </p:tgtEl>
                                        <p:attrNameLst>
                                          <p:attrName/>
                                        </p:attrNameLst>
                                      </p:cBhvr>
                                      <p:to>
                                        <p:strVal val=""/>
                                      </p:to>
                                    </p:set>
                                  </p:childTnLst>
                                </p:cTn>
                              </p:par>
                              <p:par>
                                <p:cTn id="263" presetID="0" presetClass="path" presetSubtype="0" repeatCount="indefinite" fill="hold" grpId="1" nodeType="withEffect">
                                  <p:stCondLst>
                                    <p:cond delay="0"/>
                                  </p:stCondLst>
                                  <p:childTnLst>
                                    <p:animMotion origin="layout" path="M -0.00013 -1.85185E-6 C 0.06471 -0.13541 0.07708 -0.05139 0.13151 -0.18125 " pathEditMode="relative" rAng="0" ptsTypes="AA">
                                      <p:cBhvr>
                                        <p:cTn id="264" dur="2300" fill="hold"/>
                                        <p:tgtEl>
                                          <p:spTgt spid="97"/>
                                        </p:tgtEl>
                                        <p:attrNameLst>
                                          <p:attrName>ppt_x</p:attrName>
                                          <p:attrName>ppt_y</p:attrName>
                                        </p:attrNameLst>
                                      </p:cBhvr>
                                      <p:rCtr x="6576" y="-9074"/>
                                    </p:animMotion>
                                  </p:childTnLst>
                                </p:cTn>
                              </p:par>
                              <p:par>
                                <p:cTn id="265" presetID="10" presetClass="entr" presetSubtype="0" repeatCount="indefinite" fill="hold" grpId="0" nodeType="withEffect">
                                  <p:stCondLst>
                                    <p:cond delay="0"/>
                                  </p:stCondLst>
                                  <p:childTnLst>
                                    <p:set>
                                      <p:cBhvr>
                                        <p:cTn id="266" dur="1" fill="hold">
                                          <p:stCondLst>
                                            <p:cond delay="0"/>
                                          </p:stCondLst>
                                        </p:cTn>
                                        <p:tgtEl>
                                          <p:spTgt spid="98"/>
                                        </p:tgtEl>
                                        <p:attrNameLst>
                                          <p:attrName>style.visibility</p:attrName>
                                        </p:attrNameLst>
                                      </p:cBhvr>
                                      <p:to>
                                        <p:strVal val="visible"/>
                                      </p:to>
                                    </p:set>
                                    <p:animEffect transition="out" filter="fade">
                                      <p:cBhvr additive="base" accumulate="none">
                                        <p:cTn id="267" dur="250" fill="hold">
                                          <p:stCondLst>
                                            <p:cond delay="1750"/>
                                          </p:stCondLst>
                                        </p:cTn>
                                        <p:tgtEl>
                                          <p:spTgt spid="98"/>
                                        </p:tgtEl>
                                      </p:cBhvr>
                                    </p:animEffect>
                                    <p:animEffect transition="in" filter="fade">
                                      <p:cBhvr additive="base" accumulate="none">
                                        <p:cTn id="268" dur="250" fill="hold">
                                          <p:stCondLst>
                                            <p:cond delay="0"/>
                                          </p:stCondLst>
                                        </p:cTn>
                                        <p:tgtEl>
                                          <p:spTgt spid="98"/>
                                        </p:tgtEl>
                                      </p:cBhvr>
                                    </p:animEffect>
                                    <p:set>
                                      <p:cBhvr additive="base" accumulate="none">
                                        <p:cTn id="269" dur="1" fill="hold">
                                          <p:stCondLst>
                                            <p:cond delay="1999"/>
                                          </p:stCondLst>
                                        </p:cTn>
                                        <p:tgtEl>
                                          <p:spTgt spid="98"/>
                                        </p:tgtEl>
                                        <p:attrNameLst>
                                          <p:attrName>style.visibility</p:attrName>
                                        </p:attrNameLst>
                                      </p:cBhvr>
                                      <p:to>
                                        <p:strVal val="hidden"/>
                                      </p:to>
                                    </p:set>
                                    <p:set>
                                      <p:cBhvr additive="base" accumulate="none">
                                        <p:cTn id="270" dur="2300" fill="hold">
                                          <p:stCondLst>
                                            <p:cond delay="0"/>
                                          </p:stCondLst>
                                        </p:cTn>
                                        <p:tgtEl>
                                          <p:spTgt spid="98"/>
                                        </p:tgtEl>
                                        <p:attrNameLst>
                                          <p:attrName/>
                                        </p:attrNameLst>
                                      </p:cBhvr>
                                      <p:to>
                                        <p:strVal val=""/>
                                      </p:to>
                                    </p:set>
                                  </p:childTnLst>
                                </p:cTn>
                              </p:par>
                              <p:par>
                                <p:cTn id="271" presetID="0" presetClass="path" presetSubtype="0" repeatCount="indefinite" fill="hold" grpId="1" nodeType="withEffect">
                                  <p:stCondLst>
                                    <p:cond delay="0"/>
                                  </p:stCondLst>
                                  <p:childTnLst>
                                    <p:animMotion origin="layout" path="M -0.00013 -1.11111E-6 C 0.08372 -0.1206 0.14375 -0.01111 0.1983 -0.14097 " pathEditMode="relative" rAng="0" ptsTypes="AA">
                                      <p:cBhvr>
                                        <p:cTn id="272" dur="2300" fill="hold"/>
                                        <p:tgtEl>
                                          <p:spTgt spid="98"/>
                                        </p:tgtEl>
                                        <p:attrNameLst>
                                          <p:attrName>ppt_x</p:attrName>
                                          <p:attrName>ppt_y</p:attrName>
                                        </p:attrNameLst>
                                      </p:cBhvr>
                                      <p:rCtr x="9922" y="-7060"/>
                                    </p:animMotion>
                                  </p:childTnLst>
                                </p:cTn>
                              </p:par>
                              <p:par>
                                <p:cTn id="273" presetID="10" presetClass="entr" presetSubtype="0" repeatCount="indefinite" fill="hold" grpId="0" nodeType="withEffect">
                                  <p:stCondLst>
                                    <p:cond delay="0"/>
                                  </p:stCondLst>
                                  <p:childTnLst>
                                    <p:set>
                                      <p:cBhvr>
                                        <p:cTn id="274" dur="1" fill="hold">
                                          <p:stCondLst>
                                            <p:cond delay="0"/>
                                          </p:stCondLst>
                                        </p:cTn>
                                        <p:tgtEl>
                                          <p:spTgt spid="99"/>
                                        </p:tgtEl>
                                        <p:attrNameLst>
                                          <p:attrName>style.visibility</p:attrName>
                                        </p:attrNameLst>
                                      </p:cBhvr>
                                      <p:to>
                                        <p:strVal val="visible"/>
                                      </p:to>
                                    </p:set>
                                    <p:animEffect transition="out" filter="fade">
                                      <p:cBhvr additive="base" accumulate="none">
                                        <p:cTn id="275" dur="250" fill="hold">
                                          <p:stCondLst>
                                            <p:cond delay="1750"/>
                                          </p:stCondLst>
                                        </p:cTn>
                                        <p:tgtEl>
                                          <p:spTgt spid="99"/>
                                        </p:tgtEl>
                                      </p:cBhvr>
                                    </p:animEffect>
                                    <p:animEffect transition="in" filter="fade">
                                      <p:cBhvr additive="base" accumulate="none">
                                        <p:cTn id="276" dur="250" fill="hold">
                                          <p:stCondLst>
                                            <p:cond delay="0"/>
                                          </p:stCondLst>
                                        </p:cTn>
                                        <p:tgtEl>
                                          <p:spTgt spid="99"/>
                                        </p:tgtEl>
                                      </p:cBhvr>
                                    </p:animEffect>
                                    <p:set>
                                      <p:cBhvr additive="base" accumulate="none">
                                        <p:cTn id="277" dur="1" fill="hold">
                                          <p:stCondLst>
                                            <p:cond delay="1999"/>
                                          </p:stCondLst>
                                        </p:cTn>
                                        <p:tgtEl>
                                          <p:spTgt spid="99"/>
                                        </p:tgtEl>
                                        <p:attrNameLst>
                                          <p:attrName>style.visibility</p:attrName>
                                        </p:attrNameLst>
                                      </p:cBhvr>
                                      <p:to>
                                        <p:strVal val="hidden"/>
                                      </p:to>
                                    </p:set>
                                    <p:set>
                                      <p:cBhvr additive="base" accumulate="none">
                                        <p:cTn id="278" dur="2300" fill="hold">
                                          <p:stCondLst>
                                            <p:cond delay="0"/>
                                          </p:stCondLst>
                                        </p:cTn>
                                        <p:tgtEl>
                                          <p:spTgt spid="99"/>
                                        </p:tgtEl>
                                        <p:attrNameLst>
                                          <p:attrName/>
                                        </p:attrNameLst>
                                      </p:cBhvr>
                                      <p:to>
                                        <p:strVal val=""/>
                                      </p:to>
                                    </p:set>
                                  </p:childTnLst>
                                </p:cTn>
                              </p:par>
                              <p:par>
                                <p:cTn id="279" presetID="0" presetClass="path" presetSubtype="0" repeatCount="indefinite" fill="hold" grpId="1" nodeType="withEffect">
                                  <p:stCondLst>
                                    <p:cond delay="0"/>
                                  </p:stCondLst>
                                  <p:childTnLst>
                                    <p:animMotion origin="layout" path="M 1.25E-6 -1.11111E-6 C 0.00377 -0.22477 0.15391 -0.14305 0.13372 -0.2912 " pathEditMode="relative" rAng="0" ptsTypes="AA">
                                      <p:cBhvr>
                                        <p:cTn id="280" dur="2300" fill="hold"/>
                                        <p:tgtEl>
                                          <p:spTgt spid="99"/>
                                        </p:tgtEl>
                                        <p:attrNameLst>
                                          <p:attrName>ppt_x</p:attrName>
                                          <p:attrName>ppt_y</p:attrName>
                                        </p:attrNameLst>
                                      </p:cBhvr>
                                      <p:rCtr x="6771" y="-14560"/>
                                    </p:animMotion>
                                  </p:childTnLst>
                                </p:cTn>
                              </p:par>
                              <p:par>
                                <p:cTn id="281" presetID="10" presetClass="entr" presetSubtype="0" repeatCount="indefinite" fill="hold" grpId="0" nodeType="withEffect">
                                  <p:stCondLst>
                                    <p:cond delay="0"/>
                                  </p:stCondLst>
                                  <p:childTnLst>
                                    <p:set>
                                      <p:cBhvr>
                                        <p:cTn id="282" dur="1" fill="hold">
                                          <p:stCondLst>
                                            <p:cond delay="0"/>
                                          </p:stCondLst>
                                        </p:cTn>
                                        <p:tgtEl>
                                          <p:spTgt spid="103"/>
                                        </p:tgtEl>
                                        <p:attrNameLst>
                                          <p:attrName>style.visibility</p:attrName>
                                        </p:attrNameLst>
                                      </p:cBhvr>
                                      <p:to>
                                        <p:strVal val="visible"/>
                                      </p:to>
                                    </p:set>
                                    <p:animEffect transition="out" filter="fade">
                                      <p:cBhvr additive="base" accumulate="none">
                                        <p:cTn id="283" dur="316" fill="hold">
                                          <p:stCondLst>
                                            <p:cond delay="2213"/>
                                          </p:stCondLst>
                                        </p:cTn>
                                        <p:tgtEl>
                                          <p:spTgt spid="103"/>
                                        </p:tgtEl>
                                      </p:cBhvr>
                                    </p:animEffect>
                                    <p:animEffect transition="in" filter="fade">
                                      <p:cBhvr additive="base" accumulate="none">
                                        <p:cTn id="284" dur="316" fill="hold">
                                          <p:stCondLst>
                                            <p:cond delay="0"/>
                                          </p:stCondLst>
                                        </p:cTn>
                                        <p:tgtEl>
                                          <p:spTgt spid="103"/>
                                        </p:tgtEl>
                                      </p:cBhvr>
                                    </p:animEffect>
                                    <p:set>
                                      <p:cBhvr additive="base" accumulate="none">
                                        <p:cTn id="285" dur="1" fill="hold">
                                          <p:stCondLst>
                                            <p:cond delay="2528"/>
                                          </p:stCondLst>
                                        </p:cTn>
                                        <p:tgtEl>
                                          <p:spTgt spid="103"/>
                                        </p:tgtEl>
                                        <p:attrNameLst>
                                          <p:attrName>style.visibility</p:attrName>
                                        </p:attrNameLst>
                                      </p:cBhvr>
                                      <p:to>
                                        <p:strVal val="hidden"/>
                                      </p:to>
                                    </p:set>
                                    <p:set>
                                      <p:cBhvr additive="base" accumulate="none">
                                        <p:cTn id="286" dur="2908" fill="hold">
                                          <p:stCondLst>
                                            <p:cond delay="0"/>
                                          </p:stCondLst>
                                        </p:cTn>
                                        <p:tgtEl>
                                          <p:spTgt spid="103"/>
                                        </p:tgtEl>
                                        <p:attrNameLst>
                                          <p:attrName/>
                                        </p:attrNameLst>
                                      </p:cBhvr>
                                      <p:to>
                                        <p:strVal val=""/>
                                      </p:to>
                                    </p:set>
                                  </p:childTnLst>
                                </p:cTn>
                              </p:par>
                              <p:par>
                                <p:cTn id="287" presetID="0" presetClass="path" presetSubtype="0" repeatCount="indefinite" fill="hold" grpId="1" nodeType="withEffect">
                                  <p:stCondLst>
                                    <p:cond delay="0"/>
                                  </p:stCondLst>
                                  <p:childTnLst>
                                    <p:animMotion origin="layout" path="M -3.75E-6 2.96296E-6 C 0.07123 -0.04398 0.06237 -0.16273 0.09011 -0.27848 " pathEditMode="relative" rAng="0" ptsTypes="AA">
                                      <p:cBhvr>
                                        <p:cTn id="288" dur="2714" fill="hold"/>
                                        <p:tgtEl>
                                          <p:spTgt spid="103"/>
                                        </p:tgtEl>
                                        <p:attrNameLst>
                                          <p:attrName>ppt_x</p:attrName>
                                          <p:attrName>ppt_y</p:attrName>
                                        </p:attrNameLst>
                                      </p:cBhvr>
                                      <p:rCtr x="4505" y="-13935"/>
                                    </p:animMotion>
                                  </p:childTnLst>
                                </p:cTn>
                              </p:par>
                              <p:par>
                                <p:cTn id="289" presetID="10" presetClass="entr" presetSubtype="0" repeatCount="indefinite" fill="hold" grpId="0" nodeType="withEffect">
                                  <p:stCondLst>
                                    <p:cond delay="0"/>
                                  </p:stCondLst>
                                  <p:childTnLst>
                                    <p:set>
                                      <p:cBhvr>
                                        <p:cTn id="290" dur="1" fill="hold">
                                          <p:stCondLst>
                                            <p:cond delay="0"/>
                                          </p:stCondLst>
                                        </p:cTn>
                                        <p:tgtEl>
                                          <p:spTgt spid="105"/>
                                        </p:tgtEl>
                                        <p:attrNameLst>
                                          <p:attrName>style.visibility</p:attrName>
                                        </p:attrNameLst>
                                      </p:cBhvr>
                                      <p:to>
                                        <p:strVal val="visible"/>
                                      </p:to>
                                    </p:set>
                                    <p:animEffect transition="out" filter="fade">
                                      <p:cBhvr additive="base" accumulate="none">
                                        <p:cTn id="291" dur="250" fill="hold">
                                          <p:stCondLst>
                                            <p:cond delay="1750"/>
                                          </p:stCondLst>
                                        </p:cTn>
                                        <p:tgtEl>
                                          <p:spTgt spid="105"/>
                                        </p:tgtEl>
                                      </p:cBhvr>
                                    </p:animEffect>
                                    <p:animEffect transition="in" filter="fade">
                                      <p:cBhvr additive="base" accumulate="none">
                                        <p:cTn id="292" dur="250" fill="hold">
                                          <p:stCondLst>
                                            <p:cond delay="0"/>
                                          </p:stCondLst>
                                        </p:cTn>
                                        <p:tgtEl>
                                          <p:spTgt spid="105"/>
                                        </p:tgtEl>
                                      </p:cBhvr>
                                    </p:animEffect>
                                    <p:set>
                                      <p:cBhvr additive="base" accumulate="none">
                                        <p:cTn id="293" dur="1" fill="hold">
                                          <p:stCondLst>
                                            <p:cond delay="1999"/>
                                          </p:stCondLst>
                                        </p:cTn>
                                        <p:tgtEl>
                                          <p:spTgt spid="105"/>
                                        </p:tgtEl>
                                        <p:attrNameLst>
                                          <p:attrName>style.visibility</p:attrName>
                                        </p:attrNameLst>
                                      </p:cBhvr>
                                      <p:to>
                                        <p:strVal val="hidden"/>
                                      </p:to>
                                    </p:set>
                                    <p:set>
                                      <p:cBhvr additive="base" accumulate="none">
                                        <p:cTn id="294" dur="2300" fill="hold">
                                          <p:stCondLst>
                                            <p:cond delay="0"/>
                                          </p:stCondLst>
                                        </p:cTn>
                                        <p:tgtEl>
                                          <p:spTgt spid="105"/>
                                        </p:tgtEl>
                                        <p:attrNameLst>
                                          <p:attrName/>
                                        </p:attrNameLst>
                                      </p:cBhvr>
                                      <p:to>
                                        <p:strVal val=""/>
                                      </p:to>
                                    </p:set>
                                  </p:childTnLst>
                                </p:cTn>
                              </p:par>
                              <p:par>
                                <p:cTn id="295" presetID="0" presetClass="path" presetSubtype="0" repeatCount="indefinite" fill="hold" grpId="1" nodeType="withEffect">
                                  <p:stCondLst>
                                    <p:cond delay="0"/>
                                  </p:stCondLst>
                                  <p:childTnLst>
                                    <p:animMotion origin="layout" path="M -1.25E-6 -2.22222E-6 C -0.01133 -0.10555 -0.06198 -0.18449 -0.00768 -0.31458 " pathEditMode="relative" rAng="0" ptsTypes="AA">
                                      <p:cBhvr>
                                        <p:cTn id="296" dur="3409" fill="hold"/>
                                        <p:tgtEl>
                                          <p:spTgt spid="105"/>
                                        </p:tgtEl>
                                        <p:attrNameLst>
                                          <p:attrName>ppt_x</p:attrName>
                                          <p:attrName>ppt_y</p:attrName>
                                        </p:attrNameLst>
                                      </p:cBhvr>
                                      <p:rCtr x="-1628" y="-15741"/>
                                    </p:animMotion>
                                  </p:childTnLst>
                                </p:cTn>
                              </p:par>
                              <p:par>
                                <p:cTn id="297" presetID="10" presetClass="entr" presetSubtype="0" repeatCount="indefinite" fill="hold" grpId="0" nodeType="withEffect">
                                  <p:stCondLst>
                                    <p:cond delay="0"/>
                                  </p:stCondLst>
                                  <p:childTnLst>
                                    <p:set>
                                      <p:cBhvr>
                                        <p:cTn id="298" dur="1" fill="hold">
                                          <p:stCondLst>
                                            <p:cond delay="0"/>
                                          </p:stCondLst>
                                        </p:cTn>
                                        <p:tgtEl>
                                          <p:spTgt spid="106"/>
                                        </p:tgtEl>
                                        <p:attrNameLst>
                                          <p:attrName>style.visibility</p:attrName>
                                        </p:attrNameLst>
                                      </p:cBhvr>
                                      <p:to>
                                        <p:strVal val="visible"/>
                                      </p:to>
                                    </p:set>
                                    <p:animEffect transition="out" filter="fade">
                                      <p:cBhvr additive="base" accumulate="none">
                                        <p:cTn id="299" dur="419" fill="hold">
                                          <p:stCondLst>
                                            <p:cond delay="2935"/>
                                          </p:stCondLst>
                                        </p:cTn>
                                        <p:tgtEl>
                                          <p:spTgt spid="106"/>
                                        </p:tgtEl>
                                      </p:cBhvr>
                                    </p:animEffect>
                                    <p:animEffect transition="in" filter="fade">
                                      <p:cBhvr additive="base" accumulate="none">
                                        <p:cTn id="300" dur="419" fill="hold">
                                          <p:stCondLst>
                                            <p:cond delay="0"/>
                                          </p:stCondLst>
                                        </p:cTn>
                                        <p:tgtEl>
                                          <p:spTgt spid="106"/>
                                        </p:tgtEl>
                                      </p:cBhvr>
                                    </p:animEffect>
                                    <p:set>
                                      <p:cBhvr additive="base" accumulate="none">
                                        <p:cTn id="301" dur="1" fill="hold">
                                          <p:stCondLst>
                                            <p:cond delay="3353"/>
                                          </p:stCondLst>
                                        </p:cTn>
                                        <p:tgtEl>
                                          <p:spTgt spid="106"/>
                                        </p:tgtEl>
                                        <p:attrNameLst>
                                          <p:attrName>style.visibility</p:attrName>
                                        </p:attrNameLst>
                                      </p:cBhvr>
                                      <p:to>
                                        <p:strVal val="hidden"/>
                                      </p:to>
                                    </p:set>
                                    <p:set>
                                      <p:cBhvr additive="base" accumulate="none">
                                        <p:cTn id="302" dur="3858" fill="hold">
                                          <p:stCondLst>
                                            <p:cond delay="0"/>
                                          </p:stCondLst>
                                        </p:cTn>
                                        <p:tgtEl>
                                          <p:spTgt spid="106"/>
                                        </p:tgtEl>
                                        <p:attrNameLst>
                                          <p:attrName/>
                                        </p:attrNameLst>
                                      </p:cBhvr>
                                      <p:to>
                                        <p:strVal val=""/>
                                      </p:to>
                                    </p:set>
                                  </p:childTnLst>
                                </p:cTn>
                              </p:par>
                              <p:par>
                                <p:cTn id="303" presetID="0" presetClass="path" presetSubtype="0" repeatCount="indefinite" fill="hold" grpId="1" nodeType="withEffect">
                                  <p:stCondLst>
                                    <p:cond delay="0"/>
                                  </p:stCondLst>
                                  <p:childTnLst>
                                    <p:animMotion origin="layout" path="M -0.00013 2.59259E-6 C 0.06472 -0.13542 0.07722 -0.05139 0.13164 -0.18125 " pathEditMode="relative" rAng="0" ptsTypes="AA">
                                      <p:cBhvr>
                                        <p:cTn id="304" dur="3060" fill="hold"/>
                                        <p:tgtEl>
                                          <p:spTgt spid="106"/>
                                        </p:tgtEl>
                                        <p:attrNameLst>
                                          <p:attrName>ppt_x</p:attrName>
                                          <p:attrName>ppt_y</p:attrName>
                                        </p:attrNameLst>
                                      </p:cBhvr>
                                      <p:rCtr x="6589" y="-9074"/>
                                    </p:animMotion>
                                  </p:childTnLst>
                                </p:cTn>
                              </p:par>
                              <p:par>
                                <p:cTn id="305" presetID="10" presetClass="entr" presetSubtype="0" repeatCount="indefinite" fill="hold" grpId="0" nodeType="withEffect">
                                  <p:stCondLst>
                                    <p:cond delay="0"/>
                                  </p:stCondLst>
                                  <p:childTnLst>
                                    <p:set>
                                      <p:cBhvr>
                                        <p:cTn id="306" dur="1" fill="hold">
                                          <p:stCondLst>
                                            <p:cond delay="0"/>
                                          </p:stCondLst>
                                        </p:cTn>
                                        <p:tgtEl>
                                          <p:spTgt spid="107"/>
                                        </p:tgtEl>
                                        <p:attrNameLst>
                                          <p:attrName>style.visibility</p:attrName>
                                        </p:attrNameLst>
                                      </p:cBhvr>
                                      <p:to>
                                        <p:strVal val="visible"/>
                                      </p:to>
                                    </p:set>
                                    <p:animEffect transition="out" filter="fade">
                                      <p:cBhvr additive="base" accumulate="none">
                                        <p:cTn id="307" dur="237" fill="hold">
                                          <p:stCondLst>
                                            <p:cond delay="1658"/>
                                          </p:stCondLst>
                                        </p:cTn>
                                        <p:tgtEl>
                                          <p:spTgt spid="107"/>
                                        </p:tgtEl>
                                      </p:cBhvr>
                                    </p:animEffect>
                                    <p:animEffect transition="in" filter="fade">
                                      <p:cBhvr additive="base" accumulate="none">
                                        <p:cTn id="308" dur="237" fill="hold">
                                          <p:stCondLst>
                                            <p:cond delay="0"/>
                                          </p:stCondLst>
                                        </p:cTn>
                                        <p:tgtEl>
                                          <p:spTgt spid="107"/>
                                        </p:tgtEl>
                                      </p:cBhvr>
                                    </p:animEffect>
                                    <p:set>
                                      <p:cBhvr additive="base" accumulate="none">
                                        <p:cTn id="309" dur="1" fill="hold">
                                          <p:stCondLst>
                                            <p:cond delay="1894"/>
                                          </p:stCondLst>
                                        </p:cTn>
                                        <p:tgtEl>
                                          <p:spTgt spid="107"/>
                                        </p:tgtEl>
                                        <p:attrNameLst>
                                          <p:attrName>style.visibility</p:attrName>
                                        </p:attrNameLst>
                                      </p:cBhvr>
                                      <p:to>
                                        <p:strVal val="hidden"/>
                                      </p:to>
                                    </p:set>
                                    <p:set>
                                      <p:cBhvr additive="base" accumulate="none">
                                        <p:cTn id="310" dur="2179" fill="hold">
                                          <p:stCondLst>
                                            <p:cond delay="0"/>
                                          </p:stCondLst>
                                        </p:cTn>
                                        <p:tgtEl>
                                          <p:spTgt spid="107"/>
                                        </p:tgtEl>
                                        <p:attrNameLst>
                                          <p:attrName/>
                                        </p:attrNameLst>
                                      </p:cBhvr>
                                      <p:to>
                                        <p:strVal val=""/>
                                      </p:to>
                                    </p:set>
                                  </p:childTnLst>
                                </p:cTn>
                              </p:par>
                              <p:par>
                                <p:cTn id="311" presetID="0" presetClass="path" presetSubtype="0" repeatCount="indefinite" fill="hold" grpId="1" nodeType="withEffect">
                                  <p:stCondLst>
                                    <p:cond delay="0"/>
                                  </p:stCondLst>
                                  <p:childTnLst>
                                    <p:animMotion origin="layout" path="M 0 7.40741E-7 C -0.0401 -0.14375 -0.07305 -0.07477 -0.10898 -0.21713 " pathEditMode="relative" rAng="0" ptsTypes="AA">
                                      <p:cBhvr>
                                        <p:cTn id="312" dur="3515" fill="hold"/>
                                        <p:tgtEl>
                                          <p:spTgt spid="107"/>
                                        </p:tgtEl>
                                        <p:attrNameLst>
                                          <p:attrName>ppt_x</p:attrName>
                                          <p:attrName>ppt_y</p:attrName>
                                        </p:attrNameLst>
                                      </p:cBhvr>
                                      <p:rCtr x="-5456" y="-10856"/>
                                    </p:animMotion>
                                  </p:childTnLst>
                                </p:cTn>
                              </p:par>
                              <p:par>
                                <p:cTn id="313" presetID="10" presetClass="entr" presetSubtype="0" repeatCount="indefinite" fill="hold" grpId="0" nodeType="withEffect">
                                  <p:stCondLst>
                                    <p:cond delay="0"/>
                                  </p:stCondLst>
                                  <p:childTnLst>
                                    <p:set>
                                      <p:cBhvr>
                                        <p:cTn id="314" dur="1" fill="hold">
                                          <p:stCondLst>
                                            <p:cond delay="0"/>
                                          </p:stCondLst>
                                        </p:cTn>
                                        <p:tgtEl>
                                          <p:spTgt spid="108"/>
                                        </p:tgtEl>
                                        <p:attrNameLst>
                                          <p:attrName>style.visibility</p:attrName>
                                        </p:attrNameLst>
                                      </p:cBhvr>
                                      <p:to>
                                        <p:strVal val="visible"/>
                                      </p:to>
                                    </p:set>
                                    <p:animEffect transition="out" filter="fade">
                                      <p:cBhvr additive="base" accumulate="none">
                                        <p:cTn id="315" dur="305" fill="hold">
                                          <p:stCondLst>
                                            <p:cond delay="2133"/>
                                          </p:stCondLst>
                                        </p:cTn>
                                        <p:tgtEl>
                                          <p:spTgt spid="108"/>
                                        </p:tgtEl>
                                      </p:cBhvr>
                                    </p:animEffect>
                                    <p:animEffect transition="in" filter="fade">
                                      <p:cBhvr additive="base" accumulate="none">
                                        <p:cTn id="316" dur="305" fill="hold">
                                          <p:stCondLst>
                                            <p:cond delay="0"/>
                                          </p:stCondLst>
                                        </p:cTn>
                                        <p:tgtEl>
                                          <p:spTgt spid="108"/>
                                        </p:tgtEl>
                                      </p:cBhvr>
                                    </p:animEffect>
                                    <p:set>
                                      <p:cBhvr additive="base" accumulate="none">
                                        <p:cTn id="317" dur="1" fill="hold">
                                          <p:stCondLst>
                                            <p:cond delay="2437"/>
                                          </p:stCondLst>
                                        </p:cTn>
                                        <p:tgtEl>
                                          <p:spTgt spid="108"/>
                                        </p:tgtEl>
                                        <p:attrNameLst>
                                          <p:attrName>style.visibility</p:attrName>
                                        </p:attrNameLst>
                                      </p:cBhvr>
                                      <p:to>
                                        <p:strVal val="hidden"/>
                                      </p:to>
                                    </p:set>
                                    <p:set>
                                      <p:cBhvr additive="base" accumulate="none">
                                        <p:cTn id="318" dur="2804" fill="hold">
                                          <p:stCondLst>
                                            <p:cond delay="0"/>
                                          </p:stCondLst>
                                        </p:cTn>
                                        <p:tgtEl>
                                          <p:spTgt spid="108"/>
                                        </p:tgtEl>
                                        <p:attrNameLst>
                                          <p:attrName/>
                                        </p:attrNameLst>
                                      </p:cBhvr>
                                      <p:to>
                                        <p:strVal val=""/>
                                      </p:to>
                                    </p:set>
                                  </p:childTnLst>
                                </p:cTn>
                              </p:par>
                              <p:par>
                                <p:cTn id="319" presetID="0" presetClass="path" presetSubtype="0" repeatCount="indefinite" fill="hold" grpId="1" nodeType="withEffect">
                                  <p:stCondLst>
                                    <p:cond delay="0"/>
                                  </p:stCondLst>
                                  <p:childTnLst>
                                    <p:animMotion origin="layout" path="M -0.00013 -1.85185E-6 C 0.08373 -0.1206 0.14375 -0.01111 0.19831 -0.14097 " pathEditMode="relative" rAng="0" ptsTypes="AA">
                                      <p:cBhvr>
                                        <p:cTn id="320" dur="2924" fill="hold"/>
                                        <p:tgtEl>
                                          <p:spTgt spid="108"/>
                                        </p:tgtEl>
                                        <p:attrNameLst>
                                          <p:attrName>ppt_x</p:attrName>
                                          <p:attrName>ppt_y</p:attrName>
                                        </p:attrNameLst>
                                      </p:cBhvr>
                                      <p:rCtr x="9922" y="-7060"/>
                                    </p:animMotion>
                                  </p:childTnLst>
                                </p:cTn>
                              </p:par>
                              <p:par>
                                <p:cTn id="321" presetID="10" presetClass="entr" presetSubtype="0" repeatCount="indefinite" fill="hold" grpId="0" nodeType="withEffect">
                                  <p:stCondLst>
                                    <p:cond delay="0"/>
                                  </p:stCondLst>
                                  <p:childTnLst>
                                    <p:set>
                                      <p:cBhvr>
                                        <p:cTn id="322" dur="1" fill="hold">
                                          <p:stCondLst>
                                            <p:cond delay="0"/>
                                          </p:stCondLst>
                                        </p:cTn>
                                        <p:tgtEl>
                                          <p:spTgt spid="110"/>
                                        </p:tgtEl>
                                        <p:attrNameLst>
                                          <p:attrName>style.visibility</p:attrName>
                                        </p:attrNameLst>
                                      </p:cBhvr>
                                      <p:to>
                                        <p:strVal val="visible"/>
                                      </p:to>
                                    </p:set>
                                    <p:animEffect transition="out" filter="fade">
                                      <p:cBhvr additive="base" accumulate="none">
                                        <p:cTn id="323" dur="346" fill="hold">
                                          <p:stCondLst>
                                            <p:cond delay="2419"/>
                                          </p:stCondLst>
                                        </p:cTn>
                                        <p:tgtEl>
                                          <p:spTgt spid="110"/>
                                        </p:tgtEl>
                                      </p:cBhvr>
                                    </p:animEffect>
                                    <p:animEffect transition="in" filter="fade">
                                      <p:cBhvr additive="base" accumulate="none">
                                        <p:cTn id="324" dur="346" fill="hold">
                                          <p:stCondLst>
                                            <p:cond delay="0"/>
                                          </p:stCondLst>
                                        </p:cTn>
                                        <p:tgtEl>
                                          <p:spTgt spid="110"/>
                                        </p:tgtEl>
                                      </p:cBhvr>
                                    </p:animEffect>
                                    <p:set>
                                      <p:cBhvr additive="base" accumulate="none">
                                        <p:cTn id="325" dur="1" fill="hold">
                                          <p:stCondLst>
                                            <p:cond delay="2763"/>
                                          </p:stCondLst>
                                        </p:cTn>
                                        <p:tgtEl>
                                          <p:spTgt spid="110"/>
                                        </p:tgtEl>
                                        <p:attrNameLst>
                                          <p:attrName>style.visibility</p:attrName>
                                        </p:attrNameLst>
                                      </p:cBhvr>
                                      <p:to>
                                        <p:strVal val="hidden"/>
                                      </p:to>
                                    </p:set>
                                    <p:set>
                                      <p:cBhvr additive="base" accumulate="none">
                                        <p:cTn id="326" dur="3180" fill="hold">
                                          <p:stCondLst>
                                            <p:cond delay="0"/>
                                          </p:stCondLst>
                                        </p:cTn>
                                        <p:tgtEl>
                                          <p:spTgt spid="110"/>
                                        </p:tgtEl>
                                        <p:attrNameLst>
                                          <p:attrName/>
                                        </p:attrNameLst>
                                      </p:cBhvr>
                                      <p:to>
                                        <p:strVal val=""/>
                                      </p:to>
                                    </p:set>
                                  </p:childTnLst>
                                </p:cTn>
                              </p:par>
                              <p:par>
                                <p:cTn id="327" presetID="0" presetClass="path" presetSubtype="0" repeatCount="indefinite" fill="hold" grpId="1" nodeType="withEffect">
                                  <p:stCondLst>
                                    <p:cond delay="0"/>
                                  </p:stCondLst>
                                  <p:childTnLst>
                                    <p:animMotion origin="layout" path="M -4.375E-6 -3.7037E-6 C 0.00378 -0.22476 0.15404 -0.14305 0.13373 -0.2912 " pathEditMode="relative" rAng="0" ptsTypes="AA">
                                      <p:cBhvr>
                                        <p:cTn id="328" dur="2340" fill="hold"/>
                                        <p:tgtEl>
                                          <p:spTgt spid="110"/>
                                        </p:tgtEl>
                                        <p:attrNameLst>
                                          <p:attrName>ppt_x</p:attrName>
                                          <p:attrName>ppt_y</p:attrName>
                                        </p:attrNameLst>
                                      </p:cBhvr>
                                      <p:rCtr x="6771" y="-14560"/>
                                    </p:animMotion>
                                  </p:childTnLst>
                                </p:cTn>
                              </p:par>
                              <p:par>
                                <p:cTn id="329" presetID="10" presetClass="entr" presetSubtype="0" repeatCount="indefinite" fill="hold" grpId="0" nodeType="withEffect">
                                  <p:stCondLst>
                                    <p:cond delay="0"/>
                                  </p:stCondLst>
                                  <p:childTnLst>
                                    <p:set>
                                      <p:cBhvr>
                                        <p:cTn id="330" dur="1" fill="hold">
                                          <p:stCondLst>
                                            <p:cond delay="0"/>
                                          </p:stCondLst>
                                        </p:cTn>
                                        <p:tgtEl>
                                          <p:spTgt spid="104"/>
                                        </p:tgtEl>
                                        <p:attrNameLst>
                                          <p:attrName>style.visibility</p:attrName>
                                        </p:attrNameLst>
                                      </p:cBhvr>
                                      <p:to>
                                        <p:strVal val="visible"/>
                                      </p:to>
                                    </p:set>
                                    <p:animEffect transition="out" filter="fade">
                                      <p:cBhvr additive="base" accumulate="none">
                                        <p:cTn id="331" dur="277" fill="hold">
                                          <p:stCondLst>
                                            <p:cond delay="1937"/>
                                          </p:stCondLst>
                                        </p:cTn>
                                        <p:tgtEl>
                                          <p:spTgt spid="104"/>
                                        </p:tgtEl>
                                      </p:cBhvr>
                                    </p:animEffect>
                                    <p:animEffect transition="in" filter="fade">
                                      <p:cBhvr additive="base" accumulate="none">
                                        <p:cTn id="332" dur="277" fill="hold">
                                          <p:stCondLst>
                                            <p:cond delay="0"/>
                                          </p:stCondLst>
                                        </p:cTn>
                                        <p:tgtEl>
                                          <p:spTgt spid="104"/>
                                        </p:tgtEl>
                                      </p:cBhvr>
                                    </p:animEffect>
                                    <p:set>
                                      <p:cBhvr additive="base" accumulate="none">
                                        <p:cTn id="333" dur="1" fill="hold">
                                          <p:stCondLst>
                                            <p:cond delay="2213"/>
                                          </p:stCondLst>
                                        </p:cTn>
                                        <p:tgtEl>
                                          <p:spTgt spid="104"/>
                                        </p:tgtEl>
                                        <p:attrNameLst>
                                          <p:attrName>style.visibility</p:attrName>
                                        </p:attrNameLst>
                                      </p:cBhvr>
                                      <p:to>
                                        <p:strVal val="hidden"/>
                                      </p:to>
                                    </p:set>
                                    <p:set>
                                      <p:cBhvr additive="base" accumulate="none">
                                        <p:cTn id="334" dur="2546" fill="hold">
                                          <p:stCondLst>
                                            <p:cond delay="0"/>
                                          </p:stCondLst>
                                        </p:cTn>
                                        <p:tgtEl>
                                          <p:spTgt spid="104"/>
                                        </p:tgtEl>
                                        <p:attrNameLst>
                                          <p:attrName/>
                                        </p:attrNameLst>
                                      </p:cBhvr>
                                      <p:to>
                                        <p:strVal val=""/>
                                      </p:to>
                                    </p:set>
                                  </p:childTnLst>
                                </p:cTn>
                              </p:par>
                              <p:par>
                                <p:cTn id="335" presetID="0" presetClass="path" presetSubtype="0" repeatCount="indefinite" fill="hold" grpId="1" nodeType="withEffect">
                                  <p:stCondLst>
                                    <p:cond delay="0"/>
                                  </p:stCondLst>
                                  <p:childTnLst>
                                    <p:animMotion origin="layout" path="M 1.45833E-6 1.48148E-6 C 0.07604 -0.05301 0.06667 -0.19607 0.09635 -0.33519 " pathEditMode="relative" rAng="0" ptsTypes="AA">
                                      <p:cBhvr>
                                        <p:cTn id="336" dur="3347" fill="hold"/>
                                        <p:tgtEl>
                                          <p:spTgt spid="104"/>
                                        </p:tgtEl>
                                        <p:attrNameLst>
                                          <p:attrName>ppt_x</p:attrName>
                                          <p:attrName>ppt_y</p:attrName>
                                        </p:attrNameLst>
                                      </p:cBhvr>
                                      <p:rCtr x="4818" y="-16759"/>
                                    </p:animMotion>
                                  </p:childTnLst>
                                </p:cTn>
                              </p:par>
                              <p:par>
                                <p:cTn id="337" presetID="10" presetClass="entr" presetSubtype="0" repeatCount="indefinite" fill="hold" grpId="0" nodeType="withEffect">
                                  <p:stCondLst>
                                    <p:cond delay="0"/>
                                  </p:stCondLst>
                                  <p:childTnLst>
                                    <p:set>
                                      <p:cBhvr>
                                        <p:cTn id="338" dur="1" fill="hold">
                                          <p:stCondLst>
                                            <p:cond delay="0"/>
                                          </p:stCondLst>
                                        </p:cTn>
                                        <p:tgtEl>
                                          <p:spTgt spid="111"/>
                                        </p:tgtEl>
                                        <p:attrNameLst>
                                          <p:attrName>style.visibility</p:attrName>
                                        </p:attrNameLst>
                                      </p:cBhvr>
                                      <p:to>
                                        <p:strVal val="visible"/>
                                      </p:to>
                                    </p:set>
                                    <p:animEffect transition="out" filter="fade">
                                      <p:cBhvr additive="base" accumulate="none">
                                        <p:cTn id="339" dur="273" fill="hold">
                                          <p:stCondLst>
                                            <p:cond delay="1912"/>
                                          </p:stCondLst>
                                        </p:cTn>
                                        <p:tgtEl>
                                          <p:spTgt spid="111"/>
                                        </p:tgtEl>
                                      </p:cBhvr>
                                    </p:animEffect>
                                    <p:animEffect transition="in" filter="fade">
                                      <p:cBhvr additive="base" accumulate="none">
                                        <p:cTn id="340" dur="273" fill="hold">
                                          <p:stCondLst>
                                            <p:cond delay="0"/>
                                          </p:stCondLst>
                                        </p:cTn>
                                        <p:tgtEl>
                                          <p:spTgt spid="111"/>
                                        </p:tgtEl>
                                      </p:cBhvr>
                                    </p:animEffect>
                                    <p:set>
                                      <p:cBhvr additive="base" accumulate="none">
                                        <p:cTn id="341" dur="1" fill="hold">
                                          <p:stCondLst>
                                            <p:cond delay="2184"/>
                                          </p:stCondLst>
                                        </p:cTn>
                                        <p:tgtEl>
                                          <p:spTgt spid="111"/>
                                        </p:tgtEl>
                                        <p:attrNameLst>
                                          <p:attrName>style.visibility</p:attrName>
                                        </p:attrNameLst>
                                      </p:cBhvr>
                                      <p:to>
                                        <p:strVal val="hidden"/>
                                      </p:to>
                                    </p:set>
                                    <p:set>
                                      <p:cBhvr additive="base" accumulate="none">
                                        <p:cTn id="342" dur="2513" fill="hold">
                                          <p:stCondLst>
                                            <p:cond delay="0"/>
                                          </p:stCondLst>
                                        </p:cTn>
                                        <p:tgtEl>
                                          <p:spTgt spid="111"/>
                                        </p:tgtEl>
                                        <p:attrNameLst>
                                          <p:attrName/>
                                        </p:attrNameLst>
                                      </p:cBhvr>
                                      <p:to>
                                        <p:strVal val=""/>
                                      </p:to>
                                    </p:set>
                                  </p:childTnLst>
                                </p:cTn>
                              </p:par>
                              <p:par>
                                <p:cTn id="343" presetID="0" presetClass="path" presetSubtype="0" repeatCount="indefinite" fill="hold" grpId="1" nodeType="withEffect">
                                  <p:stCondLst>
                                    <p:cond delay="0"/>
                                  </p:stCondLst>
                                  <p:childTnLst>
                                    <p:animMotion origin="layout" path="M -2.29167E-6 -2.96296E-6 C 0.06433 -0.17315 0.0767 -0.06574 0.13086 -0.23171 " pathEditMode="relative" rAng="0" ptsTypes="AA">
                                      <p:cBhvr>
                                        <p:cTn id="344" dur="2180" fill="hold"/>
                                        <p:tgtEl>
                                          <p:spTgt spid="111"/>
                                        </p:tgtEl>
                                        <p:attrNameLst>
                                          <p:attrName>ppt_x</p:attrName>
                                          <p:attrName>ppt_y</p:attrName>
                                        </p:attrNameLst>
                                      </p:cBhvr>
                                      <p:rCtr x="6536" y="-11597"/>
                                    </p:animMotion>
                                  </p:childTnLst>
                                </p:cTn>
                              </p:par>
                              <p:par>
                                <p:cTn id="345" presetID="10" presetClass="entr" presetSubtype="0" repeatCount="indefinite" fill="hold" grpId="0" nodeType="withEffect">
                                  <p:stCondLst>
                                    <p:cond delay="0"/>
                                  </p:stCondLst>
                                  <p:childTnLst>
                                    <p:set>
                                      <p:cBhvr>
                                        <p:cTn id="346" dur="1" fill="hold">
                                          <p:stCondLst>
                                            <p:cond delay="0"/>
                                          </p:stCondLst>
                                        </p:cTn>
                                        <p:tgtEl>
                                          <p:spTgt spid="112"/>
                                        </p:tgtEl>
                                        <p:attrNameLst>
                                          <p:attrName>style.visibility</p:attrName>
                                        </p:attrNameLst>
                                      </p:cBhvr>
                                      <p:to>
                                        <p:strVal val="visible"/>
                                      </p:to>
                                    </p:set>
                                    <p:animEffect transition="out" filter="fade">
                                      <p:cBhvr additive="base" accumulate="none">
                                        <p:cTn id="347" dur="224" fill="hold">
                                          <p:stCondLst>
                                            <p:cond delay="1569"/>
                                          </p:stCondLst>
                                        </p:cTn>
                                        <p:tgtEl>
                                          <p:spTgt spid="112"/>
                                        </p:tgtEl>
                                      </p:cBhvr>
                                    </p:animEffect>
                                    <p:animEffect transition="in" filter="fade">
                                      <p:cBhvr additive="base" accumulate="none">
                                        <p:cTn id="348" dur="224" fill="hold">
                                          <p:stCondLst>
                                            <p:cond delay="0"/>
                                          </p:stCondLst>
                                        </p:cTn>
                                        <p:tgtEl>
                                          <p:spTgt spid="112"/>
                                        </p:tgtEl>
                                      </p:cBhvr>
                                    </p:animEffect>
                                    <p:set>
                                      <p:cBhvr additive="base" accumulate="none">
                                        <p:cTn id="349" dur="1" fill="hold">
                                          <p:stCondLst>
                                            <p:cond delay="1792"/>
                                          </p:stCondLst>
                                        </p:cTn>
                                        <p:tgtEl>
                                          <p:spTgt spid="112"/>
                                        </p:tgtEl>
                                        <p:attrNameLst>
                                          <p:attrName>style.visibility</p:attrName>
                                        </p:attrNameLst>
                                      </p:cBhvr>
                                      <p:to>
                                        <p:strVal val="hidden"/>
                                      </p:to>
                                    </p:set>
                                    <p:set>
                                      <p:cBhvr additive="base" accumulate="none">
                                        <p:cTn id="350" dur="2062" fill="hold">
                                          <p:stCondLst>
                                            <p:cond delay="0"/>
                                          </p:stCondLst>
                                        </p:cTn>
                                        <p:tgtEl>
                                          <p:spTgt spid="112"/>
                                        </p:tgtEl>
                                        <p:attrNameLst>
                                          <p:attrName/>
                                        </p:attrNameLst>
                                      </p:cBhvr>
                                      <p:to>
                                        <p:strVal val=""/>
                                      </p:to>
                                    </p:set>
                                  </p:childTnLst>
                                </p:cTn>
                              </p:par>
                              <p:par>
                                <p:cTn id="351" presetID="0" presetClass="path" presetSubtype="0" repeatCount="indefinite" fill="hold" grpId="1" nodeType="withEffect">
                                  <p:stCondLst>
                                    <p:cond delay="0"/>
                                  </p:stCondLst>
                                  <p:childTnLst>
                                    <p:animMotion origin="layout" path="M -2.29167E-6 -4.07407E-6 C -0.01471 -0.12338 -0.08021 -0.21551 -0.01002 -0.36713 " pathEditMode="relative" rAng="0" ptsTypes="AA">
                                      <p:cBhvr>
                                        <p:cTn id="352" dur="2645" fill="hold"/>
                                        <p:tgtEl>
                                          <p:spTgt spid="112"/>
                                        </p:tgtEl>
                                        <p:attrNameLst>
                                          <p:attrName>ppt_x</p:attrName>
                                          <p:attrName>ppt_y</p:attrName>
                                        </p:attrNameLst>
                                      </p:cBhvr>
                                      <p:rCtr x="-2096" y="-18356"/>
                                    </p:animMotion>
                                  </p:childTnLst>
                                </p:cTn>
                              </p:par>
                              <p:par>
                                <p:cTn id="353" presetID="10" presetClass="entr" presetSubtype="0" repeatCount="indefinite" fill="hold" grpId="0" nodeType="withEffect">
                                  <p:stCondLst>
                                    <p:cond delay="0"/>
                                  </p:stCondLst>
                                  <p:childTnLst>
                                    <p:set>
                                      <p:cBhvr>
                                        <p:cTn id="354" dur="1" fill="hold">
                                          <p:stCondLst>
                                            <p:cond delay="0"/>
                                          </p:stCondLst>
                                        </p:cTn>
                                        <p:tgtEl>
                                          <p:spTgt spid="114"/>
                                        </p:tgtEl>
                                        <p:attrNameLst>
                                          <p:attrName>style.visibility</p:attrName>
                                        </p:attrNameLst>
                                      </p:cBhvr>
                                      <p:to>
                                        <p:strVal val="visible"/>
                                      </p:to>
                                    </p:set>
                                    <p:animEffect transition="out" filter="fade">
                                      <p:cBhvr additive="base" accumulate="none">
                                        <p:cTn id="355" dur="269" fill="hold">
                                          <p:stCondLst>
                                            <p:cond delay="1880"/>
                                          </p:stCondLst>
                                        </p:cTn>
                                        <p:tgtEl>
                                          <p:spTgt spid="114"/>
                                        </p:tgtEl>
                                      </p:cBhvr>
                                    </p:animEffect>
                                    <p:animEffect transition="in" filter="fade">
                                      <p:cBhvr additive="base" accumulate="none">
                                        <p:cTn id="356" dur="269" fill="hold">
                                          <p:stCondLst>
                                            <p:cond delay="0"/>
                                          </p:stCondLst>
                                        </p:cTn>
                                        <p:tgtEl>
                                          <p:spTgt spid="114"/>
                                        </p:tgtEl>
                                      </p:cBhvr>
                                    </p:animEffect>
                                    <p:set>
                                      <p:cBhvr additive="base" accumulate="none">
                                        <p:cTn id="357" dur="1" fill="hold">
                                          <p:stCondLst>
                                            <p:cond delay="2147"/>
                                          </p:stCondLst>
                                        </p:cTn>
                                        <p:tgtEl>
                                          <p:spTgt spid="114"/>
                                        </p:tgtEl>
                                        <p:attrNameLst>
                                          <p:attrName>style.visibility</p:attrName>
                                        </p:attrNameLst>
                                      </p:cBhvr>
                                      <p:to>
                                        <p:strVal val="hidden"/>
                                      </p:to>
                                    </p:set>
                                    <p:set>
                                      <p:cBhvr additive="base" accumulate="none">
                                        <p:cTn id="358" dur="2471" fill="hold">
                                          <p:stCondLst>
                                            <p:cond delay="0"/>
                                          </p:stCondLst>
                                        </p:cTn>
                                        <p:tgtEl>
                                          <p:spTgt spid="114"/>
                                        </p:tgtEl>
                                        <p:attrNameLst>
                                          <p:attrName/>
                                        </p:attrNameLst>
                                      </p:cBhvr>
                                      <p:to>
                                        <p:strVal val=""/>
                                      </p:to>
                                    </p:set>
                                  </p:childTnLst>
                                </p:cTn>
                              </p:par>
                              <p:par>
                                <p:cTn id="359" presetID="0" presetClass="path" presetSubtype="0" repeatCount="indefinite" fill="hold" grpId="1" nodeType="withEffect">
                                  <p:stCondLst>
                                    <p:cond delay="0"/>
                                  </p:stCondLst>
                                  <p:childTnLst>
                                    <p:animMotion origin="layout" path="M -3.95833E-6 -4.07407E-6 C -0.04479 -0.16551 -0.08151 -0.08634 -0.12148 -0.25023 " pathEditMode="relative" rAng="0" ptsTypes="AA">
                                      <p:cBhvr>
                                        <p:cTn id="360" dur="2961" fill="hold"/>
                                        <p:tgtEl>
                                          <p:spTgt spid="114"/>
                                        </p:tgtEl>
                                        <p:attrNameLst>
                                          <p:attrName>ppt_x</p:attrName>
                                          <p:attrName>ppt_y</p:attrName>
                                        </p:attrNameLst>
                                      </p:cBhvr>
                                      <p:rCtr x="-6081" y="-12523"/>
                                    </p:animMotion>
                                  </p:childTnLst>
                                </p:cTn>
                              </p:par>
                              <p:par>
                                <p:cTn id="361" presetID="10" presetClass="entr" presetSubtype="0" repeatCount="indefinite" fill="hold" grpId="0" nodeType="withEffect">
                                  <p:stCondLst>
                                    <p:cond delay="0"/>
                                  </p:stCondLst>
                                  <p:childTnLst>
                                    <p:set>
                                      <p:cBhvr>
                                        <p:cTn id="362" dur="1" fill="hold">
                                          <p:stCondLst>
                                            <p:cond delay="0"/>
                                          </p:stCondLst>
                                        </p:cTn>
                                        <p:tgtEl>
                                          <p:spTgt spid="116"/>
                                        </p:tgtEl>
                                        <p:attrNameLst>
                                          <p:attrName>style.visibility</p:attrName>
                                        </p:attrNameLst>
                                      </p:cBhvr>
                                      <p:to>
                                        <p:strVal val="visible"/>
                                      </p:to>
                                    </p:set>
                                    <p:animEffect transition="out" filter="fade">
                                      <p:cBhvr additive="base" accumulate="none">
                                        <p:cTn id="363" dur="345" fill="hold">
                                          <p:stCondLst>
                                            <p:cond delay="2417"/>
                                          </p:stCondLst>
                                        </p:cTn>
                                        <p:tgtEl>
                                          <p:spTgt spid="116"/>
                                        </p:tgtEl>
                                      </p:cBhvr>
                                    </p:animEffect>
                                    <p:animEffect transition="in" filter="fade">
                                      <p:cBhvr additive="base" accumulate="none">
                                        <p:cTn id="364" dur="345" fill="hold">
                                          <p:stCondLst>
                                            <p:cond delay="0"/>
                                          </p:stCondLst>
                                        </p:cTn>
                                        <p:tgtEl>
                                          <p:spTgt spid="116"/>
                                        </p:tgtEl>
                                      </p:cBhvr>
                                    </p:animEffect>
                                    <p:set>
                                      <p:cBhvr additive="base" accumulate="none">
                                        <p:cTn id="365" dur="1" fill="hold">
                                          <p:stCondLst>
                                            <p:cond delay="2761"/>
                                          </p:stCondLst>
                                        </p:cTn>
                                        <p:tgtEl>
                                          <p:spTgt spid="116"/>
                                        </p:tgtEl>
                                        <p:attrNameLst>
                                          <p:attrName>style.visibility</p:attrName>
                                        </p:attrNameLst>
                                      </p:cBhvr>
                                      <p:to>
                                        <p:strVal val="hidden"/>
                                      </p:to>
                                    </p:set>
                                    <p:set>
                                      <p:cBhvr additive="base" accumulate="none">
                                        <p:cTn id="366" dur="3177" fill="hold">
                                          <p:stCondLst>
                                            <p:cond delay="0"/>
                                          </p:stCondLst>
                                        </p:cTn>
                                        <p:tgtEl>
                                          <p:spTgt spid="116"/>
                                        </p:tgtEl>
                                        <p:attrNameLst>
                                          <p:attrName/>
                                        </p:attrNameLst>
                                      </p:cBhvr>
                                      <p:to>
                                        <p:strVal val=""/>
                                      </p:to>
                                    </p:set>
                                  </p:childTnLst>
                                </p:cTn>
                              </p:par>
                              <p:par>
                                <p:cTn id="367" presetID="0" presetClass="path" presetSubtype="0" repeatCount="indefinite" fill="hold" grpId="1" nodeType="withEffect">
                                  <p:stCondLst>
                                    <p:cond delay="0"/>
                                  </p:stCondLst>
                                  <p:childTnLst>
                                    <p:animMotion origin="layout" path="M 2.91667E-6 2.96296E-6 C 0.0332 -0.23611 0.0431 -0.23704 0.13763 -0.34769 " pathEditMode="relative" rAng="0" ptsTypes="AA">
                                      <p:cBhvr>
                                        <p:cTn id="368" dur="3510" fill="hold"/>
                                        <p:tgtEl>
                                          <p:spTgt spid="116"/>
                                        </p:tgtEl>
                                        <p:attrNameLst>
                                          <p:attrName>ppt_x</p:attrName>
                                          <p:attrName>ppt_y</p:attrName>
                                        </p:attrNameLst>
                                      </p:cBhvr>
                                      <p:rCtr x="6875" y="-17384"/>
                                    </p:animMotion>
                                  </p:childTnLst>
                                </p:cTn>
                              </p:par>
                              <p:par>
                                <p:cTn id="369" presetID="10" presetClass="entr" presetSubtype="0" repeatCount="indefinite" fill="hold" grpId="0" nodeType="withEffect">
                                  <p:stCondLst>
                                    <p:cond delay="0"/>
                                  </p:stCondLst>
                                  <p:childTnLst>
                                    <p:set>
                                      <p:cBhvr>
                                        <p:cTn id="370" dur="1" fill="hold">
                                          <p:stCondLst>
                                            <p:cond delay="0"/>
                                          </p:stCondLst>
                                        </p:cTn>
                                        <p:tgtEl>
                                          <p:spTgt spid="117"/>
                                        </p:tgtEl>
                                        <p:attrNameLst>
                                          <p:attrName>style.visibility</p:attrName>
                                        </p:attrNameLst>
                                      </p:cBhvr>
                                      <p:to>
                                        <p:strVal val="visible"/>
                                      </p:to>
                                    </p:set>
                                    <p:animEffect transition="out" filter="fade">
                                      <p:cBhvr additive="base" accumulate="none">
                                        <p:cTn id="371" dur="419" fill="hold">
                                          <p:stCondLst>
                                            <p:cond delay="2934"/>
                                          </p:stCondLst>
                                        </p:cTn>
                                        <p:tgtEl>
                                          <p:spTgt spid="117"/>
                                        </p:tgtEl>
                                      </p:cBhvr>
                                    </p:animEffect>
                                    <p:animEffect transition="in" filter="fade">
                                      <p:cBhvr additive="base" accumulate="none">
                                        <p:cTn id="372" dur="419" fill="hold">
                                          <p:stCondLst>
                                            <p:cond delay="0"/>
                                          </p:stCondLst>
                                        </p:cTn>
                                        <p:tgtEl>
                                          <p:spTgt spid="117"/>
                                        </p:tgtEl>
                                      </p:cBhvr>
                                    </p:animEffect>
                                    <p:set>
                                      <p:cBhvr additive="base" accumulate="none">
                                        <p:cTn id="373" dur="1" fill="hold">
                                          <p:stCondLst>
                                            <p:cond delay="3351"/>
                                          </p:stCondLst>
                                        </p:cTn>
                                        <p:tgtEl>
                                          <p:spTgt spid="117"/>
                                        </p:tgtEl>
                                        <p:attrNameLst>
                                          <p:attrName>style.visibility</p:attrName>
                                        </p:attrNameLst>
                                      </p:cBhvr>
                                      <p:to>
                                        <p:strVal val="hidden"/>
                                      </p:to>
                                    </p:set>
                                    <p:set>
                                      <p:cBhvr additive="base" accumulate="none">
                                        <p:cTn id="374" dur="3856" fill="hold">
                                          <p:stCondLst>
                                            <p:cond delay="0"/>
                                          </p:stCondLst>
                                        </p:cTn>
                                        <p:tgtEl>
                                          <p:spTgt spid="117"/>
                                        </p:tgtEl>
                                        <p:attrNameLst>
                                          <p:attrName/>
                                        </p:attrNameLst>
                                      </p:cBhvr>
                                      <p:to>
                                        <p:strVal val=""/>
                                      </p:to>
                                    </p:set>
                                  </p:childTnLst>
                                </p:cTn>
                              </p:par>
                              <p:par>
                                <p:cTn id="375" presetID="0" presetClass="path" presetSubtype="0" repeatCount="indefinite" fill="hold" grpId="1" nodeType="withEffect">
                                  <p:stCondLst>
                                    <p:cond delay="0"/>
                                  </p:stCondLst>
                                  <p:childTnLst>
                                    <p:animMotion origin="layout" path="M 0.00013 4.07407E-6 C 0.00156 -0.15487 -0.16406 -0.17778 -0.12565 -0.34954 " pathEditMode="relative" rAng="0" ptsTypes="AA">
                                      <p:cBhvr>
                                        <p:cTn id="376" dur="2662" fill="hold"/>
                                        <p:tgtEl>
                                          <p:spTgt spid="117"/>
                                        </p:tgtEl>
                                        <p:attrNameLst>
                                          <p:attrName>ppt_x</p:attrName>
                                          <p:attrName>ppt_y</p:attrName>
                                        </p:attrNameLst>
                                      </p:cBhvr>
                                      <p:rCtr x="-6589" y="-17477"/>
                                    </p:animMotion>
                                  </p:childTnLst>
                                </p:cTn>
                              </p:par>
                              <p:par>
                                <p:cTn id="377" presetID="10" presetClass="entr" presetSubtype="0" repeatCount="indefinite" fill="hold" grpId="0" nodeType="withEffect">
                                  <p:stCondLst>
                                    <p:cond delay="0"/>
                                  </p:stCondLst>
                                  <p:childTnLst>
                                    <p:set>
                                      <p:cBhvr>
                                        <p:cTn id="378" dur="1" fill="hold">
                                          <p:stCondLst>
                                            <p:cond delay="0"/>
                                          </p:stCondLst>
                                        </p:cTn>
                                        <p:tgtEl>
                                          <p:spTgt spid="102"/>
                                        </p:tgtEl>
                                        <p:attrNameLst>
                                          <p:attrName>style.visibility</p:attrName>
                                        </p:attrNameLst>
                                      </p:cBhvr>
                                      <p:to>
                                        <p:strVal val="visible"/>
                                      </p:to>
                                    </p:set>
                                    <p:animEffect transition="out" filter="fade">
                                      <p:cBhvr additive="base" accumulate="none">
                                        <p:cTn id="379" dur="355" fill="hold">
                                          <p:stCondLst>
                                            <p:cond delay="2487"/>
                                          </p:stCondLst>
                                        </p:cTn>
                                        <p:tgtEl>
                                          <p:spTgt spid="102"/>
                                        </p:tgtEl>
                                      </p:cBhvr>
                                    </p:animEffect>
                                    <p:animEffect transition="in" filter="fade">
                                      <p:cBhvr additive="base" accumulate="none">
                                        <p:cTn id="380" dur="355" fill="hold">
                                          <p:stCondLst>
                                            <p:cond delay="0"/>
                                          </p:stCondLst>
                                        </p:cTn>
                                        <p:tgtEl>
                                          <p:spTgt spid="102"/>
                                        </p:tgtEl>
                                      </p:cBhvr>
                                    </p:animEffect>
                                    <p:set>
                                      <p:cBhvr additive="base" accumulate="none">
                                        <p:cTn id="381" dur="1" fill="hold">
                                          <p:stCondLst>
                                            <p:cond delay="2841"/>
                                          </p:stCondLst>
                                        </p:cTn>
                                        <p:tgtEl>
                                          <p:spTgt spid="102"/>
                                        </p:tgtEl>
                                        <p:attrNameLst>
                                          <p:attrName>style.visibility</p:attrName>
                                        </p:attrNameLst>
                                      </p:cBhvr>
                                      <p:to>
                                        <p:strVal val="hidden"/>
                                      </p:to>
                                    </p:set>
                                    <p:set>
                                      <p:cBhvr additive="base" accumulate="none">
                                        <p:cTn id="382" dur="3269" fill="hold">
                                          <p:stCondLst>
                                            <p:cond delay="0"/>
                                          </p:stCondLst>
                                        </p:cTn>
                                        <p:tgtEl>
                                          <p:spTgt spid="102"/>
                                        </p:tgtEl>
                                        <p:attrNameLst>
                                          <p:attrName/>
                                        </p:attrNameLst>
                                      </p:cBhvr>
                                      <p:to>
                                        <p:strVal val=""/>
                                      </p:to>
                                    </p:set>
                                  </p:childTnLst>
                                </p:cTn>
                              </p:par>
                              <p:par>
                                <p:cTn id="383" presetID="0" presetClass="path" presetSubtype="0" repeatCount="indefinite" fill="hold" grpId="1" nodeType="withEffect">
                                  <p:stCondLst>
                                    <p:cond delay="0"/>
                                  </p:stCondLst>
                                  <p:childTnLst>
                                    <p:animMotion origin="layout" path="M -3.54167E-6 3.33333E-6 C 0.07123 -0.04398 0.06237 -0.16273 0.09011 -0.27848 " pathEditMode="relative" rAng="0" ptsTypes="AA">
                                      <p:cBhvr>
                                        <p:cTn id="384" dur="2820" fill="hold"/>
                                        <p:tgtEl>
                                          <p:spTgt spid="102"/>
                                        </p:tgtEl>
                                        <p:attrNameLst>
                                          <p:attrName>ppt_x</p:attrName>
                                          <p:attrName>ppt_y</p:attrName>
                                        </p:attrNameLst>
                                      </p:cBhvr>
                                      <p:rCtr x="4505" y="-13935"/>
                                    </p:animMotion>
                                  </p:childTnLst>
                                </p:cTn>
                              </p:par>
                              <p:par>
                                <p:cTn id="385" presetID="10" presetClass="entr" presetSubtype="0" repeatCount="indefinite" fill="hold" grpId="0" nodeType="withEffect">
                                  <p:stCondLst>
                                    <p:cond delay="0"/>
                                  </p:stCondLst>
                                  <p:childTnLst>
                                    <p:set>
                                      <p:cBhvr>
                                        <p:cTn id="386" dur="1" fill="hold">
                                          <p:stCondLst>
                                            <p:cond delay="0"/>
                                          </p:stCondLst>
                                        </p:cTn>
                                        <p:tgtEl>
                                          <p:spTgt spid="118"/>
                                        </p:tgtEl>
                                        <p:attrNameLst>
                                          <p:attrName>style.visibility</p:attrName>
                                        </p:attrNameLst>
                                      </p:cBhvr>
                                      <p:to>
                                        <p:strVal val="visible"/>
                                      </p:to>
                                    </p:set>
                                    <p:animEffect transition="out" filter="fade">
                                      <p:cBhvr additive="base" accumulate="none">
                                        <p:cTn id="387" dur="293" fill="hold">
                                          <p:stCondLst>
                                            <p:cond delay="2051"/>
                                          </p:stCondLst>
                                        </p:cTn>
                                        <p:tgtEl>
                                          <p:spTgt spid="118"/>
                                        </p:tgtEl>
                                      </p:cBhvr>
                                    </p:animEffect>
                                    <p:animEffect transition="in" filter="fade">
                                      <p:cBhvr additive="base" accumulate="none">
                                        <p:cTn id="388" dur="293" fill="hold">
                                          <p:stCondLst>
                                            <p:cond delay="0"/>
                                          </p:stCondLst>
                                        </p:cTn>
                                        <p:tgtEl>
                                          <p:spTgt spid="118"/>
                                        </p:tgtEl>
                                      </p:cBhvr>
                                    </p:animEffect>
                                    <p:set>
                                      <p:cBhvr additive="base" accumulate="none">
                                        <p:cTn id="389" dur="1" fill="hold">
                                          <p:stCondLst>
                                            <p:cond delay="2343"/>
                                          </p:stCondLst>
                                        </p:cTn>
                                        <p:tgtEl>
                                          <p:spTgt spid="118"/>
                                        </p:tgtEl>
                                        <p:attrNameLst>
                                          <p:attrName>style.visibility</p:attrName>
                                        </p:attrNameLst>
                                      </p:cBhvr>
                                      <p:to>
                                        <p:strVal val="hidden"/>
                                      </p:to>
                                    </p:set>
                                    <p:set>
                                      <p:cBhvr additive="base" accumulate="none">
                                        <p:cTn id="390" dur="2695" fill="hold">
                                          <p:stCondLst>
                                            <p:cond delay="0"/>
                                          </p:stCondLst>
                                        </p:cTn>
                                        <p:tgtEl>
                                          <p:spTgt spid="118"/>
                                        </p:tgtEl>
                                        <p:attrNameLst>
                                          <p:attrName/>
                                        </p:attrNameLst>
                                      </p:cBhvr>
                                      <p:to>
                                        <p:strVal val=""/>
                                      </p:to>
                                    </p:set>
                                  </p:childTnLst>
                                </p:cTn>
                              </p:par>
                              <p:par>
                                <p:cTn id="391" presetID="0" presetClass="path" presetSubtype="0" repeatCount="indefinite" fill="hold" grpId="1" nodeType="withEffect">
                                  <p:stCondLst>
                                    <p:cond delay="0"/>
                                  </p:stCondLst>
                                  <p:childTnLst>
                                    <p:animMotion origin="layout" path="M -8.33333E-7 -2.96296E-6 C 0.00378 -0.22477 0.15404 -0.14282 0.13372 -0.2912 " pathEditMode="relative" rAng="0" ptsTypes="AA">
                                      <p:cBhvr>
                                        <p:cTn id="392" dur="2298" fill="hold"/>
                                        <p:tgtEl>
                                          <p:spTgt spid="118"/>
                                        </p:tgtEl>
                                        <p:attrNameLst>
                                          <p:attrName>ppt_x</p:attrName>
                                          <p:attrName>ppt_y</p:attrName>
                                        </p:attrNameLst>
                                      </p:cBhvr>
                                      <p:rCtr x="6771" y="-14560"/>
                                    </p:animMotion>
                                  </p:childTnLst>
                                </p:cTn>
                              </p:par>
                              <p:par>
                                <p:cTn id="393" presetID="10" presetClass="entr" presetSubtype="0" repeatCount="indefinite" fill="hold" grpId="0" nodeType="withEffect">
                                  <p:stCondLst>
                                    <p:cond delay="0"/>
                                  </p:stCondLst>
                                  <p:childTnLst>
                                    <p:set>
                                      <p:cBhvr>
                                        <p:cTn id="394" dur="1" fill="hold">
                                          <p:stCondLst>
                                            <p:cond delay="0"/>
                                          </p:stCondLst>
                                        </p:cTn>
                                        <p:tgtEl>
                                          <p:spTgt spid="119"/>
                                        </p:tgtEl>
                                        <p:attrNameLst>
                                          <p:attrName>style.visibility</p:attrName>
                                        </p:attrNameLst>
                                      </p:cBhvr>
                                      <p:to>
                                        <p:strVal val="visible"/>
                                      </p:to>
                                    </p:set>
                                    <p:animEffect transition="out" filter="fade">
                                      <p:cBhvr additive="base" accumulate="none">
                                        <p:cTn id="395" dur="336" fill="hold">
                                          <p:stCondLst>
                                            <p:cond delay="2355"/>
                                          </p:stCondLst>
                                        </p:cTn>
                                        <p:tgtEl>
                                          <p:spTgt spid="119"/>
                                        </p:tgtEl>
                                      </p:cBhvr>
                                    </p:animEffect>
                                    <p:animEffect transition="in" filter="fade">
                                      <p:cBhvr additive="base" accumulate="none">
                                        <p:cTn id="396" dur="336" fill="hold">
                                          <p:stCondLst>
                                            <p:cond delay="0"/>
                                          </p:stCondLst>
                                        </p:cTn>
                                        <p:tgtEl>
                                          <p:spTgt spid="119"/>
                                        </p:tgtEl>
                                      </p:cBhvr>
                                    </p:animEffect>
                                    <p:set>
                                      <p:cBhvr additive="base" accumulate="none">
                                        <p:cTn id="397" dur="1" fill="hold">
                                          <p:stCondLst>
                                            <p:cond delay="2690"/>
                                          </p:stCondLst>
                                        </p:cTn>
                                        <p:tgtEl>
                                          <p:spTgt spid="119"/>
                                        </p:tgtEl>
                                        <p:attrNameLst>
                                          <p:attrName>style.visibility</p:attrName>
                                        </p:attrNameLst>
                                      </p:cBhvr>
                                      <p:to>
                                        <p:strVal val="hidden"/>
                                      </p:to>
                                    </p:set>
                                    <p:set>
                                      <p:cBhvr additive="base" accumulate="none">
                                        <p:cTn id="398" dur="3095" fill="hold">
                                          <p:stCondLst>
                                            <p:cond delay="0"/>
                                          </p:stCondLst>
                                        </p:cTn>
                                        <p:tgtEl>
                                          <p:spTgt spid="119"/>
                                        </p:tgtEl>
                                        <p:attrNameLst>
                                          <p:attrName/>
                                        </p:attrNameLst>
                                      </p:cBhvr>
                                      <p:to>
                                        <p:strVal val=""/>
                                      </p:to>
                                    </p:set>
                                  </p:childTnLst>
                                </p:cTn>
                              </p:par>
                              <p:par>
                                <p:cTn id="399"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00" dur="3846" fill="hold"/>
                                        <p:tgtEl>
                                          <p:spTgt spid="119"/>
                                        </p:tgtEl>
                                        <p:attrNameLst>
                                          <p:attrName>ppt_x</p:attrName>
                                          <p:attrName>ppt_y</p:attrName>
                                        </p:attrNameLst>
                                      </p:cBhvr>
                                      <p:rCtr x="8138" y="-1852"/>
                                    </p:animMotion>
                                  </p:childTnLst>
                                </p:cTn>
                              </p:par>
                              <p:par>
                                <p:cTn id="401" presetID="10" presetClass="entr" presetSubtype="0" repeatCount="indefinite" fill="hold" grpId="0" nodeType="withEffect">
                                  <p:stCondLst>
                                    <p:cond delay="0"/>
                                  </p:stCondLst>
                                  <p:childTnLst>
                                    <p:set>
                                      <p:cBhvr>
                                        <p:cTn id="402" dur="1" fill="hold">
                                          <p:stCondLst>
                                            <p:cond delay="0"/>
                                          </p:stCondLst>
                                        </p:cTn>
                                        <p:tgtEl>
                                          <p:spTgt spid="120"/>
                                        </p:tgtEl>
                                        <p:attrNameLst>
                                          <p:attrName>style.visibility</p:attrName>
                                        </p:attrNameLst>
                                      </p:cBhvr>
                                      <p:to>
                                        <p:strVal val="visible"/>
                                      </p:to>
                                    </p:set>
                                    <p:animEffect transition="out" filter="fade">
                                      <p:cBhvr additive="base" accumulate="none">
                                        <p:cTn id="403" dur="402" fill="hold">
                                          <p:stCondLst>
                                            <p:cond delay="2811"/>
                                          </p:stCondLst>
                                        </p:cTn>
                                        <p:tgtEl>
                                          <p:spTgt spid="120"/>
                                        </p:tgtEl>
                                      </p:cBhvr>
                                    </p:animEffect>
                                    <p:animEffect transition="in" filter="fade">
                                      <p:cBhvr additive="base" accumulate="none">
                                        <p:cTn id="404" dur="402" fill="hold">
                                          <p:stCondLst>
                                            <p:cond delay="0"/>
                                          </p:stCondLst>
                                        </p:cTn>
                                        <p:tgtEl>
                                          <p:spTgt spid="120"/>
                                        </p:tgtEl>
                                      </p:cBhvr>
                                    </p:animEffect>
                                    <p:set>
                                      <p:cBhvr additive="base" accumulate="none">
                                        <p:cTn id="405" dur="1" fill="hold">
                                          <p:stCondLst>
                                            <p:cond delay="3211"/>
                                          </p:stCondLst>
                                        </p:cTn>
                                        <p:tgtEl>
                                          <p:spTgt spid="120"/>
                                        </p:tgtEl>
                                        <p:attrNameLst>
                                          <p:attrName>style.visibility</p:attrName>
                                        </p:attrNameLst>
                                      </p:cBhvr>
                                      <p:to>
                                        <p:strVal val="hidden"/>
                                      </p:to>
                                    </p:set>
                                    <p:set>
                                      <p:cBhvr additive="base" accumulate="none">
                                        <p:cTn id="406" dur="3694" fill="hold">
                                          <p:stCondLst>
                                            <p:cond delay="0"/>
                                          </p:stCondLst>
                                        </p:cTn>
                                        <p:tgtEl>
                                          <p:spTgt spid="120"/>
                                        </p:tgtEl>
                                        <p:attrNameLst>
                                          <p:attrName/>
                                        </p:attrNameLst>
                                      </p:cBhvr>
                                      <p:to>
                                        <p:strVal val=""/>
                                      </p:to>
                                    </p:set>
                                  </p:childTnLst>
                                </p:cTn>
                              </p:par>
                              <p:par>
                                <p:cTn id="407" presetID="0" presetClass="path" presetSubtype="0" repeatCount="indefinite" fill="hold" grpId="1" nodeType="withEffect">
                                  <p:stCondLst>
                                    <p:cond delay="0"/>
                                  </p:stCondLst>
                                  <p:childTnLst>
                                    <p:animMotion origin="layout" path="M 3.95833E-6 -1.48148E-6 C 0.00104 -0.11574 -0.11797 -0.13287 -0.09037 -0.26157 " pathEditMode="relative" rAng="0" ptsTypes="AA">
                                      <p:cBhvr>
                                        <p:cTn id="408" dur="3652" fill="hold"/>
                                        <p:tgtEl>
                                          <p:spTgt spid="120"/>
                                        </p:tgtEl>
                                        <p:attrNameLst>
                                          <p:attrName>ppt_x</p:attrName>
                                          <p:attrName>ppt_y</p:attrName>
                                        </p:attrNameLst>
                                      </p:cBhvr>
                                      <p:rCtr x="-4727" y="-13079"/>
                                    </p:animMotion>
                                  </p:childTnLst>
                                </p:cTn>
                              </p:par>
                              <p:par>
                                <p:cTn id="409" presetID="10" presetClass="entr" presetSubtype="0" repeatCount="indefinite" fill="hold" grpId="0" nodeType="withEffect">
                                  <p:stCondLst>
                                    <p:cond delay="0"/>
                                  </p:stCondLst>
                                  <p:childTnLst>
                                    <p:set>
                                      <p:cBhvr>
                                        <p:cTn id="410" dur="1" fill="hold">
                                          <p:stCondLst>
                                            <p:cond delay="0"/>
                                          </p:stCondLst>
                                        </p:cTn>
                                        <p:tgtEl>
                                          <p:spTgt spid="121"/>
                                        </p:tgtEl>
                                        <p:attrNameLst>
                                          <p:attrName>style.visibility</p:attrName>
                                        </p:attrNameLst>
                                      </p:cBhvr>
                                      <p:to>
                                        <p:strVal val="visible"/>
                                      </p:to>
                                    </p:set>
                                    <p:animEffect transition="out" filter="fade">
                                      <p:cBhvr additive="base" accumulate="none">
                                        <p:cTn id="411" dur="364" fill="hold">
                                          <p:stCondLst>
                                            <p:cond delay="2545"/>
                                          </p:stCondLst>
                                        </p:cTn>
                                        <p:tgtEl>
                                          <p:spTgt spid="121"/>
                                        </p:tgtEl>
                                      </p:cBhvr>
                                    </p:animEffect>
                                    <p:animEffect transition="in" filter="fade">
                                      <p:cBhvr additive="base" accumulate="none">
                                        <p:cTn id="412" dur="364" fill="hold">
                                          <p:stCondLst>
                                            <p:cond delay="0"/>
                                          </p:stCondLst>
                                        </p:cTn>
                                        <p:tgtEl>
                                          <p:spTgt spid="121"/>
                                        </p:tgtEl>
                                      </p:cBhvr>
                                    </p:animEffect>
                                    <p:set>
                                      <p:cBhvr additive="base" accumulate="none">
                                        <p:cTn id="413" dur="1" fill="hold">
                                          <p:stCondLst>
                                            <p:cond delay="2907"/>
                                          </p:stCondLst>
                                        </p:cTn>
                                        <p:tgtEl>
                                          <p:spTgt spid="121"/>
                                        </p:tgtEl>
                                        <p:attrNameLst>
                                          <p:attrName>style.visibility</p:attrName>
                                        </p:attrNameLst>
                                      </p:cBhvr>
                                      <p:to>
                                        <p:strVal val="hidden"/>
                                      </p:to>
                                    </p:set>
                                    <p:set>
                                      <p:cBhvr additive="base" accumulate="none">
                                        <p:cTn id="414" dur="3345" fill="hold">
                                          <p:stCondLst>
                                            <p:cond delay="0"/>
                                          </p:stCondLst>
                                        </p:cTn>
                                        <p:tgtEl>
                                          <p:spTgt spid="121"/>
                                        </p:tgtEl>
                                        <p:attrNameLst>
                                          <p:attrName/>
                                        </p:attrNameLst>
                                      </p:cBhvr>
                                      <p:to>
                                        <p:strVal val=""/>
                                      </p:to>
                                    </p:set>
                                  </p:childTnLst>
                                </p:cTn>
                              </p:par>
                              <p:par>
                                <p:cTn id="415" presetID="0" presetClass="path" presetSubtype="0" repeatCount="indefinite" fill="hold" grpId="1" nodeType="withEffect">
                                  <p:stCondLst>
                                    <p:cond delay="0"/>
                                  </p:stCondLst>
                                  <p:childTnLst>
                                    <p:animMotion origin="layout" path="M 4.79167E-6 -4.81481E-6 C 0.1069 -0.07314 0.10585 -0.1625 0.13359 -0.2912 " pathEditMode="relative" rAng="0" ptsTypes="AA">
                                      <p:cBhvr>
                                        <p:cTn id="416" dur="3444" fill="hold"/>
                                        <p:tgtEl>
                                          <p:spTgt spid="121"/>
                                        </p:tgtEl>
                                        <p:attrNameLst>
                                          <p:attrName>ppt_x</p:attrName>
                                          <p:attrName>ppt_y</p:attrName>
                                        </p:attrNameLst>
                                      </p:cBhvr>
                                      <p:rCtr x="6680" y="-14560"/>
                                    </p:animMotion>
                                  </p:childTnLst>
                                </p:cTn>
                              </p:par>
                              <p:par>
                                <p:cTn id="417" presetID="10" presetClass="entr" presetSubtype="0" repeatCount="indefinite" fill="hold" grpId="0" nodeType="withEffect">
                                  <p:stCondLst>
                                    <p:cond delay="0"/>
                                  </p:stCondLst>
                                  <p:childTnLst>
                                    <p:set>
                                      <p:cBhvr>
                                        <p:cTn id="418" dur="1" fill="hold">
                                          <p:stCondLst>
                                            <p:cond delay="0"/>
                                          </p:stCondLst>
                                        </p:cTn>
                                        <p:tgtEl>
                                          <p:spTgt spid="122"/>
                                        </p:tgtEl>
                                        <p:attrNameLst>
                                          <p:attrName>style.visibility</p:attrName>
                                        </p:attrNameLst>
                                      </p:cBhvr>
                                      <p:to>
                                        <p:strVal val="visible"/>
                                      </p:to>
                                    </p:set>
                                    <p:animEffect transition="out" filter="fade">
                                      <p:cBhvr additive="base" accumulate="none">
                                        <p:cTn id="419" dur="277" fill="hold">
                                          <p:stCondLst>
                                            <p:cond delay="1937"/>
                                          </p:stCondLst>
                                        </p:cTn>
                                        <p:tgtEl>
                                          <p:spTgt spid="122"/>
                                        </p:tgtEl>
                                      </p:cBhvr>
                                    </p:animEffect>
                                    <p:animEffect transition="in" filter="fade">
                                      <p:cBhvr additive="base" accumulate="none">
                                        <p:cTn id="420" dur="277" fill="hold">
                                          <p:stCondLst>
                                            <p:cond delay="0"/>
                                          </p:stCondLst>
                                        </p:cTn>
                                        <p:tgtEl>
                                          <p:spTgt spid="122"/>
                                        </p:tgtEl>
                                      </p:cBhvr>
                                    </p:animEffect>
                                    <p:set>
                                      <p:cBhvr additive="base" accumulate="none">
                                        <p:cTn id="421" dur="1" fill="hold">
                                          <p:stCondLst>
                                            <p:cond delay="2213"/>
                                          </p:stCondLst>
                                        </p:cTn>
                                        <p:tgtEl>
                                          <p:spTgt spid="122"/>
                                        </p:tgtEl>
                                        <p:attrNameLst>
                                          <p:attrName>style.visibility</p:attrName>
                                        </p:attrNameLst>
                                      </p:cBhvr>
                                      <p:to>
                                        <p:strVal val="hidden"/>
                                      </p:to>
                                    </p:set>
                                    <p:set>
                                      <p:cBhvr additive="base" accumulate="none">
                                        <p:cTn id="422" dur="2546" fill="hold">
                                          <p:stCondLst>
                                            <p:cond delay="0"/>
                                          </p:stCondLst>
                                        </p:cTn>
                                        <p:tgtEl>
                                          <p:spTgt spid="122"/>
                                        </p:tgtEl>
                                        <p:attrNameLst>
                                          <p:attrName/>
                                        </p:attrNameLst>
                                      </p:cBhvr>
                                      <p:to>
                                        <p:strVal val=""/>
                                      </p:to>
                                    </p:set>
                                  </p:childTnLst>
                                </p:cTn>
                              </p:par>
                              <p:par>
                                <p:cTn id="423" presetID="0" presetClass="path" presetSubtype="0" repeatCount="indefinite" fill="hold" grpId="1" nodeType="withEffect">
                                  <p:stCondLst>
                                    <p:cond delay="0"/>
                                  </p:stCondLst>
                                  <p:childTnLst>
                                    <p:animMotion origin="layout" path="M -4.16667E-7 3.7037E-6 C 0.07604 -0.05301 0.06667 -0.19607 0.09635 -0.33519 " pathEditMode="relative" rAng="0" ptsTypes="AA">
                                      <p:cBhvr>
                                        <p:cTn id="424" dur="3347" fill="hold"/>
                                        <p:tgtEl>
                                          <p:spTgt spid="122"/>
                                        </p:tgtEl>
                                        <p:attrNameLst>
                                          <p:attrName>ppt_x</p:attrName>
                                          <p:attrName>ppt_y</p:attrName>
                                        </p:attrNameLst>
                                      </p:cBhvr>
                                      <p:rCtr x="4818" y="-16759"/>
                                    </p:animMotion>
                                  </p:childTnLst>
                                </p:cTn>
                              </p:par>
                              <p:par>
                                <p:cTn id="425" presetID="10" presetClass="entr" presetSubtype="0" repeatCount="indefinite" fill="hold" grpId="0" nodeType="withEffect">
                                  <p:stCondLst>
                                    <p:cond delay="0"/>
                                  </p:stCondLst>
                                  <p:childTnLst>
                                    <p:set>
                                      <p:cBhvr>
                                        <p:cTn id="426" dur="1" fill="hold">
                                          <p:stCondLst>
                                            <p:cond delay="0"/>
                                          </p:stCondLst>
                                        </p:cTn>
                                        <p:tgtEl>
                                          <p:spTgt spid="123"/>
                                        </p:tgtEl>
                                        <p:attrNameLst>
                                          <p:attrName>style.visibility</p:attrName>
                                        </p:attrNameLst>
                                      </p:cBhvr>
                                      <p:to>
                                        <p:strVal val="visible"/>
                                      </p:to>
                                    </p:set>
                                    <p:animEffect transition="out" filter="fade">
                                      <p:cBhvr additive="base" accumulate="none">
                                        <p:cTn id="427" dur="345" fill="hold">
                                          <p:stCondLst>
                                            <p:cond delay="2417"/>
                                          </p:stCondLst>
                                        </p:cTn>
                                        <p:tgtEl>
                                          <p:spTgt spid="123"/>
                                        </p:tgtEl>
                                      </p:cBhvr>
                                    </p:animEffect>
                                    <p:animEffect transition="in" filter="fade">
                                      <p:cBhvr additive="base" accumulate="none">
                                        <p:cTn id="428" dur="345" fill="hold">
                                          <p:stCondLst>
                                            <p:cond delay="0"/>
                                          </p:stCondLst>
                                        </p:cTn>
                                        <p:tgtEl>
                                          <p:spTgt spid="123"/>
                                        </p:tgtEl>
                                      </p:cBhvr>
                                    </p:animEffect>
                                    <p:set>
                                      <p:cBhvr additive="base" accumulate="none">
                                        <p:cTn id="429" dur="1" fill="hold">
                                          <p:stCondLst>
                                            <p:cond delay="2761"/>
                                          </p:stCondLst>
                                        </p:cTn>
                                        <p:tgtEl>
                                          <p:spTgt spid="123"/>
                                        </p:tgtEl>
                                        <p:attrNameLst>
                                          <p:attrName>style.visibility</p:attrName>
                                        </p:attrNameLst>
                                      </p:cBhvr>
                                      <p:to>
                                        <p:strVal val="hidden"/>
                                      </p:to>
                                    </p:set>
                                    <p:set>
                                      <p:cBhvr additive="base" accumulate="none">
                                        <p:cTn id="430" dur="3177" fill="hold">
                                          <p:stCondLst>
                                            <p:cond delay="0"/>
                                          </p:stCondLst>
                                        </p:cTn>
                                        <p:tgtEl>
                                          <p:spTgt spid="123"/>
                                        </p:tgtEl>
                                        <p:attrNameLst>
                                          <p:attrName/>
                                        </p:attrNameLst>
                                      </p:cBhvr>
                                      <p:to>
                                        <p:strVal val=""/>
                                      </p:to>
                                    </p:set>
                                  </p:childTnLst>
                                </p:cTn>
                              </p:par>
                              <p:par>
                                <p:cTn id="431" presetID="0" presetClass="path" presetSubtype="0" repeatCount="indefinite" fill="hold" grpId="1" nodeType="withEffect">
                                  <p:stCondLst>
                                    <p:cond delay="0"/>
                                  </p:stCondLst>
                                  <p:childTnLst>
                                    <p:animMotion origin="layout" path="M 6.25E-7 3.33333E-6 C 0.0332 -0.23611 0.0431 -0.23704 0.13763 -0.34769 " pathEditMode="relative" rAng="0" ptsTypes="AA">
                                      <p:cBhvr>
                                        <p:cTn id="432" dur="3510" fill="hold"/>
                                        <p:tgtEl>
                                          <p:spTgt spid="123"/>
                                        </p:tgtEl>
                                        <p:attrNameLst>
                                          <p:attrName>ppt_x</p:attrName>
                                          <p:attrName>ppt_y</p:attrName>
                                        </p:attrNameLst>
                                      </p:cBhvr>
                                      <p:rCtr x="6875" y="-17384"/>
                                    </p:animMotion>
                                  </p:childTnLst>
                                </p:cTn>
                              </p:par>
                              <p:par>
                                <p:cTn id="433" presetID="10" presetClass="entr" presetSubtype="0" repeatCount="indefinite" fill="hold" grpId="0" nodeType="withEffect">
                                  <p:stCondLst>
                                    <p:cond delay="0"/>
                                  </p:stCondLst>
                                  <p:childTnLst>
                                    <p:set>
                                      <p:cBhvr>
                                        <p:cTn id="434" dur="1" fill="hold">
                                          <p:stCondLst>
                                            <p:cond delay="0"/>
                                          </p:stCondLst>
                                        </p:cTn>
                                        <p:tgtEl>
                                          <p:spTgt spid="124"/>
                                        </p:tgtEl>
                                        <p:attrNameLst>
                                          <p:attrName>style.visibility</p:attrName>
                                        </p:attrNameLst>
                                      </p:cBhvr>
                                      <p:to>
                                        <p:strVal val="visible"/>
                                      </p:to>
                                    </p:set>
                                    <p:animEffect transition="out" filter="fade">
                                      <p:cBhvr additive="base" accumulate="none">
                                        <p:cTn id="435" dur="419" fill="hold">
                                          <p:stCondLst>
                                            <p:cond delay="2934"/>
                                          </p:stCondLst>
                                        </p:cTn>
                                        <p:tgtEl>
                                          <p:spTgt spid="124"/>
                                        </p:tgtEl>
                                      </p:cBhvr>
                                    </p:animEffect>
                                    <p:animEffect transition="in" filter="fade">
                                      <p:cBhvr additive="base" accumulate="none">
                                        <p:cTn id="436" dur="419" fill="hold">
                                          <p:stCondLst>
                                            <p:cond delay="0"/>
                                          </p:stCondLst>
                                        </p:cTn>
                                        <p:tgtEl>
                                          <p:spTgt spid="124"/>
                                        </p:tgtEl>
                                      </p:cBhvr>
                                    </p:animEffect>
                                    <p:set>
                                      <p:cBhvr additive="base" accumulate="none">
                                        <p:cTn id="437" dur="1" fill="hold">
                                          <p:stCondLst>
                                            <p:cond delay="3351"/>
                                          </p:stCondLst>
                                        </p:cTn>
                                        <p:tgtEl>
                                          <p:spTgt spid="124"/>
                                        </p:tgtEl>
                                        <p:attrNameLst>
                                          <p:attrName>style.visibility</p:attrName>
                                        </p:attrNameLst>
                                      </p:cBhvr>
                                      <p:to>
                                        <p:strVal val="hidden"/>
                                      </p:to>
                                    </p:set>
                                    <p:set>
                                      <p:cBhvr additive="base" accumulate="none">
                                        <p:cTn id="438" dur="3856" fill="hold">
                                          <p:stCondLst>
                                            <p:cond delay="0"/>
                                          </p:stCondLst>
                                        </p:cTn>
                                        <p:tgtEl>
                                          <p:spTgt spid="124"/>
                                        </p:tgtEl>
                                        <p:attrNameLst>
                                          <p:attrName/>
                                        </p:attrNameLst>
                                      </p:cBhvr>
                                      <p:to>
                                        <p:strVal val=""/>
                                      </p:to>
                                    </p:set>
                                  </p:childTnLst>
                                </p:cTn>
                              </p:par>
                              <p:par>
                                <p:cTn id="439" presetID="0" presetClass="path" presetSubtype="0" repeatCount="indefinite" fill="hold" grpId="1" nodeType="withEffect">
                                  <p:stCondLst>
                                    <p:cond delay="0"/>
                                  </p:stCondLst>
                                  <p:childTnLst>
                                    <p:animMotion origin="layout" path="M 8.33333E-7 2.22222E-6 C 0.00143 -0.15486 -0.16406 -0.17778 -0.12565 -0.34954 " pathEditMode="relative" rAng="0" ptsTypes="AA">
                                      <p:cBhvr>
                                        <p:cTn id="440" dur="2662" fill="hold"/>
                                        <p:tgtEl>
                                          <p:spTgt spid="124"/>
                                        </p:tgtEl>
                                        <p:attrNameLst>
                                          <p:attrName>ppt_x</p:attrName>
                                          <p:attrName>ppt_y</p:attrName>
                                        </p:attrNameLst>
                                      </p:cBhvr>
                                      <p:rCtr x="-6576" y="-17477"/>
                                    </p:animMotion>
                                  </p:childTnLst>
                                </p:cTn>
                              </p:par>
                              <p:par>
                                <p:cTn id="441" presetID="10" presetClass="entr" presetSubtype="0" repeatCount="indefinite" fill="hold" grpId="0" nodeType="withEffect">
                                  <p:stCondLst>
                                    <p:cond delay="0"/>
                                  </p:stCondLst>
                                  <p:childTnLst>
                                    <p:set>
                                      <p:cBhvr>
                                        <p:cTn id="442" dur="1" fill="hold">
                                          <p:stCondLst>
                                            <p:cond delay="0"/>
                                          </p:stCondLst>
                                        </p:cTn>
                                        <p:tgtEl>
                                          <p:spTgt spid="125"/>
                                        </p:tgtEl>
                                        <p:attrNameLst>
                                          <p:attrName>style.visibility</p:attrName>
                                        </p:attrNameLst>
                                      </p:cBhvr>
                                      <p:to>
                                        <p:strVal val="visible"/>
                                      </p:to>
                                    </p:set>
                                    <p:animEffect transition="out" filter="fade">
                                      <p:cBhvr additive="base" accumulate="none">
                                        <p:cTn id="443" dur="426" fill="hold">
                                          <p:stCondLst>
                                            <p:cond delay="2983"/>
                                          </p:stCondLst>
                                        </p:cTn>
                                        <p:tgtEl>
                                          <p:spTgt spid="125"/>
                                        </p:tgtEl>
                                      </p:cBhvr>
                                    </p:animEffect>
                                    <p:animEffect transition="in" filter="fade">
                                      <p:cBhvr additive="base" accumulate="none">
                                        <p:cTn id="444" dur="426" fill="hold">
                                          <p:stCondLst>
                                            <p:cond delay="0"/>
                                          </p:stCondLst>
                                        </p:cTn>
                                        <p:tgtEl>
                                          <p:spTgt spid="125"/>
                                        </p:tgtEl>
                                      </p:cBhvr>
                                    </p:animEffect>
                                    <p:set>
                                      <p:cBhvr additive="base" accumulate="none">
                                        <p:cTn id="445" dur="1" fill="hold">
                                          <p:stCondLst>
                                            <p:cond delay="3408"/>
                                          </p:stCondLst>
                                        </p:cTn>
                                        <p:tgtEl>
                                          <p:spTgt spid="125"/>
                                        </p:tgtEl>
                                        <p:attrNameLst>
                                          <p:attrName>style.visibility</p:attrName>
                                        </p:attrNameLst>
                                      </p:cBhvr>
                                      <p:to>
                                        <p:strVal val="hidden"/>
                                      </p:to>
                                    </p:set>
                                    <p:set>
                                      <p:cBhvr additive="base" accumulate="none">
                                        <p:cTn id="446" dur="3921" fill="hold">
                                          <p:stCondLst>
                                            <p:cond delay="0"/>
                                          </p:stCondLst>
                                        </p:cTn>
                                        <p:tgtEl>
                                          <p:spTgt spid="125"/>
                                        </p:tgtEl>
                                        <p:attrNameLst>
                                          <p:attrName/>
                                        </p:attrNameLst>
                                      </p:cBhvr>
                                      <p:to>
                                        <p:strVal val=""/>
                                      </p:to>
                                    </p:set>
                                  </p:childTnLst>
                                </p:cTn>
                              </p:par>
                              <p:par>
                                <p:cTn id="447" presetID="0" presetClass="path" presetSubtype="0" repeatCount="indefinite" fill="hold" grpId="1" nodeType="withEffect">
                                  <p:stCondLst>
                                    <p:cond delay="0"/>
                                  </p:stCondLst>
                                  <p:childTnLst>
                                    <p:animMotion origin="layout" path="M -0.00013 1.11111E-6 C 0.06471 -0.13542 0.07708 -0.05139 0.13151 -0.18125 " pathEditMode="relative" rAng="0" ptsTypes="AA">
                                      <p:cBhvr>
                                        <p:cTn id="448" dur="2229" fill="hold"/>
                                        <p:tgtEl>
                                          <p:spTgt spid="125"/>
                                        </p:tgtEl>
                                        <p:attrNameLst>
                                          <p:attrName>ppt_x</p:attrName>
                                          <p:attrName>ppt_y</p:attrName>
                                        </p:attrNameLst>
                                      </p:cBhvr>
                                      <p:rCtr x="6576" y="-9074"/>
                                    </p:animMotion>
                                  </p:childTnLst>
                                </p:cTn>
                              </p:par>
                              <p:par>
                                <p:cTn id="449" presetID="10" presetClass="entr" presetSubtype="0" repeatCount="indefinite" fill="hold" grpId="0" nodeType="withEffect">
                                  <p:stCondLst>
                                    <p:cond delay="0"/>
                                  </p:stCondLst>
                                  <p:childTnLst>
                                    <p:set>
                                      <p:cBhvr>
                                        <p:cTn id="450" dur="1" fill="hold">
                                          <p:stCondLst>
                                            <p:cond delay="0"/>
                                          </p:stCondLst>
                                        </p:cTn>
                                        <p:tgtEl>
                                          <p:spTgt spid="126"/>
                                        </p:tgtEl>
                                        <p:attrNameLst>
                                          <p:attrName>style.visibility</p:attrName>
                                        </p:attrNameLst>
                                      </p:cBhvr>
                                      <p:to>
                                        <p:strVal val="visible"/>
                                      </p:to>
                                    </p:set>
                                    <p:animEffect transition="out" filter="fade">
                                      <p:cBhvr additive="base" accumulate="none">
                                        <p:cTn id="451" dur="336" fill="hold">
                                          <p:stCondLst>
                                            <p:cond delay="2355"/>
                                          </p:stCondLst>
                                        </p:cTn>
                                        <p:tgtEl>
                                          <p:spTgt spid="126"/>
                                        </p:tgtEl>
                                      </p:cBhvr>
                                    </p:animEffect>
                                    <p:animEffect transition="in" filter="fade">
                                      <p:cBhvr additive="base" accumulate="none">
                                        <p:cTn id="452" dur="336" fill="hold">
                                          <p:stCondLst>
                                            <p:cond delay="0"/>
                                          </p:stCondLst>
                                        </p:cTn>
                                        <p:tgtEl>
                                          <p:spTgt spid="126"/>
                                        </p:tgtEl>
                                      </p:cBhvr>
                                    </p:animEffect>
                                    <p:set>
                                      <p:cBhvr additive="base" accumulate="none">
                                        <p:cTn id="453" dur="1" fill="hold">
                                          <p:stCondLst>
                                            <p:cond delay="2690"/>
                                          </p:stCondLst>
                                        </p:cTn>
                                        <p:tgtEl>
                                          <p:spTgt spid="126"/>
                                        </p:tgtEl>
                                        <p:attrNameLst>
                                          <p:attrName>style.visibility</p:attrName>
                                        </p:attrNameLst>
                                      </p:cBhvr>
                                      <p:to>
                                        <p:strVal val="hidden"/>
                                      </p:to>
                                    </p:set>
                                    <p:set>
                                      <p:cBhvr additive="base" accumulate="none">
                                        <p:cTn id="454" dur="3095" fill="hold">
                                          <p:stCondLst>
                                            <p:cond delay="0"/>
                                          </p:stCondLst>
                                        </p:cTn>
                                        <p:tgtEl>
                                          <p:spTgt spid="126"/>
                                        </p:tgtEl>
                                        <p:attrNameLst>
                                          <p:attrName/>
                                        </p:attrNameLst>
                                      </p:cBhvr>
                                      <p:to>
                                        <p:strVal val=""/>
                                      </p:to>
                                    </p:set>
                                  </p:childTnLst>
                                </p:cTn>
                              </p:par>
                              <p:par>
                                <p:cTn id="455" presetID="0" presetClass="path" presetSubtype="0" repeatCount="indefinite" fill="hold" grpId="1" nodeType="withEffect">
                                  <p:stCondLst>
                                    <p:cond delay="0"/>
                                  </p:stCondLst>
                                  <p:childTnLst>
                                    <p:animMotion origin="layout" path="M -0.00013 -0.00023 C 0.09909 -0.05741 0.07318 0.02847 0.16263 -0.03727 " pathEditMode="relative" rAng="0" ptsTypes="AA">
                                      <p:cBhvr>
                                        <p:cTn id="456" dur="3846" fill="hold"/>
                                        <p:tgtEl>
                                          <p:spTgt spid="126"/>
                                        </p:tgtEl>
                                        <p:attrNameLst>
                                          <p:attrName>ppt_x</p:attrName>
                                          <p:attrName>ppt_y</p:attrName>
                                        </p:attrNameLst>
                                      </p:cBhvr>
                                      <p:rCtr x="8138" y="-1852"/>
                                    </p:animMotion>
                                  </p:childTnLst>
                                </p:cTn>
                              </p:par>
                              <p:par>
                                <p:cTn id="457" presetID="10" presetClass="entr" presetSubtype="0" repeatCount="indefinite" fill="hold" grpId="0" nodeType="withEffect">
                                  <p:stCondLst>
                                    <p:cond delay="0"/>
                                  </p:stCondLst>
                                  <p:childTnLst>
                                    <p:set>
                                      <p:cBhvr>
                                        <p:cTn id="458" dur="1" fill="hold">
                                          <p:stCondLst>
                                            <p:cond delay="0"/>
                                          </p:stCondLst>
                                        </p:cTn>
                                        <p:tgtEl>
                                          <p:spTgt spid="127"/>
                                        </p:tgtEl>
                                        <p:attrNameLst>
                                          <p:attrName>style.visibility</p:attrName>
                                        </p:attrNameLst>
                                      </p:cBhvr>
                                      <p:to>
                                        <p:strVal val="visible"/>
                                      </p:to>
                                    </p:set>
                                    <p:animEffect transition="out" filter="fade">
                                      <p:cBhvr additive="base" accumulate="none">
                                        <p:cTn id="459" dur="250" fill="hold">
                                          <p:stCondLst>
                                            <p:cond delay="1750"/>
                                          </p:stCondLst>
                                        </p:cTn>
                                        <p:tgtEl>
                                          <p:spTgt spid="127"/>
                                        </p:tgtEl>
                                      </p:cBhvr>
                                    </p:animEffect>
                                    <p:animEffect transition="in" filter="fade">
                                      <p:cBhvr additive="base" accumulate="none">
                                        <p:cTn id="460" dur="250" fill="hold">
                                          <p:stCondLst>
                                            <p:cond delay="0"/>
                                          </p:stCondLst>
                                        </p:cTn>
                                        <p:tgtEl>
                                          <p:spTgt spid="127"/>
                                        </p:tgtEl>
                                      </p:cBhvr>
                                    </p:animEffect>
                                    <p:set>
                                      <p:cBhvr additive="base" accumulate="none">
                                        <p:cTn id="461" dur="1" fill="hold">
                                          <p:stCondLst>
                                            <p:cond delay="1999"/>
                                          </p:stCondLst>
                                        </p:cTn>
                                        <p:tgtEl>
                                          <p:spTgt spid="127"/>
                                        </p:tgtEl>
                                        <p:attrNameLst>
                                          <p:attrName>style.visibility</p:attrName>
                                        </p:attrNameLst>
                                      </p:cBhvr>
                                      <p:to>
                                        <p:strVal val="hidden"/>
                                      </p:to>
                                    </p:set>
                                    <p:set>
                                      <p:cBhvr additive="base" accumulate="none">
                                        <p:cTn id="462" dur="2300" fill="hold">
                                          <p:stCondLst>
                                            <p:cond delay="0"/>
                                          </p:stCondLst>
                                        </p:cTn>
                                        <p:tgtEl>
                                          <p:spTgt spid="127"/>
                                        </p:tgtEl>
                                        <p:attrNameLst>
                                          <p:attrName/>
                                        </p:attrNameLst>
                                      </p:cBhvr>
                                      <p:to>
                                        <p:strVal val=""/>
                                      </p:to>
                                    </p:set>
                                  </p:childTnLst>
                                </p:cTn>
                              </p:par>
                              <p:par>
                                <p:cTn id="463" presetID="0" presetClass="path" presetSubtype="0" repeatCount="indefinite" fill="hold" grpId="1" nodeType="withEffect">
                                  <p:stCondLst>
                                    <p:cond delay="0"/>
                                  </p:stCondLst>
                                  <p:childTnLst>
                                    <p:animMotion origin="layout" path="M -3.95833E-6 -2.96296E-6 C 0.07123 -0.04398 0.06237 -0.16273 0.09011 -0.27847 " pathEditMode="relative" rAng="0" ptsTypes="AA">
                                      <p:cBhvr>
                                        <p:cTn id="464" dur="2300" fill="hold"/>
                                        <p:tgtEl>
                                          <p:spTgt spid="127"/>
                                        </p:tgtEl>
                                        <p:attrNameLst>
                                          <p:attrName>ppt_x</p:attrName>
                                          <p:attrName>ppt_y</p:attrName>
                                        </p:attrNameLst>
                                      </p:cBhvr>
                                      <p:rCtr x="4505" y="-13935"/>
                                    </p:animMotion>
                                  </p:childTnLst>
                                </p:cTn>
                              </p:par>
                              <p:par>
                                <p:cTn id="465" presetID="10" presetClass="entr" presetSubtype="0" repeatCount="indefinite" fill="hold" grpId="0" nodeType="withEffect">
                                  <p:stCondLst>
                                    <p:cond delay="0"/>
                                  </p:stCondLst>
                                  <p:childTnLst>
                                    <p:set>
                                      <p:cBhvr>
                                        <p:cTn id="466" dur="1" fill="hold">
                                          <p:stCondLst>
                                            <p:cond delay="0"/>
                                          </p:stCondLst>
                                        </p:cTn>
                                        <p:tgtEl>
                                          <p:spTgt spid="128"/>
                                        </p:tgtEl>
                                        <p:attrNameLst>
                                          <p:attrName>style.visibility</p:attrName>
                                        </p:attrNameLst>
                                      </p:cBhvr>
                                      <p:to>
                                        <p:strVal val="visible"/>
                                      </p:to>
                                    </p:set>
                                    <p:animEffect transition="out" filter="fade">
                                      <p:cBhvr additive="base" accumulate="none">
                                        <p:cTn id="467" dur="250" fill="hold">
                                          <p:stCondLst>
                                            <p:cond delay="1750"/>
                                          </p:stCondLst>
                                        </p:cTn>
                                        <p:tgtEl>
                                          <p:spTgt spid="128"/>
                                        </p:tgtEl>
                                      </p:cBhvr>
                                    </p:animEffect>
                                    <p:animEffect transition="in" filter="fade">
                                      <p:cBhvr additive="base" accumulate="none">
                                        <p:cTn id="468" dur="250" fill="hold">
                                          <p:stCondLst>
                                            <p:cond delay="0"/>
                                          </p:stCondLst>
                                        </p:cTn>
                                        <p:tgtEl>
                                          <p:spTgt spid="128"/>
                                        </p:tgtEl>
                                      </p:cBhvr>
                                    </p:animEffect>
                                    <p:set>
                                      <p:cBhvr additive="base" accumulate="none">
                                        <p:cTn id="469" dur="1" fill="hold">
                                          <p:stCondLst>
                                            <p:cond delay="1999"/>
                                          </p:stCondLst>
                                        </p:cTn>
                                        <p:tgtEl>
                                          <p:spTgt spid="128"/>
                                        </p:tgtEl>
                                        <p:attrNameLst>
                                          <p:attrName>style.visibility</p:attrName>
                                        </p:attrNameLst>
                                      </p:cBhvr>
                                      <p:to>
                                        <p:strVal val="hidden"/>
                                      </p:to>
                                    </p:set>
                                    <p:set>
                                      <p:cBhvr additive="base" accumulate="none">
                                        <p:cTn id="470" dur="2300" fill="hold">
                                          <p:stCondLst>
                                            <p:cond delay="0"/>
                                          </p:stCondLst>
                                        </p:cTn>
                                        <p:tgtEl>
                                          <p:spTgt spid="128"/>
                                        </p:tgtEl>
                                        <p:attrNameLst>
                                          <p:attrName/>
                                        </p:attrNameLst>
                                      </p:cBhvr>
                                      <p:to>
                                        <p:strVal val=""/>
                                      </p:to>
                                    </p:set>
                                  </p:childTnLst>
                                </p:cTn>
                              </p:par>
                              <p:par>
                                <p:cTn id="471" presetID="0" presetClass="path" presetSubtype="0" repeatCount="indefinite" fill="hold" grpId="1" nodeType="withEffect">
                                  <p:stCondLst>
                                    <p:cond delay="0"/>
                                  </p:stCondLst>
                                  <p:childTnLst>
                                    <p:animMotion origin="layout" path="M -0.00013 3.33333E-6 C 0.06472 -0.13542 0.07709 -0.05139 0.13151 -0.18125 " pathEditMode="relative" rAng="0" ptsTypes="AA">
                                      <p:cBhvr>
                                        <p:cTn id="472" dur="2300" fill="hold"/>
                                        <p:tgtEl>
                                          <p:spTgt spid="128"/>
                                        </p:tgtEl>
                                        <p:attrNameLst>
                                          <p:attrName>ppt_x</p:attrName>
                                          <p:attrName>ppt_y</p:attrName>
                                        </p:attrNameLst>
                                      </p:cBhvr>
                                      <p:rCtr x="6576" y="-9074"/>
                                    </p:animMotion>
                                  </p:childTnLst>
                                </p:cTn>
                              </p:par>
                              <p:par>
                                <p:cTn id="473" presetID="10" presetClass="entr" presetSubtype="0" repeatCount="indefinite" fill="hold" grpId="0" nodeType="withEffect">
                                  <p:stCondLst>
                                    <p:cond delay="0"/>
                                  </p:stCondLst>
                                  <p:childTnLst>
                                    <p:set>
                                      <p:cBhvr>
                                        <p:cTn id="474" dur="1" fill="hold">
                                          <p:stCondLst>
                                            <p:cond delay="0"/>
                                          </p:stCondLst>
                                        </p:cTn>
                                        <p:tgtEl>
                                          <p:spTgt spid="129"/>
                                        </p:tgtEl>
                                        <p:attrNameLst>
                                          <p:attrName>style.visibility</p:attrName>
                                        </p:attrNameLst>
                                      </p:cBhvr>
                                      <p:to>
                                        <p:strVal val="visible"/>
                                      </p:to>
                                    </p:set>
                                    <p:animEffect transition="out" filter="fade">
                                      <p:cBhvr additive="base" accumulate="none">
                                        <p:cTn id="475" dur="250" fill="hold">
                                          <p:stCondLst>
                                            <p:cond delay="1750"/>
                                          </p:stCondLst>
                                        </p:cTn>
                                        <p:tgtEl>
                                          <p:spTgt spid="129"/>
                                        </p:tgtEl>
                                      </p:cBhvr>
                                    </p:animEffect>
                                    <p:animEffect transition="in" filter="fade">
                                      <p:cBhvr additive="base" accumulate="none">
                                        <p:cTn id="476" dur="250" fill="hold">
                                          <p:stCondLst>
                                            <p:cond delay="0"/>
                                          </p:stCondLst>
                                        </p:cTn>
                                        <p:tgtEl>
                                          <p:spTgt spid="129"/>
                                        </p:tgtEl>
                                      </p:cBhvr>
                                    </p:animEffect>
                                    <p:set>
                                      <p:cBhvr additive="base" accumulate="none">
                                        <p:cTn id="477" dur="1" fill="hold">
                                          <p:stCondLst>
                                            <p:cond delay="1999"/>
                                          </p:stCondLst>
                                        </p:cTn>
                                        <p:tgtEl>
                                          <p:spTgt spid="129"/>
                                        </p:tgtEl>
                                        <p:attrNameLst>
                                          <p:attrName>style.visibility</p:attrName>
                                        </p:attrNameLst>
                                      </p:cBhvr>
                                      <p:to>
                                        <p:strVal val="hidden"/>
                                      </p:to>
                                    </p:set>
                                    <p:set>
                                      <p:cBhvr additive="base" accumulate="none">
                                        <p:cTn id="478" dur="2300" fill="hold">
                                          <p:stCondLst>
                                            <p:cond delay="0"/>
                                          </p:stCondLst>
                                        </p:cTn>
                                        <p:tgtEl>
                                          <p:spTgt spid="129"/>
                                        </p:tgtEl>
                                        <p:attrNameLst>
                                          <p:attrName/>
                                        </p:attrNameLst>
                                      </p:cBhvr>
                                      <p:to>
                                        <p:strVal val=""/>
                                      </p:to>
                                    </p:set>
                                  </p:childTnLst>
                                </p:cTn>
                              </p:par>
                              <p:par>
                                <p:cTn id="479" presetID="0" presetClass="path" presetSubtype="0" repeatCount="indefinite" fill="hold" grpId="1" nodeType="withEffect">
                                  <p:stCondLst>
                                    <p:cond delay="0"/>
                                  </p:stCondLst>
                                  <p:childTnLst>
                                    <p:animMotion origin="layout" path="M -0.00013 -0.00023 C 0.09908 -0.05741 0.07317 0.02847 0.16263 -0.03727 " pathEditMode="relative" rAng="0" ptsTypes="AA">
                                      <p:cBhvr>
                                        <p:cTn id="480" dur="2300" fill="hold"/>
                                        <p:tgtEl>
                                          <p:spTgt spid="129"/>
                                        </p:tgtEl>
                                        <p:attrNameLst>
                                          <p:attrName>ppt_x</p:attrName>
                                          <p:attrName>ppt_y</p:attrName>
                                        </p:attrNameLst>
                                      </p:cBhvr>
                                      <p:rCtr x="8138" y="-1852"/>
                                    </p:animMotion>
                                  </p:childTnLst>
                                </p:cTn>
                              </p:par>
                              <p:par>
                                <p:cTn id="481" presetID="10" presetClass="entr" presetSubtype="0" repeatCount="indefinite" fill="hold" grpId="0" nodeType="withEffect">
                                  <p:stCondLst>
                                    <p:cond delay="0"/>
                                  </p:stCondLst>
                                  <p:childTnLst>
                                    <p:set>
                                      <p:cBhvr>
                                        <p:cTn id="482" dur="1" fill="hold">
                                          <p:stCondLst>
                                            <p:cond delay="0"/>
                                          </p:stCondLst>
                                        </p:cTn>
                                        <p:tgtEl>
                                          <p:spTgt spid="130"/>
                                        </p:tgtEl>
                                        <p:attrNameLst>
                                          <p:attrName>style.visibility</p:attrName>
                                        </p:attrNameLst>
                                      </p:cBhvr>
                                      <p:to>
                                        <p:strVal val="visible"/>
                                      </p:to>
                                    </p:set>
                                    <p:animEffect transition="out" filter="fade">
                                      <p:cBhvr additive="base" accumulate="none">
                                        <p:cTn id="483" dur="250" fill="hold">
                                          <p:stCondLst>
                                            <p:cond delay="1750"/>
                                          </p:stCondLst>
                                        </p:cTn>
                                        <p:tgtEl>
                                          <p:spTgt spid="130"/>
                                        </p:tgtEl>
                                      </p:cBhvr>
                                    </p:animEffect>
                                    <p:animEffect transition="in" filter="fade">
                                      <p:cBhvr additive="base" accumulate="none">
                                        <p:cTn id="484" dur="250" fill="hold">
                                          <p:stCondLst>
                                            <p:cond delay="0"/>
                                          </p:stCondLst>
                                        </p:cTn>
                                        <p:tgtEl>
                                          <p:spTgt spid="130"/>
                                        </p:tgtEl>
                                      </p:cBhvr>
                                    </p:animEffect>
                                    <p:set>
                                      <p:cBhvr additive="base" accumulate="none">
                                        <p:cTn id="485" dur="1" fill="hold">
                                          <p:stCondLst>
                                            <p:cond delay="1999"/>
                                          </p:stCondLst>
                                        </p:cTn>
                                        <p:tgtEl>
                                          <p:spTgt spid="130"/>
                                        </p:tgtEl>
                                        <p:attrNameLst>
                                          <p:attrName>style.visibility</p:attrName>
                                        </p:attrNameLst>
                                      </p:cBhvr>
                                      <p:to>
                                        <p:strVal val="hidden"/>
                                      </p:to>
                                    </p:set>
                                    <p:set>
                                      <p:cBhvr additive="base" accumulate="none">
                                        <p:cTn id="486" dur="2300" fill="hold">
                                          <p:stCondLst>
                                            <p:cond delay="0"/>
                                          </p:stCondLst>
                                        </p:cTn>
                                        <p:tgtEl>
                                          <p:spTgt spid="130"/>
                                        </p:tgtEl>
                                        <p:attrNameLst>
                                          <p:attrName/>
                                        </p:attrNameLst>
                                      </p:cBhvr>
                                      <p:to>
                                        <p:strVal val=""/>
                                      </p:to>
                                    </p:set>
                                  </p:childTnLst>
                                </p:cTn>
                              </p:par>
                              <p:par>
                                <p:cTn id="487" presetID="0" presetClass="path" presetSubtype="0" repeatCount="indefinite" fill="hold" grpId="1" nodeType="withEffect">
                                  <p:stCondLst>
                                    <p:cond delay="0"/>
                                  </p:stCondLst>
                                  <p:childTnLst>
                                    <p:animMotion origin="layout" path="M -4.79167E-6 -1.85185E-6 C 0.00378 -0.22477 0.15391 -0.14305 0.13373 -0.2912 " pathEditMode="relative" rAng="0" ptsTypes="AA">
                                      <p:cBhvr>
                                        <p:cTn id="488" dur="2300" fill="hold"/>
                                        <p:tgtEl>
                                          <p:spTgt spid="130"/>
                                        </p:tgtEl>
                                        <p:attrNameLst>
                                          <p:attrName>ppt_x</p:attrName>
                                          <p:attrName>ppt_y</p:attrName>
                                        </p:attrNameLst>
                                      </p:cBhvr>
                                      <p:rCtr x="6771" y="-14560"/>
                                    </p:animMotion>
                                  </p:childTnLst>
                                </p:cTn>
                              </p:par>
                              <p:par>
                                <p:cTn id="489" presetID="10" presetClass="entr" presetSubtype="0" repeatCount="indefinite" fill="hold" grpId="0" nodeType="withEffect">
                                  <p:stCondLst>
                                    <p:cond delay="0"/>
                                  </p:stCondLst>
                                  <p:childTnLst>
                                    <p:set>
                                      <p:cBhvr>
                                        <p:cTn id="490" dur="1" fill="hold">
                                          <p:stCondLst>
                                            <p:cond delay="0"/>
                                          </p:stCondLst>
                                        </p:cTn>
                                        <p:tgtEl>
                                          <p:spTgt spid="131"/>
                                        </p:tgtEl>
                                        <p:attrNameLst>
                                          <p:attrName>style.visibility</p:attrName>
                                        </p:attrNameLst>
                                      </p:cBhvr>
                                      <p:to>
                                        <p:strVal val="visible"/>
                                      </p:to>
                                    </p:set>
                                    <p:animEffect transition="out" filter="fade">
                                      <p:cBhvr additive="base" accumulate="none">
                                        <p:cTn id="491" dur="250" fill="hold">
                                          <p:stCondLst>
                                            <p:cond delay="1750"/>
                                          </p:stCondLst>
                                        </p:cTn>
                                        <p:tgtEl>
                                          <p:spTgt spid="131"/>
                                        </p:tgtEl>
                                      </p:cBhvr>
                                    </p:animEffect>
                                    <p:animEffect transition="in" filter="fade">
                                      <p:cBhvr additive="base" accumulate="none">
                                        <p:cTn id="492" dur="250" fill="hold">
                                          <p:stCondLst>
                                            <p:cond delay="0"/>
                                          </p:stCondLst>
                                        </p:cTn>
                                        <p:tgtEl>
                                          <p:spTgt spid="131"/>
                                        </p:tgtEl>
                                      </p:cBhvr>
                                    </p:animEffect>
                                    <p:set>
                                      <p:cBhvr additive="base" accumulate="none">
                                        <p:cTn id="493" dur="1" fill="hold">
                                          <p:stCondLst>
                                            <p:cond delay="1999"/>
                                          </p:stCondLst>
                                        </p:cTn>
                                        <p:tgtEl>
                                          <p:spTgt spid="131"/>
                                        </p:tgtEl>
                                        <p:attrNameLst>
                                          <p:attrName>style.visibility</p:attrName>
                                        </p:attrNameLst>
                                      </p:cBhvr>
                                      <p:to>
                                        <p:strVal val="hidden"/>
                                      </p:to>
                                    </p:set>
                                    <p:set>
                                      <p:cBhvr additive="base" accumulate="none">
                                        <p:cTn id="494" dur="2300" fill="hold">
                                          <p:stCondLst>
                                            <p:cond delay="0"/>
                                          </p:stCondLst>
                                        </p:cTn>
                                        <p:tgtEl>
                                          <p:spTgt spid="131"/>
                                        </p:tgtEl>
                                        <p:attrNameLst>
                                          <p:attrName/>
                                        </p:attrNameLst>
                                      </p:cBhvr>
                                      <p:to>
                                        <p:strVal val=""/>
                                      </p:to>
                                    </p:set>
                                  </p:childTnLst>
                                </p:cTn>
                              </p:par>
                              <p:par>
                                <p:cTn id="495" presetID="0" presetClass="path" presetSubtype="0" repeatCount="indefinite" fill="hold" grpId="1" nodeType="withEffect">
                                  <p:stCondLst>
                                    <p:cond delay="0"/>
                                  </p:stCondLst>
                                  <p:childTnLst>
                                    <p:animMotion origin="layout" path="M 5E-6 -2.96296E-6 C 0.0323 -0.19768 0.04193 -0.19838 0.1336 -0.2912 " pathEditMode="relative" rAng="0" ptsTypes="AA">
                                      <p:cBhvr>
                                        <p:cTn id="496" dur="2300" fill="hold"/>
                                        <p:tgtEl>
                                          <p:spTgt spid="131"/>
                                        </p:tgtEl>
                                        <p:attrNameLst>
                                          <p:attrName>ppt_x</p:attrName>
                                          <p:attrName>ppt_y</p:attrName>
                                        </p:attrNameLst>
                                      </p:cBhvr>
                                      <p:rCtr x="6680" y="-14560"/>
                                    </p:animMotion>
                                  </p:childTnLst>
                                </p:cTn>
                              </p:par>
                              <p:par>
                                <p:cTn id="497" presetID="10" presetClass="entr" presetSubtype="0" repeatCount="indefinite" fill="hold" grpId="0" nodeType="withEffect">
                                  <p:stCondLst>
                                    <p:cond delay="0"/>
                                  </p:stCondLst>
                                  <p:childTnLst>
                                    <p:set>
                                      <p:cBhvr>
                                        <p:cTn id="498" dur="1" fill="hold">
                                          <p:stCondLst>
                                            <p:cond delay="0"/>
                                          </p:stCondLst>
                                        </p:cTn>
                                        <p:tgtEl>
                                          <p:spTgt spid="132"/>
                                        </p:tgtEl>
                                        <p:attrNameLst>
                                          <p:attrName>style.visibility</p:attrName>
                                        </p:attrNameLst>
                                      </p:cBhvr>
                                      <p:to>
                                        <p:strVal val="visible"/>
                                      </p:to>
                                    </p:set>
                                    <p:animEffect transition="out" filter="fade">
                                      <p:cBhvr additive="base" accumulate="none">
                                        <p:cTn id="499" dur="250" fill="hold">
                                          <p:stCondLst>
                                            <p:cond delay="1750"/>
                                          </p:stCondLst>
                                        </p:cTn>
                                        <p:tgtEl>
                                          <p:spTgt spid="132"/>
                                        </p:tgtEl>
                                      </p:cBhvr>
                                    </p:animEffect>
                                    <p:animEffect transition="in" filter="fade">
                                      <p:cBhvr additive="base" accumulate="none">
                                        <p:cTn id="500" dur="250" fill="hold">
                                          <p:stCondLst>
                                            <p:cond delay="0"/>
                                          </p:stCondLst>
                                        </p:cTn>
                                        <p:tgtEl>
                                          <p:spTgt spid="132"/>
                                        </p:tgtEl>
                                      </p:cBhvr>
                                    </p:animEffect>
                                    <p:set>
                                      <p:cBhvr additive="base" accumulate="none">
                                        <p:cTn id="501" dur="1" fill="hold">
                                          <p:stCondLst>
                                            <p:cond delay="1999"/>
                                          </p:stCondLst>
                                        </p:cTn>
                                        <p:tgtEl>
                                          <p:spTgt spid="132"/>
                                        </p:tgtEl>
                                        <p:attrNameLst>
                                          <p:attrName>style.visibility</p:attrName>
                                        </p:attrNameLst>
                                      </p:cBhvr>
                                      <p:to>
                                        <p:strVal val="hidden"/>
                                      </p:to>
                                    </p:set>
                                    <p:set>
                                      <p:cBhvr additive="base" accumulate="none">
                                        <p:cTn id="502" dur="2300" fill="hold">
                                          <p:stCondLst>
                                            <p:cond delay="0"/>
                                          </p:stCondLst>
                                        </p:cTn>
                                        <p:tgtEl>
                                          <p:spTgt spid="132"/>
                                        </p:tgtEl>
                                        <p:attrNameLst>
                                          <p:attrName/>
                                        </p:attrNameLst>
                                      </p:cBhvr>
                                      <p:to>
                                        <p:strVal val=""/>
                                      </p:to>
                                    </p:set>
                                  </p:childTnLst>
                                </p:cTn>
                              </p:par>
                              <p:par>
                                <p:cTn id="503" presetID="0" presetClass="path" presetSubtype="0" repeatCount="indefinite" fill="hold" grpId="1" nodeType="withEffect">
                                  <p:stCondLst>
                                    <p:cond delay="0"/>
                                  </p:stCondLst>
                                  <p:childTnLst>
                                    <p:animMotion origin="layout" path="M -4.375E-6 7.40741E-7 C 0.00105 -0.11574 -0.11796 -0.13287 -0.09036 -0.26157 " pathEditMode="relative" rAng="0" ptsTypes="AA">
                                      <p:cBhvr>
                                        <p:cTn id="504" dur="2300" fill="hold"/>
                                        <p:tgtEl>
                                          <p:spTgt spid="132"/>
                                        </p:tgtEl>
                                        <p:attrNameLst>
                                          <p:attrName>ppt_x</p:attrName>
                                          <p:attrName>ppt_y</p:attrName>
                                        </p:attrNameLst>
                                      </p:cBhvr>
                                      <p:rCtr x="-4727" y="-13079"/>
                                    </p:animMotion>
                                  </p:childTnLst>
                                </p:cTn>
                              </p:par>
                              <p:par>
                                <p:cTn id="505" presetID="35" presetClass="path" presetSubtype="0" fill="hold" grpId="0" nodeType="withEffect">
                                  <p:stCondLst>
                                    <p:cond delay="0"/>
                                  </p:stCondLst>
                                  <p:childTnLst>
                                    <p:animMotion origin="layout" path="M -1.25E-6 -1.11111E-6 L 0.19518 -1.11111E-6 " pathEditMode="relative" rAng="0" ptsTypes="AA">
                                      <p:cBhvr>
                                        <p:cTn id="506" dur="7000" fill="hold"/>
                                        <p:tgtEl>
                                          <p:spTgt spid="133"/>
                                        </p:tgtEl>
                                        <p:attrNameLst>
                                          <p:attrName>ppt_x</p:attrName>
                                          <p:attrName>ppt_y</p:attrName>
                                        </p:attrNameLst>
                                      </p:cBhvr>
                                      <p:rCtr x="9753" y="0"/>
                                    </p:animMotion>
                                  </p:childTnLst>
                                </p:cTn>
                              </p:par>
                              <p:par>
                                <p:cTn id="507" presetID="21" presetClass="entr" presetSubtype="1" fill="hold" nodeType="withEffect">
                                  <p:stCondLst>
                                    <p:cond delay="0"/>
                                  </p:stCondLst>
                                  <p:childTnLst>
                                    <p:set>
                                      <p:cBhvr>
                                        <p:cTn id="508" dur="1" fill="hold">
                                          <p:stCondLst>
                                            <p:cond delay="0"/>
                                          </p:stCondLst>
                                        </p:cTn>
                                        <p:tgtEl>
                                          <p:spTgt spid="3">
                                            <p:txEl>
                                              <p:pRg st="0" end="0"/>
                                            </p:txEl>
                                          </p:spTgt>
                                        </p:tgtEl>
                                        <p:attrNameLst>
                                          <p:attrName>style.visibility</p:attrName>
                                        </p:attrNameLst>
                                      </p:cBhvr>
                                      <p:to>
                                        <p:strVal val="visible"/>
                                      </p:to>
                                    </p:set>
                                    <p:animEffect transition="in" filter="wheel(1)">
                                      <p:cBhvr>
                                        <p:cTn id="50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10" repeatCount="indefinite" fill="hold" display="0">
                  <p:stCondLst>
                    <p:cond delay="indefinite"/>
                  </p:stCondLst>
                  <p:endCondLst>
                    <p:cond evt="onStopAudio" delay="0">
                      <p:tgtEl>
                        <p:sldTgt/>
                      </p:tgtEl>
                    </p:cond>
                  </p:endCondLst>
                </p:cTn>
                <p:tgtEl>
                  <p:spTgt spid="2"/>
                </p:tgtEl>
              </p:cMediaNode>
            </p:audio>
          </p:childTnLst>
        </p:cTn>
      </p:par>
    </p:tnLst>
    <p:bldLst>
      <p:bldP spid="22" grpId="0" animBg="1"/>
      <p:bldP spid="22" grpId="1" animBg="1"/>
      <p:bldP spid="213" grpId="0" animBg="1"/>
      <p:bldP spid="219" grpId="0" animBg="1"/>
      <p:bldP spid="69" grpId="0" animBg="1"/>
      <p:bldP spid="69" grpId="1" animBg="1"/>
      <p:bldP spid="70" grpId="0" animBg="1"/>
      <p:bldP spid="70"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4" grpId="0" animBg="1"/>
      <p:bldP spid="84" grpId="1" animBg="1"/>
      <p:bldP spid="85" grpId="0" animBg="1"/>
      <p:bldP spid="85"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2" grpId="0" animBg="1"/>
      <p:bldP spid="102" grpId="1" animBg="1"/>
      <p:bldP spid="103" grpId="0" animBg="1"/>
      <p:bldP spid="103" grpId="1" animBg="1"/>
      <p:bldP spid="104" grpId="0" animBg="1"/>
      <p:bldP spid="104" grpId="1" animBg="1"/>
      <p:bldP spid="105" grpId="0" animBg="1"/>
      <p:bldP spid="105" grpId="1" animBg="1"/>
      <p:bldP spid="106" grpId="0" animBg="1"/>
      <p:bldP spid="106" grpId="1" animBg="1"/>
      <p:bldP spid="107" grpId="0" animBg="1"/>
      <p:bldP spid="107" grpId="1" animBg="1"/>
      <p:bldP spid="108" grpId="0" animBg="1"/>
      <p:bldP spid="108" grpId="1" animBg="1"/>
      <p:bldP spid="110" grpId="0" animBg="1"/>
      <p:bldP spid="110" grpId="1" animBg="1"/>
      <p:bldP spid="111" grpId="0" animBg="1"/>
      <p:bldP spid="111" grpId="1" animBg="1"/>
      <p:bldP spid="112" grpId="0" animBg="1"/>
      <p:bldP spid="112" grpId="1" animBg="1"/>
      <p:bldP spid="114" grpId="0" animBg="1"/>
      <p:bldP spid="114" grpId="1" animBg="1"/>
      <p:bldP spid="116" grpId="0" animBg="1"/>
      <p:bldP spid="116" grpId="1" animBg="1"/>
      <p:bldP spid="117" grpId="0" animBg="1"/>
      <p:bldP spid="117" grpId="1" animBg="1"/>
      <p:bldP spid="118" grpId="0" animBg="1"/>
      <p:bldP spid="118" grpId="1" animBg="1"/>
      <p:bldP spid="119" grpId="0" animBg="1"/>
      <p:bldP spid="119" grpId="1" animBg="1"/>
      <p:bldP spid="120" grpId="0" animBg="1"/>
      <p:bldP spid="120" grpId="1" animBg="1"/>
      <p:bldP spid="121" grpId="0" animBg="1"/>
      <p:bldP spid="121" grpId="1" animBg="1"/>
      <p:bldP spid="122" grpId="0" animBg="1"/>
      <p:bldP spid="122" grpId="1" animBg="1"/>
      <p:bldP spid="123" grpId="0" animBg="1"/>
      <p:bldP spid="123" grpId="1" animBg="1"/>
      <p:bldP spid="124" grpId="0" animBg="1"/>
      <p:bldP spid="124" grpId="1" animBg="1"/>
      <p:bldP spid="125" grpId="0" animBg="1"/>
      <p:bldP spid="125" grpId="1" animBg="1"/>
      <p:bldP spid="126" grpId="0" animBg="1"/>
      <p:bldP spid="126"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LDCVCCV TCV">
            <a:extLst>
              <a:ext uri="{FF2B5EF4-FFF2-40B4-BE49-F238E27FC236}">
                <a16:creationId xmlns:a16="http://schemas.microsoft.com/office/drawing/2014/main" id="{8D4FE0A0-3C4E-7349-812F-DEF6A1C09AA6}"/>
              </a:ext>
            </a:extLst>
          </p:cNvPr>
          <p:cNvPicPr>
            <a:picLocks/>
          </p:cNvPicPr>
          <p:nvPr/>
        </p:nvPicPr>
        <p:blipFill rotWithShape="1">
          <a:blip r:embed="rId2" cstate="print">
            <a:extLst>
              <a:ext uri="{28A0092B-C50C-407E-A947-70E740481C1C}">
                <a14:useLocalDpi xmlns:a14="http://schemas.microsoft.com/office/drawing/2010/main" val="0"/>
              </a:ext>
            </a:extLst>
          </a:blip>
          <a:srcRect t="18493"/>
          <a:stretch/>
        </p:blipFill>
        <p:spPr bwMode="auto">
          <a:xfrm>
            <a:off x="20" y="1282"/>
            <a:ext cx="12191980" cy="6856718"/>
          </a:xfrm>
          <a:prstGeom prst="rect">
            <a:avLst/>
          </a:prstGeom>
          <a:noFill/>
        </p:spPr>
      </p:pic>
    </p:spTree>
    <p:extLst>
      <p:ext uri="{BB962C8B-B14F-4D97-AF65-F5344CB8AC3E}">
        <p14:creationId xmlns:p14="http://schemas.microsoft.com/office/powerpoint/2010/main" val="2006023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24C5C92D-E9F3-184F-A07E-E75E8D385775}"/>
              </a:ext>
            </a:extLst>
          </p:cNvPr>
          <p:cNvPicPr>
            <a:picLocks/>
          </p:cNvPicPr>
          <p:nvPr/>
        </p:nvPicPr>
        <p:blipFill rotWithShape="1">
          <a:blip r:embed="rId2" cstate="print">
            <a:extLst>
              <a:ext uri="{28A0092B-C50C-407E-A947-70E740481C1C}">
                <a14:useLocalDpi xmlns:a14="http://schemas.microsoft.com/office/drawing/2010/main" val="0"/>
              </a:ext>
            </a:extLst>
          </a:blip>
          <a:srcRect t="23682" r="1" b="2718"/>
          <a:stretch/>
        </p:blipFill>
        <p:spPr bwMode="auto">
          <a:xfrm>
            <a:off x="196850" y="173518"/>
            <a:ext cx="11798300" cy="6512763"/>
          </a:xfrm>
          <a:prstGeom prst="rect">
            <a:avLst/>
          </a:prstGeom>
          <a:noFill/>
        </p:spPr>
      </p:pic>
    </p:spTree>
    <p:extLst>
      <p:ext uri="{BB962C8B-B14F-4D97-AF65-F5344CB8AC3E}">
        <p14:creationId xmlns:p14="http://schemas.microsoft.com/office/powerpoint/2010/main" val="3534760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box&#10;&#10;Description automatically generated with low confidence">
            <a:extLst>
              <a:ext uri="{FF2B5EF4-FFF2-40B4-BE49-F238E27FC236}">
                <a16:creationId xmlns:a16="http://schemas.microsoft.com/office/drawing/2014/main" id="{3B2D07FF-58DD-4F47-83DF-DF1EC8F610E1}"/>
              </a:ext>
            </a:extLst>
          </p:cNvPr>
          <p:cNvPicPr>
            <a:picLocks/>
          </p:cNvPicPr>
          <p:nvPr/>
        </p:nvPicPr>
        <p:blipFill rotWithShape="1">
          <a:blip r:embed="rId2" cstate="print">
            <a:extLst>
              <a:ext uri="{28A0092B-C50C-407E-A947-70E740481C1C}">
                <a14:useLocalDpi xmlns:a14="http://schemas.microsoft.com/office/drawing/2010/main" val="0"/>
              </a:ext>
            </a:extLst>
          </a:blip>
          <a:srcRect t="11783" b="11960"/>
          <a:stretch/>
        </p:blipFill>
        <p:spPr bwMode="auto">
          <a:xfrm>
            <a:off x="20" y="1282"/>
            <a:ext cx="12191980" cy="6856718"/>
          </a:xfrm>
          <a:prstGeom prst="rect">
            <a:avLst/>
          </a:prstGeom>
          <a:noFill/>
        </p:spPr>
      </p:pic>
    </p:spTree>
    <p:extLst>
      <p:ext uri="{BB962C8B-B14F-4D97-AF65-F5344CB8AC3E}">
        <p14:creationId xmlns:p14="http://schemas.microsoft.com/office/powerpoint/2010/main" val="2050204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lective photo of a girl holding bubbles">
            <a:extLst>
              <a:ext uri="{FF2B5EF4-FFF2-40B4-BE49-F238E27FC236}">
                <a16:creationId xmlns:a16="http://schemas.microsoft.com/office/drawing/2014/main" id="{A52B962B-B141-2B4B-BBC3-B5271835B2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7" b="1457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212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wo girl playing water">
            <a:extLst>
              <a:ext uri="{FF2B5EF4-FFF2-40B4-BE49-F238E27FC236}">
                <a16:creationId xmlns:a16="http://schemas.microsoft.com/office/drawing/2014/main" id="{0B8F5C42-CF1D-7342-BFBB-4115C6749C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7" b="1483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625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man playing soccer">
            <a:extLst>
              <a:ext uri="{FF2B5EF4-FFF2-40B4-BE49-F238E27FC236}">
                <a16:creationId xmlns:a16="http://schemas.microsoft.com/office/drawing/2014/main" id="{885477CA-D8C1-C749-B2B5-3531AF1CF4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822" b="492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148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_文本占位符 4">
            <a:extLst>
              <a:ext uri="{FF2B5EF4-FFF2-40B4-BE49-F238E27FC236}">
                <a16:creationId xmlns:a16="http://schemas.microsoft.com/office/drawing/2014/main" id="{EA169C6B-BC31-491F-A1FC-D498743C4AAE}"/>
              </a:ext>
            </a:extLst>
          </p:cNvPr>
          <p:cNvSpPr txBox="1">
            <a:spLocks/>
          </p:cNvSpPr>
          <p:nvPr>
            <p:custDataLst>
              <p:tags r:id="rId2"/>
            </p:custDataLst>
          </p:nvPr>
        </p:nvSpPr>
        <p:spPr bwMode="auto">
          <a:xfrm>
            <a:off x="4595813" y="1447800"/>
            <a:ext cx="2990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252000" bIns="900000"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685800" indent="-22860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eaLnBrk="1" hangingPunct="1">
              <a:spcBef>
                <a:spcPct val="0"/>
              </a:spcBef>
              <a:buFont typeface="Arial" panose="020B0604020202020204" pitchFamily="34" charset="0"/>
              <a:buNone/>
              <a:defRPr/>
            </a:pPr>
            <a:r>
              <a:rPr lang="en-US" altLang="zh-CN"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I</a:t>
            </a:r>
            <a:endParaRPr lang="zh-CN" altLang="en-US" sz="49600" dirty="0">
              <a:solidFill>
                <a:schemeClr val="accent1">
                  <a:lumMod val="60000"/>
                  <a:lumOff val="40000"/>
                </a:schemeClr>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
        <p:nvSpPr>
          <p:cNvPr id="22" name="PA_标题 5">
            <a:extLst>
              <a:ext uri="{FF2B5EF4-FFF2-40B4-BE49-F238E27FC236}">
                <a16:creationId xmlns:a16="http://schemas.microsoft.com/office/drawing/2014/main" id="{519B7574-B85D-4EE6-B0B8-B7752018A0E1}"/>
              </a:ext>
            </a:extLst>
          </p:cNvPr>
          <p:cNvSpPr txBox="1">
            <a:spLocks/>
          </p:cNvSpPr>
          <p:nvPr>
            <p:custDataLst>
              <p:tags r:id="rId3"/>
            </p:custDataLst>
          </p:nvPr>
        </p:nvSpPr>
        <p:spPr>
          <a:xfrm>
            <a:off x="3403711" y="2879392"/>
            <a:ext cx="5384577" cy="1099215"/>
          </a:xfrm>
          <a:prstGeom prst="rect">
            <a:avLst/>
          </a:prstGeom>
          <a:solidFill>
            <a:srgbClr val="FFFFFF">
              <a:alpha val="80000"/>
            </a:srgbClr>
          </a:solidFill>
        </p:spPr>
        <p:txBody>
          <a:bodyPr bIns="0" anchor="ctr">
            <a:noAutofit/>
          </a:bodyPr>
          <a:lstStyle>
            <a:lvl1pPr algn="ctr">
              <a:lnSpc>
                <a:spcPct val="90000"/>
              </a:lnSpc>
              <a:spcBef>
                <a:spcPct val="0"/>
              </a:spcBef>
              <a:buNone/>
              <a:defRPr sz="4000">
                <a:latin typeface="+mj-lt"/>
                <a:ea typeface="+mj-ea"/>
                <a:cs typeface="+mj-cs"/>
              </a:defRPr>
            </a:lvl1pPr>
          </a:lstStyle>
          <a:p>
            <a:pPr>
              <a:defRPr/>
            </a:pPr>
            <a:r>
              <a:rPr lang="en-US" altLang="zh-CN"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rPr>
              <a:t>LÝ THUYẾT:</a:t>
            </a:r>
            <a:endParaRPr lang="zh-CN" altLang="en-US" sz="5500" b="1" kern="0" dirty="0">
              <a:solidFill>
                <a:srgbClr val="000000"/>
              </a:solidFill>
              <a:latin typeface="Times New Roman" panose="02020603050405020304" pitchFamily="18" charset="0"/>
              <a:ea typeface="字魂59号-创粗黑" panose="00000500000000000000" pitchFamily="2" charset="-122"/>
              <a:cs typeface="Times New Roman" panose="02020603050405020304" pitchFamily="18" charset="0"/>
              <a:sym typeface="+mn-lt"/>
            </a:endParaRPr>
          </a:p>
        </p:txBody>
      </p:sp>
    </p:spTree>
    <p:extLst>
      <p:ext uri="{BB962C8B-B14F-4D97-AF65-F5344CB8AC3E}">
        <p14:creationId xmlns:p14="http://schemas.microsoft.com/office/powerpoint/2010/main" val="2850190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AD49515-C54E-40A8-934E-0FE6E8DEECDE"/>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wQUAAIACAA5japKFQ6tKGQEAAAHEQAAHQAAAHVuaXZlcnNhbC9jb21tb25fbWVzc2FnZXMubG5nrVhtb9s2EP5eoP+BEFBgA7a0HdCiGBIHtMTYRGTJleg42QsERmJsIpSY6cVt9mm/Zj9sv2RHyk7ivkBSEsA2TMr33PHunrujD48/5wptRFlJXRw5bw/eOEgUqc5ksTpyFuzk5w8OqmpeZFzpQhw5hXbQ8ejli0PFi1XDVwK+v3yB0GEuqgqW1cis7tdIZkfOfJy44WyOg4vEDydhMqYTZ+Tq/IYXt8jXK/1H+cMv7z98fvvu/Y+Hr7eSfYDiGfb9fShkkd696QEUsCj0E0AjfhKQc+aMzOcwuXDBfBoQZ7T9Mkx6HpEzZ2Q+O+UWUUQClsQ+9UhC4yQImfWFTxjxnNGFbtCabwSqNdpI8QnVawGRrGUpUKVkZh+kGjaKRnQp88IZpkESkZhF1GU0DJxRrMvy9icLy5t6rUtQV6FMVvxSiczqhJyxz29KUYFqXkNOIXjVawm/1DmXxUGn6ggvaTBJWBj6cUICb7fjjEiRIa/kRs1AlAjHJAKAkleifIRsYrPMiiOs1DCEKZ1MfXgzY8JUrtYK3vVQO+YEYjAXRZcU5AiJILvieBlGnnEaqEIc3fCq+qTLbC8/HgaqC5gGbggp6LIH4Mxg7IAhxhIqR1mKtO4Cm5E4xhOSjMNzSGTgXThEIjwFup0OkbggMVCExF0yAT6jE2wS3lBsl/87fqXcpLO6RTxNQc64byN1U8GOcSmwwDKtOhimJiYfFxA2iv3v0LhFBe/a1UpuBNhRZqLsVASVxSWeyaKPC/pbcoKpT7wE0soLlwmzJc9ozPktKnSNeLbhRSrQpUh5A7l+C88ymdlnJs5W/1+N/BvxeltVXm0LUuCR81dD7dmrYd8wq6nAproW+U3dpdo4bGv+Y6wwOf1dE/oc/XH6Y5cEOKLh80Smknmj2qr75PjcWTY0Rp1GPNFT/aP13JbEbW0dUyhYY6n7SxDopqZ/QANU/aVocAKK5m2JhhpOi6sBOoNwCxBo9FiMM3DVngln4MIB8ksyjimD2WgpLitZd44dlo1tgL4d2hTmPCVqcU/GS3GlYcJRgm/a6QO6kI10Z0AfDDd7rYJR5oPJAQCu2uQBSCVzsD/rgbmYkZ0H2gK/d5KlblRmyavktS3y4NsmF1+PTVelzu2u4tUuedsmc/wUK9rDRa3S+YD2f8e/3vF5QL/HRykmOHKniYsDl5hB33BV9RQCChhX+CxOfDw24sCFnNfpGprplW6KrCdQO6t75AQD2PbMseBluv7vn397YnxhSbuLtru/DgIBYpsqSO7Afg90Lao/u0AYHu/L2UUfqe3dZifX86rDKGThs9wheNtacp3D1kG3XkjybdAwY9idzoAHsU173ZQwug1BmOHoFGqZncKd0YyX11AImdZqEIp1tUnAepj2++tlUytZiCGyT2sl5sCMzhPsefauDeRTMr1ue2YGN4p0e+lWcOnuC+ZOcQB19gs8kcl6IKBtTbsqBERv1/c033zdqe5Wlf3L4vD1g38w/gdQSwMEFAACAAgAOY2qSiRl/wsdAwAANgwAACcAAAB1bml2ZXJzYWwvZmxhc2hfcHVibGlzaGluZ19zZXR0aW5ncy54bWzVVt1u2jAUvucpLE+9LGm7dutQoKoKaFVbQIVp61VlYkOs+ieLbSi92tPswfYkO46Bgtp16Q/SJhQRH5/znV9/cXx0KwWasNxwrep4t7qDEVOJplyN6/jLoL19iJGxRFEitGJ1rDRGR41KnLmh4CbtM2tB1SCAUaaW2TpOrc1qUTSdTqvcZLnf1cJZwDfVRMsoy5lhyrI8ygSZwZ+dZczgOUIJAHikVnOzRqWCUByQLjR1giFOIXLFfVJEtAUxKY6C2pAkN+NcO0VPtNA5ysfDOn53eOx/C50A1eSSKV8T0wChF9saoZT7KIjo8zuGUsbHKYS7t4/RlFObFq+R14+jhygFdkideJQTDTVQdg4vmSWUWBKWwZ9lt9YsBEFEZ4pIngxgB/n867g5uP581Wtdnp92zq4H3e754LQXgihsonWcOFp3FENA2uUJW/qJibUkSSFusBkRYVgcrYoWaiOt1oLzazTUAmpfWMEYySGjHSLZSjf6N1y1QXMXoxEkImZ1fJxzIjDilgieLI2NGxrLbdH19qomAiwYT4Yu+vjefahOkpLcsNWwFjvG1zxpfNVOUDTTDgl+w5DVCPJ3Et5Shlabg0a5loUUxsciIzh4nHA2ZfSoqOkc8E+OrsCFdGAJs5oJZoOH747foSEb6RxwGZnAZIOcm4BffRZwRoy5ByWLGLf656fN1vVpp9n6tuUTJHRCVPJMcGg4k5ndCD6ZIaXtwg7KkRBnWNEUymmxVya36svbYLh0IrT5rZuxAr3BlmzGy3Ma89cISrtNyaQ4iP5wFdBwBDm0JGDCRgJ0wZVjZQETopBWYoZIArRm/LGecO0MSMIBDtDm5REGe8RVsRoDtYHHnLK8FOTO7t77/YMPHw8/1arRrx8/t580mhN+TxDvLjD+yZOUv6T9h2wYR56lHydtm7t/k7OvWv0yZe10y2h1z8poXYaPQm/lg1AqBCCRcTgUQCOCS24ZfcuReEFbX/UtDjOxmbZuMOfXjPJ/k3JYLa91a/e4OHr0oul3JFdcQiE8hS1vp42D/R24GT66VakA2vpdv1H5DVBLAwQUAAIACAA5japKicSvuLICAABVCgAAIQAAAHVuaXZlcnNhbC9mbGFzaF9za2luX3NldHRpbmdzLnhtbJVWbW/bIBD+vl8RZd/r7jWdRCO1aSZV6tZqrfod2xcbBYMFOF3+/TjAMU7sxsupUnjuebjjuCMlesvE8sNsRjLJpXoGY5goNCItNmP59TxtjJHiIpPCgDAXQqqK8vny40/3IYljnlPJHaipmg3NoAuzcJ8pkhDj2wJtTJDJqqZi/yALeZHSbFso2Yj8bGrlvgbFmdha5uWPxWo9GoAzbe4NVL2c1ldo0yS1Aq0BU/q+Rjur4jQF3ka6dJ+Jmi7U+6c/ku2YZsbJbj6hjclqWkC/yFc3aON8YXfv38oC7X2Bgb/GUr98RhulcroH1d/87ivaqELWTf0/PVIrWWBB+5r3L/Gg4ZLmdvwwq0u0swI8EAY6ewuhPO6sdxEpfI3nnuC4KsmfsK5HDwJeesphuaFcA0napXfqUr49NsYOyIEQQx3pyWb9RBsNS6OawOqwjvcH3pjII1IAOsar5E0FK59wROzjHX+1unVvRZzfAYsSVLALYJRhB3bM37auJ8wI7JjPnOXwKPj+hH7s8Zr2jm9puM2o/F7bq771gqB22darXbVejPSAk6uj0AFoOZXMYakxnRdWAd4aSRzmU0pOciKC7lhBDZPiF/LSvTuMJsmRI7TacGMRwwyHoX5zOdpXOr4vt57Qjv5XoTucX8+MfcSv59QYmpWV/VXS81nQ2SmxhZknwwp8Ji0d1L3YyEjjYo+JKqq2oF6k5FPDCGlAT91e+tEao5MkqgFJhqtMwiZD5RdNlYJa21tj0LZNH/O8khUlt3/mlcEb5H3BiNMrTWm3E5QdujICQgsAVVnZ9qxfeE/VcMM47KCd/AhwBx47GdG2R8fa7cY8wMbEDReQSR0ZHoquU2Je3zEgeLV5DSu8Z0LXG5pqd7Te4J97ltvXDJsvJnkgNFNva+s/LaIF8d/Jf1BLAwQUAAIACAA5japKRnag/PICAABHCwAAJgAAAHVuaXZlcnNhbC9odG1sX3B1Ymxpc2hpbmdfc2V0dGluZ3MueG1szVbdTtswFL7vU1ieuKQBxjZWpUWIgkBjtKKdNq7Qaew2Fo6d2U5LudrT7MH2JDuO29IK1gVEp6mKGh+f850/ny+OD+8yScbcWKFVk+7WdyjhKtFMqFGTfumfbh9QYh0oBlIr3qRKU3LYqsV5MZDCpj3uHKpagjDKNnLXpKlzeSOKJpNJXdjc+F0tC4f4tp7oLMoNt1w5bqJcwhT/3DTnls4QKgDgk2k1M2vVaoTEAemzZoXkRDCMXAmfFMgzl0kaBa0BJLcjowvFjrXUhpjRoEnfHBz531wnILVFxpUviW2h0ItdAxgTPgiQPXHPScrFKMVo9/YpmQjm0vI18vpx9BilxA6Zg0c51lgC5WbwGXfAwEFYBn+O3zk7FwQRmyrIRNLHHeLTb9J2/+bsuntydXF++emm3+lc9M+7IYjSJlrFiaNVRzEGpAuT8IWfGJyDJMW40WYI0vI4WhbN1YZarQTn12SgJZa+tKJkiJHKaZMeGQGSEuFAimSx68CMuDsVEnPwtrv1oXL0ATDkm6RgLF92NN+xvopJ66suJCNTXRApbjlxmmBGRYZvKSfL5SZDo7NSKsE6YqVgnIwFn3B2WFZpBvgnR9foIivQEg9fLrkLHr4X4p4M+FAbxOUwxqOKcmEDfv1ZwDlY+wAK8xi3ehfn7ZOb88v2ybctnyCwMajkmeDYQp7lbiP4MCVKu7kdliOBwvKyKUywcq9KbvWXt8GKrJChza/djCXoDbZkM16e05i/RlDZbQrjchD9cJXQOIICWxIwcSPBcReq4FUBE1BEKzklkCBRWT/WY6ELi5IwwAHavjzCYE+EKlcj/HKgR8O4qQS5s7v3dv/d+w8HHxv16NePn9trjWYU3pXg3QUOP15L4gsif8yGceS582kadqb4Vyx8fdKrUqjLThWtzqcqWleB5rtLFF8pBKSFUTjmSAxSZMJx9ppNfkGj1n8vQxtfqVEbzGLtcft/kwirxfVo5T4UR09e2GooX738tmq/AVBLAwQUAAIACAA5japKRfj+kpgBAAAfBgAAHwAAAHVuaXZlcnNhbC9odG1sX3NraW5fc2V0dGluZ3MuanONlE1vwjAMhu/8iiq7Toh9dtsNDSZN4jBp3KYd0mJKRZpUSdrRIf776vDRJk0H8YW+PH0du7K3g6A+JCbBS7A1v83zh/1sNEBNywKubZ316BnqRLF0AfM0A5ZyIA5SHl89ybuG8BkTbkyj6hNtVcuPCPxnSZlq47nHQno05dFKn+GPB9z4wF+rtENZ+5JafY4KrQUfxoJr4HrIhcyoYcjVmzntCh1YlCDPoEsag2UamtNHNo4PIUabi0WWU17NRCKGEY3XiRQFX/TlX1U5yPqLr/fA6Dl8nVp2LFX6XUPmJp4+YfSTuQSl4JD3cYrhhRmNgLV8R+b8g1rG3YIcukxVqo/0+AajTec0gU6XnsYYNsZrr043Q4wup2Gj98TdLYZFMFqB7FhN7jEsUORFfsEHzKVIsCMdtNvzE8oEXaQ8OaQeYXg5vCza9nWvKdRcf0KsERLOCK08E5n1bY4Lxl57B1c5WWe+mWc+kfvE/mXlis0Wsu6j3UWCz18BoVrTeJXV+6FejnUjqFyDnAvB6gK+z13VzTXY/QFQSwMEFAACAAgAOY2qSj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OY2qSgzStqxuAAAAbgAAABwAAAB1bml2ZXJzYWwvbG9jYWxfc2V0dGluZ3MueG1ss7GvyM1RKEstKs7Mz7NVMtQzUFJIzUvOT8nMS7dVCg1x07VQUiguScxLSczJz0u1VcrLV1Kwt+OyyclPTswJTi0pASosVijISaxMLQpJzQUySlL9EnOBKp+2rnjZvEJBV+HJ/nXPpuxU0rfjAg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OY2qSjXb2a1oAQAA8wIAACkAAAB1bml2ZXJzYWwvc2tpbl9jdXN0b21pemF0aW9uX3NldHRpbmdzLnhtbI1S22obMRB9z1eI/IAljW4LW4OuxZCHQhPyvPWqYYmjLSuFhKKPrzatcdy6tJqnmXPmDDM6fX6ckn3OZX6avg9lmtPnWMqUHvL2CqF+Px/m5dMScyx5c6rcT2mcX3bp67zWWjWXIY3DMtoVzVuMwttDSmrlVMuYYRRJ5qlXyHluG9aB68A2zFFi+81vEj91l7iPqVxW7Tdn6J8Nu5TjUnZpjK9bOGe/h843+LgM49R4eSvYGvU4tTq2BmKES+4r1QAgkOWOOFyl7KQmyGPGMVSjKFBAhHPSiUok5dCy0ImmwnwnEJOMUVepp60baW0ctVVCR4hu07zqbA3BSIwRIQSYq1xAMBg1NjQNDWo9IDgwIKo2mihAwQYTWPXOC8uRol5gXJkxgPHpuKft3p/rVP3vdY7n/IfgxS+4iK7e2lwwV79/XpZGvo1P3w5DiejLkONu/HAd7m5urn958s2/R8Zq1LbxX339A1BLAwQUAAIACAA5japK0TugVX0BAABlFwAAFwAAAHVuaXZlcnNhbC91bml2ZXJzYWwucG5n6wzwc+flkuJiYGDg9fRwCWJgYOlhYGDO52ADiuxXdOQFUozFQe5ODOvOybwEcljSHX0dGRg29nP/SWQF8jkLPCKLGRj4DoMw4/H8FSkMDGK/PF0cQyri3t42XLU6QMIt8Ln9PhOzMKUlnEsEg37e43xyb/dBwSNfD67695jFzEK2ftv73xvXvd6oc/r22zJmoJkPuGt/nc9wXMz5966/wa1tb78kAwUZ9t3PcJ6/t/ni448WtRxA/oHSHrcvfG7rr7/+wgiSv24cddHkX7C1NROQU2C7WNT3s818OZDUjnkXu5ZtZgYrUpUAiQg0CYJ4iqOcUc4oZ5QzyhnljHJGOaOcUc4oZ5QzyhnljHJGOaOcUc4oZ5QzyhkWHMOzn2uqQIwHVW7as66V2trCx4p/70MaK378f1uudS0DdJDZ5BufW/L333+/KIJE7udvWXi+runijc8/baalWv4FDUU3vDeOupDhtN+6rz4+aMUn1e8MSSClnq5+LuucEpoAUEsDBBQAAgAIADmNqkohgr+ESgAAAGsAAAAbAAAAdW5pdmVyc2FsL3VuaXZlcnNhbC5wbmcueG1ss7GvyM1RKEstKs7Mz7NVMtQzULK34+WyKShKLctMLVeoAIoBBSFASaESyDVCcMszU0oyQCpMDBCCGamZ6RkltkoWpqZwQX2gmQBQSwECAAAUAAIACABDlFdHDcAxHsABAADaAwAADwAAAAAAAAABAAAAAAAAAAAAbm9uZS9wbGF5ZXIueG1sUEsBAgAAFAACAAgAOY2qShUOrShkBAAABxEAAB0AAAAAAAAAAQAAAAAA7QEAAHVuaXZlcnNhbC9jb21tb25fbWVzc2FnZXMubG5nUEsBAgAAFAACAAgAOY2qSiRl/wsdAwAANgwAACcAAAAAAAAAAQAAAAAAjAYAAHVuaXZlcnNhbC9mbGFzaF9wdWJsaXNoaW5nX3NldHRpbmdzLnhtbFBLAQIAABQAAgAIADmNqkqJxK+4sgIAAFUKAAAhAAAAAAAAAAEAAAAAAO4JAAB1bml2ZXJzYWwvZmxhc2hfc2tpbl9zZXR0aW5ncy54bWxQSwECAAAUAAIACAA5japKRnag/PICAABHCwAAJgAAAAAAAAABAAAAAADfDAAAdW5pdmVyc2FsL2h0bWxfcHVibGlzaGluZ19zZXR0aW5ncy54bWxQSwECAAAUAAIACAA5japKRfj+kpgBAAAfBgAAHwAAAAAAAAABAAAAAAAVEAAAdW5pdmVyc2FsL2h0bWxfc2tpbl9zZXR0aW5ncy5qc1BLAQIAABQAAgAIADmNqko9PC/RwQAAAOUBAAAaAAAAAAAAAAEAAAAAAOoRAAB1bml2ZXJzYWwvaTE4bl9wcmVzZXRzLnhtbFBLAQIAABQAAgAIADmNqkoM0rasbgAAAG4AAAAcAAAAAAAAAAEAAAAAAOMSAAB1bml2ZXJzYWwvbG9jYWxfc2V0dGluZ3MueG1sUEsBAgAAFAACAAgARJRXRyO0Tvv7AgAAsAgAABQAAAAAAAAAAQAAAAAAixMAAHVuaXZlcnNhbC9wbGF5ZXIueG1sUEsBAgAAFAACAAgAOY2qSjXb2a1oAQAA8wIAACkAAAAAAAAAAQAAAAAAuBYAAHVuaXZlcnNhbC9za2luX2N1c3RvbWl6YXRpb25fc2V0dGluZ3MueG1sUEsBAgAAFAACAAgAOY2qStE7oFV9AQAAZRcAABcAAAAAAAAAAAAAAAAAZxgAAHVuaXZlcnNhbC91bml2ZXJzYWwucG5nUEsBAgAAFAACAAgAOY2qSiGCv4RKAAAAawAAABsAAAAAAAAAAQAAAAAAGRoAAHVuaXZlcnNhbC91bml2ZXJzYWwucG5nLnhtbFBLBQYAAAAADAAMAIYDAACcGgAAAAA="/>
  <p:tag name="MH_CONTENTSID" val="400"/>
  <p:tag name="MH_SECTIONID" val="401,402,403,404,"/>
  <p:tag name="ISPRING_SCORM_ENDPOINT" val="&lt;endpoint&gt;&lt;enable&gt;0&lt;/enable&gt;&lt;lrs&gt;http://&lt;/lrs&gt;&lt;auth&gt;0&lt;/auth&gt;&lt;login&gt;&lt;/login&gt;&lt;password&gt;&lt;/password&gt;&lt;key&gt;&lt;/key&gt;&lt;name&gt;&lt;/name&gt;&lt;email&gt;&lt;/email&gt;&lt;/endpoint&gt;&#10;"/>
  <p:tag name="ISPRING_PRESENTATION_TITLE" val="精致水彩花朵汇报通用PPT"/>
</p:tagLst>
</file>

<file path=ppt/tags/tag10.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标题 5"/>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70626084737"/>
  <p:tag name="MH_LIBRARY" val="CONTENTS"/>
  <p:tag name="MH_AUTOCOLOR" val="TRUE"/>
  <p:tag name="MH_TYPE" val="CONTENTS"/>
  <p:tag name="ID" val="626765"/>
</p:tagLst>
</file>

<file path=ppt/tags/tag3.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文本占位符 4"/>
  <p:tag name="PA" val="v3.2.0"/>
</p:tagLst>
</file>

<file path=ppt/tags/tag4.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标题 5"/>
  <p:tag name="PA" val="v3.2.0"/>
</p:tagLst>
</file>

<file path=ppt/tags/tag5.xml><?xml version="1.0" encoding="utf-8"?>
<p:tagLst xmlns:a="http://schemas.openxmlformats.org/drawingml/2006/main" xmlns:r="http://schemas.openxmlformats.org/officeDocument/2006/relationships" xmlns:p="http://schemas.openxmlformats.org/presentationml/2006/main">
  <p:tag name="MH" val="20170626084737"/>
  <p:tag name="MH_LIBRARY" val="CONTENTS"/>
  <p:tag name="MH_AUTOCOLOR" val="TRUE"/>
  <p:tag name="MH_TYPE" val="CONTENTS"/>
  <p:tag name="ID" val="626765"/>
</p:tagLst>
</file>

<file path=ppt/tags/tag6.xml><?xml version="1.0" encoding="utf-8"?>
<p:tagLst xmlns:a="http://schemas.openxmlformats.org/drawingml/2006/main" xmlns:r="http://schemas.openxmlformats.org/officeDocument/2006/relationships" xmlns:p="http://schemas.openxmlformats.org/presentationml/2006/main">
  <p:tag name="MH" val="20170626084737"/>
  <p:tag name="MH_LIBRARY" val="CONTENTS"/>
  <p:tag name="MH_AUTOCOLOR" val="TRUE"/>
  <p:tag name="MH_TYPE" val="CONTENTS"/>
  <p:tag name="ID" val="626765"/>
</p:tagLst>
</file>

<file path=ppt/tags/tag7.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文本占位符 4"/>
  <p:tag name="PA" val="v3.2.0"/>
</p:tagLst>
</file>

<file path=ppt/tags/tag8.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标题 5"/>
  <p:tag name="PA" val="v3.2.0"/>
</p:tagLst>
</file>

<file path=ppt/tags/tag9.xml><?xml version="1.0" encoding="utf-8"?>
<p:tagLst xmlns:a="http://schemas.openxmlformats.org/drawingml/2006/main" xmlns:r="http://schemas.openxmlformats.org/officeDocument/2006/relationships" xmlns:p="http://schemas.openxmlformats.org/presentationml/2006/main">
  <p:tag name="MH" val="20170619095007"/>
  <p:tag name="MH_LIBRARY" val="GRAPHIC"/>
  <p:tag name="MH_ORDER" val="文本占位符 4"/>
  <p:tag name="PA" val="v3.2.0"/>
</p:tagLst>
</file>

<file path=ppt/theme/theme1.xml><?xml version="1.0" encoding="utf-8"?>
<a:theme xmlns:a="http://schemas.openxmlformats.org/drawingml/2006/main" name="Office 主题​​">
  <a:themeElements>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fontScheme name="temp">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10.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11.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2.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3.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4.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5.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6.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7.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8.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ppt/theme/themeOverride9.xml><?xml version="1.0" encoding="utf-8"?>
<a:themeOverride xmlns:a="http://schemas.openxmlformats.org/drawingml/2006/main">
  <a:clrScheme name="新主题色">
    <a:dk1>
      <a:srgbClr val="000000"/>
    </a:dk1>
    <a:lt1>
      <a:srgbClr val="FFFFFF"/>
    </a:lt1>
    <a:dk2>
      <a:srgbClr val="778495"/>
    </a:dk2>
    <a:lt2>
      <a:srgbClr val="F0F0F0"/>
    </a:lt2>
    <a:accent1>
      <a:srgbClr val="F489B7"/>
    </a:accent1>
    <a:accent2>
      <a:srgbClr val="F4C4E0"/>
    </a:accent2>
    <a:accent3>
      <a:srgbClr val="B0CDA6"/>
    </a:accent3>
    <a:accent4>
      <a:srgbClr val="A9B58D"/>
    </a:accent4>
    <a:accent5>
      <a:srgbClr val="B1CF4B"/>
    </a:accent5>
    <a:accent6>
      <a:srgbClr val="DBBD88"/>
    </a:accent6>
    <a:hlink>
      <a:srgbClr val="FF81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1857</TotalTime>
  <Words>1294</Words>
  <Application>Microsoft Macintosh PowerPoint</Application>
  <PresentationFormat>Widescreen</PresentationFormat>
  <Paragraphs>56</Paragraphs>
  <Slides>22</Slides>
  <Notes>14</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字魂59号-创粗黑</vt:lpstr>
      <vt:lpstr>Arial</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精致水彩花朵汇报通用PPT</dc:title>
  <dc:creator>李佳宇</dc:creator>
  <cp:lastModifiedBy>Microsoft Office User</cp:lastModifiedBy>
  <cp:revision>462</cp:revision>
  <dcterms:created xsi:type="dcterms:W3CDTF">2017-05-12T01:42:55Z</dcterms:created>
  <dcterms:modified xsi:type="dcterms:W3CDTF">2025-04-24T04:41:49Z</dcterms:modified>
</cp:coreProperties>
</file>